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9"/>
  </p:notesMasterIdLst>
  <p:sldIdLst>
    <p:sldId id="258" r:id="rId2"/>
    <p:sldId id="259" r:id="rId3"/>
    <p:sldId id="260" r:id="rId4"/>
    <p:sldId id="269" r:id="rId5"/>
    <p:sldId id="270" r:id="rId6"/>
    <p:sldId id="271" r:id="rId7"/>
    <p:sldId id="272" r:id="rId8"/>
    <p:sldId id="273" r:id="rId9"/>
    <p:sldId id="262" r:id="rId10"/>
    <p:sldId id="268" r:id="rId11"/>
    <p:sldId id="261" r:id="rId12"/>
    <p:sldId id="263" r:id="rId13"/>
    <p:sldId id="264" r:id="rId14"/>
    <p:sldId id="265" r:id="rId15"/>
    <p:sldId id="266" r:id="rId16"/>
    <p:sldId id="267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A44A9C-F131-42DE-8F7E-2820A032DF15}" v="18" dt="2024-04-03T14:37:16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 varScale="1">
        <p:scale>
          <a:sx n="73" d="100"/>
          <a:sy n="73" d="100"/>
        </p:scale>
        <p:origin x="72" y="1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088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F0A44A9C-F131-42DE-8F7E-2820A032DF15}"/>
    <pc:docChg chg="custSel modSld">
      <pc:chgData name="Cerys Davies" userId="61e71dc1-9594-4277-b52b-4420989f68ee" providerId="ADAL" clId="{F0A44A9C-F131-42DE-8F7E-2820A032DF15}" dt="2024-04-03T14:37:27.790" v="24" actId="478"/>
      <pc:docMkLst>
        <pc:docMk/>
      </pc:docMkLst>
      <pc:sldChg chg="modNotes">
        <pc:chgData name="Cerys Davies" userId="61e71dc1-9594-4277-b52b-4420989f68ee" providerId="ADAL" clId="{F0A44A9C-F131-42DE-8F7E-2820A032DF15}" dt="2024-04-03T14:36:27.893" v="1" actId="6549"/>
        <pc:sldMkLst>
          <pc:docMk/>
          <pc:sldMk cId="183026807" sldId="261"/>
        </pc:sldMkLst>
      </pc:sldChg>
      <pc:sldChg chg="modNotes">
        <pc:chgData name="Cerys Davies" userId="61e71dc1-9594-4277-b52b-4420989f68ee" providerId="ADAL" clId="{F0A44A9C-F131-42DE-8F7E-2820A032DF15}" dt="2024-04-03T14:36:17.815" v="0" actId="6549"/>
        <pc:sldMkLst>
          <pc:docMk/>
          <pc:sldMk cId="4142111453" sldId="262"/>
        </pc:sldMkLst>
      </pc:sldChg>
      <pc:sldChg chg="modNotes">
        <pc:chgData name="Cerys Davies" userId="61e71dc1-9594-4277-b52b-4420989f68ee" providerId="ADAL" clId="{F0A44A9C-F131-42DE-8F7E-2820A032DF15}" dt="2024-04-03T14:36:37.090" v="2" actId="6549"/>
        <pc:sldMkLst>
          <pc:docMk/>
          <pc:sldMk cId="2467008204" sldId="264"/>
        </pc:sldMkLst>
      </pc:sldChg>
      <pc:sldChg chg="modNotes">
        <pc:chgData name="Cerys Davies" userId="61e71dc1-9594-4277-b52b-4420989f68ee" providerId="ADAL" clId="{F0A44A9C-F131-42DE-8F7E-2820A032DF15}" dt="2024-04-03T14:36:43.116" v="3" actId="6549"/>
        <pc:sldMkLst>
          <pc:docMk/>
          <pc:sldMk cId="2564013990" sldId="265"/>
        </pc:sldMkLst>
      </pc:sldChg>
      <pc:sldChg chg="modNotes">
        <pc:chgData name="Cerys Davies" userId="61e71dc1-9594-4277-b52b-4420989f68ee" providerId="ADAL" clId="{F0A44A9C-F131-42DE-8F7E-2820A032DF15}" dt="2024-04-03T14:36:49.460" v="4" actId="6549"/>
        <pc:sldMkLst>
          <pc:docMk/>
          <pc:sldMk cId="1319552741" sldId="266"/>
        </pc:sldMkLst>
      </pc:sldChg>
      <pc:sldChg chg="delSp modSp mod">
        <pc:chgData name="Cerys Davies" userId="61e71dc1-9594-4277-b52b-4420989f68ee" providerId="ADAL" clId="{F0A44A9C-F131-42DE-8F7E-2820A032DF15}" dt="2024-04-03T14:37:27.790" v="24" actId="478"/>
        <pc:sldMkLst>
          <pc:docMk/>
          <pc:sldMk cId="3866930821" sldId="274"/>
        </pc:sldMkLst>
        <pc:spChg chg="mod">
          <ac:chgData name="Cerys Davies" userId="61e71dc1-9594-4277-b52b-4420989f68ee" providerId="ADAL" clId="{F0A44A9C-F131-42DE-8F7E-2820A032DF15}" dt="2024-04-03T14:37:16.996" v="22" actId="20577"/>
          <ac:spMkLst>
            <pc:docMk/>
            <pc:sldMk cId="3866930821" sldId="274"/>
            <ac:spMk id="2" creationId="{A8E3EF4D-6D8F-4179-B89A-493C89D454BF}"/>
          </ac:spMkLst>
        </pc:spChg>
        <pc:spChg chg="del mod">
          <ac:chgData name="Cerys Davies" userId="61e71dc1-9594-4277-b52b-4420989f68ee" providerId="ADAL" clId="{F0A44A9C-F131-42DE-8F7E-2820A032DF15}" dt="2024-04-03T14:37:27.790" v="24" actId="478"/>
          <ac:spMkLst>
            <pc:docMk/>
            <pc:sldMk cId="3866930821" sldId="274"/>
            <ac:spMk id="3" creationId="{3F18ACFE-F4EC-4DAC-9ECC-EE54C92660C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63664-5BE2-46D7-8C13-B93CC63B7035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CDDCCD3-0BAA-4A39-B574-A5976BC5F772}">
      <dgm:prSet/>
      <dgm:spPr/>
      <dgm:t>
        <a:bodyPr/>
        <a:lstStyle/>
        <a:p>
          <a:r>
            <a:rPr lang="en-GB"/>
            <a:t>Summary only offences to which D has pleaded not guilty</a:t>
          </a:r>
          <a:endParaRPr lang="en-US"/>
        </a:p>
      </dgm:t>
    </dgm:pt>
    <dgm:pt modelId="{DBEA8E5E-C9B0-4EE6-A808-441FE1E1EA3D}" type="parTrans" cxnId="{C8CBFDF4-9D20-40F7-BAC3-1B16380A71C4}">
      <dgm:prSet/>
      <dgm:spPr/>
      <dgm:t>
        <a:bodyPr/>
        <a:lstStyle/>
        <a:p>
          <a:endParaRPr lang="en-US"/>
        </a:p>
      </dgm:t>
    </dgm:pt>
    <dgm:pt modelId="{32BE4CD1-3B1B-4395-8BE8-0D1F40F714D6}" type="sibTrans" cxnId="{C8CBFDF4-9D20-40F7-BAC3-1B16380A71C4}">
      <dgm:prSet/>
      <dgm:spPr/>
      <dgm:t>
        <a:bodyPr/>
        <a:lstStyle/>
        <a:p>
          <a:endParaRPr lang="en-US"/>
        </a:p>
      </dgm:t>
    </dgm:pt>
    <dgm:pt modelId="{7CBA6A44-AB96-4F95-A3D7-F928BA134A2A}">
      <dgm:prSet/>
      <dgm:spPr/>
      <dgm:t>
        <a:bodyPr/>
        <a:lstStyle/>
        <a:p>
          <a:r>
            <a:rPr lang="en-GB"/>
            <a:t>Trial of an either-way offence (to which the D has pleaded not guilty) where the case has been allocated to the Magistrates’ Court rather than the Crown Court. </a:t>
          </a:r>
          <a:endParaRPr lang="en-US"/>
        </a:p>
      </dgm:t>
    </dgm:pt>
    <dgm:pt modelId="{D2154DFB-F6CF-4ABE-A25A-BF6970B33CEB}" type="parTrans" cxnId="{7A768DA4-1B8D-4841-9356-08527B915D55}">
      <dgm:prSet/>
      <dgm:spPr/>
      <dgm:t>
        <a:bodyPr/>
        <a:lstStyle/>
        <a:p>
          <a:endParaRPr lang="en-US"/>
        </a:p>
      </dgm:t>
    </dgm:pt>
    <dgm:pt modelId="{C3219078-3748-4FFC-ABE3-58C549C7B26A}" type="sibTrans" cxnId="{7A768DA4-1B8D-4841-9356-08527B915D55}">
      <dgm:prSet/>
      <dgm:spPr/>
      <dgm:t>
        <a:bodyPr/>
        <a:lstStyle/>
        <a:p>
          <a:endParaRPr lang="en-US"/>
        </a:p>
      </dgm:t>
    </dgm:pt>
    <dgm:pt modelId="{D76982FF-0DAE-4689-AC9F-0F864828A160}" type="pres">
      <dgm:prSet presAssocID="{D5E63664-5BE2-46D7-8C13-B93CC63B703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F41BBB0-A5CC-4C88-816C-5590F7685C75}" type="pres">
      <dgm:prSet presAssocID="{0CDDCCD3-0BAA-4A39-B574-A5976BC5F772}" presName="hierRoot1" presStyleCnt="0"/>
      <dgm:spPr/>
    </dgm:pt>
    <dgm:pt modelId="{4BE0B225-E523-4C60-A870-0D7316E6C308}" type="pres">
      <dgm:prSet presAssocID="{0CDDCCD3-0BAA-4A39-B574-A5976BC5F772}" presName="composite" presStyleCnt="0"/>
      <dgm:spPr/>
    </dgm:pt>
    <dgm:pt modelId="{C4EC97AC-08A2-430A-9392-1AAC17DD7CD0}" type="pres">
      <dgm:prSet presAssocID="{0CDDCCD3-0BAA-4A39-B574-A5976BC5F772}" presName="background" presStyleLbl="node0" presStyleIdx="0" presStyleCnt="2"/>
      <dgm:spPr/>
    </dgm:pt>
    <dgm:pt modelId="{655369E3-D513-4FB7-BAFC-676D8F9D7914}" type="pres">
      <dgm:prSet presAssocID="{0CDDCCD3-0BAA-4A39-B574-A5976BC5F772}" presName="text" presStyleLbl="fgAcc0" presStyleIdx="0" presStyleCnt="2">
        <dgm:presLayoutVars>
          <dgm:chPref val="3"/>
        </dgm:presLayoutVars>
      </dgm:prSet>
      <dgm:spPr/>
    </dgm:pt>
    <dgm:pt modelId="{55F5E236-EFBE-43D2-8982-A487BC0DB0F5}" type="pres">
      <dgm:prSet presAssocID="{0CDDCCD3-0BAA-4A39-B574-A5976BC5F772}" presName="hierChild2" presStyleCnt="0"/>
      <dgm:spPr/>
    </dgm:pt>
    <dgm:pt modelId="{F7773658-C5B6-4B51-BB51-915F8681D0B2}" type="pres">
      <dgm:prSet presAssocID="{7CBA6A44-AB96-4F95-A3D7-F928BA134A2A}" presName="hierRoot1" presStyleCnt="0"/>
      <dgm:spPr/>
    </dgm:pt>
    <dgm:pt modelId="{C3D833D2-977D-430F-B3D1-6C7C33E56ECA}" type="pres">
      <dgm:prSet presAssocID="{7CBA6A44-AB96-4F95-A3D7-F928BA134A2A}" presName="composite" presStyleCnt="0"/>
      <dgm:spPr/>
    </dgm:pt>
    <dgm:pt modelId="{EEC09448-60FE-4840-AB3B-13579DB324F4}" type="pres">
      <dgm:prSet presAssocID="{7CBA6A44-AB96-4F95-A3D7-F928BA134A2A}" presName="background" presStyleLbl="node0" presStyleIdx="1" presStyleCnt="2"/>
      <dgm:spPr/>
    </dgm:pt>
    <dgm:pt modelId="{0BE5E2E2-ABA7-4CC2-B436-C2AC253429C9}" type="pres">
      <dgm:prSet presAssocID="{7CBA6A44-AB96-4F95-A3D7-F928BA134A2A}" presName="text" presStyleLbl="fgAcc0" presStyleIdx="1" presStyleCnt="2">
        <dgm:presLayoutVars>
          <dgm:chPref val="3"/>
        </dgm:presLayoutVars>
      </dgm:prSet>
      <dgm:spPr/>
    </dgm:pt>
    <dgm:pt modelId="{9166F1BB-0A02-4972-9676-DF413B65A7CF}" type="pres">
      <dgm:prSet presAssocID="{7CBA6A44-AB96-4F95-A3D7-F928BA134A2A}" presName="hierChild2" presStyleCnt="0"/>
      <dgm:spPr/>
    </dgm:pt>
  </dgm:ptLst>
  <dgm:cxnLst>
    <dgm:cxn modelId="{394A8903-7E5B-489B-AD3C-AEC8A85F2C86}" type="presOf" srcId="{7CBA6A44-AB96-4F95-A3D7-F928BA134A2A}" destId="{0BE5E2E2-ABA7-4CC2-B436-C2AC253429C9}" srcOrd="0" destOrd="0" presId="urn:microsoft.com/office/officeart/2005/8/layout/hierarchy1"/>
    <dgm:cxn modelId="{F7D34532-B807-4924-84B8-D4BD798D82E3}" type="presOf" srcId="{0CDDCCD3-0BAA-4A39-B574-A5976BC5F772}" destId="{655369E3-D513-4FB7-BAFC-676D8F9D7914}" srcOrd="0" destOrd="0" presId="urn:microsoft.com/office/officeart/2005/8/layout/hierarchy1"/>
    <dgm:cxn modelId="{40A1846E-9091-42EF-8F81-9E6B8D3BD777}" type="presOf" srcId="{D5E63664-5BE2-46D7-8C13-B93CC63B7035}" destId="{D76982FF-0DAE-4689-AC9F-0F864828A160}" srcOrd="0" destOrd="0" presId="urn:microsoft.com/office/officeart/2005/8/layout/hierarchy1"/>
    <dgm:cxn modelId="{7A768DA4-1B8D-4841-9356-08527B915D55}" srcId="{D5E63664-5BE2-46D7-8C13-B93CC63B7035}" destId="{7CBA6A44-AB96-4F95-A3D7-F928BA134A2A}" srcOrd="1" destOrd="0" parTransId="{D2154DFB-F6CF-4ABE-A25A-BF6970B33CEB}" sibTransId="{C3219078-3748-4FFC-ABE3-58C549C7B26A}"/>
    <dgm:cxn modelId="{C8CBFDF4-9D20-40F7-BAC3-1B16380A71C4}" srcId="{D5E63664-5BE2-46D7-8C13-B93CC63B7035}" destId="{0CDDCCD3-0BAA-4A39-B574-A5976BC5F772}" srcOrd="0" destOrd="0" parTransId="{DBEA8E5E-C9B0-4EE6-A808-441FE1E1EA3D}" sibTransId="{32BE4CD1-3B1B-4395-8BE8-0D1F40F714D6}"/>
    <dgm:cxn modelId="{7512EC74-FA4E-4C40-B7C6-D7321E9F4099}" type="presParOf" srcId="{D76982FF-0DAE-4689-AC9F-0F864828A160}" destId="{CF41BBB0-A5CC-4C88-816C-5590F7685C75}" srcOrd="0" destOrd="0" presId="urn:microsoft.com/office/officeart/2005/8/layout/hierarchy1"/>
    <dgm:cxn modelId="{29110CB5-9DFA-4590-A5E1-0BCE1F742028}" type="presParOf" srcId="{CF41BBB0-A5CC-4C88-816C-5590F7685C75}" destId="{4BE0B225-E523-4C60-A870-0D7316E6C308}" srcOrd="0" destOrd="0" presId="urn:microsoft.com/office/officeart/2005/8/layout/hierarchy1"/>
    <dgm:cxn modelId="{F9D1B7C2-1E7A-4464-A80C-D289367BA871}" type="presParOf" srcId="{4BE0B225-E523-4C60-A870-0D7316E6C308}" destId="{C4EC97AC-08A2-430A-9392-1AAC17DD7CD0}" srcOrd="0" destOrd="0" presId="urn:microsoft.com/office/officeart/2005/8/layout/hierarchy1"/>
    <dgm:cxn modelId="{E8278B00-5877-476F-B40C-5F933EF6B313}" type="presParOf" srcId="{4BE0B225-E523-4C60-A870-0D7316E6C308}" destId="{655369E3-D513-4FB7-BAFC-676D8F9D7914}" srcOrd="1" destOrd="0" presId="urn:microsoft.com/office/officeart/2005/8/layout/hierarchy1"/>
    <dgm:cxn modelId="{F600CD44-C314-4EF0-BD63-70A767C0C812}" type="presParOf" srcId="{CF41BBB0-A5CC-4C88-816C-5590F7685C75}" destId="{55F5E236-EFBE-43D2-8982-A487BC0DB0F5}" srcOrd="1" destOrd="0" presId="urn:microsoft.com/office/officeart/2005/8/layout/hierarchy1"/>
    <dgm:cxn modelId="{6626459E-86D7-4189-B88B-3D1FBDC2606A}" type="presParOf" srcId="{D76982FF-0DAE-4689-AC9F-0F864828A160}" destId="{F7773658-C5B6-4B51-BB51-915F8681D0B2}" srcOrd="1" destOrd="0" presId="urn:microsoft.com/office/officeart/2005/8/layout/hierarchy1"/>
    <dgm:cxn modelId="{1FBA27AC-A785-4C4E-AFC1-66644AFE3B1D}" type="presParOf" srcId="{F7773658-C5B6-4B51-BB51-915F8681D0B2}" destId="{C3D833D2-977D-430F-B3D1-6C7C33E56ECA}" srcOrd="0" destOrd="0" presId="urn:microsoft.com/office/officeart/2005/8/layout/hierarchy1"/>
    <dgm:cxn modelId="{F38FB726-79FB-4428-B583-129BF236FEDB}" type="presParOf" srcId="{C3D833D2-977D-430F-B3D1-6C7C33E56ECA}" destId="{EEC09448-60FE-4840-AB3B-13579DB324F4}" srcOrd="0" destOrd="0" presId="urn:microsoft.com/office/officeart/2005/8/layout/hierarchy1"/>
    <dgm:cxn modelId="{62628C4C-5C2C-4520-8DB8-22A18312DB34}" type="presParOf" srcId="{C3D833D2-977D-430F-B3D1-6C7C33E56ECA}" destId="{0BE5E2E2-ABA7-4CC2-B436-C2AC253429C9}" srcOrd="1" destOrd="0" presId="urn:microsoft.com/office/officeart/2005/8/layout/hierarchy1"/>
    <dgm:cxn modelId="{A79E1AA6-AD92-452F-B131-5F1EAA547D33}" type="presParOf" srcId="{F7773658-C5B6-4B51-BB51-915F8681D0B2}" destId="{9166F1BB-0A02-4972-9676-DF413B65A7C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832F4C-D047-4378-886C-EAE121E22DB9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3B4A710-4265-4E94-9695-2CE24EBF6057}">
      <dgm:prSet/>
      <dgm:spPr/>
      <dgm:t>
        <a:bodyPr/>
        <a:lstStyle/>
        <a:p>
          <a:r>
            <a:rPr lang="en-GB"/>
            <a:t>Witnesses will give version of events in response to questions from the prosecutor</a:t>
          </a:r>
          <a:endParaRPr lang="en-US"/>
        </a:p>
      </dgm:t>
    </dgm:pt>
    <dgm:pt modelId="{FC011C30-6E57-4624-8A3F-B77DF95BD6C7}" type="parTrans" cxnId="{B5F70533-8EDC-4BC0-9174-B0841365BB6F}">
      <dgm:prSet/>
      <dgm:spPr/>
      <dgm:t>
        <a:bodyPr/>
        <a:lstStyle/>
        <a:p>
          <a:endParaRPr lang="en-US"/>
        </a:p>
      </dgm:t>
    </dgm:pt>
    <dgm:pt modelId="{F97CC37F-574A-4887-A2C0-0076CCEDEC1F}" type="sibTrans" cxnId="{B5F70533-8EDC-4BC0-9174-B0841365BB6F}">
      <dgm:prSet/>
      <dgm:spPr/>
      <dgm:t>
        <a:bodyPr/>
        <a:lstStyle/>
        <a:p>
          <a:endParaRPr lang="en-US"/>
        </a:p>
      </dgm:t>
    </dgm:pt>
    <dgm:pt modelId="{A94D992B-581B-4586-9297-B6AF95418BEC}">
      <dgm:prSet/>
      <dgm:spPr/>
      <dgm:t>
        <a:bodyPr/>
        <a:lstStyle/>
        <a:p>
          <a:r>
            <a:rPr lang="en-GB"/>
            <a:t>Witness must “come up to proof” – gives evidence as set out in their witness statement</a:t>
          </a:r>
          <a:endParaRPr lang="en-US"/>
        </a:p>
      </dgm:t>
    </dgm:pt>
    <dgm:pt modelId="{E7C0EC9A-598B-41E3-BA0E-F633D535A595}" type="parTrans" cxnId="{AF07F03C-A8CB-435A-AE19-2725B6654482}">
      <dgm:prSet/>
      <dgm:spPr/>
      <dgm:t>
        <a:bodyPr/>
        <a:lstStyle/>
        <a:p>
          <a:endParaRPr lang="en-US"/>
        </a:p>
      </dgm:t>
    </dgm:pt>
    <dgm:pt modelId="{65C9015D-7694-4503-BF2D-6FE6A14EAC00}" type="sibTrans" cxnId="{AF07F03C-A8CB-435A-AE19-2725B6654482}">
      <dgm:prSet/>
      <dgm:spPr/>
      <dgm:t>
        <a:bodyPr/>
        <a:lstStyle/>
        <a:p>
          <a:endParaRPr lang="en-US"/>
        </a:p>
      </dgm:t>
    </dgm:pt>
    <dgm:pt modelId="{F7456140-AB11-4853-A47E-000A5F64084E}" type="pres">
      <dgm:prSet presAssocID="{CA832F4C-D047-4378-886C-EAE121E22DB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C172A3-2365-46A1-B071-DBEB8268C00E}" type="pres">
      <dgm:prSet presAssocID="{63B4A710-4265-4E94-9695-2CE24EBF6057}" presName="hierRoot1" presStyleCnt="0"/>
      <dgm:spPr/>
    </dgm:pt>
    <dgm:pt modelId="{556407E9-A8F8-4088-90A5-F57C5D5F0488}" type="pres">
      <dgm:prSet presAssocID="{63B4A710-4265-4E94-9695-2CE24EBF6057}" presName="composite" presStyleCnt="0"/>
      <dgm:spPr/>
    </dgm:pt>
    <dgm:pt modelId="{195FC58E-A7F6-4B52-AB3C-53FFF2886239}" type="pres">
      <dgm:prSet presAssocID="{63B4A710-4265-4E94-9695-2CE24EBF6057}" presName="background" presStyleLbl="node0" presStyleIdx="0" presStyleCnt="2"/>
      <dgm:spPr/>
    </dgm:pt>
    <dgm:pt modelId="{24B77491-AB7B-450B-B94E-45CAD4E933CF}" type="pres">
      <dgm:prSet presAssocID="{63B4A710-4265-4E94-9695-2CE24EBF6057}" presName="text" presStyleLbl="fgAcc0" presStyleIdx="0" presStyleCnt="2">
        <dgm:presLayoutVars>
          <dgm:chPref val="3"/>
        </dgm:presLayoutVars>
      </dgm:prSet>
      <dgm:spPr/>
    </dgm:pt>
    <dgm:pt modelId="{F4718DB7-2852-41BB-A936-6DE7F5E00B95}" type="pres">
      <dgm:prSet presAssocID="{63B4A710-4265-4E94-9695-2CE24EBF6057}" presName="hierChild2" presStyleCnt="0"/>
      <dgm:spPr/>
    </dgm:pt>
    <dgm:pt modelId="{0C403828-6698-4C13-8413-D445A3F5BCB3}" type="pres">
      <dgm:prSet presAssocID="{A94D992B-581B-4586-9297-B6AF95418BEC}" presName="hierRoot1" presStyleCnt="0"/>
      <dgm:spPr/>
    </dgm:pt>
    <dgm:pt modelId="{166C2AEB-8512-432B-A03B-C1B109054FE7}" type="pres">
      <dgm:prSet presAssocID="{A94D992B-581B-4586-9297-B6AF95418BEC}" presName="composite" presStyleCnt="0"/>
      <dgm:spPr/>
    </dgm:pt>
    <dgm:pt modelId="{7D393F67-D21E-4B68-9164-2E8EAD85FE7B}" type="pres">
      <dgm:prSet presAssocID="{A94D992B-581B-4586-9297-B6AF95418BEC}" presName="background" presStyleLbl="node0" presStyleIdx="1" presStyleCnt="2"/>
      <dgm:spPr/>
    </dgm:pt>
    <dgm:pt modelId="{55955762-1AB1-4ED3-8AAF-EF49B5A2C488}" type="pres">
      <dgm:prSet presAssocID="{A94D992B-581B-4586-9297-B6AF95418BEC}" presName="text" presStyleLbl="fgAcc0" presStyleIdx="1" presStyleCnt="2">
        <dgm:presLayoutVars>
          <dgm:chPref val="3"/>
        </dgm:presLayoutVars>
      </dgm:prSet>
      <dgm:spPr/>
    </dgm:pt>
    <dgm:pt modelId="{629D8CFA-E7F5-4F8A-8603-C9B5C5020EC1}" type="pres">
      <dgm:prSet presAssocID="{A94D992B-581B-4586-9297-B6AF95418BEC}" presName="hierChild2" presStyleCnt="0"/>
      <dgm:spPr/>
    </dgm:pt>
  </dgm:ptLst>
  <dgm:cxnLst>
    <dgm:cxn modelId="{E0935D22-75D9-426F-A959-D8CABAC1FBA2}" type="presOf" srcId="{CA832F4C-D047-4378-886C-EAE121E22DB9}" destId="{F7456140-AB11-4853-A47E-000A5F64084E}" srcOrd="0" destOrd="0" presId="urn:microsoft.com/office/officeart/2005/8/layout/hierarchy1"/>
    <dgm:cxn modelId="{B5F70533-8EDC-4BC0-9174-B0841365BB6F}" srcId="{CA832F4C-D047-4378-886C-EAE121E22DB9}" destId="{63B4A710-4265-4E94-9695-2CE24EBF6057}" srcOrd="0" destOrd="0" parTransId="{FC011C30-6E57-4624-8A3F-B77DF95BD6C7}" sibTransId="{F97CC37F-574A-4887-A2C0-0076CCEDEC1F}"/>
    <dgm:cxn modelId="{AF07F03C-A8CB-435A-AE19-2725B6654482}" srcId="{CA832F4C-D047-4378-886C-EAE121E22DB9}" destId="{A94D992B-581B-4586-9297-B6AF95418BEC}" srcOrd="1" destOrd="0" parTransId="{E7C0EC9A-598B-41E3-BA0E-F633D535A595}" sibTransId="{65C9015D-7694-4503-BF2D-6FE6A14EAC00}"/>
    <dgm:cxn modelId="{F01FD446-EC5C-4374-AF5A-87FD1FC0F614}" type="presOf" srcId="{63B4A710-4265-4E94-9695-2CE24EBF6057}" destId="{24B77491-AB7B-450B-B94E-45CAD4E933CF}" srcOrd="0" destOrd="0" presId="urn:microsoft.com/office/officeart/2005/8/layout/hierarchy1"/>
    <dgm:cxn modelId="{3DA034A8-4190-4BE7-897F-23BD6BAB4C75}" type="presOf" srcId="{A94D992B-581B-4586-9297-B6AF95418BEC}" destId="{55955762-1AB1-4ED3-8AAF-EF49B5A2C488}" srcOrd="0" destOrd="0" presId="urn:microsoft.com/office/officeart/2005/8/layout/hierarchy1"/>
    <dgm:cxn modelId="{4B34BC8D-47C9-43F6-9D11-48A5EE5D8707}" type="presParOf" srcId="{F7456140-AB11-4853-A47E-000A5F64084E}" destId="{35C172A3-2365-46A1-B071-DBEB8268C00E}" srcOrd="0" destOrd="0" presId="urn:microsoft.com/office/officeart/2005/8/layout/hierarchy1"/>
    <dgm:cxn modelId="{CC33079B-25C5-4533-89CB-6428E390B565}" type="presParOf" srcId="{35C172A3-2365-46A1-B071-DBEB8268C00E}" destId="{556407E9-A8F8-4088-90A5-F57C5D5F0488}" srcOrd="0" destOrd="0" presId="urn:microsoft.com/office/officeart/2005/8/layout/hierarchy1"/>
    <dgm:cxn modelId="{6B9F4B1D-0143-4AC5-863D-565E4C6132EF}" type="presParOf" srcId="{556407E9-A8F8-4088-90A5-F57C5D5F0488}" destId="{195FC58E-A7F6-4B52-AB3C-53FFF2886239}" srcOrd="0" destOrd="0" presId="urn:microsoft.com/office/officeart/2005/8/layout/hierarchy1"/>
    <dgm:cxn modelId="{658738C8-7115-4C9A-9F8A-AFAD0D205DD5}" type="presParOf" srcId="{556407E9-A8F8-4088-90A5-F57C5D5F0488}" destId="{24B77491-AB7B-450B-B94E-45CAD4E933CF}" srcOrd="1" destOrd="0" presId="urn:microsoft.com/office/officeart/2005/8/layout/hierarchy1"/>
    <dgm:cxn modelId="{C1CC2ED8-4EF2-4F92-AB12-AB046274A39A}" type="presParOf" srcId="{35C172A3-2365-46A1-B071-DBEB8268C00E}" destId="{F4718DB7-2852-41BB-A936-6DE7F5E00B95}" srcOrd="1" destOrd="0" presId="urn:microsoft.com/office/officeart/2005/8/layout/hierarchy1"/>
    <dgm:cxn modelId="{D2DF641C-FC55-4308-A266-6B3A13D52864}" type="presParOf" srcId="{F7456140-AB11-4853-A47E-000A5F64084E}" destId="{0C403828-6698-4C13-8413-D445A3F5BCB3}" srcOrd="1" destOrd="0" presId="urn:microsoft.com/office/officeart/2005/8/layout/hierarchy1"/>
    <dgm:cxn modelId="{BEE2397E-C374-4018-A2BE-1238625AEC8F}" type="presParOf" srcId="{0C403828-6698-4C13-8413-D445A3F5BCB3}" destId="{166C2AEB-8512-432B-A03B-C1B109054FE7}" srcOrd="0" destOrd="0" presId="urn:microsoft.com/office/officeart/2005/8/layout/hierarchy1"/>
    <dgm:cxn modelId="{6024C3F9-F50E-43AD-A95C-CAD22254CC52}" type="presParOf" srcId="{166C2AEB-8512-432B-A03B-C1B109054FE7}" destId="{7D393F67-D21E-4B68-9164-2E8EAD85FE7B}" srcOrd="0" destOrd="0" presId="urn:microsoft.com/office/officeart/2005/8/layout/hierarchy1"/>
    <dgm:cxn modelId="{1D62FB1B-17A3-488F-BCCA-A3D3D6B94AD7}" type="presParOf" srcId="{166C2AEB-8512-432B-A03B-C1B109054FE7}" destId="{55955762-1AB1-4ED3-8AAF-EF49B5A2C488}" srcOrd="1" destOrd="0" presId="urn:microsoft.com/office/officeart/2005/8/layout/hierarchy1"/>
    <dgm:cxn modelId="{18F8ED5C-FCE0-4A9C-A396-D0B3991EC7DB}" type="presParOf" srcId="{0C403828-6698-4C13-8413-D445A3F5BCB3}" destId="{629D8CFA-E7F5-4F8A-8603-C9B5C5020E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1D8834-B2F0-435D-9B49-274BBAF7EF0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42BAFC52-EDAF-44E0-A7B8-F61C8FFF768F}">
      <dgm:prSet/>
      <dgm:spPr/>
      <dgm:t>
        <a:bodyPr/>
        <a:lstStyle/>
        <a:p>
          <a:r>
            <a:rPr lang="en-GB"/>
            <a:t>Defence may cross examine the witness to try to discredit them</a:t>
          </a:r>
          <a:endParaRPr lang="en-US"/>
        </a:p>
      </dgm:t>
    </dgm:pt>
    <dgm:pt modelId="{9A0233DB-E4ED-45DC-9B2D-A265AA76B734}" type="parTrans" cxnId="{364DA3F9-DCCF-41D9-8B37-AF4E0CCB7A55}">
      <dgm:prSet/>
      <dgm:spPr/>
      <dgm:t>
        <a:bodyPr/>
        <a:lstStyle/>
        <a:p>
          <a:endParaRPr lang="en-US"/>
        </a:p>
      </dgm:t>
    </dgm:pt>
    <dgm:pt modelId="{01E69E75-9C7D-48A7-9CE2-7CE7C014C045}" type="sibTrans" cxnId="{364DA3F9-DCCF-41D9-8B37-AF4E0CCB7A5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10C5A5C-935A-400F-B861-B2D26D6A1BA1}">
      <dgm:prSet/>
      <dgm:spPr/>
      <dgm:t>
        <a:bodyPr/>
        <a:lstStyle/>
        <a:p>
          <a:r>
            <a:rPr lang="en-GB"/>
            <a:t>Point out flaws in their version of events</a:t>
          </a:r>
          <a:endParaRPr lang="en-US"/>
        </a:p>
      </dgm:t>
    </dgm:pt>
    <dgm:pt modelId="{9B5C008E-7B7A-4F10-9983-A195DD9A2145}" type="parTrans" cxnId="{5852A31C-FACA-4EB7-B937-0CA46B87A6E3}">
      <dgm:prSet/>
      <dgm:spPr/>
      <dgm:t>
        <a:bodyPr/>
        <a:lstStyle/>
        <a:p>
          <a:endParaRPr lang="en-US"/>
        </a:p>
      </dgm:t>
    </dgm:pt>
    <dgm:pt modelId="{28313429-E641-4EF0-9521-150183A5E42F}" type="sibTrans" cxnId="{5852A31C-FACA-4EB7-B937-0CA46B87A6E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00D5B77-2C72-43B1-967D-AC11252F1D8A}">
      <dgm:prSet/>
      <dgm:spPr/>
      <dgm:t>
        <a:bodyPr/>
        <a:lstStyle/>
        <a:p>
          <a:r>
            <a:rPr lang="en-GB"/>
            <a:t>Prosecutor may re-examine the witness to repair any damage done by cross</a:t>
          </a:r>
          <a:endParaRPr lang="en-US"/>
        </a:p>
      </dgm:t>
    </dgm:pt>
    <dgm:pt modelId="{6DEDDD57-4905-4C71-A42B-8B296ED17E70}" type="parTrans" cxnId="{A4708226-B85F-4555-ABA9-C128B103F5A3}">
      <dgm:prSet/>
      <dgm:spPr/>
      <dgm:t>
        <a:bodyPr/>
        <a:lstStyle/>
        <a:p>
          <a:endParaRPr lang="en-US"/>
        </a:p>
      </dgm:t>
    </dgm:pt>
    <dgm:pt modelId="{23431670-8824-4DB4-97FB-F74F52DA49E9}" type="sibTrans" cxnId="{A4708226-B85F-4555-ABA9-C128B103F5A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C77D6B0-3F83-474E-891D-81A49C0154A0}" type="pres">
      <dgm:prSet presAssocID="{DA1D8834-B2F0-435D-9B49-274BBAF7EF0E}" presName="Name0" presStyleCnt="0">
        <dgm:presLayoutVars>
          <dgm:animLvl val="lvl"/>
          <dgm:resizeHandles val="exact"/>
        </dgm:presLayoutVars>
      </dgm:prSet>
      <dgm:spPr/>
    </dgm:pt>
    <dgm:pt modelId="{96170967-2EF0-41C9-B305-CE5FDAC09E78}" type="pres">
      <dgm:prSet presAssocID="{42BAFC52-EDAF-44E0-A7B8-F61C8FFF768F}" presName="compositeNode" presStyleCnt="0">
        <dgm:presLayoutVars>
          <dgm:bulletEnabled val="1"/>
        </dgm:presLayoutVars>
      </dgm:prSet>
      <dgm:spPr/>
    </dgm:pt>
    <dgm:pt modelId="{12C181FA-227B-440F-BAC6-2C7610B7F09B}" type="pres">
      <dgm:prSet presAssocID="{42BAFC52-EDAF-44E0-A7B8-F61C8FFF768F}" presName="bgRect" presStyleLbl="bgAccFollowNode1" presStyleIdx="0" presStyleCnt="3"/>
      <dgm:spPr/>
    </dgm:pt>
    <dgm:pt modelId="{DFBBC838-335E-4410-8112-4D6A87DAA07A}" type="pres">
      <dgm:prSet presAssocID="{01E69E75-9C7D-48A7-9CE2-7CE7C014C04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EDDAA20-C59B-454E-98DC-5A73A84FAF38}" type="pres">
      <dgm:prSet presAssocID="{42BAFC52-EDAF-44E0-A7B8-F61C8FFF768F}" presName="bottomLine" presStyleLbl="alignNode1" presStyleIdx="1" presStyleCnt="6">
        <dgm:presLayoutVars/>
      </dgm:prSet>
      <dgm:spPr/>
    </dgm:pt>
    <dgm:pt modelId="{86DA0330-2EA4-4C48-9D01-1775C88210E1}" type="pres">
      <dgm:prSet presAssocID="{42BAFC52-EDAF-44E0-A7B8-F61C8FFF768F}" presName="nodeText" presStyleLbl="bgAccFollowNode1" presStyleIdx="0" presStyleCnt="3">
        <dgm:presLayoutVars>
          <dgm:bulletEnabled val="1"/>
        </dgm:presLayoutVars>
      </dgm:prSet>
      <dgm:spPr/>
    </dgm:pt>
    <dgm:pt modelId="{9848E4D7-2CF3-43AD-BEC8-309AF28D3DE9}" type="pres">
      <dgm:prSet presAssocID="{01E69E75-9C7D-48A7-9CE2-7CE7C014C045}" presName="sibTrans" presStyleCnt="0"/>
      <dgm:spPr/>
    </dgm:pt>
    <dgm:pt modelId="{7D2314B2-5419-4CEF-B87F-D40606954B3E}" type="pres">
      <dgm:prSet presAssocID="{D10C5A5C-935A-400F-B861-B2D26D6A1BA1}" presName="compositeNode" presStyleCnt="0">
        <dgm:presLayoutVars>
          <dgm:bulletEnabled val="1"/>
        </dgm:presLayoutVars>
      </dgm:prSet>
      <dgm:spPr/>
    </dgm:pt>
    <dgm:pt modelId="{EDE5F8D3-561B-4977-857E-B3AE6A4C63E1}" type="pres">
      <dgm:prSet presAssocID="{D10C5A5C-935A-400F-B861-B2D26D6A1BA1}" presName="bgRect" presStyleLbl="bgAccFollowNode1" presStyleIdx="1" presStyleCnt="3"/>
      <dgm:spPr/>
    </dgm:pt>
    <dgm:pt modelId="{8E1D0308-9C28-4F53-8AD6-8C319FB7E49B}" type="pres">
      <dgm:prSet presAssocID="{28313429-E641-4EF0-9521-150183A5E42F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438A1C5-D545-48DC-BDAF-D0B5C9B0A16E}" type="pres">
      <dgm:prSet presAssocID="{D10C5A5C-935A-400F-B861-B2D26D6A1BA1}" presName="bottomLine" presStyleLbl="alignNode1" presStyleIdx="3" presStyleCnt="6">
        <dgm:presLayoutVars/>
      </dgm:prSet>
      <dgm:spPr/>
    </dgm:pt>
    <dgm:pt modelId="{CB0A9563-63AE-4BF2-9969-BFB5F45D9A37}" type="pres">
      <dgm:prSet presAssocID="{D10C5A5C-935A-400F-B861-B2D26D6A1BA1}" presName="nodeText" presStyleLbl="bgAccFollowNode1" presStyleIdx="1" presStyleCnt="3">
        <dgm:presLayoutVars>
          <dgm:bulletEnabled val="1"/>
        </dgm:presLayoutVars>
      </dgm:prSet>
      <dgm:spPr/>
    </dgm:pt>
    <dgm:pt modelId="{DB2D2744-0164-46B8-BF6D-EE052D6D2BBC}" type="pres">
      <dgm:prSet presAssocID="{28313429-E641-4EF0-9521-150183A5E42F}" presName="sibTrans" presStyleCnt="0"/>
      <dgm:spPr/>
    </dgm:pt>
    <dgm:pt modelId="{93DF9A2C-4930-4CEE-A7DE-B00FB15BB3E8}" type="pres">
      <dgm:prSet presAssocID="{100D5B77-2C72-43B1-967D-AC11252F1D8A}" presName="compositeNode" presStyleCnt="0">
        <dgm:presLayoutVars>
          <dgm:bulletEnabled val="1"/>
        </dgm:presLayoutVars>
      </dgm:prSet>
      <dgm:spPr/>
    </dgm:pt>
    <dgm:pt modelId="{AD8CBC8F-7E1A-478F-A479-6B05C5C653C7}" type="pres">
      <dgm:prSet presAssocID="{100D5B77-2C72-43B1-967D-AC11252F1D8A}" presName="bgRect" presStyleLbl="bgAccFollowNode1" presStyleIdx="2" presStyleCnt="3"/>
      <dgm:spPr/>
    </dgm:pt>
    <dgm:pt modelId="{3960F9A8-6F7D-4223-A1EC-BFB3146414C7}" type="pres">
      <dgm:prSet presAssocID="{23431670-8824-4DB4-97FB-F74F52DA49E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86FB7D5-22B6-457B-8F58-CD44208A5088}" type="pres">
      <dgm:prSet presAssocID="{100D5B77-2C72-43B1-967D-AC11252F1D8A}" presName="bottomLine" presStyleLbl="alignNode1" presStyleIdx="5" presStyleCnt="6">
        <dgm:presLayoutVars/>
      </dgm:prSet>
      <dgm:spPr/>
    </dgm:pt>
    <dgm:pt modelId="{D646EA0F-CDCC-4551-AFCB-74D2130560D1}" type="pres">
      <dgm:prSet presAssocID="{100D5B77-2C72-43B1-967D-AC11252F1D8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F9B370A-3710-4931-92BF-494CE4C1FAD3}" type="presOf" srcId="{01E69E75-9C7D-48A7-9CE2-7CE7C014C045}" destId="{DFBBC838-335E-4410-8112-4D6A87DAA07A}" srcOrd="0" destOrd="0" presId="urn:microsoft.com/office/officeart/2016/7/layout/BasicLinearProcessNumbered"/>
    <dgm:cxn modelId="{5852A31C-FACA-4EB7-B937-0CA46B87A6E3}" srcId="{DA1D8834-B2F0-435D-9B49-274BBAF7EF0E}" destId="{D10C5A5C-935A-400F-B861-B2D26D6A1BA1}" srcOrd="1" destOrd="0" parTransId="{9B5C008E-7B7A-4F10-9983-A195DD9A2145}" sibTransId="{28313429-E641-4EF0-9521-150183A5E42F}"/>
    <dgm:cxn modelId="{A4708226-B85F-4555-ABA9-C128B103F5A3}" srcId="{DA1D8834-B2F0-435D-9B49-274BBAF7EF0E}" destId="{100D5B77-2C72-43B1-967D-AC11252F1D8A}" srcOrd="2" destOrd="0" parTransId="{6DEDDD57-4905-4C71-A42B-8B296ED17E70}" sibTransId="{23431670-8824-4DB4-97FB-F74F52DA49E9}"/>
    <dgm:cxn modelId="{EA69AA5B-01AE-41B5-AE1A-F03941A8F271}" type="presOf" srcId="{42BAFC52-EDAF-44E0-A7B8-F61C8FFF768F}" destId="{86DA0330-2EA4-4C48-9D01-1775C88210E1}" srcOrd="1" destOrd="0" presId="urn:microsoft.com/office/officeart/2016/7/layout/BasicLinearProcessNumbered"/>
    <dgm:cxn modelId="{D124954F-5B60-4110-866C-7B74F2BBCD7D}" type="presOf" srcId="{23431670-8824-4DB4-97FB-F74F52DA49E9}" destId="{3960F9A8-6F7D-4223-A1EC-BFB3146414C7}" srcOrd="0" destOrd="0" presId="urn:microsoft.com/office/officeart/2016/7/layout/BasicLinearProcessNumbered"/>
    <dgm:cxn modelId="{01FC5484-3ABD-4F3A-BD03-E0AC1C525140}" type="presOf" srcId="{100D5B77-2C72-43B1-967D-AC11252F1D8A}" destId="{AD8CBC8F-7E1A-478F-A479-6B05C5C653C7}" srcOrd="0" destOrd="0" presId="urn:microsoft.com/office/officeart/2016/7/layout/BasicLinearProcessNumbered"/>
    <dgm:cxn modelId="{AB565187-8F43-4960-BF0A-63EACA4C6B5D}" type="presOf" srcId="{D10C5A5C-935A-400F-B861-B2D26D6A1BA1}" destId="{EDE5F8D3-561B-4977-857E-B3AE6A4C63E1}" srcOrd="0" destOrd="0" presId="urn:microsoft.com/office/officeart/2016/7/layout/BasicLinearProcessNumbered"/>
    <dgm:cxn modelId="{AE7D26D0-B22D-48DA-A166-50621005A053}" type="presOf" srcId="{DA1D8834-B2F0-435D-9B49-274BBAF7EF0E}" destId="{4C77D6B0-3F83-474E-891D-81A49C0154A0}" srcOrd="0" destOrd="0" presId="urn:microsoft.com/office/officeart/2016/7/layout/BasicLinearProcessNumbered"/>
    <dgm:cxn modelId="{D0EE35DB-6209-442B-A9FA-BA79354A8DF5}" type="presOf" srcId="{100D5B77-2C72-43B1-967D-AC11252F1D8A}" destId="{D646EA0F-CDCC-4551-AFCB-74D2130560D1}" srcOrd="1" destOrd="0" presId="urn:microsoft.com/office/officeart/2016/7/layout/BasicLinearProcessNumbered"/>
    <dgm:cxn modelId="{E292CCDD-F890-4F85-A1E8-8B7ACAF696BA}" type="presOf" srcId="{42BAFC52-EDAF-44E0-A7B8-F61C8FFF768F}" destId="{12C181FA-227B-440F-BAC6-2C7610B7F09B}" srcOrd="0" destOrd="0" presId="urn:microsoft.com/office/officeart/2016/7/layout/BasicLinearProcessNumbered"/>
    <dgm:cxn modelId="{7757CDE6-AB8A-457C-8250-AB03DE161F54}" type="presOf" srcId="{28313429-E641-4EF0-9521-150183A5E42F}" destId="{8E1D0308-9C28-4F53-8AD6-8C319FB7E49B}" srcOrd="0" destOrd="0" presId="urn:microsoft.com/office/officeart/2016/7/layout/BasicLinearProcessNumbered"/>
    <dgm:cxn modelId="{364DA3F9-DCCF-41D9-8B37-AF4E0CCB7A55}" srcId="{DA1D8834-B2F0-435D-9B49-274BBAF7EF0E}" destId="{42BAFC52-EDAF-44E0-A7B8-F61C8FFF768F}" srcOrd="0" destOrd="0" parTransId="{9A0233DB-E4ED-45DC-9B2D-A265AA76B734}" sibTransId="{01E69E75-9C7D-48A7-9CE2-7CE7C014C045}"/>
    <dgm:cxn modelId="{484AC1FB-B55E-4A11-AFCB-005D6D492194}" type="presOf" srcId="{D10C5A5C-935A-400F-B861-B2D26D6A1BA1}" destId="{CB0A9563-63AE-4BF2-9969-BFB5F45D9A37}" srcOrd="1" destOrd="0" presId="urn:microsoft.com/office/officeart/2016/7/layout/BasicLinearProcessNumbered"/>
    <dgm:cxn modelId="{899A4F04-046F-4C60-BD54-77D96FDB4881}" type="presParOf" srcId="{4C77D6B0-3F83-474E-891D-81A49C0154A0}" destId="{96170967-2EF0-41C9-B305-CE5FDAC09E78}" srcOrd="0" destOrd="0" presId="urn:microsoft.com/office/officeart/2016/7/layout/BasicLinearProcessNumbered"/>
    <dgm:cxn modelId="{AC2C42D1-418F-4675-A09A-C4A7DE41F69D}" type="presParOf" srcId="{96170967-2EF0-41C9-B305-CE5FDAC09E78}" destId="{12C181FA-227B-440F-BAC6-2C7610B7F09B}" srcOrd="0" destOrd="0" presId="urn:microsoft.com/office/officeart/2016/7/layout/BasicLinearProcessNumbered"/>
    <dgm:cxn modelId="{D9521F29-0413-4266-A5C8-6B2ED2668801}" type="presParOf" srcId="{96170967-2EF0-41C9-B305-CE5FDAC09E78}" destId="{DFBBC838-335E-4410-8112-4D6A87DAA07A}" srcOrd="1" destOrd="0" presId="urn:microsoft.com/office/officeart/2016/7/layout/BasicLinearProcessNumbered"/>
    <dgm:cxn modelId="{0BE44EEC-C0A5-458B-8DF1-586979062A42}" type="presParOf" srcId="{96170967-2EF0-41C9-B305-CE5FDAC09E78}" destId="{FEDDAA20-C59B-454E-98DC-5A73A84FAF38}" srcOrd="2" destOrd="0" presId="urn:microsoft.com/office/officeart/2016/7/layout/BasicLinearProcessNumbered"/>
    <dgm:cxn modelId="{B8ADF482-E5C5-4165-8292-48021477601B}" type="presParOf" srcId="{96170967-2EF0-41C9-B305-CE5FDAC09E78}" destId="{86DA0330-2EA4-4C48-9D01-1775C88210E1}" srcOrd="3" destOrd="0" presId="urn:microsoft.com/office/officeart/2016/7/layout/BasicLinearProcessNumbered"/>
    <dgm:cxn modelId="{331783FD-2D21-4D74-8A4A-F842304156C2}" type="presParOf" srcId="{4C77D6B0-3F83-474E-891D-81A49C0154A0}" destId="{9848E4D7-2CF3-43AD-BEC8-309AF28D3DE9}" srcOrd="1" destOrd="0" presId="urn:microsoft.com/office/officeart/2016/7/layout/BasicLinearProcessNumbered"/>
    <dgm:cxn modelId="{652EF3EE-3891-44CB-B6DA-626BD7E8D896}" type="presParOf" srcId="{4C77D6B0-3F83-474E-891D-81A49C0154A0}" destId="{7D2314B2-5419-4CEF-B87F-D40606954B3E}" srcOrd="2" destOrd="0" presId="urn:microsoft.com/office/officeart/2016/7/layout/BasicLinearProcessNumbered"/>
    <dgm:cxn modelId="{9E90C023-44D5-418D-954D-C27CDEA5F160}" type="presParOf" srcId="{7D2314B2-5419-4CEF-B87F-D40606954B3E}" destId="{EDE5F8D3-561B-4977-857E-B3AE6A4C63E1}" srcOrd="0" destOrd="0" presId="urn:microsoft.com/office/officeart/2016/7/layout/BasicLinearProcessNumbered"/>
    <dgm:cxn modelId="{5C8123B7-8047-4B5B-BF3A-02402D505971}" type="presParOf" srcId="{7D2314B2-5419-4CEF-B87F-D40606954B3E}" destId="{8E1D0308-9C28-4F53-8AD6-8C319FB7E49B}" srcOrd="1" destOrd="0" presId="urn:microsoft.com/office/officeart/2016/7/layout/BasicLinearProcessNumbered"/>
    <dgm:cxn modelId="{9B92044E-BAC4-49D5-8CF1-F8988DEE7C26}" type="presParOf" srcId="{7D2314B2-5419-4CEF-B87F-D40606954B3E}" destId="{2438A1C5-D545-48DC-BDAF-D0B5C9B0A16E}" srcOrd="2" destOrd="0" presId="urn:microsoft.com/office/officeart/2016/7/layout/BasicLinearProcessNumbered"/>
    <dgm:cxn modelId="{476363DF-CA3F-4C9D-9BC3-A572467681B2}" type="presParOf" srcId="{7D2314B2-5419-4CEF-B87F-D40606954B3E}" destId="{CB0A9563-63AE-4BF2-9969-BFB5F45D9A37}" srcOrd="3" destOrd="0" presId="urn:microsoft.com/office/officeart/2016/7/layout/BasicLinearProcessNumbered"/>
    <dgm:cxn modelId="{3E7C5636-4AB2-4388-949C-C6EDE9CA78F6}" type="presParOf" srcId="{4C77D6B0-3F83-474E-891D-81A49C0154A0}" destId="{DB2D2744-0164-46B8-BF6D-EE052D6D2BBC}" srcOrd="3" destOrd="0" presId="urn:microsoft.com/office/officeart/2016/7/layout/BasicLinearProcessNumbered"/>
    <dgm:cxn modelId="{3442CF0D-324F-4E71-9C24-182C6F0B1994}" type="presParOf" srcId="{4C77D6B0-3F83-474E-891D-81A49C0154A0}" destId="{93DF9A2C-4930-4CEE-A7DE-B00FB15BB3E8}" srcOrd="4" destOrd="0" presId="urn:microsoft.com/office/officeart/2016/7/layout/BasicLinearProcessNumbered"/>
    <dgm:cxn modelId="{D385F073-7CA4-4165-8529-C30F4C0B9843}" type="presParOf" srcId="{93DF9A2C-4930-4CEE-A7DE-B00FB15BB3E8}" destId="{AD8CBC8F-7E1A-478F-A479-6B05C5C653C7}" srcOrd="0" destOrd="0" presId="urn:microsoft.com/office/officeart/2016/7/layout/BasicLinearProcessNumbered"/>
    <dgm:cxn modelId="{3084E07C-DAD5-4159-8F17-CAEEBFAD3E31}" type="presParOf" srcId="{93DF9A2C-4930-4CEE-A7DE-B00FB15BB3E8}" destId="{3960F9A8-6F7D-4223-A1EC-BFB3146414C7}" srcOrd="1" destOrd="0" presId="urn:microsoft.com/office/officeart/2016/7/layout/BasicLinearProcessNumbered"/>
    <dgm:cxn modelId="{0E63D8B0-9B1C-4DC7-8CB0-D39DBAA2C1FE}" type="presParOf" srcId="{93DF9A2C-4930-4CEE-A7DE-B00FB15BB3E8}" destId="{B86FB7D5-22B6-457B-8F58-CD44208A5088}" srcOrd="2" destOrd="0" presId="urn:microsoft.com/office/officeart/2016/7/layout/BasicLinearProcessNumbered"/>
    <dgm:cxn modelId="{5617DE20-5BB4-4CEA-A249-D94037D8B65A}" type="presParOf" srcId="{93DF9A2C-4930-4CEE-A7DE-B00FB15BB3E8}" destId="{D646EA0F-CDCC-4551-AFCB-74D2130560D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3157ED-5AAB-4907-BB22-8B77AF1C1CA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52D5D5-6036-4596-8045-94C88B9FE5B1}">
      <dgm:prSet/>
      <dgm:spPr/>
      <dgm:t>
        <a:bodyPr/>
        <a:lstStyle/>
        <a:p>
          <a:r>
            <a:rPr lang="en-US"/>
            <a:t>Trial of an indictable-only offence</a:t>
          </a:r>
        </a:p>
      </dgm:t>
    </dgm:pt>
    <dgm:pt modelId="{133D0485-85CB-4857-968E-E29D0783BC4A}" type="parTrans" cxnId="{97F78088-F568-45AD-B26B-2A9E7BE68548}">
      <dgm:prSet/>
      <dgm:spPr/>
      <dgm:t>
        <a:bodyPr/>
        <a:lstStyle/>
        <a:p>
          <a:endParaRPr lang="en-US"/>
        </a:p>
      </dgm:t>
    </dgm:pt>
    <dgm:pt modelId="{747DC1A2-67F0-402C-8A34-F0F35A7CB6F1}" type="sibTrans" cxnId="{97F78088-F568-45AD-B26B-2A9E7BE68548}">
      <dgm:prSet/>
      <dgm:spPr/>
      <dgm:t>
        <a:bodyPr/>
        <a:lstStyle/>
        <a:p>
          <a:endParaRPr lang="en-US"/>
        </a:p>
      </dgm:t>
    </dgm:pt>
    <dgm:pt modelId="{6DE31EFE-B5F0-45AB-975D-BDC2C8E737B5}">
      <dgm:prSet/>
      <dgm:spPr/>
      <dgm:t>
        <a:bodyPr/>
        <a:lstStyle/>
        <a:p>
          <a:r>
            <a:rPr lang="en-US"/>
            <a:t>Trial of an either-way offence which has ben sent to trial from the Magistrates’ Court</a:t>
          </a:r>
        </a:p>
      </dgm:t>
    </dgm:pt>
    <dgm:pt modelId="{32BBF198-9E17-4237-9098-39579B303675}" type="parTrans" cxnId="{CF705422-8A63-4273-A6CC-0724865E5C42}">
      <dgm:prSet/>
      <dgm:spPr/>
      <dgm:t>
        <a:bodyPr/>
        <a:lstStyle/>
        <a:p>
          <a:endParaRPr lang="en-US"/>
        </a:p>
      </dgm:t>
    </dgm:pt>
    <dgm:pt modelId="{22EFE14C-BC3C-4B32-AF1B-14CAC354F838}" type="sibTrans" cxnId="{CF705422-8A63-4273-A6CC-0724865E5C42}">
      <dgm:prSet/>
      <dgm:spPr/>
      <dgm:t>
        <a:bodyPr/>
        <a:lstStyle/>
        <a:p>
          <a:endParaRPr lang="en-US"/>
        </a:p>
      </dgm:t>
    </dgm:pt>
    <dgm:pt modelId="{82EE9C9A-D26B-4854-9549-E78BEA7A0DEA}" type="pres">
      <dgm:prSet presAssocID="{603157ED-5AAB-4907-BB22-8B77AF1C1CA2}" presName="linear" presStyleCnt="0">
        <dgm:presLayoutVars>
          <dgm:animLvl val="lvl"/>
          <dgm:resizeHandles val="exact"/>
        </dgm:presLayoutVars>
      </dgm:prSet>
      <dgm:spPr/>
    </dgm:pt>
    <dgm:pt modelId="{79692004-E540-4520-8931-CD1427779F3B}" type="pres">
      <dgm:prSet presAssocID="{3552D5D5-6036-4596-8045-94C88B9FE5B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539EA3A-63E8-4F53-A4CB-DE5505279FA2}" type="pres">
      <dgm:prSet presAssocID="{747DC1A2-67F0-402C-8A34-F0F35A7CB6F1}" presName="spacer" presStyleCnt="0"/>
      <dgm:spPr/>
    </dgm:pt>
    <dgm:pt modelId="{B8F2BDF5-329A-4FE7-90EC-7798BAF147FF}" type="pres">
      <dgm:prSet presAssocID="{6DE31EFE-B5F0-45AB-975D-BDC2C8E737B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F705422-8A63-4273-A6CC-0724865E5C42}" srcId="{603157ED-5AAB-4907-BB22-8B77AF1C1CA2}" destId="{6DE31EFE-B5F0-45AB-975D-BDC2C8E737B5}" srcOrd="1" destOrd="0" parTransId="{32BBF198-9E17-4237-9098-39579B303675}" sibTransId="{22EFE14C-BC3C-4B32-AF1B-14CAC354F838}"/>
    <dgm:cxn modelId="{65D72F6C-1C6B-4561-9B39-B4D54B4D363A}" type="presOf" srcId="{3552D5D5-6036-4596-8045-94C88B9FE5B1}" destId="{79692004-E540-4520-8931-CD1427779F3B}" srcOrd="0" destOrd="0" presId="urn:microsoft.com/office/officeart/2005/8/layout/vList2"/>
    <dgm:cxn modelId="{97F78088-F568-45AD-B26B-2A9E7BE68548}" srcId="{603157ED-5AAB-4907-BB22-8B77AF1C1CA2}" destId="{3552D5D5-6036-4596-8045-94C88B9FE5B1}" srcOrd="0" destOrd="0" parTransId="{133D0485-85CB-4857-968E-E29D0783BC4A}" sibTransId="{747DC1A2-67F0-402C-8A34-F0F35A7CB6F1}"/>
    <dgm:cxn modelId="{D2ECF699-97BC-4798-AFA3-57B484DDD4B3}" type="presOf" srcId="{603157ED-5AAB-4907-BB22-8B77AF1C1CA2}" destId="{82EE9C9A-D26B-4854-9549-E78BEA7A0DEA}" srcOrd="0" destOrd="0" presId="urn:microsoft.com/office/officeart/2005/8/layout/vList2"/>
    <dgm:cxn modelId="{33D7E2AF-8AC7-4571-BA78-DBDA283FC13B}" type="presOf" srcId="{6DE31EFE-B5F0-45AB-975D-BDC2C8E737B5}" destId="{B8F2BDF5-329A-4FE7-90EC-7798BAF147FF}" srcOrd="0" destOrd="0" presId="urn:microsoft.com/office/officeart/2005/8/layout/vList2"/>
    <dgm:cxn modelId="{005D5D20-13C0-4BD3-A493-57D4FD5E6593}" type="presParOf" srcId="{82EE9C9A-D26B-4854-9549-E78BEA7A0DEA}" destId="{79692004-E540-4520-8931-CD1427779F3B}" srcOrd="0" destOrd="0" presId="urn:microsoft.com/office/officeart/2005/8/layout/vList2"/>
    <dgm:cxn modelId="{7F67EA36-089F-4B14-BF20-BF02BC25C3D3}" type="presParOf" srcId="{82EE9C9A-D26B-4854-9549-E78BEA7A0DEA}" destId="{3539EA3A-63E8-4F53-A4CB-DE5505279FA2}" srcOrd="1" destOrd="0" presId="urn:microsoft.com/office/officeart/2005/8/layout/vList2"/>
    <dgm:cxn modelId="{4FEBDF62-1435-4605-B95A-2CE187957823}" type="presParOf" srcId="{82EE9C9A-D26B-4854-9549-E78BEA7A0DEA}" destId="{B8F2BDF5-329A-4FE7-90EC-7798BAF147F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F67B91-7405-4658-9E3B-539824464EFC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189212C-DB06-41F2-9A87-F54559F66293}">
      <dgm:prSet/>
      <dgm:spPr/>
      <dgm:t>
        <a:bodyPr/>
        <a:lstStyle/>
        <a:p>
          <a:r>
            <a:rPr lang="en-GB"/>
            <a:t>Case tried by Circuit Judge/Recorder (serious cases may be by High Court Judge).</a:t>
          </a:r>
          <a:endParaRPr lang="en-US"/>
        </a:p>
      </dgm:t>
    </dgm:pt>
    <dgm:pt modelId="{CE79D089-95D1-4A9E-8CAE-23FE9C347C41}" type="parTrans" cxnId="{BD3F1F7A-80FD-4036-86CA-249998A47CEB}">
      <dgm:prSet/>
      <dgm:spPr/>
      <dgm:t>
        <a:bodyPr/>
        <a:lstStyle/>
        <a:p>
          <a:endParaRPr lang="en-US"/>
        </a:p>
      </dgm:t>
    </dgm:pt>
    <dgm:pt modelId="{5A3DE191-03B6-44BC-9856-2C605CC51EAF}" type="sibTrans" cxnId="{BD3F1F7A-80FD-4036-86CA-249998A47CEB}">
      <dgm:prSet/>
      <dgm:spPr/>
      <dgm:t>
        <a:bodyPr/>
        <a:lstStyle/>
        <a:p>
          <a:endParaRPr lang="en-US"/>
        </a:p>
      </dgm:t>
    </dgm:pt>
    <dgm:pt modelId="{161D216F-BE1C-40F7-A456-23B1304CAEFB}">
      <dgm:prSet/>
      <dgm:spPr/>
      <dgm:t>
        <a:bodyPr/>
        <a:lstStyle/>
        <a:p>
          <a:r>
            <a:rPr lang="en-GB"/>
            <a:t>Judge decides on questions of law. Will decide these in absence of jury.</a:t>
          </a:r>
          <a:endParaRPr lang="en-US"/>
        </a:p>
      </dgm:t>
    </dgm:pt>
    <dgm:pt modelId="{C01AB812-A02A-47B9-BD12-3B3A1E5CDF94}" type="parTrans" cxnId="{74408207-FAE1-4CE8-8447-2344EEBECCBC}">
      <dgm:prSet/>
      <dgm:spPr/>
      <dgm:t>
        <a:bodyPr/>
        <a:lstStyle/>
        <a:p>
          <a:endParaRPr lang="en-US"/>
        </a:p>
      </dgm:t>
    </dgm:pt>
    <dgm:pt modelId="{2F80C6B2-B05A-4649-8A16-00AEC7899CBE}" type="sibTrans" cxnId="{74408207-FAE1-4CE8-8447-2344EEBECCBC}">
      <dgm:prSet/>
      <dgm:spPr/>
      <dgm:t>
        <a:bodyPr/>
        <a:lstStyle/>
        <a:p>
          <a:endParaRPr lang="en-US"/>
        </a:p>
      </dgm:t>
    </dgm:pt>
    <dgm:pt modelId="{B8B967A1-EC3D-46EE-BB8A-AD388D1E1336}">
      <dgm:prSet/>
      <dgm:spPr/>
      <dgm:t>
        <a:bodyPr/>
        <a:lstStyle/>
        <a:p>
          <a:r>
            <a:rPr lang="en-GB"/>
            <a:t>Jury will be ‘empanelled.’</a:t>
          </a:r>
          <a:endParaRPr lang="en-US"/>
        </a:p>
      </dgm:t>
    </dgm:pt>
    <dgm:pt modelId="{A191B21D-6157-4691-A44B-21D5796A71F6}" type="parTrans" cxnId="{5AFCA51F-9090-4D2C-BE1D-7527C208AFF4}">
      <dgm:prSet/>
      <dgm:spPr/>
      <dgm:t>
        <a:bodyPr/>
        <a:lstStyle/>
        <a:p>
          <a:endParaRPr lang="en-US"/>
        </a:p>
      </dgm:t>
    </dgm:pt>
    <dgm:pt modelId="{EFD9B86F-A5E5-4FD0-A573-F27920BFBD10}" type="sibTrans" cxnId="{5AFCA51F-9090-4D2C-BE1D-7527C208AFF4}">
      <dgm:prSet/>
      <dgm:spPr/>
      <dgm:t>
        <a:bodyPr/>
        <a:lstStyle/>
        <a:p>
          <a:endParaRPr lang="en-US"/>
        </a:p>
      </dgm:t>
    </dgm:pt>
    <dgm:pt modelId="{0A5A946B-901C-4EAC-AD02-79DB6EADE37F}" type="pres">
      <dgm:prSet presAssocID="{BCF67B91-7405-4658-9E3B-539824464EFC}" presName="linear" presStyleCnt="0">
        <dgm:presLayoutVars>
          <dgm:animLvl val="lvl"/>
          <dgm:resizeHandles val="exact"/>
        </dgm:presLayoutVars>
      </dgm:prSet>
      <dgm:spPr/>
    </dgm:pt>
    <dgm:pt modelId="{274CFAB0-A32A-46D0-8BF8-6B32BEBCAA64}" type="pres">
      <dgm:prSet presAssocID="{4189212C-DB06-41F2-9A87-F54559F662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445DD6F-8D7F-46F9-8DE6-28875585E4CE}" type="pres">
      <dgm:prSet presAssocID="{5A3DE191-03B6-44BC-9856-2C605CC51EAF}" presName="spacer" presStyleCnt="0"/>
      <dgm:spPr/>
    </dgm:pt>
    <dgm:pt modelId="{1E362807-8F06-4BB3-9297-497637D22A96}" type="pres">
      <dgm:prSet presAssocID="{161D216F-BE1C-40F7-A456-23B1304CAEF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93C7D3D-02F4-4E7D-97BC-5E7D375D64EC}" type="pres">
      <dgm:prSet presAssocID="{2F80C6B2-B05A-4649-8A16-00AEC7899CBE}" presName="spacer" presStyleCnt="0"/>
      <dgm:spPr/>
    </dgm:pt>
    <dgm:pt modelId="{5394849F-CAD2-4682-84A5-46AC69F37706}" type="pres">
      <dgm:prSet presAssocID="{B8B967A1-EC3D-46EE-BB8A-AD388D1E13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408207-FAE1-4CE8-8447-2344EEBECCBC}" srcId="{BCF67B91-7405-4658-9E3B-539824464EFC}" destId="{161D216F-BE1C-40F7-A456-23B1304CAEFB}" srcOrd="1" destOrd="0" parTransId="{C01AB812-A02A-47B9-BD12-3B3A1E5CDF94}" sibTransId="{2F80C6B2-B05A-4649-8A16-00AEC7899CBE}"/>
    <dgm:cxn modelId="{99B49D0B-A889-49E4-AB7F-64F3C64036E4}" type="presOf" srcId="{B8B967A1-EC3D-46EE-BB8A-AD388D1E1336}" destId="{5394849F-CAD2-4682-84A5-46AC69F37706}" srcOrd="0" destOrd="0" presId="urn:microsoft.com/office/officeart/2005/8/layout/vList2"/>
    <dgm:cxn modelId="{5EC86E15-4A95-4C45-8645-7462A36366A0}" type="presOf" srcId="{161D216F-BE1C-40F7-A456-23B1304CAEFB}" destId="{1E362807-8F06-4BB3-9297-497637D22A96}" srcOrd="0" destOrd="0" presId="urn:microsoft.com/office/officeart/2005/8/layout/vList2"/>
    <dgm:cxn modelId="{BEC33F18-AC4D-4DA5-B240-E4C9A643723C}" type="presOf" srcId="{4189212C-DB06-41F2-9A87-F54559F66293}" destId="{274CFAB0-A32A-46D0-8BF8-6B32BEBCAA64}" srcOrd="0" destOrd="0" presId="urn:microsoft.com/office/officeart/2005/8/layout/vList2"/>
    <dgm:cxn modelId="{5AFCA51F-9090-4D2C-BE1D-7527C208AFF4}" srcId="{BCF67B91-7405-4658-9E3B-539824464EFC}" destId="{B8B967A1-EC3D-46EE-BB8A-AD388D1E1336}" srcOrd="2" destOrd="0" parTransId="{A191B21D-6157-4691-A44B-21D5796A71F6}" sibTransId="{EFD9B86F-A5E5-4FD0-A573-F27920BFBD10}"/>
    <dgm:cxn modelId="{BD3F1F7A-80FD-4036-86CA-249998A47CEB}" srcId="{BCF67B91-7405-4658-9E3B-539824464EFC}" destId="{4189212C-DB06-41F2-9A87-F54559F66293}" srcOrd="0" destOrd="0" parTransId="{CE79D089-95D1-4A9E-8CAE-23FE9C347C41}" sibTransId="{5A3DE191-03B6-44BC-9856-2C605CC51EAF}"/>
    <dgm:cxn modelId="{0724B35A-C7F8-4ABF-BE9D-B07CFED661AD}" type="presOf" srcId="{BCF67B91-7405-4658-9E3B-539824464EFC}" destId="{0A5A946B-901C-4EAC-AD02-79DB6EADE37F}" srcOrd="0" destOrd="0" presId="urn:microsoft.com/office/officeart/2005/8/layout/vList2"/>
    <dgm:cxn modelId="{D301E819-6ED3-48FC-8A5E-5EAF5D862164}" type="presParOf" srcId="{0A5A946B-901C-4EAC-AD02-79DB6EADE37F}" destId="{274CFAB0-A32A-46D0-8BF8-6B32BEBCAA64}" srcOrd="0" destOrd="0" presId="urn:microsoft.com/office/officeart/2005/8/layout/vList2"/>
    <dgm:cxn modelId="{4B0C218A-B7A4-4A37-A728-C0CA38C7B2EF}" type="presParOf" srcId="{0A5A946B-901C-4EAC-AD02-79DB6EADE37F}" destId="{7445DD6F-8D7F-46F9-8DE6-28875585E4CE}" srcOrd="1" destOrd="0" presId="urn:microsoft.com/office/officeart/2005/8/layout/vList2"/>
    <dgm:cxn modelId="{6B1FAC9A-4D80-4987-BC21-6FAA1EAEA5EB}" type="presParOf" srcId="{0A5A946B-901C-4EAC-AD02-79DB6EADE37F}" destId="{1E362807-8F06-4BB3-9297-497637D22A96}" srcOrd="2" destOrd="0" presId="urn:microsoft.com/office/officeart/2005/8/layout/vList2"/>
    <dgm:cxn modelId="{836807CD-752B-4FF7-B41A-F5B597F4859E}" type="presParOf" srcId="{0A5A946B-901C-4EAC-AD02-79DB6EADE37F}" destId="{793C7D3D-02F4-4E7D-97BC-5E7D375D64EC}" srcOrd="3" destOrd="0" presId="urn:microsoft.com/office/officeart/2005/8/layout/vList2"/>
    <dgm:cxn modelId="{5E982479-3F01-4AA0-B696-214C69AFB868}" type="presParOf" srcId="{0A5A946B-901C-4EAC-AD02-79DB6EADE37F}" destId="{5394849F-CAD2-4682-84A5-46AC69F3770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765A1C-23F5-4B33-8762-4733C6C0A5B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B5C623F-667C-44DA-9287-0B1D12E0F415}">
      <dgm:prSet/>
      <dgm:spPr/>
      <dgm:t>
        <a:bodyPr/>
        <a:lstStyle/>
        <a:p>
          <a:r>
            <a:rPr lang="en-GB"/>
            <a:t>Prosecution opening speech</a:t>
          </a:r>
          <a:endParaRPr lang="en-US"/>
        </a:p>
      </dgm:t>
    </dgm:pt>
    <dgm:pt modelId="{23FC62FC-E2A2-4CEF-A1E0-B19B93050970}" type="parTrans" cxnId="{A6B48E15-FD1E-4EAE-A7AF-5A1476F6D853}">
      <dgm:prSet/>
      <dgm:spPr/>
      <dgm:t>
        <a:bodyPr/>
        <a:lstStyle/>
        <a:p>
          <a:endParaRPr lang="en-US"/>
        </a:p>
      </dgm:t>
    </dgm:pt>
    <dgm:pt modelId="{79A0CF0B-2751-4DC9-8837-ADCFE5658314}" type="sibTrans" cxnId="{A6B48E15-FD1E-4EAE-A7AF-5A1476F6D853}">
      <dgm:prSet/>
      <dgm:spPr/>
      <dgm:t>
        <a:bodyPr/>
        <a:lstStyle/>
        <a:p>
          <a:endParaRPr lang="en-US"/>
        </a:p>
      </dgm:t>
    </dgm:pt>
    <dgm:pt modelId="{4102976D-1BD5-4452-9075-9BA9B56CE7C0}">
      <dgm:prSet/>
      <dgm:spPr/>
      <dgm:t>
        <a:bodyPr/>
        <a:lstStyle/>
        <a:p>
          <a:r>
            <a:rPr lang="en-GB"/>
            <a:t>Prosecution case (witnesses/agreed statements/agreed facts)</a:t>
          </a:r>
          <a:endParaRPr lang="en-US"/>
        </a:p>
      </dgm:t>
    </dgm:pt>
    <dgm:pt modelId="{211A9A28-1BC8-459B-842B-52E063F2753F}" type="parTrans" cxnId="{1D94C3B5-6E4B-451B-BC21-70905AE9795B}">
      <dgm:prSet/>
      <dgm:spPr/>
      <dgm:t>
        <a:bodyPr/>
        <a:lstStyle/>
        <a:p>
          <a:endParaRPr lang="en-US"/>
        </a:p>
      </dgm:t>
    </dgm:pt>
    <dgm:pt modelId="{27F0E68D-3999-45E9-83D6-F6F0945DA2FB}" type="sibTrans" cxnId="{1D94C3B5-6E4B-451B-BC21-70905AE9795B}">
      <dgm:prSet/>
      <dgm:spPr/>
      <dgm:t>
        <a:bodyPr/>
        <a:lstStyle/>
        <a:p>
          <a:endParaRPr lang="en-US"/>
        </a:p>
      </dgm:t>
    </dgm:pt>
    <dgm:pt modelId="{DC3A5527-437F-40C2-89CD-E2A61CA39BE5}">
      <dgm:prSet/>
      <dgm:spPr/>
      <dgm:t>
        <a:bodyPr/>
        <a:lstStyle/>
        <a:p>
          <a:r>
            <a:rPr lang="en-GB"/>
            <a:t>Possible submission of no case to answer.</a:t>
          </a:r>
          <a:endParaRPr lang="en-US"/>
        </a:p>
      </dgm:t>
    </dgm:pt>
    <dgm:pt modelId="{3F642084-F052-4BCC-A691-B1050A97D368}" type="parTrans" cxnId="{1814B582-3C2A-4DBF-B236-8C3965EFAD08}">
      <dgm:prSet/>
      <dgm:spPr/>
      <dgm:t>
        <a:bodyPr/>
        <a:lstStyle/>
        <a:p>
          <a:endParaRPr lang="en-US"/>
        </a:p>
      </dgm:t>
    </dgm:pt>
    <dgm:pt modelId="{9B91A7B4-7925-4943-B8E4-7A77A3A2721B}" type="sibTrans" cxnId="{1814B582-3C2A-4DBF-B236-8C3965EFAD08}">
      <dgm:prSet/>
      <dgm:spPr/>
      <dgm:t>
        <a:bodyPr/>
        <a:lstStyle/>
        <a:p>
          <a:endParaRPr lang="en-US"/>
        </a:p>
      </dgm:t>
    </dgm:pt>
    <dgm:pt modelId="{B97CE942-90B1-4BA3-B451-071A7D8FF517}">
      <dgm:prSet/>
      <dgm:spPr/>
      <dgm:t>
        <a:bodyPr/>
        <a:lstStyle/>
        <a:p>
          <a:r>
            <a:rPr lang="en-GB"/>
            <a:t>In complex/lengthy cases D may give short opening (if intending to call evidence)</a:t>
          </a:r>
          <a:endParaRPr lang="en-US"/>
        </a:p>
      </dgm:t>
    </dgm:pt>
    <dgm:pt modelId="{6CF8D0CC-9E58-49A3-8EEA-D2FF26EBA3CC}" type="parTrans" cxnId="{71D08F87-F24A-4FB9-9B9E-0C485F728330}">
      <dgm:prSet/>
      <dgm:spPr/>
      <dgm:t>
        <a:bodyPr/>
        <a:lstStyle/>
        <a:p>
          <a:endParaRPr lang="en-US"/>
        </a:p>
      </dgm:t>
    </dgm:pt>
    <dgm:pt modelId="{63B0D98D-6E95-49DF-99B5-B82A54D3EB33}" type="sibTrans" cxnId="{71D08F87-F24A-4FB9-9B9E-0C485F728330}">
      <dgm:prSet/>
      <dgm:spPr/>
      <dgm:t>
        <a:bodyPr/>
        <a:lstStyle/>
        <a:p>
          <a:endParaRPr lang="en-US"/>
        </a:p>
      </dgm:t>
    </dgm:pt>
    <dgm:pt modelId="{A3C15C73-E1C8-4E46-B364-52A142DD8D8A}">
      <dgm:prSet/>
      <dgm:spPr/>
      <dgm:t>
        <a:bodyPr/>
        <a:lstStyle/>
        <a:p>
          <a:r>
            <a:rPr lang="en-GB"/>
            <a:t>Defence case (if they chose to present one).</a:t>
          </a:r>
          <a:endParaRPr lang="en-US"/>
        </a:p>
      </dgm:t>
    </dgm:pt>
    <dgm:pt modelId="{82AF0FD0-8524-4750-A0D7-834441774468}" type="parTrans" cxnId="{25CDA79A-CD24-4EC6-AAB4-B546DEF253BE}">
      <dgm:prSet/>
      <dgm:spPr/>
      <dgm:t>
        <a:bodyPr/>
        <a:lstStyle/>
        <a:p>
          <a:endParaRPr lang="en-US"/>
        </a:p>
      </dgm:t>
    </dgm:pt>
    <dgm:pt modelId="{41F09F0E-4CB2-4BEC-B14B-368C3BDEBD70}" type="sibTrans" cxnId="{25CDA79A-CD24-4EC6-AAB4-B546DEF253BE}">
      <dgm:prSet/>
      <dgm:spPr/>
      <dgm:t>
        <a:bodyPr/>
        <a:lstStyle/>
        <a:p>
          <a:endParaRPr lang="en-US"/>
        </a:p>
      </dgm:t>
    </dgm:pt>
    <dgm:pt modelId="{3F69C719-A0F8-401E-8D93-E628B3224C34}">
      <dgm:prSet/>
      <dgm:spPr/>
      <dgm:t>
        <a:bodyPr/>
        <a:lstStyle/>
        <a:p>
          <a:r>
            <a:rPr lang="en-GB"/>
            <a:t>If multiple defendants D1 will call all evidence first before D2’s case.</a:t>
          </a:r>
          <a:endParaRPr lang="en-US"/>
        </a:p>
      </dgm:t>
    </dgm:pt>
    <dgm:pt modelId="{2E3C2993-7236-41C3-92DB-074A097DF2C6}" type="parTrans" cxnId="{72227338-53EE-4B61-9B0D-90BD1946683D}">
      <dgm:prSet/>
      <dgm:spPr/>
      <dgm:t>
        <a:bodyPr/>
        <a:lstStyle/>
        <a:p>
          <a:endParaRPr lang="en-US"/>
        </a:p>
      </dgm:t>
    </dgm:pt>
    <dgm:pt modelId="{6C44162E-6801-4085-BD8A-93A5A7AB6CAD}" type="sibTrans" cxnId="{72227338-53EE-4B61-9B0D-90BD1946683D}">
      <dgm:prSet/>
      <dgm:spPr/>
      <dgm:t>
        <a:bodyPr/>
        <a:lstStyle/>
        <a:p>
          <a:endParaRPr lang="en-US"/>
        </a:p>
      </dgm:t>
    </dgm:pt>
    <dgm:pt modelId="{647AD0AE-0C4E-4859-B1A0-5FC8E4EED903}">
      <dgm:prSet/>
      <dgm:spPr/>
      <dgm:t>
        <a:bodyPr/>
        <a:lstStyle/>
        <a:p>
          <a:r>
            <a:rPr lang="en-GB"/>
            <a:t>Prosecution closing</a:t>
          </a:r>
          <a:endParaRPr lang="en-US"/>
        </a:p>
      </dgm:t>
    </dgm:pt>
    <dgm:pt modelId="{EC3CB9F1-09C9-4FFA-B374-8B721794E14B}" type="parTrans" cxnId="{7BE1006D-1152-416D-B257-FC3E419CF799}">
      <dgm:prSet/>
      <dgm:spPr/>
      <dgm:t>
        <a:bodyPr/>
        <a:lstStyle/>
        <a:p>
          <a:endParaRPr lang="en-US"/>
        </a:p>
      </dgm:t>
    </dgm:pt>
    <dgm:pt modelId="{6D13CDE6-E870-4B49-86F6-A6FE26DC3FB1}" type="sibTrans" cxnId="{7BE1006D-1152-416D-B257-FC3E419CF799}">
      <dgm:prSet/>
      <dgm:spPr/>
      <dgm:t>
        <a:bodyPr/>
        <a:lstStyle/>
        <a:p>
          <a:endParaRPr lang="en-US"/>
        </a:p>
      </dgm:t>
    </dgm:pt>
    <dgm:pt modelId="{CD951B6C-DBF6-459C-866D-700798BFFBE5}">
      <dgm:prSet/>
      <dgm:spPr/>
      <dgm:t>
        <a:bodyPr/>
        <a:lstStyle/>
        <a:p>
          <a:r>
            <a:rPr lang="en-GB"/>
            <a:t>Defence closing (if more than one will be D1, D2 etc).</a:t>
          </a:r>
          <a:endParaRPr lang="en-US"/>
        </a:p>
      </dgm:t>
    </dgm:pt>
    <dgm:pt modelId="{88A5077A-9137-4FA5-B232-3B5C07959C92}" type="parTrans" cxnId="{036F5AD3-933B-483A-98DF-438943F457DE}">
      <dgm:prSet/>
      <dgm:spPr/>
      <dgm:t>
        <a:bodyPr/>
        <a:lstStyle/>
        <a:p>
          <a:endParaRPr lang="en-US"/>
        </a:p>
      </dgm:t>
    </dgm:pt>
    <dgm:pt modelId="{AE9D883F-B46C-444C-87D9-4AD620D34063}" type="sibTrans" cxnId="{036F5AD3-933B-483A-98DF-438943F457DE}">
      <dgm:prSet/>
      <dgm:spPr/>
      <dgm:t>
        <a:bodyPr/>
        <a:lstStyle/>
        <a:p>
          <a:endParaRPr lang="en-US"/>
        </a:p>
      </dgm:t>
    </dgm:pt>
    <dgm:pt modelId="{C9541AA8-0738-42EF-A2D1-FFADBC6D77EE}" type="pres">
      <dgm:prSet presAssocID="{D9765A1C-23F5-4B33-8762-4733C6C0A5B0}" presName="vert0" presStyleCnt="0">
        <dgm:presLayoutVars>
          <dgm:dir/>
          <dgm:animOne val="branch"/>
          <dgm:animLvl val="lvl"/>
        </dgm:presLayoutVars>
      </dgm:prSet>
      <dgm:spPr/>
    </dgm:pt>
    <dgm:pt modelId="{B4F3B08C-8882-4E19-AE76-B96002E1B91C}" type="pres">
      <dgm:prSet presAssocID="{2B5C623F-667C-44DA-9287-0B1D12E0F415}" presName="thickLine" presStyleLbl="alignNode1" presStyleIdx="0" presStyleCnt="8"/>
      <dgm:spPr/>
    </dgm:pt>
    <dgm:pt modelId="{B0D0BBB9-7A69-472E-8EF2-0566C2299BFD}" type="pres">
      <dgm:prSet presAssocID="{2B5C623F-667C-44DA-9287-0B1D12E0F415}" presName="horz1" presStyleCnt="0"/>
      <dgm:spPr/>
    </dgm:pt>
    <dgm:pt modelId="{1B6AB065-648F-4716-8A32-EB00D297AFEE}" type="pres">
      <dgm:prSet presAssocID="{2B5C623F-667C-44DA-9287-0B1D12E0F415}" presName="tx1" presStyleLbl="revTx" presStyleIdx="0" presStyleCnt="8"/>
      <dgm:spPr/>
    </dgm:pt>
    <dgm:pt modelId="{91D76C61-E0B7-48DA-BD23-2240BB2328C9}" type="pres">
      <dgm:prSet presAssocID="{2B5C623F-667C-44DA-9287-0B1D12E0F415}" presName="vert1" presStyleCnt="0"/>
      <dgm:spPr/>
    </dgm:pt>
    <dgm:pt modelId="{8561FBAE-53B0-437C-95B0-2DE1D31781D8}" type="pres">
      <dgm:prSet presAssocID="{4102976D-1BD5-4452-9075-9BA9B56CE7C0}" presName="thickLine" presStyleLbl="alignNode1" presStyleIdx="1" presStyleCnt="8"/>
      <dgm:spPr/>
    </dgm:pt>
    <dgm:pt modelId="{49C7D610-A2A8-4353-8139-69A7FAEC9F76}" type="pres">
      <dgm:prSet presAssocID="{4102976D-1BD5-4452-9075-9BA9B56CE7C0}" presName="horz1" presStyleCnt="0"/>
      <dgm:spPr/>
    </dgm:pt>
    <dgm:pt modelId="{46CCB08E-AAFE-41DE-B3E1-409B256EB81A}" type="pres">
      <dgm:prSet presAssocID="{4102976D-1BD5-4452-9075-9BA9B56CE7C0}" presName="tx1" presStyleLbl="revTx" presStyleIdx="1" presStyleCnt="8"/>
      <dgm:spPr/>
    </dgm:pt>
    <dgm:pt modelId="{2D2C0181-2855-409C-81A4-7B1C282B32C4}" type="pres">
      <dgm:prSet presAssocID="{4102976D-1BD5-4452-9075-9BA9B56CE7C0}" presName="vert1" presStyleCnt="0"/>
      <dgm:spPr/>
    </dgm:pt>
    <dgm:pt modelId="{7DFE9BDB-9512-48CB-9AC2-9E7F65BEEDB6}" type="pres">
      <dgm:prSet presAssocID="{DC3A5527-437F-40C2-89CD-E2A61CA39BE5}" presName="thickLine" presStyleLbl="alignNode1" presStyleIdx="2" presStyleCnt="8"/>
      <dgm:spPr/>
    </dgm:pt>
    <dgm:pt modelId="{FA3E4675-9A79-4BA8-A22F-59168801EC1E}" type="pres">
      <dgm:prSet presAssocID="{DC3A5527-437F-40C2-89CD-E2A61CA39BE5}" presName="horz1" presStyleCnt="0"/>
      <dgm:spPr/>
    </dgm:pt>
    <dgm:pt modelId="{9B0E56FF-8D37-4387-A32E-0B24C64459DD}" type="pres">
      <dgm:prSet presAssocID="{DC3A5527-437F-40C2-89CD-E2A61CA39BE5}" presName="tx1" presStyleLbl="revTx" presStyleIdx="2" presStyleCnt="8"/>
      <dgm:spPr/>
    </dgm:pt>
    <dgm:pt modelId="{ECCAE8D5-38EE-43C0-B6A0-3994C161B487}" type="pres">
      <dgm:prSet presAssocID="{DC3A5527-437F-40C2-89CD-E2A61CA39BE5}" presName="vert1" presStyleCnt="0"/>
      <dgm:spPr/>
    </dgm:pt>
    <dgm:pt modelId="{9030DD51-9BCA-4B14-837B-471EB4184E06}" type="pres">
      <dgm:prSet presAssocID="{B97CE942-90B1-4BA3-B451-071A7D8FF517}" presName="thickLine" presStyleLbl="alignNode1" presStyleIdx="3" presStyleCnt="8"/>
      <dgm:spPr/>
    </dgm:pt>
    <dgm:pt modelId="{E7EF0B07-F8B2-4EAB-B5F7-FD28DC66B13C}" type="pres">
      <dgm:prSet presAssocID="{B97CE942-90B1-4BA3-B451-071A7D8FF517}" presName="horz1" presStyleCnt="0"/>
      <dgm:spPr/>
    </dgm:pt>
    <dgm:pt modelId="{1D82E7A0-6278-4069-928C-B1D2F2C80923}" type="pres">
      <dgm:prSet presAssocID="{B97CE942-90B1-4BA3-B451-071A7D8FF517}" presName="tx1" presStyleLbl="revTx" presStyleIdx="3" presStyleCnt="8"/>
      <dgm:spPr/>
    </dgm:pt>
    <dgm:pt modelId="{0EE5D8B3-4151-473D-B6D7-A9907C22A71E}" type="pres">
      <dgm:prSet presAssocID="{B97CE942-90B1-4BA3-B451-071A7D8FF517}" presName="vert1" presStyleCnt="0"/>
      <dgm:spPr/>
    </dgm:pt>
    <dgm:pt modelId="{6CB1C9D2-93BD-49C0-8B96-B55461802BA0}" type="pres">
      <dgm:prSet presAssocID="{A3C15C73-E1C8-4E46-B364-52A142DD8D8A}" presName="thickLine" presStyleLbl="alignNode1" presStyleIdx="4" presStyleCnt="8"/>
      <dgm:spPr/>
    </dgm:pt>
    <dgm:pt modelId="{362B2C9A-2FC3-415F-9913-4B806DE0642B}" type="pres">
      <dgm:prSet presAssocID="{A3C15C73-E1C8-4E46-B364-52A142DD8D8A}" presName="horz1" presStyleCnt="0"/>
      <dgm:spPr/>
    </dgm:pt>
    <dgm:pt modelId="{C23848A5-999D-436E-90BB-811D08CAD781}" type="pres">
      <dgm:prSet presAssocID="{A3C15C73-E1C8-4E46-B364-52A142DD8D8A}" presName="tx1" presStyleLbl="revTx" presStyleIdx="4" presStyleCnt="8"/>
      <dgm:spPr/>
    </dgm:pt>
    <dgm:pt modelId="{651E41B3-8392-47ED-BFB9-5B1097023FE3}" type="pres">
      <dgm:prSet presAssocID="{A3C15C73-E1C8-4E46-B364-52A142DD8D8A}" presName="vert1" presStyleCnt="0"/>
      <dgm:spPr/>
    </dgm:pt>
    <dgm:pt modelId="{BB66D37F-A381-458B-A131-89E72465782D}" type="pres">
      <dgm:prSet presAssocID="{3F69C719-A0F8-401E-8D93-E628B3224C34}" presName="thickLine" presStyleLbl="alignNode1" presStyleIdx="5" presStyleCnt="8"/>
      <dgm:spPr/>
    </dgm:pt>
    <dgm:pt modelId="{EA7B025C-736A-4A7E-9A1B-E02F6A15AD0F}" type="pres">
      <dgm:prSet presAssocID="{3F69C719-A0F8-401E-8D93-E628B3224C34}" presName="horz1" presStyleCnt="0"/>
      <dgm:spPr/>
    </dgm:pt>
    <dgm:pt modelId="{9E8CC890-6CC6-49D7-92DD-D799F681DDA7}" type="pres">
      <dgm:prSet presAssocID="{3F69C719-A0F8-401E-8D93-E628B3224C34}" presName="tx1" presStyleLbl="revTx" presStyleIdx="5" presStyleCnt="8"/>
      <dgm:spPr/>
    </dgm:pt>
    <dgm:pt modelId="{DDECE6AC-FD09-4B41-9008-8F1A429D5327}" type="pres">
      <dgm:prSet presAssocID="{3F69C719-A0F8-401E-8D93-E628B3224C34}" presName="vert1" presStyleCnt="0"/>
      <dgm:spPr/>
    </dgm:pt>
    <dgm:pt modelId="{DAEFC9E9-8318-461F-B9B7-F490FCAE9F93}" type="pres">
      <dgm:prSet presAssocID="{647AD0AE-0C4E-4859-B1A0-5FC8E4EED903}" presName="thickLine" presStyleLbl="alignNode1" presStyleIdx="6" presStyleCnt="8"/>
      <dgm:spPr/>
    </dgm:pt>
    <dgm:pt modelId="{E239F8CF-81C0-4056-BA4F-FCCF14263009}" type="pres">
      <dgm:prSet presAssocID="{647AD0AE-0C4E-4859-B1A0-5FC8E4EED903}" presName="horz1" presStyleCnt="0"/>
      <dgm:spPr/>
    </dgm:pt>
    <dgm:pt modelId="{3DCA93D9-2555-411C-90BE-8624CA5F8035}" type="pres">
      <dgm:prSet presAssocID="{647AD0AE-0C4E-4859-B1A0-5FC8E4EED903}" presName="tx1" presStyleLbl="revTx" presStyleIdx="6" presStyleCnt="8"/>
      <dgm:spPr/>
    </dgm:pt>
    <dgm:pt modelId="{A987A479-C1E8-4AC2-BFDE-BCA23ED6DAB4}" type="pres">
      <dgm:prSet presAssocID="{647AD0AE-0C4E-4859-B1A0-5FC8E4EED903}" presName="vert1" presStyleCnt="0"/>
      <dgm:spPr/>
    </dgm:pt>
    <dgm:pt modelId="{82EF451E-17BC-4848-BBCD-C33D84E470B6}" type="pres">
      <dgm:prSet presAssocID="{CD951B6C-DBF6-459C-866D-700798BFFBE5}" presName="thickLine" presStyleLbl="alignNode1" presStyleIdx="7" presStyleCnt="8"/>
      <dgm:spPr/>
    </dgm:pt>
    <dgm:pt modelId="{A86EB36E-986C-4399-9E33-51332CCABD0C}" type="pres">
      <dgm:prSet presAssocID="{CD951B6C-DBF6-459C-866D-700798BFFBE5}" presName="horz1" presStyleCnt="0"/>
      <dgm:spPr/>
    </dgm:pt>
    <dgm:pt modelId="{BB0125C4-74C5-4D88-B0BE-886E9CAEA6CA}" type="pres">
      <dgm:prSet presAssocID="{CD951B6C-DBF6-459C-866D-700798BFFBE5}" presName="tx1" presStyleLbl="revTx" presStyleIdx="7" presStyleCnt="8"/>
      <dgm:spPr/>
    </dgm:pt>
    <dgm:pt modelId="{B1D8535E-86DC-419A-BD49-12E1C99EF43E}" type="pres">
      <dgm:prSet presAssocID="{CD951B6C-DBF6-459C-866D-700798BFFBE5}" presName="vert1" presStyleCnt="0"/>
      <dgm:spPr/>
    </dgm:pt>
  </dgm:ptLst>
  <dgm:cxnLst>
    <dgm:cxn modelId="{8728480B-9F59-41FE-9579-966F8E2E1132}" type="presOf" srcId="{3F69C719-A0F8-401E-8D93-E628B3224C34}" destId="{9E8CC890-6CC6-49D7-92DD-D799F681DDA7}" srcOrd="0" destOrd="0" presId="urn:microsoft.com/office/officeart/2008/layout/LinedList"/>
    <dgm:cxn modelId="{A6B48E15-FD1E-4EAE-A7AF-5A1476F6D853}" srcId="{D9765A1C-23F5-4B33-8762-4733C6C0A5B0}" destId="{2B5C623F-667C-44DA-9287-0B1D12E0F415}" srcOrd="0" destOrd="0" parTransId="{23FC62FC-E2A2-4CEF-A1E0-B19B93050970}" sibTransId="{79A0CF0B-2751-4DC9-8837-ADCFE5658314}"/>
    <dgm:cxn modelId="{65CE6227-C5ED-4376-9957-4A5A184AFC14}" type="presOf" srcId="{647AD0AE-0C4E-4859-B1A0-5FC8E4EED903}" destId="{3DCA93D9-2555-411C-90BE-8624CA5F8035}" srcOrd="0" destOrd="0" presId="urn:microsoft.com/office/officeart/2008/layout/LinedList"/>
    <dgm:cxn modelId="{72227338-53EE-4B61-9B0D-90BD1946683D}" srcId="{D9765A1C-23F5-4B33-8762-4733C6C0A5B0}" destId="{3F69C719-A0F8-401E-8D93-E628B3224C34}" srcOrd="5" destOrd="0" parTransId="{2E3C2993-7236-41C3-92DB-074A097DF2C6}" sibTransId="{6C44162E-6801-4085-BD8A-93A5A7AB6CAD}"/>
    <dgm:cxn modelId="{7BE1006D-1152-416D-B257-FC3E419CF799}" srcId="{D9765A1C-23F5-4B33-8762-4733C6C0A5B0}" destId="{647AD0AE-0C4E-4859-B1A0-5FC8E4EED903}" srcOrd="6" destOrd="0" parTransId="{EC3CB9F1-09C9-4FFA-B374-8B721794E14B}" sibTransId="{6D13CDE6-E870-4B49-86F6-A6FE26DC3FB1}"/>
    <dgm:cxn modelId="{92C7AE6D-CDA7-4F6E-9A16-4D4256DB7E0B}" type="presOf" srcId="{CD951B6C-DBF6-459C-866D-700798BFFBE5}" destId="{BB0125C4-74C5-4D88-B0BE-886E9CAEA6CA}" srcOrd="0" destOrd="0" presId="urn:microsoft.com/office/officeart/2008/layout/LinedList"/>
    <dgm:cxn modelId="{1814B582-3C2A-4DBF-B236-8C3965EFAD08}" srcId="{D9765A1C-23F5-4B33-8762-4733C6C0A5B0}" destId="{DC3A5527-437F-40C2-89CD-E2A61CA39BE5}" srcOrd="2" destOrd="0" parTransId="{3F642084-F052-4BCC-A691-B1050A97D368}" sibTransId="{9B91A7B4-7925-4943-B8E4-7A77A3A2721B}"/>
    <dgm:cxn modelId="{5C116384-5E89-4FD7-931C-BE0AA139B830}" type="presOf" srcId="{4102976D-1BD5-4452-9075-9BA9B56CE7C0}" destId="{46CCB08E-AAFE-41DE-B3E1-409B256EB81A}" srcOrd="0" destOrd="0" presId="urn:microsoft.com/office/officeart/2008/layout/LinedList"/>
    <dgm:cxn modelId="{24254A86-3C3D-4100-B797-0CC708CA0756}" type="presOf" srcId="{2B5C623F-667C-44DA-9287-0B1D12E0F415}" destId="{1B6AB065-648F-4716-8A32-EB00D297AFEE}" srcOrd="0" destOrd="0" presId="urn:microsoft.com/office/officeart/2008/layout/LinedList"/>
    <dgm:cxn modelId="{71D08F87-F24A-4FB9-9B9E-0C485F728330}" srcId="{D9765A1C-23F5-4B33-8762-4733C6C0A5B0}" destId="{B97CE942-90B1-4BA3-B451-071A7D8FF517}" srcOrd="3" destOrd="0" parTransId="{6CF8D0CC-9E58-49A3-8EEA-D2FF26EBA3CC}" sibTransId="{63B0D98D-6E95-49DF-99B5-B82A54D3EB33}"/>
    <dgm:cxn modelId="{25CDA79A-CD24-4EC6-AAB4-B546DEF253BE}" srcId="{D9765A1C-23F5-4B33-8762-4733C6C0A5B0}" destId="{A3C15C73-E1C8-4E46-B364-52A142DD8D8A}" srcOrd="4" destOrd="0" parTransId="{82AF0FD0-8524-4750-A0D7-834441774468}" sibTransId="{41F09F0E-4CB2-4BEC-B14B-368C3BDEBD70}"/>
    <dgm:cxn modelId="{F91307A8-6C6F-4072-9AC0-C4B616DD11AC}" type="presOf" srcId="{B97CE942-90B1-4BA3-B451-071A7D8FF517}" destId="{1D82E7A0-6278-4069-928C-B1D2F2C80923}" srcOrd="0" destOrd="0" presId="urn:microsoft.com/office/officeart/2008/layout/LinedList"/>
    <dgm:cxn modelId="{1D94C3B5-6E4B-451B-BC21-70905AE9795B}" srcId="{D9765A1C-23F5-4B33-8762-4733C6C0A5B0}" destId="{4102976D-1BD5-4452-9075-9BA9B56CE7C0}" srcOrd="1" destOrd="0" parTransId="{211A9A28-1BC8-459B-842B-52E063F2753F}" sibTransId="{27F0E68D-3999-45E9-83D6-F6F0945DA2FB}"/>
    <dgm:cxn modelId="{036F5AD3-933B-483A-98DF-438943F457DE}" srcId="{D9765A1C-23F5-4B33-8762-4733C6C0A5B0}" destId="{CD951B6C-DBF6-459C-866D-700798BFFBE5}" srcOrd="7" destOrd="0" parTransId="{88A5077A-9137-4FA5-B232-3B5C07959C92}" sibTransId="{AE9D883F-B46C-444C-87D9-4AD620D34063}"/>
    <dgm:cxn modelId="{B2036FD4-CA6A-4A5E-9784-4A6255D0D02C}" type="presOf" srcId="{A3C15C73-E1C8-4E46-B364-52A142DD8D8A}" destId="{C23848A5-999D-436E-90BB-811D08CAD781}" srcOrd="0" destOrd="0" presId="urn:microsoft.com/office/officeart/2008/layout/LinedList"/>
    <dgm:cxn modelId="{381E8BF3-82C3-4F26-BE29-AD5544F4A7FB}" type="presOf" srcId="{DC3A5527-437F-40C2-89CD-E2A61CA39BE5}" destId="{9B0E56FF-8D37-4387-A32E-0B24C64459DD}" srcOrd="0" destOrd="0" presId="urn:microsoft.com/office/officeart/2008/layout/LinedList"/>
    <dgm:cxn modelId="{248E72F5-98AE-444D-B0ED-BC100F80289B}" type="presOf" srcId="{D9765A1C-23F5-4B33-8762-4733C6C0A5B0}" destId="{C9541AA8-0738-42EF-A2D1-FFADBC6D77EE}" srcOrd="0" destOrd="0" presId="urn:microsoft.com/office/officeart/2008/layout/LinedList"/>
    <dgm:cxn modelId="{24948B50-4F5A-412C-94C0-84465B3390DD}" type="presParOf" srcId="{C9541AA8-0738-42EF-A2D1-FFADBC6D77EE}" destId="{B4F3B08C-8882-4E19-AE76-B96002E1B91C}" srcOrd="0" destOrd="0" presId="urn:microsoft.com/office/officeart/2008/layout/LinedList"/>
    <dgm:cxn modelId="{DFB3A214-F5BC-465E-B46D-B731D0930F2F}" type="presParOf" srcId="{C9541AA8-0738-42EF-A2D1-FFADBC6D77EE}" destId="{B0D0BBB9-7A69-472E-8EF2-0566C2299BFD}" srcOrd="1" destOrd="0" presId="urn:microsoft.com/office/officeart/2008/layout/LinedList"/>
    <dgm:cxn modelId="{AA774655-0965-4A3A-91A6-871B0386B100}" type="presParOf" srcId="{B0D0BBB9-7A69-472E-8EF2-0566C2299BFD}" destId="{1B6AB065-648F-4716-8A32-EB00D297AFEE}" srcOrd="0" destOrd="0" presId="urn:microsoft.com/office/officeart/2008/layout/LinedList"/>
    <dgm:cxn modelId="{0B206919-8E2B-4D93-802D-A27C09301066}" type="presParOf" srcId="{B0D0BBB9-7A69-472E-8EF2-0566C2299BFD}" destId="{91D76C61-E0B7-48DA-BD23-2240BB2328C9}" srcOrd="1" destOrd="0" presId="urn:microsoft.com/office/officeart/2008/layout/LinedList"/>
    <dgm:cxn modelId="{F152D4C4-3AE5-4219-9FF2-D8CD5667AFED}" type="presParOf" srcId="{C9541AA8-0738-42EF-A2D1-FFADBC6D77EE}" destId="{8561FBAE-53B0-437C-95B0-2DE1D31781D8}" srcOrd="2" destOrd="0" presId="urn:microsoft.com/office/officeart/2008/layout/LinedList"/>
    <dgm:cxn modelId="{23CADAD1-485B-4D43-AC2D-9FEB75AB94BB}" type="presParOf" srcId="{C9541AA8-0738-42EF-A2D1-FFADBC6D77EE}" destId="{49C7D610-A2A8-4353-8139-69A7FAEC9F76}" srcOrd="3" destOrd="0" presId="urn:microsoft.com/office/officeart/2008/layout/LinedList"/>
    <dgm:cxn modelId="{85203928-689E-4E7F-96F9-2606361FCEB7}" type="presParOf" srcId="{49C7D610-A2A8-4353-8139-69A7FAEC9F76}" destId="{46CCB08E-AAFE-41DE-B3E1-409B256EB81A}" srcOrd="0" destOrd="0" presId="urn:microsoft.com/office/officeart/2008/layout/LinedList"/>
    <dgm:cxn modelId="{BAD0CB64-CB49-412C-80AC-D17D6D45B7EB}" type="presParOf" srcId="{49C7D610-A2A8-4353-8139-69A7FAEC9F76}" destId="{2D2C0181-2855-409C-81A4-7B1C282B32C4}" srcOrd="1" destOrd="0" presId="urn:microsoft.com/office/officeart/2008/layout/LinedList"/>
    <dgm:cxn modelId="{C9000DF3-6193-4962-91AA-0E0B15910327}" type="presParOf" srcId="{C9541AA8-0738-42EF-A2D1-FFADBC6D77EE}" destId="{7DFE9BDB-9512-48CB-9AC2-9E7F65BEEDB6}" srcOrd="4" destOrd="0" presId="urn:microsoft.com/office/officeart/2008/layout/LinedList"/>
    <dgm:cxn modelId="{EF8A7318-5631-44D5-A63B-73A627DD3812}" type="presParOf" srcId="{C9541AA8-0738-42EF-A2D1-FFADBC6D77EE}" destId="{FA3E4675-9A79-4BA8-A22F-59168801EC1E}" srcOrd="5" destOrd="0" presId="urn:microsoft.com/office/officeart/2008/layout/LinedList"/>
    <dgm:cxn modelId="{217431EE-2902-467A-8447-B08BD1386E71}" type="presParOf" srcId="{FA3E4675-9A79-4BA8-A22F-59168801EC1E}" destId="{9B0E56FF-8D37-4387-A32E-0B24C64459DD}" srcOrd="0" destOrd="0" presId="urn:microsoft.com/office/officeart/2008/layout/LinedList"/>
    <dgm:cxn modelId="{927FD19D-D251-405A-A5AD-C47E2F81946A}" type="presParOf" srcId="{FA3E4675-9A79-4BA8-A22F-59168801EC1E}" destId="{ECCAE8D5-38EE-43C0-B6A0-3994C161B487}" srcOrd="1" destOrd="0" presId="urn:microsoft.com/office/officeart/2008/layout/LinedList"/>
    <dgm:cxn modelId="{AE66E802-0970-4BEE-BFDD-FF27E906C677}" type="presParOf" srcId="{C9541AA8-0738-42EF-A2D1-FFADBC6D77EE}" destId="{9030DD51-9BCA-4B14-837B-471EB4184E06}" srcOrd="6" destOrd="0" presId="urn:microsoft.com/office/officeart/2008/layout/LinedList"/>
    <dgm:cxn modelId="{F5A4F345-12F4-4885-AF41-0AB360D1A532}" type="presParOf" srcId="{C9541AA8-0738-42EF-A2D1-FFADBC6D77EE}" destId="{E7EF0B07-F8B2-4EAB-B5F7-FD28DC66B13C}" srcOrd="7" destOrd="0" presId="urn:microsoft.com/office/officeart/2008/layout/LinedList"/>
    <dgm:cxn modelId="{B2EBDC02-04C2-44B6-86C6-AC3447F59900}" type="presParOf" srcId="{E7EF0B07-F8B2-4EAB-B5F7-FD28DC66B13C}" destId="{1D82E7A0-6278-4069-928C-B1D2F2C80923}" srcOrd="0" destOrd="0" presId="urn:microsoft.com/office/officeart/2008/layout/LinedList"/>
    <dgm:cxn modelId="{653845FB-F7F6-42DD-986E-54A4B49C898E}" type="presParOf" srcId="{E7EF0B07-F8B2-4EAB-B5F7-FD28DC66B13C}" destId="{0EE5D8B3-4151-473D-B6D7-A9907C22A71E}" srcOrd="1" destOrd="0" presId="urn:microsoft.com/office/officeart/2008/layout/LinedList"/>
    <dgm:cxn modelId="{421F838A-F818-42E9-9995-A2F929DD85D7}" type="presParOf" srcId="{C9541AA8-0738-42EF-A2D1-FFADBC6D77EE}" destId="{6CB1C9D2-93BD-49C0-8B96-B55461802BA0}" srcOrd="8" destOrd="0" presId="urn:microsoft.com/office/officeart/2008/layout/LinedList"/>
    <dgm:cxn modelId="{95433128-504E-4FE0-BE6C-C0CBEB6F1C57}" type="presParOf" srcId="{C9541AA8-0738-42EF-A2D1-FFADBC6D77EE}" destId="{362B2C9A-2FC3-415F-9913-4B806DE0642B}" srcOrd="9" destOrd="0" presId="urn:microsoft.com/office/officeart/2008/layout/LinedList"/>
    <dgm:cxn modelId="{1EC9D3F1-2000-488D-82E3-BC58715ADE97}" type="presParOf" srcId="{362B2C9A-2FC3-415F-9913-4B806DE0642B}" destId="{C23848A5-999D-436E-90BB-811D08CAD781}" srcOrd="0" destOrd="0" presId="urn:microsoft.com/office/officeart/2008/layout/LinedList"/>
    <dgm:cxn modelId="{0756EA1E-EFB4-48EB-A6F1-B4680B2C8E7D}" type="presParOf" srcId="{362B2C9A-2FC3-415F-9913-4B806DE0642B}" destId="{651E41B3-8392-47ED-BFB9-5B1097023FE3}" srcOrd="1" destOrd="0" presId="urn:microsoft.com/office/officeart/2008/layout/LinedList"/>
    <dgm:cxn modelId="{1EEE9F62-2D36-41C4-8266-EA4672357A57}" type="presParOf" srcId="{C9541AA8-0738-42EF-A2D1-FFADBC6D77EE}" destId="{BB66D37F-A381-458B-A131-89E72465782D}" srcOrd="10" destOrd="0" presId="urn:microsoft.com/office/officeart/2008/layout/LinedList"/>
    <dgm:cxn modelId="{599BAADF-282A-4B74-8872-43642BE5C6E1}" type="presParOf" srcId="{C9541AA8-0738-42EF-A2D1-FFADBC6D77EE}" destId="{EA7B025C-736A-4A7E-9A1B-E02F6A15AD0F}" srcOrd="11" destOrd="0" presId="urn:microsoft.com/office/officeart/2008/layout/LinedList"/>
    <dgm:cxn modelId="{2D62971E-E97B-4160-937A-01BCAE1F55C1}" type="presParOf" srcId="{EA7B025C-736A-4A7E-9A1B-E02F6A15AD0F}" destId="{9E8CC890-6CC6-49D7-92DD-D799F681DDA7}" srcOrd="0" destOrd="0" presId="urn:microsoft.com/office/officeart/2008/layout/LinedList"/>
    <dgm:cxn modelId="{0A68E398-3C0E-4057-8CF3-B1D53E009FC8}" type="presParOf" srcId="{EA7B025C-736A-4A7E-9A1B-E02F6A15AD0F}" destId="{DDECE6AC-FD09-4B41-9008-8F1A429D5327}" srcOrd="1" destOrd="0" presId="urn:microsoft.com/office/officeart/2008/layout/LinedList"/>
    <dgm:cxn modelId="{6BFA5FAC-7C99-46BD-AADD-552E362E3DC9}" type="presParOf" srcId="{C9541AA8-0738-42EF-A2D1-FFADBC6D77EE}" destId="{DAEFC9E9-8318-461F-B9B7-F490FCAE9F93}" srcOrd="12" destOrd="0" presId="urn:microsoft.com/office/officeart/2008/layout/LinedList"/>
    <dgm:cxn modelId="{EAFE6DB5-CE4D-4257-B2D1-305FC7B35B46}" type="presParOf" srcId="{C9541AA8-0738-42EF-A2D1-FFADBC6D77EE}" destId="{E239F8CF-81C0-4056-BA4F-FCCF14263009}" srcOrd="13" destOrd="0" presId="urn:microsoft.com/office/officeart/2008/layout/LinedList"/>
    <dgm:cxn modelId="{1136106E-7F14-48DB-AFF9-19EE492CE47F}" type="presParOf" srcId="{E239F8CF-81C0-4056-BA4F-FCCF14263009}" destId="{3DCA93D9-2555-411C-90BE-8624CA5F8035}" srcOrd="0" destOrd="0" presId="urn:microsoft.com/office/officeart/2008/layout/LinedList"/>
    <dgm:cxn modelId="{B7EDB132-BF0A-49DE-BF80-949337079A69}" type="presParOf" srcId="{E239F8CF-81C0-4056-BA4F-FCCF14263009}" destId="{A987A479-C1E8-4AC2-BFDE-BCA23ED6DAB4}" srcOrd="1" destOrd="0" presId="urn:microsoft.com/office/officeart/2008/layout/LinedList"/>
    <dgm:cxn modelId="{0509043B-FF01-402B-BA7A-FA93F2928C30}" type="presParOf" srcId="{C9541AA8-0738-42EF-A2D1-FFADBC6D77EE}" destId="{82EF451E-17BC-4848-BBCD-C33D84E470B6}" srcOrd="14" destOrd="0" presId="urn:microsoft.com/office/officeart/2008/layout/LinedList"/>
    <dgm:cxn modelId="{2ED08997-A69D-4C5D-9F7D-312C84A40F17}" type="presParOf" srcId="{C9541AA8-0738-42EF-A2D1-FFADBC6D77EE}" destId="{A86EB36E-986C-4399-9E33-51332CCABD0C}" srcOrd="15" destOrd="0" presId="urn:microsoft.com/office/officeart/2008/layout/LinedList"/>
    <dgm:cxn modelId="{515D15B0-51B0-43E2-A786-07534D193BFC}" type="presParOf" srcId="{A86EB36E-986C-4399-9E33-51332CCABD0C}" destId="{BB0125C4-74C5-4D88-B0BE-886E9CAEA6CA}" srcOrd="0" destOrd="0" presId="urn:microsoft.com/office/officeart/2008/layout/LinedList"/>
    <dgm:cxn modelId="{6A8B1D71-8067-46C6-8D77-5C7B2462ECE8}" type="presParOf" srcId="{A86EB36E-986C-4399-9E33-51332CCABD0C}" destId="{B1D8535E-86DC-419A-BD49-12E1C99EF4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AE84B2-7BEF-45BF-A1C0-0B7DDA224B8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89C42A-2407-4C8E-9614-646D8C1A6C0B}">
      <dgm:prSet/>
      <dgm:spPr/>
      <dgm:t>
        <a:bodyPr/>
        <a:lstStyle/>
        <a:p>
          <a:r>
            <a:rPr lang="en-GB"/>
            <a:t>At conclusion of speeches judge will normally discuss summing up with advocates first.</a:t>
          </a:r>
          <a:endParaRPr lang="en-US"/>
        </a:p>
      </dgm:t>
    </dgm:pt>
    <dgm:pt modelId="{32FD3EDF-571A-44BF-A51F-DC293A8FA35D}" type="parTrans" cxnId="{281ECB2E-3DAA-4153-8D6C-1E7A5D25D5C9}">
      <dgm:prSet/>
      <dgm:spPr/>
      <dgm:t>
        <a:bodyPr/>
        <a:lstStyle/>
        <a:p>
          <a:endParaRPr lang="en-US"/>
        </a:p>
      </dgm:t>
    </dgm:pt>
    <dgm:pt modelId="{80DAAFD2-5E9A-4317-9187-9BFF1B5D465C}" type="sibTrans" cxnId="{281ECB2E-3DAA-4153-8D6C-1E7A5D25D5C9}">
      <dgm:prSet/>
      <dgm:spPr/>
      <dgm:t>
        <a:bodyPr/>
        <a:lstStyle/>
        <a:p>
          <a:endParaRPr lang="en-US"/>
        </a:p>
      </dgm:t>
    </dgm:pt>
    <dgm:pt modelId="{F250FFB5-6CC4-4118-A7C9-A9551A5BB592}">
      <dgm:prSet/>
      <dgm:spPr/>
      <dgm:t>
        <a:bodyPr/>
        <a:lstStyle/>
        <a:p>
          <a:r>
            <a:rPr lang="en-GB"/>
            <a:t>Will sum up law in relation to offences and evidence. Will remind jury of the key evidence. May provide ‘route to verdict.’</a:t>
          </a:r>
          <a:endParaRPr lang="en-US"/>
        </a:p>
      </dgm:t>
    </dgm:pt>
    <dgm:pt modelId="{105DD281-874E-48F6-AE41-9BC7E5E0EA5C}" type="parTrans" cxnId="{5AF712DF-1F35-4FF7-9056-0ED1158525AB}">
      <dgm:prSet/>
      <dgm:spPr/>
      <dgm:t>
        <a:bodyPr/>
        <a:lstStyle/>
        <a:p>
          <a:endParaRPr lang="en-US"/>
        </a:p>
      </dgm:t>
    </dgm:pt>
    <dgm:pt modelId="{C6835C99-17E6-40E8-89D4-D6E994E8242B}" type="sibTrans" cxnId="{5AF712DF-1F35-4FF7-9056-0ED1158525AB}">
      <dgm:prSet/>
      <dgm:spPr/>
      <dgm:t>
        <a:bodyPr/>
        <a:lstStyle/>
        <a:p>
          <a:endParaRPr lang="en-US"/>
        </a:p>
      </dgm:t>
    </dgm:pt>
    <dgm:pt modelId="{D51D181A-4F1C-48AA-BDA2-945B2FA08BD3}">
      <dgm:prSet/>
      <dgm:spPr/>
      <dgm:t>
        <a:bodyPr/>
        <a:lstStyle/>
        <a:p>
          <a:r>
            <a:rPr lang="en-GB"/>
            <a:t>Jury will retire. </a:t>
          </a:r>
          <a:endParaRPr lang="en-US"/>
        </a:p>
      </dgm:t>
    </dgm:pt>
    <dgm:pt modelId="{CC238E73-FAE6-4EFF-9D00-2C0AE90643DE}" type="parTrans" cxnId="{7E59C8F2-498C-481B-B1EE-B587D9CEE9C2}">
      <dgm:prSet/>
      <dgm:spPr/>
      <dgm:t>
        <a:bodyPr/>
        <a:lstStyle/>
        <a:p>
          <a:endParaRPr lang="en-US"/>
        </a:p>
      </dgm:t>
    </dgm:pt>
    <dgm:pt modelId="{B9F29C7F-96DB-40AC-A014-84A306861E99}" type="sibTrans" cxnId="{7E59C8F2-498C-481B-B1EE-B587D9CEE9C2}">
      <dgm:prSet/>
      <dgm:spPr/>
      <dgm:t>
        <a:bodyPr/>
        <a:lstStyle/>
        <a:p>
          <a:endParaRPr lang="en-US"/>
        </a:p>
      </dgm:t>
    </dgm:pt>
    <dgm:pt modelId="{D43225D9-9750-4BA5-A1B0-822BE68D8381}">
      <dgm:prSet/>
      <dgm:spPr/>
      <dgm:t>
        <a:bodyPr/>
        <a:lstStyle/>
        <a:p>
          <a:r>
            <a:rPr lang="en-GB"/>
            <a:t>Should consider unanimous verdict on each count. If not unanimous after 2 hours will accept 11:1 or 10:2.</a:t>
          </a:r>
          <a:endParaRPr lang="en-US"/>
        </a:p>
      </dgm:t>
    </dgm:pt>
    <dgm:pt modelId="{83CE15B8-9BDF-4EE3-9BA4-2E543D5DD3F2}" type="parTrans" cxnId="{01B0C7F7-1CD9-483E-BD2A-6C6C510A072D}">
      <dgm:prSet/>
      <dgm:spPr/>
      <dgm:t>
        <a:bodyPr/>
        <a:lstStyle/>
        <a:p>
          <a:endParaRPr lang="en-US"/>
        </a:p>
      </dgm:t>
    </dgm:pt>
    <dgm:pt modelId="{03BBCFE3-2FA9-4332-AA16-CBBC44A0B9F8}" type="sibTrans" cxnId="{01B0C7F7-1CD9-483E-BD2A-6C6C510A072D}">
      <dgm:prSet/>
      <dgm:spPr/>
      <dgm:t>
        <a:bodyPr/>
        <a:lstStyle/>
        <a:p>
          <a:endParaRPr lang="en-US"/>
        </a:p>
      </dgm:t>
    </dgm:pt>
    <dgm:pt modelId="{6FEAECDF-E6B4-44E5-92BF-DB5084C70136}">
      <dgm:prSet/>
      <dgm:spPr/>
      <dgm:t>
        <a:bodyPr/>
        <a:lstStyle/>
        <a:p>
          <a:r>
            <a:rPr lang="en-GB"/>
            <a:t>If can’t achieve majority, will be discharged. Prosecution will consider retrial.</a:t>
          </a:r>
          <a:endParaRPr lang="en-US"/>
        </a:p>
      </dgm:t>
    </dgm:pt>
    <dgm:pt modelId="{F3BADF6A-7A58-4197-8BDB-A4EA3F95F03B}" type="parTrans" cxnId="{A26E1DE3-F36E-43EA-9C9A-89A1DE2DAF34}">
      <dgm:prSet/>
      <dgm:spPr/>
      <dgm:t>
        <a:bodyPr/>
        <a:lstStyle/>
        <a:p>
          <a:endParaRPr lang="en-US"/>
        </a:p>
      </dgm:t>
    </dgm:pt>
    <dgm:pt modelId="{61DD349B-F8B1-40AC-A7B1-35FF16526101}" type="sibTrans" cxnId="{A26E1DE3-F36E-43EA-9C9A-89A1DE2DAF34}">
      <dgm:prSet/>
      <dgm:spPr/>
      <dgm:t>
        <a:bodyPr/>
        <a:lstStyle/>
        <a:p>
          <a:endParaRPr lang="en-US"/>
        </a:p>
      </dgm:t>
    </dgm:pt>
    <dgm:pt modelId="{79C70A9C-B129-442F-A701-16364C790050}" type="pres">
      <dgm:prSet presAssocID="{D2AE84B2-7BEF-45BF-A1C0-0B7DDA224B8A}" presName="Name0" presStyleCnt="0">
        <dgm:presLayoutVars>
          <dgm:dir/>
          <dgm:resizeHandles val="exact"/>
        </dgm:presLayoutVars>
      </dgm:prSet>
      <dgm:spPr/>
    </dgm:pt>
    <dgm:pt modelId="{CD22E38E-5321-48F7-93B3-CAABF91883B1}" type="pres">
      <dgm:prSet presAssocID="{0389C42A-2407-4C8E-9614-646D8C1A6C0B}" presName="node" presStyleLbl="node1" presStyleIdx="0" presStyleCnt="5">
        <dgm:presLayoutVars>
          <dgm:bulletEnabled val="1"/>
        </dgm:presLayoutVars>
      </dgm:prSet>
      <dgm:spPr/>
    </dgm:pt>
    <dgm:pt modelId="{415F0F57-8B7D-41C9-B2B5-51BE87074334}" type="pres">
      <dgm:prSet presAssocID="{80DAAFD2-5E9A-4317-9187-9BFF1B5D465C}" presName="sibTrans" presStyleLbl="sibTrans1D1" presStyleIdx="0" presStyleCnt="4"/>
      <dgm:spPr/>
    </dgm:pt>
    <dgm:pt modelId="{9EB77C65-B3B5-4102-B326-B84A6A648161}" type="pres">
      <dgm:prSet presAssocID="{80DAAFD2-5E9A-4317-9187-9BFF1B5D465C}" presName="connectorText" presStyleLbl="sibTrans1D1" presStyleIdx="0" presStyleCnt="4"/>
      <dgm:spPr/>
    </dgm:pt>
    <dgm:pt modelId="{E095137B-DEA9-4561-BAFB-51D99ABE54C0}" type="pres">
      <dgm:prSet presAssocID="{F250FFB5-6CC4-4118-A7C9-A9551A5BB592}" presName="node" presStyleLbl="node1" presStyleIdx="1" presStyleCnt="5">
        <dgm:presLayoutVars>
          <dgm:bulletEnabled val="1"/>
        </dgm:presLayoutVars>
      </dgm:prSet>
      <dgm:spPr/>
    </dgm:pt>
    <dgm:pt modelId="{7FB87E86-E771-466A-9F4E-6D631B48BAA7}" type="pres">
      <dgm:prSet presAssocID="{C6835C99-17E6-40E8-89D4-D6E994E8242B}" presName="sibTrans" presStyleLbl="sibTrans1D1" presStyleIdx="1" presStyleCnt="4"/>
      <dgm:spPr/>
    </dgm:pt>
    <dgm:pt modelId="{B47DFFCF-712E-4DC6-B7AA-864CAA8FDC6F}" type="pres">
      <dgm:prSet presAssocID="{C6835C99-17E6-40E8-89D4-D6E994E8242B}" presName="connectorText" presStyleLbl="sibTrans1D1" presStyleIdx="1" presStyleCnt="4"/>
      <dgm:spPr/>
    </dgm:pt>
    <dgm:pt modelId="{6C342CE1-1E04-497A-B929-F29C82366203}" type="pres">
      <dgm:prSet presAssocID="{D51D181A-4F1C-48AA-BDA2-945B2FA08BD3}" presName="node" presStyleLbl="node1" presStyleIdx="2" presStyleCnt="5">
        <dgm:presLayoutVars>
          <dgm:bulletEnabled val="1"/>
        </dgm:presLayoutVars>
      </dgm:prSet>
      <dgm:spPr/>
    </dgm:pt>
    <dgm:pt modelId="{F02E628B-7553-48D6-9E36-6A24AE4B0060}" type="pres">
      <dgm:prSet presAssocID="{B9F29C7F-96DB-40AC-A014-84A306861E99}" presName="sibTrans" presStyleLbl="sibTrans1D1" presStyleIdx="2" presStyleCnt="4"/>
      <dgm:spPr/>
    </dgm:pt>
    <dgm:pt modelId="{2AD6861D-0ECA-425E-81EF-26F897A4802F}" type="pres">
      <dgm:prSet presAssocID="{B9F29C7F-96DB-40AC-A014-84A306861E99}" presName="connectorText" presStyleLbl="sibTrans1D1" presStyleIdx="2" presStyleCnt="4"/>
      <dgm:spPr/>
    </dgm:pt>
    <dgm:pt modelId="{727F4C33-F4A0-4ADA-A27F-C26BAA416045}" type="pres">
      <dgm:prSet presAssocID="{D43225D9-9750-4BA5-A1B0-822BE68D8381}" presName="node" presStyleLbl="node1" presStyleIdx="3" presStyleCnt="5">
        <dgm:presLayoutVars>
          <dgm:bulletEnabled val="1"/>
        </dgm:presLayoutVars>
      </dgm:prSet>
      <dgm:spPr/>
    </dgm:pt>
    <dgm:pt modelId="{037F500E-7485-4ACA-888F-8A376EC1C9AC}" type="pres">
      <dgm:prSet presAssocID="{03BBCFE3-2FA9-4332-AA16-CBBC44A0B9F8}" presName="sibTrans" presStyleLbl="sibTrans1D1" presStyleIdx="3" presStyleCnt="4"/>
      <dgm:spPr/>
    </dgm:pt>
    <dgm:pt modelId="{BF3E332E-F9D6-489E-9045-1B37AC904FA9}" type="pres">
      <dgm:prSet presAssocID="{03BBCFE3-2FA9-4332-AA16-CBBC44A0B9F8}" presName="connectorText" presStyleLbl="sibTrans1D1" presStyleIdx="3" presStyleCnt="4"/>
      <dgm:spPr/>
    </dgm:pt>
    <dgm:pt modelId="{13BC3A2F-3D29-40B9-A506-CF2404464965}" type="pres">
      <dgm:prSet presAssocID="{6FEAECDF-E6B4-44E5-92BF-DB5084C70136}" presName="node" presStyleLbl="node1" presStyleIdx="4" presStyleCnt="5">
        <dgm:presLayoutVars>
          <dgm:bulletEnabled val="1"/>
        </dgm:presLayoutVars>
      </dgm:prSet>
      <dgm:spPr/>
    </dgm:pt>
  </dgm:ptLst>
  <dgm:cxnLst>
    <dgm:cxn modelId="{0CE89000-03D8-46F3-9714-24492A7ADB29}" type="presOf" srcId="{D2AE84B2-7BEF-45BF-A1C0-0B7DDA224B8A}" destId="{79C70A9C-B129-442F-A701-16364C790050}" srcOrd="0" destOrd="0" presId="urn:microsoft.com/office/officeart/2016/7/layout/RepeatingBendingProcessNew"/>
    <dgm:cxn modelId="{2B289716-3F2F-4788-B95C-ADFE82B3DF99}" type="presOf" srcId="{03BBCFE3-2FA9-4332-AA16-CBBC44A0B9F8}" destId="{BF3E332E-F9D6-489E-9045-1B37AC904FA9}" srcOrd="1" destOrd="0" presId="urn:microsoft.com/office/officeart/2016/7/layout/RepeatingBendingProcessNew"/>
    <dgm:cxn modelId="{B4CE0C1D-69E4-46DC-A415-EB6D441CADD0}" type="presOf" srcId="{F250FFB5-6CC4-4118-A7C9-A9551A5BB592}" destId="{E095137B-DEA9-4561-BAFB-51D99ABE54C0}" srcOrd="0" destOrd="0" presId="urn:microsoft.com/office/officeart/2016/7/layout/RepeatingBendingProcessNew"/>
    <dgm:cxn modelId="{B4BC4922-AA18-4BA1-9D57-279ED5D7C8EE}" type="presOf" srcId="{B9F29C7F-96DB-40AC-A014-84A306861E99}" destId="{2AD6861D-0ECA-425E-81EF-26F897A4802F}" srcOrd="1" destOrd="0" presId="urn:microsoft.com/office/officeart/2016/7/layout/RepeatingBendingProcessNew"/>
    <dgm:cxn modelId="{281ECB2E-3DAA-4153-8D6C-1E7A5D25D5C9}" srcId="{D2AE84B2-7BEF-45BF-A1C0-0B7DDA224B8A}" destId="{0389C42A-2407-4C8E-9614-646D8C1A6C0B}" srcOrd="0" destOrd="0" parTransId="{32FD3EDF-571A-44BF-A51F-DC293A8FA35D}" sibTransId="{80DAAFD2-5E9A-4317-9187-9BFF1B5D465C}"/>
    <dgm:cxn modelId="{09B72861-B642-4E64-8C2F-AA9E18E6D9CF}" type="presOf" srcId="{03BBCFE3-2FA9-4332-AA16-CBBC44A0B9F8}" destId="{037F500E-7485-4ACA-888F-8A376EC1C9AC}" srcOrd="0" destOrd="0" presId="urn:microsoft.com/office/officeart/2016/7/layout/RepeatingBendingProcessNew"/>
    <dgm:cxn modelId="{10BAF44C-0505-45B1-8CB7-2623C2E902AC}" type="presOf" srcId="{0389C42A-2407-4C8E-9614-646D8C1A6C0B}" destId="{CD22E38E-5321-48F7-93B3-CAABF91883B1}" srcOrd="0" destOrd="0" presId="urn:microsoft.com/office/officeart/2016/7/layout/RepeatingBendingProcessNew"/>
    <dgm:cxn modelId="{73A68C53-9720-4ABB-91FD-071F08EDE954}" type="presOf" srcId="{C6835C99-17E6-40E8-89D4-D6E994E8242B}" destId="{B47DFFCF-712E-4DC6-B7AA-864CAA8FDC6F}" srcOrd="1" destOrd="0" presId="urn:microsoft.com/office/officeart/2016/7/layout/RepeatingBendingProcessNew"/>
    <dgm:cxn modelId="{F663A556-2C55-4A8C-B726-A5D781F66F77}" type="presOf" srcId="{80DAAFD2-5E9A-4317-9187-9BFF1B5D465C}" destId="{415F0F57-8B7D-41C9-B2B5-51BE87074334}" srcOrd="0" destOrd="0" presId="urn:microsoft.com/office/officeart/2016/7/layout/RepeatingBendingProcessNew"/>
    <dgm:cxn modelId="{3F3B2857-5092-4F86-A5CB-9C8071331FF3}" type="presOf" srcId="{B9F29C7F-96DB-40AC-A014-84A306861E99}" destId="{F02E628B-7553-48D6-9E36-6A24AE4B0060}" srcOrd="0" destOrd="0" presId="urn:microsoft.com/office/officeart/2016/7/layout/RepeatingBendingProcessNew"/>
    <dgm:cxn modelId="{39CE9882-97CB-4F84-8854-DE59F8DDE294}" type="presOf" srcId="{80DAAFD2-5E9A-4317-9187-9BFF1B5D465C}" destId="{9EB77C65-B3B5-4102-B326-B84A6A648161}" srcOrd="1" destOrd="0" presId="urn:microsoft.com/office/officeart/2016/7/layout/RepeatingBendingProcessNew"/>
    <dgm:cxn modelId="{F0CA7199-12DD-478F-88FF-E3706CF5B163}" type="presOf" srcId="{6FEAECDF-E6B4-44E5-92BF-DB5084C70136}" destId="{13BC3A2F-3D29-40B9-A506-CF2404464965}" srcOrd="0" destOrd="0" presId="urn:microsoft.com/office/officeart/2016/7/layout/RepeatingBendingProcessNew"/>
    <dgm:cxn modelId="{FB282F9D-8F8D-4465-8CCB-529A48B5AE00}" type="presOf" srcId="{D43225D9-9750-4BA5-A1B0-822BE68D8381}" destId="{727F4C33-F4A0-4ADA-A27F-C26BAA416045}" srcOrd="0" destOrd="0" presId="urn:microsoft.com/office/officeart/2016/7/layout/RepeatingBendingProcessNew"/>
    <dgm:cxn modelId="{4F239AAF-D6F2-4DC6-B60F-281F0F33F039}" type="presOf" srcId="{C6835C99-17E6-40E8-89D4-D6E994E8242B}" destId="{7FB87E86-E771-466A-9F4E-6D631B48BAA7}" srcOrd="0" destOrd="0" presId="urn:microsoft.com/office/officeart/2016/7/layout/RepeatingBendingProcessNew"/>
    <dgm:cxn modelId="{01111FBE-E8B7-4657-8FFE-CED3A63FC25A}" type="presOf" srcId="{D51D181A-4F1C-48AA-BDA2-945B2FA08BD3}" destId="{6C342CE1-1E04-497A-B929-F29C82366203}" srcOrd="0" destOrd="0" presId="urn:microsoft.com/office/officeart/2016/7/layout/RepeatingBendingProcessNew"/>
    <dgm:cxn modelId="{5AF712DF-1F35-4FF7-9056-0ED1158525AB}" srcId="{D2AE84B2-7BEF-45BF-A1C0-0B7DDA224B8A}" destId="{F250FFB5-6CC4-4118-A7C9-A9551A5BB592}" srcOrd="1" destOrd="0" parTransId="{105DD281-874E-48F6-AE41-9BC7E5E0EA5C}" sibTransId="{C6835C99-17E6-40E8-89D4-D6E994E8242B}"/>
    <dgm:cxn modelId="{A26E1DE3-F36E-43EA-9C9A-89A1DE2DAF34}" srcId="{D2AE84B2-7BEF-45BF-A1C0-0B7DDA224B8A}" destId="{6FEAECDF-E6B4-44E5-92BF-DB5084C70136}" srcOrd="4" destOrd="0" parTransId="{F3BADF6A-7A58-4197-8BDB-A4EA3F95F03B}" sibTransId="{61DD349B-F8B1-40AC-A7B1-35FF16526101}"/>
    <dgm:cxn modelId="{7E59C8F2-498C-481B-B1EE-B587D9CEE9C2}" srcId="{D2AE84B2-7BEF-45BF-A1C0-0B7DDA224B8A}" destId="{D51D181A-4F1C-48AA-BDA2-945B2FA08BD3}" srcOrd="2" destOrd="0" parTransId="{CC238E73-FAE6-4EFF-9D00-2C0AE90643DE}" sibTransId="{B9F29C7F-96DB-40AC-A014-84A306861E99}"/>
    <dgm:cxn modelId="{01B0C7F7-1CD9-483E-BD2A-6C6C510A072D}" srcId="{D2AE84B2-7BEF-45BF-A1C0-0B7DDA224B8A}" destId="{D43225D9-9750-4BA5-A1B0-822BE68D8381}" srcOrd="3" destOrd="0" parTransId="{83CE15B8-9BDF-4EE3-9BA4-2E543D5DD3F2}" sibTransId="{03BBCFE3-2FA9-4332-AA16-CBBC44A0B9F8}"/>
    <dgm:cxn modelId="{6F8BFF9E-4217-4D55-9230-E36A21CB28CB}" type="presParOf" srcId="{79C70A9C-B129-442F-A701-16364C790050}" destId="{CD22E38E-5321-48F7-93B3-CAABF91883B1}" srcOrd="0" destOrd="0" presId="urn:microsoft.com/office/officeart/2016/7/layout/RepeatingBendingProcessNew"/>
    <dgm:cxn modelId="{8501B223-671E-41CD-ACB8-14EDC28F0A7B}" type="presParOf" srcId="{79C70A9C-B129-442F-A701-16364C790050}" destId="{415F0F57-8B7D-41C9-B2B5-51BE87074334}" srcOrd="1" destOrd="0" presId="urn:microsoft.com/office/officeart/2016/7/layout/RepeatingBendingProcessNew"/>
    <dgm:cxn modelId="{F2101536-83CD-4F8B-946A-CFE28B27EAFB}" type="presParOf" srcId="{415F0F57-8B7D-41C9-B2B5-51BE87074334}" destId="{9EB77C65-B3B5-4102-B326-B84A6A648161}" srcOrd="0" destOrd="0" presId="urn:microsoft.com/office/officeart/2016/7/layout/RepeatingBendingProcessNew"/>
    <dgm:cxn modelId="{4AD3A754-54B0-4DB6-AA67-50FC03BEBC9E}" type="presParOf" srcId="{79C70A9C-B129-442F-A701-16364C790050}" destId="{E095137B-DEA9-4561-BAFB-51D99ABE54C0}" srcOrd="2" destOrd="0" presId="urn:microsoft.com/office/officeart/2016/7/layout/RepeatingBendingProcessNew"/>
    <dgm:cxn modelId="{1DA39FBE-3955-4F3F-B185-B72745990834}" type="presParOf" srcId="{79C70A9C-B129-442F-A701-16364C790050}" destId="{7FB87E86-E771-466A-9F4E-6D631B48BAA7}" srcOrd="3" destOrd="0" presId="urn:microsoft.com/office/officeart/2016/7/layout/RepeatingBendingProcessNew"/>
    <dgm:cxn modelId="{19F48980-CE67-4912-B457-40182E01997E}" type="presParOf" srcId="{7FB87E86-E771-466A-9F4E-6D631B48BAA7}" destId="{B47DFFCF-712E-4DC6-B7AA-864CAA8FDC6F}" srcOrd="0" destOrd="0" presId="urn:microsoft.com/office/officeart/2016/7/layout/RepeatingBendingProcessNew"/>
    <dgm:cxn modelId="{6C047D06-864F-4966-AAC0-070B1E5F8F28}" type="presParOf" srcId="{79C70A9C-B129-442F-A701-16364C790050}" destId="{6C342CE1-1E04-497A-B929-F29C82366203}" srcOrd="4" destOrd="0" presId="urn:microsoft.com/office/officeart/2016/7/layout/RepeatingBendingProcessNew"/>
    <dgm:cxn modelId="{32CEAFCF-86C2-4633-9942-54EE7E40394A}" type="presParOf" srcId="{79C70A9C-B129-442F-A701-16364C790050}" destId="{F02E628B-7553-48D6-9E36-6A24AE4B0060}" srcOrd="5" destOrd="0" presId="urn:microsoft.com/office/officeart/2016/7/layout/RepeatingBendingProcessNew"/>
    <dgm:cxn modelId="{4DC9F445-0A98-48A7-9805-062C3453DA70}" type="presParOf" srcId="{F02E628B-7553-48D6-9E36-6A24AE4B0060}" destId="{2AD6861D-0ECA-425E-81EF-26F897A4802F}" srcOrd="0" destOrd="0" presId="urn:microsoft.com/office/officeart/2016/7/layout/RepeatingBendingProcessNew"/>
    <dgm:cxn modelId="{A0AE2E34-1FE3-4C5D-8C66-D4689F752499}" type="presParOf" srcId="{79C70A9C-B129-442F-A701-16364C790050}" destId="{727F4C33-F4A0-4ADA-A27F-C26BAA416045}" srcOrd="6" destOrd="0" presId="urn:microsoft.com/office/officeart/2016/7/layout/RepeatingBendingProcessNew"/>
    <dgm:cxn modelId="{AF3E3886-4BE4-457A-A213-8F4A9F075CB8}" type="presParOf" srcId="{79C70A9C-B129-442F-A701-16364C790050}" destId="{037F500E-7485-4ACA-888F-8A376EC1C9AC}" srcOrd="7" destOrd="0" presId="urn:microsoft.com/office/officeart/2016/7/layout/RepeatingBendingProcessNew"/>
    <dgm:cxn modelId="{B6E60FE2-0FCF-4501-BFC1-530CDB48280E}" type="presParOf" srcId="{037F500E-7485-4ACA-888F-8A376EC1C9AC}" destId="{BF3E332E-F9D6-489E-9045-1B37AC904FA9}" srcOrd="0" destOrd="0" presId="urn:microsoft.com/office/officeart/2016/7/layout/RepeatingBendingProcessNew"/>
    <dgm:cxn modelId="{8F576F94-7625-4871-86CA-DA6D832A5520}" type="presParOf" srcId="{79C70A9C-B129-442F-A701-16364C790050}" destId="{13BC3A2F-3D29-40B9-A506-CF2404464965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C97AC-08A2-430A-9392-1AAC17DD7CD0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369E3-D513-4FB7-BAFC-676D8F9D7914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Summary only offences to which D has pleaded not guilty</a:t>
          </a:r>
          <a:endParaRPr lang="en-US" sz="2400" kern="1200"/>
        </a:p>
      </dsp:txBody>
      <dsp:txXfrm>
        <a:off x="535713" y="1032452"/>
        <a:ext cx="3967760" cy="2463577"/>
      </dsp:txXfrm>
    </dsp:sp>
    <dsp:sp modelId="{EEC09448-60FE-4840-AB3B-13579DB324F4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5E2E2-ABA7-4CC2-B436-C2AC253429C9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Trial of an either-way offence (to which the D has pleaded not guilty) where the case has been allocated to the Magistrates’ Court rather than the Crown Court. </a:t>
          </a:r>
          <a:endParaRPr lang="en-US" sz="2400" kern="1200"/>
        </a:p>
      </dsp:txBody>
      <dsp:txXfrm>
        <a:off x="5572553" y="1032452"/>
        <a:ext cx="3967760" cy="24635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5FC58E-A7F6-4B52-AB3C-53FFF2886239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77491-AB7B-450B-B94E-45CAD4E933CF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Witnesses will give version of events in response to questions from the prosecutor</a:t>
          </a:r>
          <a:endParaRPr lang="en-US" sz="3300" kern="1200"/>
        </a:p>
      </dsp:txBody>
      <dsp:txXfrm>
        <a:off x="535713" y="1032452"/>
        <a:ext cx="3967760" cy="2463577"/>
      </dsp:txXfrm>
    </dsp:sp>
    <dsp:sp modelId="{7D393F67-D21E-4B68-9164-2E8EAD85FE7B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55762-1AB1-4ED3-8AAF-EF49B5A2C488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Witness must “come up to proof” – gives evidence as set out in their witness statement</a:t>
          </a:r>
          <a:endParaRPr lang="en-US" sz="3300" kern="1200"/>
        </a:p>
      </dsp:txBody>
      <dsp:txXfrm>
        <a:off x="5572553" y="1032452"/>
        <a:ext cx="3967760" cy="2463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181FA-227B-440F-BAC6-2C7610B7F09B}">
      <dsp:nvSpPr>
        <dsp:cNvPr id="0" name=""/>
        <dsp:cNvSpPr/>
      </dsp:nvSpPr>
      <dsp:spPr>
        <a:xfrm>
          <a:off x="0" y="0"/>
          <a:ext cx="3005666" cy="409348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Defence may cross examine the witness to try to discredit them</a:t>
          </a:r>
          <a:endParaRPr lang="en-US" sz="2600" kern="1200"/>
        </a:p>
      </dsp:txBody>
      <dsp:txXfrm>
        <a:off x="0" y="1555523"/>
        <a:ext cx="3005666" cy="2456089"/>
      </dsp:txXfrm>
    </dsp:sp>
    <dsp:sp modelId="{DFBBC838-335E-4410-8112-4D6A87DAA07A}">
      <dsp:nvSpPr>
        <dsp:cNvPr id="0" name=""/>
        <dsp:cNvSpPr/>
      </dsp:nvSpPr>
      <dsp:spPr>
        <a:xfrm>
          <a:off x="888810" y="409348"/>
          <a:ext cx="1228044" cy="12280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68653" y="589191"/>
        <a:ext cx="868358" cy="868358"/>
      </dsp:txXfrm>
    </dsp:sp>
    <dsp:sp modelId="{FEDDAA20-C59B-454E-98DC-5A73A84FAF38}">
      <dsp:nvSpPr>
        <dsp:cNvPr id="0" name=""/>
        <dsp:cNvSpPr/>
      </dsp:nvSpPr>
      <dsp:spPr>
        <a:xfrm>
          <a:off x="0" y="4093410"/>
          <a:ext cx="300566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5F8D3-561B-4977-857E-B3AE6A4C63E1}">
      <dsp:nvSpPr>
        <dsp:cNvPr id="0" name=""/>
        <dsp:cNvSpPr/>
      </dsp:nvSpPr>
      <dsp:spPr>
        <a:xfrm>
          <a:off x="3306233" y="0"/>
          <a:ext cx="3005666" cy="409348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Point out flaws in their version of events</a:t>
          </a:r>
          <a:endParaRPr lang="en-US" sz="2600" kern="1200"/>
        </a:p>
      </dsp:txBody>
      <dsp:txXfrm>
        <a:off x="3306233" y="1555523"/>
        <a:ext cx="3005666" cy="2456089"/>
      </dsp:txXfrm>
    </dsp:sp>
    <dsp:sp modelId="{8E1D0308-9C28-4F53-8AD6-8C319FB7E49B}">
      <dsp:nvSpPr>
        <dsp:cNvPr id="0" name=""/>
        <dsp:cNvSpPr/>
      </dsp:nvSpPr>
      <dsp:spPr>
        <a:xfrm>
          <a:off x="4195044" y="409348"/>
          <a:ext cx="1228044" cy="12280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74887" y="589191"/>
        <a:ext cx="868358" cy="868358"/>
      </dsp:txXfrm>
    </dsp:sp>
    <dsp:sp modelId="{2438A1C5-D545-48DC-BDAF-D0B5C9B0A16E}">
      <dsp:nvSpPr>
        <dsp:cNvPr id="0" name=""/>
        <dsp:cNvSpPr/>
      </dsp:nvSpPr>
      <dsp:spPr>
        <a:xfrm>
          <a:off x="3306233" y="4093410"/>
          <a:ext cx="300566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CBC8F-7E1A-478F-A479-6B05C5C653C7}">
      <dsp:nvSpPr>
        <dsp:cNvPr id="0" name=""/>
        <dsp:cNvSpPr/>
      </dsp:nvSpPr>
      <dsp:spPr>
        <a:xfrm>
          <a:off x="6612466" y="0"/>
          <a:ext cx="3005666" cy="4093482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Prosecutor may re-examine the witness to repair any damage done by cross</a:t>
          </a:r>
          <a:endParaRPr lang="en-US" sz="2600" kern="1200"/>
        </a:p>
      </dsp:txBody>
      <dsp:txXfrm>
        <a:off x="6612466" y="1555523"/>
        <a:ext cx="3005666" cy="2456089"/>
      </dsp:txXfrm>
    </dsp:sp>
    <dsp:sp modelId="{3960F9A8-6F7D-4223-A1EC-BFB3146414C7}">
      <dsp:nvSpPr>
        <dsp:cNvPr id="0" name=""/>
        <dsp:cNvSpPr/>
      </dsp:nvSpPr>
      <dsp:spPr>
        <a:xfrm>
          <a:off x="7501277" y="409348"/>
          <a:ext cx="1228044" cy="12280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81120" y="589191"/>
        <a:ext cx="868358" cy="868358"/>
      </dsp:txXfrm>
    </dsp:sp>
    <dsp:sp modelId="{B86FB7D5-22B6-457B-8F58-CD44208A5088}">
      <dsp:nvSpPr>
        <dsp:cNvPr id="0" name=""/>
        <dsp:cNvSpPr/>
      </dsp:nvSpPr>
      <dsp:spPr>
        <a:xfrm>
          <a:off x="6612466" y="4093410"/>
          <a:ext cx="300566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92004-E540-4520-8931-CD1427779F3B}">
      <dsp:nvSpPr>
        <dsp:cNvPr id="0" name=""/>
        <dsp:cNvSpPr/>
      </dsp:nvSpPr>
      <dsp:spPr>
        <a:xfrm>
          <a:off x="0" y="448559"/>
          <a:ext cx="6692813" cy="19111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Trial of an indictable-only offence</a:t>
          </a:r>
        </a:p>
      </dsp:txBody>
      <dsp:txXfrm>
        <a:off x="93297" y="541856"/>
        <a:ext cx="6506219" cy="1724601"/>
      </dsp:txXfrm>
    </dsp:sp>
    <dsp:sp modelId="{B8F2BDF5-329A-4FE7-90EC-7798BAF147FF}">
      <dsp:nvSpPr>
        <dsp:cNvPr id="0" name=""/>
        <dsp:cNvSpPr/>
      </dsp:nvSpPr>
      <dsp:spPr>
        <a:xfrm>
          <a:off x="0" y="2463435"/>
          <a:ext cx="6692813" cy="1911195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Trial of an either-way offence which has ben sent to trial from the Magistrates’ Court</a:t>
          </a:r>
        </a:p>
      </dsp:txBody>
      <dsp:txXfrm>
        <a:off x="93297" y="2556732"/>
        <a:ext cx="6506219" cy="17246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CFAB0-A32A-46D0-8BF8-6B32BEBCAA64}">
      <dsp:nvSpPr>
        <dsp:cNvPr id="0" name=""/>
        <dsp:cNvSpPr/>
      </dsp:nvSpPr>
      <dsp:spPr>
        <a:xfrm>
          <a:off x="0" y="40505"/>
          <a:ext cx="9618133" cy="1274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Case tried by Circuit Judge/Recorder (serious cases may be by High Court Judge).</a:t>
          </a:r>
          <a:endParaRPr lang="en-US" sz="3300" kern="1200"/>
        </a:p>
      </dsp:txBody>
      <dsp:txXfrm>
        <a:off x="62198" y="102703"/>
        <a:ext cx="9493737" cy="1149734"/>
      </dsp:txXfrm>
    </dsp:sp>
    <dsp:sp modelId="{1E362807-8F06-4BB3-9297-497637D22A96}">
      <dsp:nvSpPr>
        <dsp:cNvPr id="0" name=""/>
        <dsp:cNvSpPr/>
      </dsp:nvSpPr>
      <dsp:spPr>
        <a:xfrm>
          <a:off x="0" y="1409676"/>
          <a:ext cx="9618133" cy="1274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Judge decides on questions of law. Will decide these in absence of jury.</a:t>
          </a:r>
          <a:endParaRPr lang="en-US" sz="3300" kern="1200"/>
        </a:p>
      </dsp:txBody>
      <dsp:txXfrm>
        <a:off x="62198" y="1471874"/>
        <a:ext cx="9493737" cy="1149734"/>
      </dsp:txXfrm>
    </dsp:sp>
    <dsp:sp modelId="{5394849F-CAD2-4682-84A5-46AC69F37706}">
      <dsp:nvSpPr>
        <dsp:cNvPr id="0" name=""/>
        <dsp:cNvSpPr/>
      </dsp:nvSpPr>
      <dsp:spPr>
        <a:xfrm>
          <a:off x="0" y="2778846"/>
          <a:ext cx="9618133" cy="1274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Jury will be ‘empanelled.’</a:t>
          </a:r>
          <a:endParaRPr lang="en-US" sz="3300" kern="1200"/>
        </a:p>
      </dsp:txBody>
      <dsp:txXfrm>
        <a:off x="62198" y="2841044"/>
        <a:ext cx="9493737" cy="11497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3B08C-8882-4E19-AE76-B96002E1B91C}">
      <dsp:nvSpPr>
        <dsp:cNvPr id="0" name=""/>
        <dsp:cNvSpPr/>
      </dsp:nvSpPr>
      <dsp:spPr>
        <a:xfrm>
          <a:off x="0" y="0"/>
          <a:ext cx="96181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AB065-648F-4716-8A32-EB00D297AFEE}">
      <dsp:nvSpPr>
        <dsp:cNvPr id="0" name=""/>
        <dsp:cNvSpPr/>
      </dsp:nvSpPr>
      <dsp:spPr>
        <a:xfrm>
          <a:off x="0" y="0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Prosecution opening speech</a:t>
          </a:r>
          <a:endParaRPr lang="en-US" sz="2000" kern="1200"/>
        </a:p>
      </dsp:txBody>
      <dsp:txXfrm>
        <a:off x="0" y="0"/>
        <a:ext cx="9618133" cy="511685"/>
      </dsp:txXfrm>
    </dsp:sp>
    <dsp:sp modelId="{8561FBAE-53B0-437C-95B0-2DE1D31781D8}">
      <dsp:nvSpPr>
        <dsp:cNvPr id="0" name=""/>
        <dsp:cNvSpPr/>
      </dsp:nvSpPr>
      <dsp:spPr>
        <a:xfrm>
          <a:off x="0" y="511685"/>
          <a:ext cx="961813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CB08E-AAFE-41DE-B3E1-409B256EB81A}">
      <dsp:nvSpPr>
        <dsp:cNvPr id="0" name=""/>
        <dsp:cNvSpPr/>
      </dsp:nvSpPr>
      <dsp:spPr>
        <a:xfrm>
          <a:off x="0" y="511685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Prosecution case (witnesses/agreed statements/agreed facts)</a:t>
          </a:r>
          <a:endParaRPr lang="en-US" sz="2000" kern="1200"/>
        </a:p>
      </dsp:txBody>
      <dsp:txXfrm>
        <a:off x="0" y="511685"/>
        <a:ext cx="9618133" cy="511685"/>
      </dsp:txXfrm>
    </dsp:sp>
    <dsp:sp modelId="{7DFE9BDB-9512-48CB-9AC2-9E7F65BEEDB6}">
      <dsp:nvSpPr>
        <dsp:cNvPr id="0" name=""/>
        <dsp:cNvSpPr/>
      </dsp:nvSpPr>
      <dsp:spPr>
        <a:xfrm>
          <a:off x="0" y="1023370"/>
          <a:ext cx="961813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E56FF-8D37-4387-A32E-0B24C64459DD}">
      <dsp:nvSpPr>
        <dsp:cNvPr id="0" name=""/>
        <dsp:cNvSpPr/>
      </dsp:nvSpPr>
      <dsp:spPr>
        <a:xfrm>
          <a:off x="0" y="1023370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Possible submission of no case to answer.</a:t>
          </a:r>
          <a:endParaRPr lang="en-US" sz="2000" kern="1200"/>
        </a:p>
      </dsp:txBody>
      <dsp:txXfrm>
        <a:off x="0" y="1023370"/>
        <a:ext cx="9618133" cy="511685"/>
      </dsp:txXfrm>
    </dsp:sp>
    <dsp:sp modelId="{9030DD51-9BCA-4B14-837B-471EB4184E06}">
      <dsp:nvSpPr>
        <dsp:cNvPr id="0" name=""/>
        <dsp:cNvSpPr/>
      </dsp:nvSpPr>
      <dsp:spPr>
        <a:xfrm>
          <a:off x="0" y="1535055"/>
          <a:ext cx="961813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2E7A0-6278-4069-928C-B1D2F2C80923}">
      <dsp:nvSpPr>
        <dsp:cNvPr id="0" name=""/>
        <dsp:cNvSpPr/>
      </dsp:nvSpPr>
      <dsp:spPr>
        <a:xfrm>
          <a:off x="0" y="1535055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complex/lengthy cases D may give short opening (if intending to call evidence)</a:t>
          </a:r>
          <a:endParaRPr lang="en-US" sz="2000" kern="1200"/>
        </a:p>
      </dsp:txBody>
      <dsp:txXfrm>
        <a:off x="0" y="1535055"/>
        <a:ext cx="9618133" cy="511685"/>
      </dsp:txXfrm>
    </dsp:sp>
    <dsp:sp modelId="{6CB1C9D2-93BD-49C0-8B96-B55461802BA0}">
      <dsp:nvSpPr>
        <dsp:cNvPr id="0" name=""/>
        <dsp:cNvSpPr/>
      </dsp:nvSpPr>
      <dsp:spPr>
        <a:xfrm>
          <a:off x="0" y="2046741"/>
          <a:ext cx="961813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848A5-999D-436E-90BB-811D08CAD781}">
      <dsp:nvSpPr>
        <dsp:cNvPr id="0" name=""/>
        <dsp:cNvSpPr/>
      </dsp:nvSpPr>
      <dsp:spPr>
        <a:xfrm>
          <a:off x="0" y="2046741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Defence case (if they chose to present one).</a:t>
          </a:r>
          <a:endParaRPr lang="en-US" sz="2000" kern="1200"/>
        </a:p>
      </dsp:txBody>
      <dsp:txXfrm>
        <a:off x="0" y="2046741"/>
        <a:ext cx="9618133" cy="511685"/>
      </dsp:txXfrm>
    </dsp:sp>
    <dsp:sp modelId="{BB66D37F-A381-458B-A131-89E72465782D}">
      <dsp:nvSpPr>
        <dsp:cNvPr id="0" name=""/>
        <dsp:cNvSpPr/>
      </dsp:nvSpPr>
      <dsp:spPr>
        <a:xfrm>
          <a:off x="0" y="2558426"/>
          <a:ext cx="96181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CC890-6CC6-49D7-92DD-D799F681DDA7}">
      <dsp:nvSpPr>
        <dsp:cNvPr id="0" name=""/>
        <dsp:cNvSpPr/>
      </dsp:nvSpPr>
      <dsp:spPr>
        <a:xfrm>
          <a:off x="0" y="2558426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multiple defendants D1 will call all evidence first before D2’s case.</a:t>
          </a:r>
          <a:endParaRPr lang="en-US" sz="2000" kern="1200"/>
        </a:p>
      </dsp:txBody>
      <dsp:txXfrm>
        <a:off x="0" y="2558426"/>
        <a:ext cx="9618133" cy="511685"/>
      </dsp:txXfrm>
    </dsp:sp>
    <dsp:sp modelId="{DAEFC9E9-8318-461F-B9B7-F490FCAE9F93}">
      <dsp:nvSpPr>
        <dsp:cNvPr id="0" name=""/>
        <dsp:cNvSpPr/>
      </dsp:nvSpPr>
      <dsp:spPr>
        <a:xfrm>
          <a:off x="0" y="3070111"/>
          <a:ext cx="961813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A93D9-2555-411C-90BE-8624CA5F8035}">
      <dsp:nvSpPr>
        <dsp:cNvPr id="0" name=""/>
        <dsp:cNvSpPr/>
      </dsp:nvSpPr>
      <dsp:spPr>
        <a:xfrm>
          <a:off x="0" y="3070111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Prosecution closing</a:t>
          </a:r>
          <a:endParaRPr lang="en-US" sz="2000" kern="1200"/>
        </a:p>
      </dsp:txBody>
      <dsp:txXfrm>
        <a:off x="0" y="3070111"/>
        <a:ext cx="9618133" cy="511685"/>
      </dsp:txXfrm>
    </dsp:sp>
    <dsp:sp modelId="{82EF451E-17BC-4848-BBCD-C33D84E470B6}">
      <dsp:nvSpPr>
        <dsp:cNvPr id="0" name=""/>
        <dsp:cNvSpPr/>
      </dsp:nvSpPr>
      <dsp:spPr>
        <a:xfrm>
          <a:off x="0" y="3581796"/>
          <a:ext cx="961813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125C4-74C5-4D88-B0BE-886E9CAEA6CA}">
      <dsp:nvSpPr>
        <dsp:cNvPr id="0" name=""/>
        <dsp:cNvSpPr/>
      </dsp:nvSpPr>
      <dsp:spPr>
        <a:xfrm>
          <a:off x="0" y="3581796"/>
          <a:ext cx="9618133" cy="511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Defence closing (if more than one will be D1, D2 etc).</a:t>
          </a:r>
          <a:endParaRPr lang="en-US" sz="2000" kern="1200"/>
        </a:p>
      </dsp:txBody>
      <dsp:txXfrm>
        <a:off x="0" y="3581796"/>
        <a:ext cx="9618133" cy="5116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F0F57-8B7D-41C9-B2B5-51BE87074334}">
      <dsp:nvSpPr>
        <dsp:cNvPr id="0" name=""/>
        <dsp:cNvSpPr/>
      </dsp:nvSpPr>
      <dsp:spPr>
        <a:xfrm>
          <a:off x="2781118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891697"/>
        <a:ext cx="31918" cy="6383"/>
      </dsp:txXfrm>
    </dsp:sp>
    <dsp:sp modelId="{CD22E38E-5321-48F7-93B3-CAABF91883B1}">
      <dsp:nvSpPr>
        <dsp:cNvPr id="0" name=""/>
        <dsp:cNvSpPr/>
      </dsp:nvSpPr>
      <dsp:spPr>
        <a:xfrm>
          <a:off x="7373" y="62226"/>
          <a:ext cx="2775545" cy="1665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 conclusion of speeches judge will normally discuss summing up with advocates first.</a:t>
          </a:r>
          <a:endParaRPr lang="en-US" sz="1700" kern="1200"/>
        </a:p>
      </dsp:txBody>
      <dsp:txXfrm>
        <a:off x="7373" y="62226"/>
        <a:ext cx="2775545" cy="1665327"/>
      </dsp:txXfrm>
    </dsp:sp>
    <dsp:sp modelId="{7FB87E86-E771-466A-9F4E-6D631B48BAA7}">
      <dsp:nvSpPr>
        <dsp:cNvPr id="0" name=""/>
        <dsp:cNvSpPr/>
      </dsp:nvSpPr>
      <dsp:spPr>
        <a:xfrm>
          <a:off x="6195039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-904150"/>
              <a:satOff val="-552"/>
              <a:lumOff val="215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891697"/>
        <a:ext cx="31918" cy="6383"/>
      </dsp:txXfrm>
    </dsp:sp>
    <dsp:sp modelId="{E095137B-DEA9-4561-BAFB-51D99ABE54C0}">
      <dsp:nvSpPr>
        <dsp:cNvPr id="0" name=""/>
        <dsp:cNvSpPr/>
      </dsp:nvSpPr>
      <dsp:spPr>
        <a:xfrm>
          <a:off x="3421293" y="62226"/>
          <a:ext cx="2775545" cy="1665327"/>
        </a:xfrm>
        <a:prstGeom prst="rect">
          <a:avLst/>
        </a:prstGeom>
        <a:solidFill>
          <a:schemeClr val="accent2">
            <a:hueOff val="-678113"/>
            <a:satOff val="-414"/>
            <a:lumOff val="16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Will sum up law in relation to offences and evidence. Will remind jury of the key evidence. May provide ‘route to verdict.’</a:t>
          </a:r>
          <a:endParaRPr lang="en-US" sz="1700" kern="1200"/>
        </a:p>
      </dsp:txBody>
      <dsp:txXfrm>
        <a:off x="3421293" y="62226"/>
        <a:ext cx="2775545" cy="1665327"/>
      </dsp:txXfrm>
    </dsp:sp>
    <dsp:sp modelId="{F02E628B-7553-48D6-9E36-6A24AE4B0060}">
      <dsp:nvSpPr>
        <dsp:cNvPr id="0" name=""/>
        <dsp:cNvSpPr/>
      </dsp:nvSpPr>
      <dsp:spPr>
        <a:xfrm>
          <a:off x="1395145" y="1725753"/>
          <a:ext cx="6827841" cy="607775"/>
        </a:xfrm>
        <a:custGeom>
          <a:avLst/>
          <a:gdLst/>
          <a:ahLst/>
          <a:cxnLst/>
          <a:rect l="0" t="0" r="0" b="0"/>
          <a:pathLst>
            <a:path>
              <a:moveTo>
                <a:pt x="6827841" y="0"/>
              </a:moveTo>
              <a:lnTo>
                <a:pt x="6827841" y="320987"/>
              </a:lnTo>
              <a:lnTo>
                <a:pt x="0" y="320987"/>
              </a:lnTo>
              <a:lnTo>
                <a:pt x="0" y="607775"/>
              </a:lnTo>
            </a:path>
          </a:pathLst>
        </a:custGeom>
        <a:noFill/>
        <a:ln w="12700" cap="rnd" cmpd="sng" algn="ctr">
          <a:solidFill>
            <a:schemeClr val="accent2">
              <a:hueOff val="-1808300"/>
              <a:satOff val="-1104"/>
              <a:lumOff val="431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7626" y="2026449"/>
        <a:ext cx="342880" cy="6383"/>
      </dsp:txXfrm>
    </dsp:sp>
    <dsp:sp modelId="{6C342CE1-1E04-497A-B929-F29C82366203}">
      <dsp:nvSpPr>
        <dsp:cNvPr id="0" name=""/>
        <dsp:cNvSpPr/>
      </dsp:nvSpPr>
      <dsp:spPr>
        <a:xfrm>
          <a:off x="6835214" y="62226"/>
          <a:ext cx="2775545" cy="1665327"/>
        </a:xfrm>
        <a:prstGeom prst="rec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Jury will retire. </a:t>
          </a:r>
          <a:endParaRPr lang="en-US" sz="1700" kern="1200"/>
        </a:p>
      </dsp:txBody>
      <dsp:txXfrm>
        <a:off x="6835214" y="62226"/>
        <a:ext cx="2775545" cy="1665327"/>
      </dsp:txXfrm>
    </dsp:sp>
    <dsp:sp modelId="{037F500E-7485-4ACA-888F-8A376EC1C9AC}">
      <dsp:nvSpPr>
        <dsp:cNvPr id="0" name=""/>
        <dsp:cNvSpPr/>
      </dsp:nvSpPr>
      <dsp:spPr>
        <a:xfrm>
          <a:off x="2781118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3195400"/>
        <a:ext cx="31918" cy="6383"/>
      </dsp:txXfrm>
    </dsp:sp>
    <dsp:sp modelId="{727F4C33-F4A0-4ADA-A27F-C26BAA416045}">
      <dsp:nvSpPr>
        <dsp:cNvPr id="0" name=""/>
        <dsp:cNvSpPr/>
      </dsp:nvSpPr>
      <dsp:spPr>
        <a:xfrm>
          <a:off x="7373" y="2365928"/>
          <a:ext cx="2775545" cy="1665327"/>
        </a:xfrm>
        <a:prstGeom prst="rect">
          <a:avLst/>
        </a:prstGeom>
        <a:solidFill>
          <a:schemeClr val="accent2">
            <a:hueOff val="-2034338"/>
            <a:satOff val="-1242"/>
            <a:lumOff val="4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Should consider unanimous verdict on each count. If not unanimous after 2 hours will accept 11:1 or 10:2.</a:t>
          </a:r>
          <a:endParaRPr lang="en-US" sz="1700" kern="1200"/>
        </a:p>
      </dsp:txBody>
      <dsp:txXfrm>
        <a:off x="7373" y="2365928"/>
        <a:ext cx="2775545" cy="1665327"/>
      </dsp:txXfrm>
    </dsp:sp>
    <dsp:sp modelId="{13BC3A2F-3D29-40B9-A506-CF2404464965}">
      <dsp:nvSpPr>
        <dsp:cNvPr id="0" name=""/>
        <dsp:cNvSpPr/>
      </dsp:nvSpPr>
      <dsp:spPr>
        <a:xfrm>
          <a:off x="3421293" y="2365928"/>
          <a:ext cx="2775545" cy="1665327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can’t achieve majority, will be discharged. Prosecution will consider retrial.</a:t>
          </a:r>
          <a:endParaRPr lang="en-US" sz="1700" kern="1200"/>
        </a:p>
      </dsp:txBody>
      <dsp:txXfrm>
        <a:off x="3421293" y="2365928"/>
        <a:ext cx="2775545" cy="1665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572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183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51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113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839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979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114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451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638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064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472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942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044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31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598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722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8349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258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623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19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229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574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5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268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171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055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24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306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7237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940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9845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549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339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22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2D574-25AB-4ED9-A06D-4279CBFE7127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59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ustice.gov.uk/courts/procedure-rules/criminal/docs/october-2015/cm008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lumMod val="75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575710" y="3810000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The Trial</a:t>
            </a:r>
            <a:endParaRPr sz="44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387" y="698499"/>
            <a:ext cx="7766936" cy="2653836"/>
          </a:xfrm>
        </p:spPr>
        <p:txBody>
          <a:bodyPr>
            <a:normAutofit/>
          </a:bodyPr>
          <a:lstStyle/>
          <a:p>
            <a:r>
              <a:rPr lang="en-US" dirty="0"/>
              <a:t>Criminal Litigation</a:t>
            </a:r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45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/>
              <a:t>To understand the principal functions and features of criminal proceedings in Magistrates’ and Crown Courts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36C5D6FF-61C8-A8BC-BF23-EE311D9681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491" r="-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772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Summary Trial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2FA4E-0426-05D6-F6F9-C557CEDA8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0588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4044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1AA7F-3040-4FB8-89C5-3B93F1EB4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trial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61AA4-833F-48FB-BC0B-1DEB95E40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74" y="1337629"/>
            <a:ext cx="9914466" cy="3880773"/>
          </a:xfrm>
        </p:spPr>
        <p:txBody>
          <a:bodyPr>
            <a:noAutofit/>
          </a:bodyPr>
          <a:lstStyle/>
          <a:p>
            <a:r>
              <a:rPr lang="en-GB" sz="2400" dirty="0"/>
              <a:t>Takes place at Magistrates’ Court</a:t>
            </a:r>
          </a:p>
          <a:p>
            <a:r>
              <a:rPr lang="en-GB" sz="2400" dirty="0"/>
              <a:t>CPS and police must ensure the prosecutor has all the relevant information, instructions and paperwork</a:t>
            </a:r>
          </a:p>
          <a:p>
            <a:r>
              <a:rPr lang="en-GB" sz="2400" dirty="0"/>
              <a:t>Both prosecution and defence must arrange for any witnesses to attend</a:t>
            </a:r>
          </a:p>
          <a:p>
            <a:r>
              <a:rPr lang="en-GB" sz="2400" dirty="0"/>
              <a:t>If D pleads not guilty, the procedure will follow </a:t>
            </a:r>
            <a:r>
              <a:rPr lang="en-GB" sz="2400" dirty="0" err="1"/>
              <a:t>CrPR</a:t>
            </a:r>
            <a:r>
              <a:rPr lang="en-GB" sz="2400" dirty="0"/>
              <a:t> r24.3</a:t>
            </a:r>
          </a:p>
          <a:p>
            <a:r>
              <a:rPr lang="en-GB" sz="2400" dirty="0"/>
              <a:t>Court’s legal adviser reads the charge to D who is asked to plead</a:t>
            </a:r>
          </a:p>
          <a:p>
            <a:r>
              <a:rPr lang="en-GB" sz="2400" dirty="0"/>
              <a:t>If D pleads not guilty the prosecution presents its case first</a:t>
            </a:r>
          </a:p>
          <a:p>
            <a:r>
              <a:rPr lang="en-GB" sz="2400" dirty="0"/>
              <a:t>Prosecutor makes opening speech, calls witnesses to give evidence under oath</a:t>
            </a:r>
          </a:p>
        </p:txBody>
      </p:sp>
    </p:spTree>
    <p:extLst>
      <p:ext uri="{BB962C8B-B14F-4D97-AF65-F5344CB8AC3E}">
        <p14:creationId xmlns:p14="http://schemas.microsoft.com/office/powerpoint/2010/main" val="40942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D08C60-0DCA-4099-9C8A-3C4147415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Evidence in chief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CB7D18-AD09-43B9-BA9C-DAE21DDF10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8665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2068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DFF65-0875-472A-9739-E2F6EF697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Cross-examination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F037F3-C8F0-47E9-A9B7-3EFFF3460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99463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1339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57CD-67BB-4181-9E30-9C21D0474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trial procedure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C354B-D0EA-4563-AF65-C1BB00009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214" y="1368109"/>
            <a:ext cx="9594426" cy="3880773"/>
          </a:xfrm>
        </p:spPr>
        <p:txBody>
          <a:bodyPr>
            <a:noAutofit/>
          </a:bodyPr>
          <a:lstStyle/>
          <a:p>
            <a:r>
              <a:rPr lang="en-GB" sz="2800" dirty="0"/>
              <a:t>Prosecutor will read written evidence </a:t>
            </a:r>
          </a:p>
          <a:p>
            <a:r>
              <a:rPr lang="en-GB" sz="2800" dirty="0"/>
              <a:t>Prosecution closes</a:t>
            </a:r>
          </a:p>
          <a:p>
            <a:r>
              <a:rPr lang="en-GB" sz="2800" dirty="0"/>
              <a:t>Defence may submit there is no case to answer – only if there is no evidence that D committed the offence and/or evidence is weak</a:t>
            </a:r>
          </a:p>
          <a:p>
            <a:r>
              <a:rPr lang="en-GB" sz="2800" dirty="0"/>
              <a:t>If no submission by defence, Ds case is presented.</a:t>
            </a:r>
          </a:p>
          <a:p>
            <a:r>
              <a:rPr lang="en-GB" sz="2800" dirty="0"/>
              <a:t>Defence does not make an opening speech</a:t>
            </a:r>
          </a:p>
          <a:p>
            <a:r>
              <a:rPr lang="en-GB" sz="2800" dirty="0"/>
              <a:t>Defence witnesses give evidence</a:t>
            </a:r>
          </a:p>
          <a:p>
            <a:r>
              <a:rPr lang="en-GB" sz="2800" dirty="0"/>
              <a:t>Closing speeches – defence goes last</a:t>
            </a:r>
          </a:p>
        </p:txBody>
      </p:sp>
    </p:spTree>
    <p:extLst>
      <p:ext uri="{BB962C8B-B14F-4D97-AF65-F5344CB8AC3E}">
        <p14:creationId xmlns:p14="http://schemas.microsoft.com/office/powerpoint/2010/main" val="935961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CD871-D8F4-407A-9074-270EA4EAF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 trial procedure continued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34DBD-7D9D-4E42-97FB-EA039DB74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674" y="1488613"/>
            <a:ext cx="9754446" cy="3880773"/>
          </a:xfrm>
        </p:spPr>
        <p:txBody>
          <a:bodyPr>
            <a:noAutofit/>
          </a:bodyPr>
          <a:lstStyle/>
          <a:p>
            <a:r>
              <a:rPr lang="en-GB" sz="2400" dirty="0"/>
              <a:t>Magistrates make their decision</a:t>
            </a:r>
          </a:p>
          <a:p>
            <a:r>
              <a:rPr lang="en-GB" sz="2400" dirty="0"/>
              <a:t>Decision is announced</a:t>
            </a:r>
          </a:p>
          <a:p>
            <a:r>
              <a:rPr lang="en-GB" sz="2400" dirty="0"/>
              <a:t>If case is not proved, D will be acquitted and will deal with costs applications – to be paid by the state usually</a:t>
            </a:r>
          </a:p>
          <a:p>
            <a:r>
              <a:rPr lang="en-GB" sz="2400" dirty="0"/>
              <a:t>If case is proved the court will proceed to sentence – may adjourn for sentence.</a:t>
            </a:r>
          </a:p>
          <a:p>
            <a:r>
              <a:rPr lang="en-GB" sz="2400" dirty="0"/>
              <a:t>Convicted D’s may want to appeal – 21 days to lodge a notice of appeal</a:t>
            </a:r>
          </a:p>
          <a:p>
            <a:r>
              <a:rPr lang="en-GB" sz="2400" dirty="0"/>
              <a:t>If sentenced to imprisonment, the offender may wish to apply for bail pending the outcome of an appeal. </a:t>
            </a:r>
          </a:p>
        </p:txBody>
      </p:sp>
    </p:spTree>
    <p:extLst>
      <p:ext uri="{BB962C8B-B14F-4D97-AF65-F5344CB8AC3E}">
        <p14:creationId xmlns:p14="http://schemas.microsoft.com/office/powerpoint/2010/main" val="2323230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US"/>
              <a:t>Procedure after Magistrates’ Court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9897" y="415724"/>
            <a:ext cx="6341016" cy="600793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Indictable only/either way offences are now ‘sent’ pursuant to s51(1) Crime and Disorder Act 1998.</a:t>
            </a:r>
          </a:p>
          <a:p>
            <a:r>
              <a:rPr lang="en-GB" sz="2400" dirty="0"/>
              <a:t>Prosecution must comply with time limits for service of evidence/disclosure and draft indictment.</a:t>
            </a:r>
          </a:p>
          <a:p>
            <a:r>
              <a:rPr lang="en-GB" sz="2400" dirty="0"/>
              <a:t>Defence must serve defence statement.</a:t>
            </a:r>
          </a:p>
          <a:p>
            <a:r>
              <a:rPr lang="en-GB" sz="2400" dirty="0"/>
              <a:t>Parties should use electronic system to complete form and lodge documents.</a:t>
            </a:r>
          </a:p>
          <a:p>
            <a:r>
              <a:rPr lang="en-GB" sz="2400" dirty="0"/>
              <a:t>If D intends to plead guilty should notify court in advance so pre-sentence report ready.</a:t>
            </a:r>
          </a:p>
          <a:p>
            <a:r>
              <a:rPr lang="en-GB" sz="2400" dirty="0"/>
              <a:t>Crown Court will hold ‘Plea and Trial Preparation Hearing.’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11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0A61547-2555-4DE2-A37F-A53E5491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C2447E0-8F0D-479C-94E4-82BC8EB68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F943397-DCDD-44CB-BBA9-9510B769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E2630ADC-31DB-4C48-AC4A-DAAE5A7B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A5C44E-F54E-47E0-8989-4D8686B3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F54E15E-830B-4375-A239-4C51954DE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CB37E322-FF7E-4872-BD6B-50A48CBEA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710D0C1E-D2F8-45B2-AE14-1AC8E976F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216331B-17D0-4167-ABD2-B2198058C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53A7A96-3806-4BB3-91DE-6EED48AC7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8C2B86C-EE71-466E-8991-503F9C9C1B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73783F-5F7A-4819-AADE-7225C32BC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8" y="4473225"/>
            <a:ext cx="8288035" cy="10950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Crown Court</a:t>
            </a:r>
          </a:p>
        </p:txBody>
      </p:sp>
      <p:pic>
        <p:nvPicPr>
          <p:cNvPr id="6" name="Content Placeholder 5" descr="Hand with a gavel">
            <a:extLst>
              <a:ext uri="{FF2B5EF4-FFF2-40B4-BE49-F238E27FC236}">
                <a16:creationId xmlns:a16="http://schemas.microsoft.com/office/drawing/2014/main" id="{1EF9FCE4-6A66-45CE-9DAF-7F5A126663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965" y="800768"/>
            <a:ext cx="4883927" cy="3260021"/>
          </a:xfrm>
          <a:prstGeom prst="rect">
            <a:avLst/>
          </a:prstGeom>
        </p:spPr>
      </p:pic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672AC993-2087-4077-9DA2-BCC37B9818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730"/>
          <a:stretch/>
        </p:blipFill>
        <p:spPr>
          <a:xfrm>
            <a:off x="6097461" y="1537373"/>
            <a:ext cx="3176540" cy="1786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946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chemeClr val="accent1">
                    <a:lumMod val="75000"/>
                  </a:schemeClr>
                </a:solidFill>
              </a:rPr>
              <a:t>Trial on Indictment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B93DC49-F993-4699-B63E-B961CEB26A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7035467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26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US"/>
              <a:t>The Indictment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CB6C1FB3-930B-EC8D-5D10-377BE52DDB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69043" r="6703" b="-2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7427" y="1488613"/>
            <a:ext cx="8522033" cy="4759787"/>
          </a:xfrm>
        </p:spPr>
        <p:txBody>
          <a:bodyPr>
            <a:normAutofit/>
          </a:bodyPr>
          <a:lstStyle/>
          <a:p>
            <a:r>
              <a:rPr lang="en-GB" sz="2400" dirty="0"/>
              <a:t>Formal document which is basis of charges D faces. </a:t>
            </a:r>
          </a:p>
          <a:p>
            <a:r>
              <a:rPr lang="en-GB" sz="2400" dirty="0"/>
              <a:t>Must comply with the Indictments Act 1915 and </a:t>
            </a:r>
            <a:r>
              <a:rPr lang="en-GB" sz="2400" dirty="0" err="1"/>
              <a:t>CrPR</a:t>
            </a:r>
            <a:r>
              <a:rPr lang="en-GB" sz="2400" dirty="0"/>
              <a:t> Part 10.</a:t>
            </a:r>
          </a:p>
          <a:p>
            <a:r>
              <a:rPr lang="en-GB" sz="2400" dirty="0"/>
              <a:t>Contains one or more ‘counts.’</a:t>
            </a:r>
          </a:p>
          <a:p>
            <a:r>
              <a:rPr lang="en-GB" sz="2400" dirty="0"/>
              <a:t>Each count contains ‘statement of offence’ and ‘particulars of offence.’</a:t>
            </a:r>
          </a:p>
          <a:p>
            <a:r>
              <a:rPr lang="en-GB" sz="2400" dirty="0"/>
              <a:t>Indictment may contain several counts if founded on the same facts or of a similar character.</a:t>
            </a:r>
          </a:p>
          <a:p>
            <a:r>
              <a:rPr lang="en-GB" sz="2400" dirty="0"/>
              <a:t>May be more than one defendant charged on the same count.</a:t>
            </a:r>
          </a:p>
        </p:txBody>
      </p:sp>
    </p:spTree>
    <p:extLst>
      <p:ext uri="{BB962C8B-B14F-4D97-AF65-F5344CB8AC3E}">
        <p14:creationId xmlns:p14="http://schemas.microsoft.com/office/powerpoint/2010/main" val="3978318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2167" y="156238"/>
            <a:ext cx="7958153" cy="1320800"/>
          </a:xfrm>
        </p:spPr>
        <p:txBody>
          <a:bodyPr>
            <a:normAutofit/>
          </a:bodyPr>
          <a:lstStyle/>
          <a:p>
            <a:r>
              <a:rPr lang="en-US" dirty="0"/>
              <a:t>Plea and trial preparation hearing</a:t>
            </a:r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A3CDF1EE-D182-E791-BD84-D7F6955C5D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5555" r="37905" b="1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5527" y="1078549"/>
            <a:ext cx="7820993" cy="4674551"/>
          </a:xfrm>
        </p:spPr>
        <p:txBody>
          <a:bodyPr>
            <a:normAutofit/>
          </a:bodyPr>
          <a:lstStyle/>
          <a:p>
            <a:r>
              <a:rPr lang="en-GB" sz="2400" dirty="0"/>
              <a:t>D is ‘arraigned.’</a:t>
            </a:r>
          </a:p>
          <a:p>
            <a:r>
              <a:rPr lang="en-GB" sz="2400" dirty="0"/>
              <a:t>D may plead ‘guilty’ to all counts.</a:t>
            </a:r>
          </a:p>
          <a:p>
            <a:r>
              <a:rPr lang="en-GB" sz="2400" dirty="0"/>
              <a:t>D may plead ‘not guilty’ to all counts.</a:t>
            </a:r>
          </a:p>
          <a:p>
            <a:r>
              <a:rPr lang="en-GB" sz="2400" dirty="0"/>
              <a:t>D may enter ‘guilty’ pleas to some of counts and ‘not guilty’ to others.</a:t>
            </a:r>
          </a:p>
          <a:p>
            <a:r>
              <a:rPr lang="en-GB" sz="2400" dirty="0"/>
              <a:t>If there is to be a trial, parties will have completed PTPH form </a:t>
            </a:r>
            <a:r>
              <a:rPr lang="en-GB" sz="2400" dirty="0">
                <a:hlinkClick r:id="rId4"/>
              </a:rPr>
              <a:t>https://www.justice.gov.uk/courts/procedure-rules/criminal/docs/october-2015/cm008.pdf</a:t>
            </a:r>
            <a:endParaRPr lang="en-GB" sz="2400" dirty="0"/>
          </a:p>
          <a:p>
            <a:r>
              <a:rPr lang="en-GB" sz="2400" dirty="0"/>
              <a:t>Court will give directions.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7008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Trial – preliminary stages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BA50AAD-C0DA-4BCC-A0E6-2CC73CD247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44455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4013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Trial Process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893362B-E1D0-48B5-8021-809DDFA78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648300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9552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Summing up/Verdict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4F9EADE-F573-4B17-9AE5-466DEE7311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460656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1236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6582886-877C-4AEC-A77F-8055EB9A0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171A838D-27EA-485C-9A80-DCE624AB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059F313-A1BB-425E-9626-2BD43CAC6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9ABF76A-A1AE-44BB-9ECB-D55D2FE29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5B6D2EC4-82D3-43B8-82D6-028CB4345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520034CE-71F9-4E0F-94D8-99335CB85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1926C6C0-16F7-4CDC-B481-2D19B2F3B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7">
              <a:extLst>
                <a:ext uri="{FF2B5EF4-FFF2-40B4-BE49-F238E27FC236}">
                  <a16:creationId xmlns:a16="http://schemas.microsoft.com/office/drawing/2014/main" id="{042CE423-CE6E-4EE9-91F2-3E40EFB40A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8">
              <a:extLst>
                <a:ext uri="{FF2B5EF4-FFF2-40B4-BE49-F238E27FC236}">
                  <a16:creationId xmlns:a16="http://schemas.microsoft.com/office/drawing/2014/main" id="{699BB4BD-31D7-434C-A6DB-E2CF3ACF6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9">
              <a:extLst>
                <a:ext uri="{FF2B5EF4-FFF2-40B4-BE49-F238E27FC236}">
                  <a16:creationId xmlns:a16="http://schemas.microsoft.com/office/drawing/2014/main" id="{23D406B8-656A-4D8B-91D0-BF4202C86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83F4BFB6-D6B8-446C-8E17-3D54DCA9F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lumMod val="75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8E3EF4D-6D8F-4179-B89A-493C89D45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686" y="789282"/>
            <a:ext cx="7766936" cy="10968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/>
              <a:t>Any questions?</a:t>
            </a:r>
          </a:p>
        </p:txBody>
      </p:sp>
      <p:sp>
        <p:nvSpPr>
          <p:cNvPr id="30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9308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870</Words>
  <Application>Microsoft Office PowerPoint</Application>
  <PresentationFormat>Widescreen</PresentationFormat>
  <Paragraphs>99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Criminal Litigation</vt:lpstr>
      <vt:lpstr>Aims</vt:lpstr>
      <vt:lpstr>Summary Trial</vt:lpstr>
      <vt:lpstr>Summary trial procedure</vt:lpstr>
      <vt:lpstr>Evidence in chief</vt:lpstr>
      <vt:lpstr>Cross-examination</vt:lpstr>
      <vt:lpstr>Summary trial procedure continued</vt:lpstr>
      <vt:lpstr>Summary trial procedure continued</vt:lpstr>
      <vt:lpstr>Procedure after Magistrates’ Court</vt:lpstr>
      <vt:lpstr>Crown Court</vt:lpstr>
      <vt:lpstr>Trial on Indictment</vt:lpstr>
      <vt:lpstr>The Indictment</vt:lpstr>
      <vt:lpstr>Plea and trial preparation hearing</vt:lpstr>
      <vt:lpstr>Trial – preliminary stages</vt:lpstr>
      <vt:lpstr>Trial Process</vt:lpstr>
      <vt:lpstr>Summing up/Verdict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Cerys Davies</cp:lastModifiedBy>
  <cp:revision>3</cp:revision>
  <dcterms:created xsi:type="dcterms:W3CDTF">2021-02-05T19:36:29Z</dcterms:created>
  <dcterms:modified xsi:type="dcterms:W3CDTF">2024-04-03T14:37:30Z</dcterms:modified>
</cp:coreProperties>
</file>