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657BD-6680-9D10-68C6-0EAE56C5429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0AA7AC-204C-A699-5FAE-10FC7DF685B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EE36C7-0C68-DAA2-66BA-9190FB1820C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6E3488A-4065-4950-9A9D-D4232D8B334F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3D06B-75E4-BDA5-BA76-C26C576121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D1D8E-B662-FD61-A805-1582911C427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405CD72-9497-4634-A06C-F1B77445059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88626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A3E51-DD6A-41D7-9FB2-041203924F3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19756-8707-79DD-637C-4158AD00896E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A898E8-0DF0-7451-85C7-54F72AAB19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D1F7FDF-602C-49D6-A9F4-F7B6AB03BAF9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C049C-06AE-F40D-9823-9AD61804E35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BD9C1-8C01-B930-1F63-E9EB8F731B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7BF095-580B-4328-9850-C535B581554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03028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C8773-F418-2F14-6E83-793F2B6B4B1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8C7A3E-0D9E-A9B0-792E-24C9DEEBB6A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CD01C-4467-FA21-A37E-6C1D36148D9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58641D-FB2F-484A-96B2-BE8DD81DAC24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E1DEED-FDF9-4AAB-9EAA-44EE642D73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261072-9605-4C1E-44CF-C1FDC3A32E7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E7CE42-A7E5-4333-956E-91A126FE2B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213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30F59-7240-5A17-4F4E-2BAB6EC8C87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EC9F4-3BFB-83D9-4B62-4216FC90394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FFE86B-34CB-D702-0105-DCC263CEBE0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777F16-4977-18A0-E203-003CD61E6D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79FD5F-8F95-468B-9F74-865BBF996455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B65B7E-2053-4D8D-967B-7953C203D5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B5F0EF2-E024-9804-3877-DC6C2245127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F6E61D-CBAF-4FF0-90A6-3EB019542B5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522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5C351-0A6D-14FD-134C-4B7427B5E0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AA036E-1861-EC21-1076-A7C4C21A046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A99488-92C9-1520-3310-1A759198A1C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4E9356-B340-ADE1-C279-7E795E26F9B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E01D5D-ABD1-40D1-8538-44106EC93D18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2175898-527F-57B4-2FBA-76A732F9976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CC2D4B7-4864-47EC-BC60-020DDC215CAD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EF6F83D-5BA1-F86D-1405-E7BB342CB87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EA854A-9682-3523-8980-B2259C9C4D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33B6C1-14AC-435E-AFC1-F9C5FC00F52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006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82F2A-AE38-B4B2-A828-07EAE6C7D32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03E9AB-A095-EA27-B59E-1162460158B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4A8BCD-534F-45AF-B203-5B15FB098101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C47A81-86DA-98BE-D999-22969808439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1211D5-EEC4-92B2-CCA2-9EB678346F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7D4AF4-8AA5-473A-A3D9-AB8F2CBEF96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185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102CF0-0F0C-A0A0-57B2-355B11BC4B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F1ED0A-A87F-420E-99C3-1DC9703AB4D1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304CEA-4013-F1F2-B256-8B4BAF52051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35A13F-1C97-140F-773D-3E3A902D616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D09A20-C67B-4BF4-9641-E9B44E043A5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83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22FD6-EFF0-45F5-0399-9F26B97BB22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B31728-BA63-4E4C-3AB1-66607C42DB09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D6820F-8627-CAF6-2C50-5E58CD071907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C45A76-D713-7EC8-E462-6E1848EF8A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510C248-56E5-4969-B929-0734FF52020A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FBAB81-8BF6-41BA-842C-B5880D22E9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9D1539-BDAC-231B-4C77-3FA614C9A3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CF481D-387A-4D6F-A443-A68867300D3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973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23DFB-014A-37E6-370C-E50AB9B483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CCAA821-A79A-C63A-F713-6EAB96C1C54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BB64062-F162-DC13-E3AB-63D53F0ADAE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A8862-70C3-7B8F-E1D6-5FDD8E29821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897E9F-E9F9-4841-BA20-769D660CC007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C47DB60-46CF-2967-8B98-E82152ACCF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BFF4C-25BC-9F18-DAF3-B918EA8ED1B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A8D55A-1CD8-4C60-9E6F-AF6CEA1199A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550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6D88A-E02C-F100-AE53-3E0A8840CCD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0FB278-8F26-F375-AD67-19179499353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F6F202-5B7E-1474-4730-B2766708DBF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77DD04-83C5-43DC-B97F-B3B417157DB9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ADF009-D70F-5DF4-8F94-70517CCE93F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4ED9D-E6B0-EF64-95CD-636769967D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17BF9E8-ECA6-47B9-A971-E4959C7502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946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93121D-A46F-E7AB-06FC-4D987DDBB6A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140747-34FA-46E0-2E4F-0015B4EB3D6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0BEA5A-AA70-1664-ED5A-A2B9350ECD4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1F18AF-67A8-473E-B75F-FECAC6D83E05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EA307-ECD4-43BF-67F1-9EFA9BA19C5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EC98B8-9C1E-3E5F-45D8-E4B0D03EC84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949C21-0D95-462B-AD1B-28034CDAEE9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62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32C791-D38D-4988-3303-167761CBEF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EFD6F6-B859-7BD0-D457-B7F42C2D350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1746B7-D672-99FC-9DE4-4384BEB3D7F2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118EFA20-3CDB-460E-8894-C7938BF15043}" type="datetime1">
              <a:rPr lang="en-GB"/>
              <a:pPr lvl="0"/>
              <a:t>26/07/2026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6579CD-E7FC-28C4-3508-F5564D687D7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D6E84E-11DF-6123-077F-574978D45F65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8BB6618F-516A-4BD1-8FF7-D0450FB063A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GB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F3C80-29D8-4F57-9442-4349CEC5BED1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Digital Portfolio – Digital Skills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505A54-5416-A625-6001-CF393BEFDA3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5F0D6AB0-FAC5-ADB2-F435-25E79D9DD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C13DFFC-C3A6-FB65-0EF7-B9EC2A89F5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/>
          <a:lstStyle/>
          <a:p>
            <a:pPr lvl="0"/>
            <a:r>
              <a:rPr lang="en-GB" sz="5400"/>
              <a:t>Valley Coffee Co. Weekly Sales Report</a:t>
            </a:r>
          </a:p>
        </p:txBody>
      </p:sp>
      <p:sp>
        <p:nvSpPr>
          <p:cNvPr id="4" name="sketch line">
            <a:extLst>
              <a:ext uri="{FF2B5EF4-FFF2-40B4-BE49-F238E27FC236}">
                <a16:creationId xmlns:a16="http://schemas.microsoft.com/office/drawing/2014/main" id="{C48231CC-7D66-1A89-BC9B-F1E60A119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758952" y="2395728"/>
            <a:ext cx="4243593" cy="18288"/>
          </a:xfrm>
          <a:prstGeom prst="rect">
            <a:avLst/>
          </a:prstGeom>
          <a:solidFill>
            <a:srgbClr val="E97132"/>
          </a:solidFill>
          <a:ln w="41276" cap="rnd">
            <a:solidFill>
              <a:srgbClr val="E97132"/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F281D10-7FF0-4461-A777-2F7B4082020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80" y="2706624"/>
            <a:ext cx="6894576" cy="3483863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700"/>
              <a:t> </a:t>
            </a:r>
            <a:r>
              <a:rPr lang="en-GB" sz="1200" b="1"/>
              <a:t>What the work is</a:t>
            </a:r>
          </a:p>
          <a:p>
            <a:pPr lvl="0">
              <a:lnSpc>
                <a:spcPct val="70000"/>
              </a:lnSpc>
            </a:pPr>
            <a:r>
              <a:rPr lang="en-GB" sz="1200"/>
              <a:t>A business report analysing weekly sales data for Valley Coffee Co. </a:t>
            </a:r>
          </a:p>
          <a:p>
            <a:pPr lvl="0">
              <a:lnSpc>
                <a:spcPct val="70000"/>
              </a:lnSpc>
            </a:pPr>
            <a:r>
              <a:rPr lang="en-GB" sz="1200"/>
              <a:t>Included tables, sales analysis and a professional layout. </a:t>
            </a:r>
          </a:p>
          <a:p>
            <a:pPr lvl="0">
              <a:lnSpc>
                <a:spcPct val="70000"/>
              </a:lnSpc>
              <a:buNone/>
            </a:pPr>
            <a:r>
              <a:rPr lang="en-GB" sz="1200" b="1"/>
              <a:t>What skill it shows</a:t>
            </a:r>
          </a:p>
          <a:p>
            <a:pPr lvl="0">
              <a:lnSpc>
                <a:spcPct val="70000"/>
              </a:lnSpc>
            </a:pPr>
            <a:r>
              <a:rPr lang="en-GB" sz="1200"/>
              <a:t>Organising business information. </a:t>
            </a:r>
          </a:p>
          <a:p>
            <a:pPr lvl="0">
              <a:lnSpc>
                <a:spcPct val="70000"/>
              </a:lnSpc>
            </a:pPr>
            <a:r>
              <a:rPr lang="en-GB" sz="1200"/>
              <a:t>Formatting documents in Microsoft Word. </a:t>
            </a:r>
          </a:p>
          <a:p>
            <a:pPr lvl="0">
              <a:lnSpc>
                <a:spcPct val="70000"/>
              </a:lnSpc>
            </a:pPr>
            <a:r>
              <a:rPr lang="en-GB" sz="1200"/>
              <a:t>Presenting data clearly. </a:t>
            </a:r>
          </a:p>
          <a:p>
            <a:pPr lvl="0">
              <a:lnSpc>
                <a:spcPct val="70000"/>
              </a:lnSpc>
              <a:buNone/>
            </a:pPr>
            <a:r>
              <a:rPr lang="en-GB" sz="1200" b="1"/>
              <a:t>What I learned</a:t>
            </a:r>
          </a:p>
          <a:p>
            <a:pPr lvl="0">
              <a:lnSpc>
                <a:spcPct val="70000"/>
              </a:lnSpc>
            </a:pPr>
            <a:r>
              <a:rPr lang="en-GB" sz="1200"/>
              <a:t>I learned how to structure a professional business report. </a:t>
            </a:r>
          </a:p>
          <a:p>
            <a:pPr lvl="0">
              <a:lnSpc>
                <a:spcPct val="70000"/>
              </a:lnSpc>
            </a:pPr>
            <a:r>
              <a:rPr lang="en-GB" sz="1200"/>
              <a:t>I improved my confidence when organising information and presenting data. </a:t>
            </a:r>
          </a:p>
          <a:p>
            <a:pPr lvl="0">
              <a:lnSpc>
                <a:spcPct val="70000"/>
              </a:lnSpc>
              <a:buNone/>
            </a:pPr>
            <a:r>
              <a:rPr lang="en-GB" sz="1200" b="1"/>
              <a:t>Why this was difficult</a:t>
            </a:r>
          </a:p>
          <a:p>
            <a:pPr lvl="0">
              <a:lnSpc>
                <a:spcPct val="70000"/>
              </a:lnSpc>
            </a:pPr>
            <a:r>
              <a:rPr lang="en-GB" sz="1200"/>
              <a:t>At first, I found it difficult to organise the information clearly and present the data in a professional format. After practising, I became more confident using Word to create well-structured reports.</a:t>
            </a:r>
          </a:p>
          <a:p>
            <a:pPr marL="0" lvl="0" indent="0">
              <a:lnSpc>
                <a:spcPct val="70000"/>
              </a:lnSpc>
              <a:buNone/>
            </a:pPr>
            <a:endParaRPr lang="en-GB" sz="1700"/>
          </a:p>
          <a:p>
            <a:pPr lvl="0">
              <a:lnSpc>
                <a:spcPct val="70000"/>
              </a:lnSpc>
            </a:pPr>
            <a:endParaRPr lang="en-GB" sz="1700"/>
          </a:p>
        </p:txBody>
      </p:sp>
      <p:pic>
        <p:nvPicPr>
          <p:cNvPr id="6" name="Picture 8">
            <a:extLst>
              <a:ext uri="{FF2B5EF4-FFF2-40B4-BE49-F238E27FC236}">
                <a16:creationId xmlns:a16="http://schemas.microsoft.com/office/drawing/2014/main" id="{0B4FBB65-FBE2-6377-C8F3-883816FA9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3840" y="616360"/>
            <a:ext cx="4014215" cy="285560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94D728-68AC-5CF1-1488-621D83EF90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9753" y="4079193"/>
            <a:ext cx="3224101" cy="217627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">
            <a:extLst>
              <a:ext uri="{FF2B5EF4-FFF2-40B4-BE49-F238E27FC236}">
                <a16:creationId xmlns:a16="http://schemas.microsoft.com/office/drawing/2014/main" id="{44AD7E4B-921C-9934-29A2-6A559CDC2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9CEA6F0-ACAD-4B30-CE87-2BF362348A4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72496" y="238539"/>
            <a:ext cx="11018520" cy="1434419"/>
          </a:xfrm>
        </p:spPr>
        <p:txBody>
          <a:bodyPr anchor="b"/>
          <a:lstStyle/>
          <a:p>
            <a:pPr lvl="0"/>
            <a:r>
              <a:rPr lang="en-GB" sz="5400"/>
              <a:t>TEEL Paragraph Activity</a:t>
            </a:r>
          </a:p>
        </p:txBody>
      </p:sp>
      <p:sp>
        <p:nvSpPr>
          <p:cNvPr id="4" name="sketchy line">
            <a:extLst>
              <a:ext uri="{FF2B5EF4-FFF2-40B4-BE49-F238E27FC236}">
                <a16:creationId xmlns:a16="http://schemas.microsoft.com/office/drawing/2014/main" id="{5C5A7EF6-7EF9-9713-6F93-2E8C57D1E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572496" y="1681545"/>
            <a:ext cx="10972800" cy="18288"/>
          </a:xfrm>
          <a:prstGeom prst="rect">
            <a:avLst/>
          </a:prstGeom>
          <a:solidFill>
            <a:srgbClr val="E97132">
              <a:alpha val="75000"/>
            </a:srgbClr>
          </a:solidFill>
          <a:ln w="44448" cap="rnd">
            <a:solidFill>
              <a:srgbClr val="E97132">
                <a:alpha val="75000"/>
              </a:srgbClr>
            </a:solidFill>
            <a:prstDash val="solid"/>
            <a:round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536A620-DD17-B48D-962E-DAD092500E6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72496" y="2071317"/>
            <a:ext cx="6713552" cy="4119170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500" b="1"/>
              <a:t>What the work is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An academic writing activity using the TEEL paragraph structure. 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Identified topic sentences, explanations, evidence and linking sentences. </a:t>
            </a:r>
          </a:p>
          <a:p>
            <a:pPr lvl="0">
              <a:lnSpc>
                <a:spcPct val="70000"/>
              </a:lnSpc>
            </a:pPr>
            <a:r>
              <a:rPr lang="en-GB" sz="1500" b="1"/>
              <a:t>What skill it shows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Academic writing. 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Paragraph structure. 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Critical thinking. </a:t>
            </a:r>
          </a:p>
          <a:p>
            <a:pPr lvl="0">
              <a:lnSpc>
                <a:spcPct val="70000"/>
              </a:lnSpc>
            </a:pPr>
            <a:r>
              <a:rPr lang="en-GB" sz="1500" b="1"/>
              <a:t>What I learned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I learned how to write clear, well-structured academic paragraphs. 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I became better at supporting ideas with evidence and linking my points together. </a:t>
            </a:r>
          </a:p>
          <a:p>
            <a:pPr lvl="0">
              <a:lnSpc>
                <a:spcPct val="70000"/>
              </a:lnSpc>
            </a:pPr>
            <a:r>
              <a:rPr lang="en-GB" sz="1500" b="1"/>
              <a:t>How I improved</a:t>
            </a:r>
          </a:p>
          <a:p>
            <a:pPr lvl="0">
              <a:lnSpc>
                <a:spcPct val="70000"/>
              </a:lnSpc>
            </a:pPr>
            <a:r>
              <a:rPr lang="en-GB" sz="1500"/>
              <a:t>My writing became more organised and easier to understand. I now feel much more confident using the TEEL structure in assignments.</a:t>
            </a:r>
          </a:p>
          <a:p>
            <a:pPr lvl="0">
              <a:lnSpc>
                <a:spcPct val="70000"/>
              </a:lnSpc>
            </a:pPr>
            <a:endParaRPr lang="en-GB" sz="1400"/>
          </a:p>
        </p:txBody>
      </p:sp>
      <p:pic>
        <p:nvPicPr>
          <p:cNvPr id="6" name="Picture 4">
            <a:extLst>
              <a:ext uri="{FF2B5EF4-FFF2-40B4-BE49-F238E27FC236}">
                <a16:creationId xmlns:a16="http://schemas.microsoft.com/office/drawing/2014/main" id="{C5151475-F17C-F7D2-FAEC-CC43577ED8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1277" b="-1"/>
          <a:stretch>
            <a:fillRect/>
          </a:stretch>
        </p:blipFill>
        <p:spPr>
          <a:xfrm>
            <a:off x="7675656" y="2093976"/>
            <a:ext cx="3941063" cy="409651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3F1D7D51-F39D-1F5D-84C6-B06755B2E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 11">
            <a:extLst>
              <a:ext uri="{FF2B5EF4-FFF2-40B4-BE49-F238E27FC236}">
                <a16:creationId xmlns:a16="http://schemas.microsoft.com/office/drawing/2014/main" id="{11A6B980-A1BA-FA46-25E1-13DF0E76C7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-5504" y="0"/>
            <a:ext cx="12191996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E72F8C5-A838-436E-3B5F-A06B795160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37028" y="670556"/>
            <a:ext cx="4683319" cy="2148839"/>
          </a:xfrm>
        </p:spPr>
        <p:txBody>
          <a:bodyPr anchor="t"/>
          <a:lstStyle/>
          <a:p>
            <a:pPr lvl="0"/>
            <a:r>
              <a:rPr lang="en-GB"/>
              <a:t>Customer service powerpoint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89E20C-1EB3-AF37-B8AB-B4BF92443D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0" r="15521" b="2"/>
          <a:stretch>
            <a:fillRect/>
          </a:stretch>
        </p:blipFill>
        <p:spPr>
          <a:xfrm>
            <a:off x="0" y="3105146"/>
            <a:ext cx="6448421" cy="375285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59C78EA-B42A-0154-D7C7-F0D727492DF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797000" y="670556"/>
            <a:ext cx="4555778" cy="5445078"/>
          </a:xfrm>
        </p:spPr>
        <p:txBody>
          <a:bodyPr/>
          <a:lstStyle/>
          <a:p>
            <a:pPr lvl="0"/>
            <a:r>
              <a:rPr lang="en-GB" sz="1400" b="1"/>
              <a:t>What the work is</a:t>
            </a:r>
            <a:endParaRPr lang="en-GB" sz="1400"/>
          </a:p>
          <a:p>
            <a:pPr lvl="0"/>
            <a:r>
              <a:rPr lang="en-GB" sz="1400"/>
              <a:t>A PowerPoint presentation about how important customer service is for business success. </a:t>
            </a:r>
          </a:p>
          <a:p>
            <a:pPr lvl="0"/>
            <a:r>
              <a:rPr lang="en-GB" sz="1400"/>
              <a:t>It explains why I chose the topic and introduces my research. </a:t>
            </a:r>
          </a:p>
          <a:p>
            <a:pPr lvl="0"/>
            <a:r>
              <a:rPr lang="en-GB" sz="1400" b="1"/>
              <a:t>What skill it shows</a:t>
            </a:r>
            <a:endParaRPr lang="en-GB" sz="1400"/>
          </a:p>
          <a:p>
            <a:pPr lvl="0"/>
            <a:r>
              <a:rPr lang="en-GB" sz="1400"/>
              <a:t>making and systematising a presentation. </a:t>
            </a:r>
          </a:p>
          <a:p>
            <a:pPr lvl="0"/>
            <a:r>
              <a:rPr lang="en-GB" sz="1400"/>
              <a:t>Communicating ideas well. </a:t>
            </a:r>
          </a:p>
          <a:p>
            <a:pPr lvl="0"/>
            <a:r>
              <a:rPr lang="en-GB" sz="1400"/>
              <a:t>Using Microsoft PowerPoint. </a:t>
            </a:r>
          </a:p>
          <a:p>
            <a:pPr lvl="0"/>
            <a:r>
              <a:rPr lang="en-GB" sz="1400" b="1"/>
              <a:t>What I learned</a:t>
            </a:r>
            <a:endParaRPr lang="en-GB" sz="1400"/>
          </a:p>
          <a:p>
            <a:pPr lvl="0"/>
            <a:r>
              <a:rPr lang="en-GB" sz="1400"/>
              <a:t>I learned how to organise info so it is clear and easy to present. </a:t>
            </a:r>
          </a:p>
          <a:p>
            <a:pPr lvl="0"/>
            <a:r>
              <a:rPr lang="en-GB" sz="1400"/>
              <a:t>I also learned how to prepare a presentation for a spoken recording instead of writing an essay. </a:t>
            </a:r>
          </a:p>
          <a:p>
            <a:pPr lvl="0"/>
            <a:r>
              <a:rPr lang="en-GB" sz="1400" b="1"/>
              <a:t>What I can now do confidently</a:t>
            </a:r>
            <a:endParaRPr lang="en-GB" sz="1400"/>
          </a:p>
          <a:p>
            <a:pPr lvl="0"/>
            <a:r>
              <a:rPr lang="en-GB" sz="1400"/>
              <a:t>I can now create a simple PowerPoint presentation and organise my ideas in a logical way that supports my presentation.</a:t>
            </a:r>
          </a:p>
          <a:p>
            <a:pPr lvl="0"/>
            <a:endParaRPr lang="en-GB" sz="1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8B892-2D08-8918-EB98-AD79C192E04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Reflection</a:t>
            </a:r>
          </a:p>
        </p:txBody>
      </p:sp>
      <p:sp>
        <p:nvSpPr>
          <p:cNvPr id="3" name="Content Placeholder 12">
            <a:extLst>
              <a:ext uri="{FF2B5EF4-FFF2-40B4-BE49-F238E27FC236}">
                <a16:creationId xmlns:a16="http://schemas.microsoft.com/office/drawing/2014/main" id="{0CCC4211-2D32-B0B8-A309-97B4513E1D9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Throughout this module I have established stronger digital skills and become more confident using Microsoft Word and PowerPoint. At the beginning of the course I found some tasks challenging, especially organising documents and presenting information professionally. By practising these skills throughout the module, I have improved my confidence and can now complete similar tasks much more independently. These skills will be useful throughout my university studies and in my future career.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FB04B-D184-6232-8BC0-99DB388F871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1BA49-E9B8-E5F4-F1B0-DA1843249EC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405</TotalTime>
  <Words>407</Words>
  <Application>Microsoft Office PowerPoint</Application>
  <PresentationFormat>Widescreen</PresentationFormat>
  <Paragraphs>42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Digital Portfolio – Digital Skills Module</vt:lpstr>
      <vt:lpstr>Valley Coffee Co. Weekly Sales Report</vt:lpstr>
      <vt:lpstr>TEEL Paragraph Activity</vt:lpstr>
      <vt:lpstr>Customer service powerpoint</vt:lpstr>
      <vt:lpstr>Reflection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Ntevokila Kunshaba</dc:creator>
  <cp:lastModifiedBy>Ntevokila Kunshaba</cp:lastModifiedBy>
  <cp:revision>1</cp:revision>
  <dcterms:created xsi:type="dcterms:W3CDTF">2026-07-25T16:19:43Z</dcterms:created>
  <dcterms:modified xsi:type="dcterms:W3CDTF">2026-07-25T23:06:58Z</dcterms:modified>
</cp:coreProperties>
</file>