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7"/>
  </p:notesMasterIdLst>
  <p:handoutMasterIdLst>
    <p:handoutMasterId r:id="rId8"/>
  </p:handoutMasterIdLst>
  <p:sldIdLst>
    <p:sldId id="256" r:id="rId2"/>
    <p:sldId id="324" r:id="rId3"/>
    <p:sldId id="325" r:id="rId4"/>
    <p:sldId id="323" r:id="rId5"/>
    <p:sldId id="322" r:id="rId6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82" d="100"/>
          <a:sy n="82" d="100"/>
        </p:scale>
        <p:origin x="978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nline-stopwatch.com/full-screen-interval-timer/?c=7t1ojsj8j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M6X01111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7 – Information Architecture II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information architecture of a website needs to be designed very early in the project</a:t>
            </a:r>
          </a:p>
          <a:p>
            <a:r>
              <a:rPr lang="en-GB" dirty="0" smtClean="0"/>
              <a:t>Ideally the information gathering to support this should be done as part of the user research</a:t>
            </a:r>
          </a:p>
          <a:p>
            <a:r>
              <a:rPr lang="en-GB" dirty="0" smtClean="0"/>
              <a:t>Card sorts are good for identifying how users categorise things, but how do you identify all of the items to be categorised?</a:t>
            </a:r>
          </a:p>
          <a:p>
            <a:pPr lvl="1"/>
            <a:r>
              <a:rPr lang="en-GB" dirty="0" smtClean="0"/>
              <a:t>Clients will generally provide a partial list</a:t>
            </a:r>
          </a:p>
          <a:p>
            <a:pPr lvl="1"/>
            <a:r>
              <a:rPr lang="en-GB" dirty="0" smtClean="0"/>
              <a:t>User personas will identify some items</a:t>
            </a:r>
          </a:p>
          <a:p>
            <a:r>
              <a:rPr lang="en-GB" dirty="0" smtClean="0"/>
              <a:t>Often UX designers have to brainstorm to generate an initial list, then take it to users and clients to see what needs adding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Architecture (Cont.)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678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Brainstorming is a business technique used to generate large numbers of ideas in a short time</a:t>
            </a:r>
          </a:p>
          <a:p>
            <a:r>
              <a:rPr lang="en-GB" dirty="0" smtClean="0"/>
              <a:t>These ideas can then be considered for their suitability to the solution required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Define the problem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Generate ideas</a:t>
            </a:r>
          </a:p>
          <a:p>
            <a:pPr marL="916686" lvl="1" indent="-514350"/>
            <a:r>
              <a:rPr lang="en-GB" dirty="0"/>
              <a:t>The more ideas, the better</a:t>
            </a:r>
          </a:p>
          <a:p>
            <a:pPr marL="916686" lvl="1" indent="-514350"/>
            <a:r>
              <a:rPr lang="en-GB" dirty="0"/>
              <a:t>Don’t worry about how crazy the ideas are – do not criticise them at this point</a:t>
            </a:r>
          </a:p>
          <a:p>
            <a:pPr marL="916686" lvl="1" indent="-514350"/>
            <a:r>
              <a:rPr lang="en-GB" dirty="0"/>
              <a:t>Combine and improve </a:t>
            </a:r>
            <a:r>
              <a:rPr lang="en-GB" dirty="0" smtClean="0"/>
              <a:t>ideas</a:t>
            </a:r>
          </a:p>
          <a:p>
            <a:pPr marL="916686" lvl="1" indent="-514350"/>
            <a:r>
              <a:rPr lang="en-GB" dirty="0" smtClean="0"/>
              <a:t>Record the ideas – mind maps are good for this</a:t>
            </a:r>
            <a:endParaRPr lang="en-GB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Evaluate the ideas</a:t>
            </a:r>
          </a:p>
          <a:p>
            <a:pPr marL="916686" lvl="1" indent="-514350"/>
            <a:r>
              <a:rPr lang="en-GB" dirty="0" smtClean="0"/>
              <a:t>Apply </a:t>
            </a:r>
            <a:r>
              <a:rPr lang="en-GB" dirty="0" err="1" smtClean="0"/>
              <a:t>MoSCoW</a:t>
            </a:r>
            <a:r>
              <a:rPr lang="en-GB" dirty="0" smtClean="0"/>
              <a:t> Criteria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Brainstorming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10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Develop an information architecture for a </a:t>
            </a:r>
            <a:r>
              <a:rPr lang="en-GB" dirty="0" smtClean="0"/>
              <a:t>skills development system for a MMORG. You will need to decide on your genre before </a:t>
            </a:r>
            <a:r>
              <a:rPr lang="en-GB" smtClean="0"/>
              <a:t>you start.</a:t>
            </a:r>
            <a:endParaRPr lang="en-GB" dirty="0" smtClean="0"/>
          </a:p>
          <a:p>
            <a:endParaRPr lang="en-GB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Identify personas (</a:t>
            </a:r>
            <a:r>
              <a:rPr lang="en-GB" dirty="0" smtClean="0"/>
              <a:t>15 </a:t>
            </a:r>
            <a:r>
              <a:rPr lang="en-GB" dirty="0" smtClean="0"/>
              <a:t>mins)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Brainstorm the elements that need to be included in the card sort (30 mins)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Perform a card sort to categorise the information elements (30 mins)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Create a site map based upon the card sort (</a:t>
            </a:r>
            <a:r>
              <a:rPr lang="en-GB" dirty="0" smtClean="0"/>
              <a:t>15 </a:t>
            </a:r>
            <a:r>
              <a:rPr lang="en-GB" dirty="0" smtClean="0"/>
              <a:t>mins)</a:t>
            </a:r>
          </a:p>
          <a:p>
            <a:pPr marL="109728" indent="0" algn="r">
              <a:buNone/>
            </a:pPr>
            <a:r>
              <a:rPr lang="en-GB" dirty="0" smtClean="0">
                <a:hlinkClick r:id="rId2"/>
              </a:rPr>
              <a:t>Start </a:t>
            </a:r>
            <a:r>
              <a:rPr lang="en-GB" dirty="0" smtClean="0">
                <a:hlinkClick r:id="rId2"/>
              </a:rPr>
              <a:t>Timer</a:t>
            </a:r>
            <a:endParaRPr lang="en-GB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8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Designing Behaviour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9781</TotalTime>
  <Words>294</Words>
  <Application>Microsoft Office PowerPoint</Application>
  <PresentationFormat>On-screen Show (4:3)</PresentationFormat>
  <Paragraphs>40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Information Architecture (Cont.)</vt:lpstr>
      <vt:lpstr>Brainstorming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181</cp:revision>
  <dcterms:created xsi:type="dcterms:W3CDTF">2003-09-29T11:49:22Z</dcterms:created>
  <dcterms:modified xsi:type="dcterms:W3CDTF">2021-02-11T11:51:27Z</dcterms:modified>
</cp:coreProperties>
</file>