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Lst>
  <p:notesMasterIdLst>
    <p:notesMasterId r:id="rId31"/>
  </p:notesMasterIdLst>
  <p:handoutMasterIdLst>
    <p:handoutMasterId r:id="rId32"/>
  </p:handoutMasterIdLst>
  <p:sldIdLst>
    <p:sldId id="256" r:id="rId5"/>
    <p:sldId id="257" r:id="rId6"/>
    <p:sldId id="259" r:id="rId7"/>
    <p:sldId id="266" r:id="rId8"/>
    <p:sldId id="271" r:id="rId9"/>
    <p:sldId id="272" r:id="rId10"/>
    <p:sldId id="273" r:id="rId11"/>
    <p:sldId id="274" r:id="rId12"/>
    <p:sldId id="275" r:id="rId13"/>
    <p:sldId id="276" r:id="rId14"/>
    <p:sldId id="278" r:id="rId15"/>
    <p:sldId id="279" r:id="rId16"/>
    <p:sldId id="280" r:id="rId17"/>
    <p:sldId id="281" r:id="rId18"/>
    <p:sldId id="282" r:id="rId19"/>
    <p:sldId id="283" r:id="rId20"/>
    <p:sldId id="284" r:id="rId21"/>
    <p:sldId id="285" r:id="rId22"/>
    <p:sldId id="260" r:id="rId23"/>
    <p:sldId id="263" r:id="rId24"/>
    <p:sldId id="286" r:id="rId25"/>
    <p:sldId id="287" r:id="rId26"/>
    <p:sldId id="288" r:id="rId27"/>
    <p:sldId id="289" r:id="rId28"/>
    <p:sldId id="290" r:id="rId29"/>
    <p:sldId id="291" r:id="rId30"/>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6BE483-9BFC-47EA-A125-EDF2760E7017}" v="55" dt="2023-12-14T08:33:46.7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85" autoAdjust="0"/>
    <p:restoredTop sz="94598" autoAdjust="0"/>
  </p:normalViewPr>
  <p:slideViewPr>
    <p:cSldViewPr snapToGrid="0" showGuides="1">
      <p:cViewPr>
        <p:scale>
          <a:sx n="50" d="100"/>
          <a:sy n="50" d="100"/>
        </p:scale>
        <p:origin x="1184" y="53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igon Peters" userId="d3e46833bdc2f18e" providerId="LiveId" clId="{2B6BE483-9BFC-47EA-A125-EDF2760E7017}"/>
    <pc:docChg chg="custSel addSld delSld modSld">
      <pc:chgData name="Meigon Peters" userId="d3e46833bdc2f18e" providerId="LiveId" clId="{2B6BE483-9BFC-47EA-A125-EDF2760E7017}" dt="2023-12-14T08:35:48.255" v="2405" actId="27636"/>
      <pc:docMkLst>
        <pc:docMk/>
      </pc:docMkLst>
      <pc:sldChg chg="modSp mod">
        <pc:chgData name="Meigon Peters" userId="d3e46833bdc2f18e" providerId="LiveId" clId="{2B6BE483-9BFC-47EA-A125-EDF2760E7017}" dt="2023-12-14T07:21:41.553" v="596" actId="20577"/>
        <pc:sldMkLst>
          <pc:docMk/>
          <pc:sldMk cId="1039759085" sldId="256"/>
        </pc:sldMkLst>
        <pc:spChg chg="mod">
          <ac:chgData name="Meigon Peters" userId="d3e46833bdc2f18e" providerId="LiveId" clId="{2B6BE483-9BFC-47EA-A125-EDF2760E7017}" dt="2023-12-14T07:21:41.553" v="596" actId="20577"/>
          <ac:spMkLst>
            <pc:docMk/>
            <pc:sldMk cId="1039759085" sldId="256"/>
            <ac:spMk id="4" creationId="{8359453A-78E9-42AE-AE23-C9D218CBC378}"/>
          </ac:spMkLst>
        </pc:spChg>
      </pc:sldChg>
      <pc:sldChg chg="modSp mod">
        <pc:chgData name="Meigon Peters" userId="d3e46833bdc2f18e" providerId="LiveId" clId="{2B6BE483-9BFC-47EA-A125-EDF2760E7017}" dt="2023-12-14T07:21:27.095" v="573" actId="20577"/>
        <pc:sldMkLst>
          <pc:docMk/>
          <pc:sldMk cId="3805164132" sldId="257"/>
        </pc:sldMkLst>
        <pc:spChg chg="mod">
          <ac:chgData name="Meigon Peters" userId="d3e46833bdc2f18e" providerId="LiveId" clId="{2B6BE483-9BFC-47EA-A125-EDF2760E7017}" dt="2023-12-14T07:21:27.095" v="573" actId="20577"/>
          <ac:spMkLst>
            <pc:docMk/>
            <pc:sldMk cId="3805164132" sldId="257"/>
            <ac:spMk id="2" creationId="{582BCEE0-AF33-4B8B-9622-2A50B4FD62C5}"/>
          </ac:spMkLst>
        </pc:spChg>
      </pc:sldChg>
      <pc:sldChg chg="addSp delSp modSp mod">
        <pc:chgData name="Meigon Peters" userId="d3e46833bdc2f18e" providerId="LiveId" clId="{2B6BE483-9BFC-47EA-A125-EDF2760E7017}" dt="2023-12-14T08:25:54.255" v="2341" actId="1076"/>
        <pc:sldMkLst>
          <pc:docMk/>
          <pc:sldMk cId="275256533" sldId="260"/>
        </pc:sldMkLst>
        <pc:spChg chg="mod">
          <ac:chgData name="Meigon Peters" userId="d3e46833bdc2f18e" providerId="LiveId" clId="{2B6BE483-9BFC-47EA-A125-EDF2760E7017}" dt="2023-12-14T08:25:54.255" v="2341" actId="1076"/>
          <ac:spMkLst>
            <pc:docMk/>
            <pc:sldMk cId="275256533" sldId="260"/>
            <ac:spMk id="2" creationId="{84E592F8-8CA0-4216-808E-BCF1E34D38DA}"/>
          </ac:spMkLst>
        </pc:spChg>
        <pc:spChg chg="mod">
          <ac:chgData name="Meigon Peters" userId="d3e46833bdc2f18e" providerId="LiveId" clId="{2B6BE483-9BFC-47EA-A125-EDF2760E7017}" dt="2023-12-14T08:25:45.704" v="2340" actId="1076"/>
          <ac:spMkLst>
            <pc:docMk/>
            <pc:sldMk cId="275256533" sldId="260"/>
            <ac:spMk id="3" creationId="{5DB065D3-BB45-4A0E-A1BC-1FAA24968BA8}"/>
          </ac:spMkLst>
        </pc:spChg>
        <pc:spChg chg="add del mod">
          <ac:chgData name="Meigon Peters" userId="d3e46833bdc2f18e" providerId="LiveId" clId="{2B6BE483-9BFC-47EA-A125-EDF2760E7017}" dt="2023-12-14T08:25:18.747" v="2330" actId="931"/>
          <ac:spMkLst>
            <pc:docMk/>
            <pc:sldMk cId="275256533" sldId="260"/>
            <ac:spMk id="5" creationId="{4584A6FC-7FDD-F942-EE3B-43215FFDE079}"/>
          </ac:spMkLst>
        </pc:spChg>
        <pc:spChg chg="add del mod">
          <ac:chgData name="Meigon Peters" userId="d3e46833bdc2f18e" providerId="LiveId" clId="{2B6BE483-9BFC-47EA-A125-EDF2760E7017}" dt="2023-12-14T08:25:21.030" v="2333" actId="478"/>
          <ac:spMkLst>
            <pc:docMk/>
            <pc:sldMk cId="275256533" sldId="260"/>
            <ac:spMk id="7" creationId="{8CD2C1BB-71D8-E79C-713D-B069FDF936FE}"/>
          </ac:spMkLst>
        </pc:spChg>
        <pc:spChg chg="add del mod">
          <ac:chgData name="Meigon Peters" userId="d3e46833bdc2f18e" providerId="LiveId" clId="{2B6BE483-9BFC-47EA-A125-EDF2760E7017}" dt="2023-12-14T08:25:22.667" v="2334" actId="478"/>
          <ac:spMkLst>
            <pc:docMk/>
            <pc:sldMk cId="275256533" sldId="260"/>
            <ac:spMk id="10" creationId="{FB04FE9D-7032-F158-A028-8C7EBD3D1A05}"/>
          </ac:spMkLst>
        </pc:spChg>
        <pc:spChg chg="add del mod">
          <ac:chgData name="Meigon Peters" userId="d3e46833bdc2f18e" providerId="LiveId" clId="{2B6BE483-9BFC-47EA-A125-EDF2760E7017}" dt="2023-12-14T08:25:24.552" v="2335" actId="478"/>
          <ac:spMkLst>
            <pc:docMk/>
            <pc:sldMk cId="275256533" sldId="260"/>
            <ac:spMk id="14" creationId="{BB21AF73-27CF-B899-8CB9-7FC994CF6532}"/>
          </ac:spMkLst>
        </pc:spChg>
        <pc:picChg chg="del">
          <ac:chgData name="Meigon Peters" userId="d3e46833bdc2f18e" providerId="LiveId" clId="{2B6BE483-9BFC-47EA-A125-EDF2760E7017}" dt="2023-12-14T08:22:52.262" v="2326" actId="478"/>
          <ac:picMkLst>
            <pc:docMk/>
            <pc:sldMk cId="275256533" sldId="260"/>
            <ac:picMk id="9" creationId="{0C4F09C2-CDF0-42F2-ACBE-48A7C5A30183}"/>
          </ac:picMkLst>
        </pc:picChg>
        <pc:picChg chg="del">
          <ac:chgData name="Meigon Peters" userId="d3e46833bdc2f18e" providerId="LiveId" clId="{2B6BE483-9BFC-47EA-A125-EDF2760E7017}" dt="2023-12-14T08:22:54.179" v="2327" actId="478"/>
          <ac:picMkLst>
            <pc:docMk/>
            <pc:sldMk cId="275256533" sldId="260"/>
            <ac:picMk id="11" creationId="{CCB647CF-2AAB-45DF-86A9-63D8063F12EC}"/>
          </ac:picMkLst>
        </pc:picChg>
        <pc:picChg chg="del">
          <ac:chgData name="Meigon Peters" userId="d3e46833bdc2f18e" providerId="LiveId" clId="{2B6BE483-9BFC-47EA-A125-EDF2760E7017}" dt="2023-12-14T08:22:55.908" v="2328" actId="478"/>
          <ac:picMkLst>
            <pc:docMk/>
            <pc:sldMk cId="275256533" sldId="260"/>
            <ac:picMk id="13" creationId="{FEE47F26-5CCA-4F67-A13A-A48D1F2E9CA5}"/>
          </ac:picMkLst>
        </pc:picChg>
        <pc:picChg chg="del">
          <ac:chgData name="Meigon Peters" userId="d3e46833bdc2f18e" providerId="LiveId" clId="{2B6BE483-9BFC-47EA-A125-EDF2760E7017}" dt="2023-12-14T08:22:57.400" v="2329" actId="478"/>
          <ac:picMkLst>
            <pc:docMk/>
            <pc:sldMk cId="275256533" sldId="260"/>
            <ac:picMk id="15" creationId="{75C485B9-17CC-4622-BC83-361CFF6D5277}"/>
          </ac:picMkLst>
        </pc:picChg>
        <pc:picChg chg="add mod">
          <ac:chgData name="Meigon Peters" userId="d3e46833bdc2f18e" providerId="LiveId" clId="{2B6BE483-9BFC-47EA-A125-EDF2760E7017}" dt="2023-12-14T08:25:41.480" v="2339" actId="1076"/>
          <ac:picMkLst>
            <pc:docMk/>
            <pc:sldMk cId="275256533" sldId="260"/>
            <ac:picMk id="20" creationId="{45E05007-6935-162F-6B50-33D7E68EF5D2}"/>
          </ac:picMkLst>
        </pc:picChg>
      </pc:sldChg>
      <pc:sldChg chg="addSp delSp modSp mod">
        <pc:chgData name="Meigon Peters" userId="d3e46833bdc2f18e" providerId="LiveId" clId="{2B6BE483-9BFC-47EA-A125-EDF2760E7017}" dt="2023-12-13T23:42:04.581" v="551" actId="732"/>
        <pc:sldMkLst>
          <pc:docMk/>
          <pc:sldMk cId="2261619712" sldId="263"/>
        </pc:sldMkLst>
        <pc:spChg chg="mod">
          <ac:chgData name="Meigon Peters" userId="d3e46833bdc2f18e" providerId="LiveId" clId="{2B6BE483-9BFC-47EA-A125-EDF2760E7017}" dt="2023-12-13T23:39:35.262" v="537" actId="20577"/>
          <ac:spMkLst>
            <pc:docMk/>
            <pc:sldMk cId="2261619712" sldId="263"/>
            <ac:spMk id="3" creationId="{75982AA6-9E74-43FC-B452-142C7571DCCC}"/>
          </ac:spMkLst>
        </pc:spChg>
        <pc:spChg chg="add del mod">
          <ac:chgData name="Meigon Peters" userId="d3e46833bdc2f18e" providerId="LiveId" clId="{2B6BE483-9BFC-47EA-A125-EDF2760E7017}" dt="2023-12-13T23:41:03.229" v="539" actId="931"/>
          <ac:spMkLst>
            <pc:docMk/>
            <pc:sldMk cId="2261619712" sldId="263"/>
            <ac:spMk id="5" creationId="{08B7B7E4-9CC8-ECB0-5B6C-9BF9F3C538C3}"/>
          </ac:spMkLst>
        </pc:spChg>
        <pc:picChg chg="del">
          <ac:chgData name="Meigon Peters" userId="d3e46833bdc2f18e" providerId="LiveId" clId="{2B6BE483-9BFC-47EA-A125-EDF2760E7017}" dt="2023-12-13T23:40:55.146" v="538" actId="478"/>
          <ac:picMkLst>
            <pc:docMk/>
            <pc:sldMk cId="2261619712" sldId="263"/>
            <ac:picMk id="6" creationId="{AC4A1F6E-E065-4C87-B012-9FBDEC8C1ED7}"/>
          </ac:picMkLst>
        </pc:picChg>
        <pc:picChg chg="add mod modCrop">
          <ac:chgData name="Meigon Peters" userId="d3e46833bdc2f18e" providerId="LiveId" clId="{2B6BE483-9BFC-47EA-A125-EDF2760E7017}" dt="2023-12-13T23:42:04.581" v="551" actId="732"/>
          <ac:picMkLst>
            <pc:docMk/>
            <pc:sldMk cId="2261619712" sldId="263"/>
            <ac:picMk id="9" creationId="{A83C60F6-A66D-8F87-CF57-A98B2EBDF6C3}"/>
          </ac:picMkLst>
        </pc:picChg>
      </pc:sldChg>
      <pc:sldChg chg="addSp delSp modSp new mod modAnim">
        <pc:chgData name="Meigon Peters" userId="d3e46833bdc2f18e" providerId="LiveId" clId="{2B6BE483-9BFC-47EA-A125-EDF2760E7017}" dt="2023-12-14T08:33:46.727" v="2400" actId="255"/>
        <pc:sldMkLst>
          <pc:docMk/>
          <pc:sldMk cId="2609281519" sldId="275"/>
        </pc:sldMkLst>
        <pc:spChg chg="mod">
          <ac:chgData name="Meigon Peters" userId="d3e46833bdc2f18e" providerId="LiveId" clId="{2B6BE483-9BFC-47EA-A125-EDF2760E7017}" dt="2023-12-13T22:55:06.675" v="48" actId="20577"/>
          <ac:spMkLst>
            <pc:docMk/>
            <pc:sldMk cId="2609281519" sldId="275"/>
            <ac:spMk id="2" creationId="{CDE7109E-3BC1-C451-A06C-7549A6B9C179}"/>
          </ac:spMkLst>
        </pc:spChg>
        <pc:spChg chg="mod">
          <ac:chgData name="Meigon Peters" userId="d3e46833bdc2f18e" providerId="LiveId" clId="{2B6BE483-9BFC-47EA-A125-EDF2760E7017}" dt="2023-12-14T08:33:46.727" v="2400" actId="255"/>
          <ac:spMkLst>
            <pc:docMk/>
            <pc:sldMk cId="2609281519" sldId="275"/>
            <ac:spMk id="3" creationId="{148B8C4B-871A-54AC-97DA-B38796C85582}"/>
          </ac:spMkLst>
        </pc:spChg>
        <pc:spChg chg="del">
          <ac:chgData name="Meigon Peters" userId="d3e46833bdc2f18e" providerId="LiveId" clId="{2B6BE483-9BFC-47EA-A125-EDF2760E7017}" dt="2023-12-13T23:01:46.128" v="275" actId="931"/>
          <ac:spMkLst>
            <pc:docMk/>
            <pc:sldMk cId="2609281519" sldId="275"/>
            <ac:spMk id="4" creationId="{706881D6-F946-709B-1E00-13FA465FE7A2}"/>
          </ac:spMkLst>
        </pc:spChg>
        <pc:spChg chg="del">
          <ac:chgData name="Meigon Peters" userId="d3e46833bdc2f18e" providerId="LiveId" clId="{2B6BE483-9BFC-47EA-A125-EDF2760E7017}" dt="2023-12-13T23:03:26.105" v="285" actId="931"/>
          <ac:spMkLst>
            <pc:docMk/>
            <pc:sldMk cId="2609281519" sldId="275"/>
            <ac:spMk id="5" creationId="{FFE45929-15F1-3CB9-0279-643ED775B63E}"/>
          </ac:spMkLst>
        </pc:spChg>
        <pc:spChg chg="add del mod">
          <ac:chgData name="Meigon Peters" userId="d3e46833bdc2f18e" providerId="LiveId" clId="{2B6BE483-9BFC-47EA-A125-EDF2760E7017}" dt="2023-12-13T23:05:39.906" v="289" actId="931"/>
          <ac:spMkLst>
            <pc:docMk/>
            <pc:sldMk cId="2609281519" sldId="275"/>
            <ac:spMk id="14" creationId="{FDB6D49B-2FBC-DBFB-8CA2-95266FF25D33}"/>
          </ac:spMkLst>
        </pc:spChg>
        <pc:spChg chg="add del mod">
          <ac:chgData name="Meigon Peters" userId="d3e46833bdc2f18e" providerId="LiveId" clId="{2B6BE483-9BFC-47EA-A125-EDF2760E7017}" dt="2023-12-13T23:05:46.355" v="293" actId="931"/>
          <ac:spMkLst>
            <pc:docMk/>
            <pc:sldMk cId="2609281519" sldId="275"/>
            <ac:spMk id="18" creationId="{DDC2BA99-D636-19EC-79F1-00FEA7558E60}"/>
          </ac:spMkLst>
        </pc:spChg>
        <pc:spChg chg="add del mod">
          <ac:chgData name="Meigon Peters" userId="d3e46833bdc2f18e" providerId="LiveId" clId="{2B6BE483-9BFC-47EA-A125-EDF2760E7017}" dt="2023-12-13T23:06:12.790" v="297" actId="931"/>
          <ac:spMkLst>
            <pc:docMk/>
            <pc:sldMk cId="2609281519" sldId="275"/>
            <ac:spMk id="22" creationId="{D4748306-17B2-9A9D-9874-3C5E4EB11DC6}"/>
          </ac:spMkLst>
        </pc:spChg>
        <pc:picChg chg="add del mod">
          <ac:chgData name="Meigon Peters" userId="d3e46833bdc2f18e" providerId="LiveId" clId="{2B6BE483-9BFC-47EA-A125-EDF2760E7017}" dt="2023-12-13T23:03:28.721" v="288" actId="478"/>
          <ac:picMkLst>
            <pc:docMk/>
            <pc:sldMk cId="2609281519" sldId="275"/>
            <ac:picMk id="10" creationId="{4173635A-E270-2DF1-EE6B-F73FDB487AAB}"/>
          </ac:picMkLst>
        </pc:picChg>
        <pc:picChg chg="add del mod">
          <ac:chgData name="Meigon Peters" userId="d3e46833bdc2f18e" providerId="LiveId" clId="{2B6BE483-9BFC-47EA-A125-EDF2760E7017}" dt="2023-12-13T23:05:41.713" v="292" actId="478"/>
          <ac:picMkLst>
            <pc:docMk/>
            <pc:sldMk cId="2609281519" sldId="275"/>
            <ac:picMk id="12" creationId="{62D9BFC5-E48C-3FAA-38D3-F51FCBC6BBE0}"/>
          </ac:picMkLst>
        </pc:picChg>
        <pc:picChg chg="add mod">
          <ac:chgData name="Meigon Peters" userId="d3e46833bdc2f18e" providerId="LiveId" clId="{2B6BE483-9BFC-47EA-A125-EDF2760E7017}" dt="2023-12-13T23:05:41.488" v="290" actId="27614"/>
          <ac:picMkLst>
            <pc:docMk/>
            <pc:sldMk cId="2609281519" sldId="275"/>
            <ac:picMk id="16" creationId="{10982A4B-4F97-5443-B139-E4A0A8194573}"/>
          </ac:picMkLst>
        </pc:picChg>
        <pc:picChg chg="add del mod">
          <ac:chgData name="Meigon Peters" userId="d3e46833bdc2f18e" providerId="LiveId" clId="{2B6BE483-9BFC-47EA-A125-EDF2760E7017}" dt="2023-12-13T23:05:48.407" v="296" actId="478"/>
          <ac:picMkLst>
            <pc:docMk/>
            <pc:sldMk cId="2609281519" sldId="275"/>
            <ac:picMk id="20" creationId="{73227423-8F43-B145-639D-8AB55934AB3A}"/>
          </ac:picMkLst>
        </pc:picChg>
        <pc:picChg chg="add mod">
          <ac:chgData name="Meigon Peters" userId="d3e46833bdc2f18e" providerId="LiveId" clId="{2B6BE483-9BFC-47EA-A125-EDF2760E7017}" dt="2023-12-13T23:06:13.507" v="299" actId="962"/>
          <ac:picMkLst>
            <pc:docMk/>
            <pc:sldMk cId="2609281519" sldId="275"/>
            <ac:picMk id="24" creationId="{536A8171-56AB-D110-649E-1B328D5CC34E}"/>
          </ac:picMkLst>
        </pc:picChg>
      </pc:sldChg>
      <pc:sldChg chg="addSp delSp modSp new mod">
        <pc:chgData name="Meigon Peters" userId="d3e46833bdc2f18e" providerId="LiveId" clId="{2B6BE483-9BFC-47EA-A125-EDF2760E7017}" dt="2023-12-13T23:16:29.114" v="354" actId="732"/>
        <pc:sldMkLst>
          <pc:docMk/>
          <pc:sldMk cId="2026594395" sldId="276"/>
        </pc:sldMkLst>
        <pc:spChg chg="mod">
          <ac:chgData name="Meigon Peters" userId="d3e46833bdc2f18e" providerId="LiveId" clId="{2B6BE483-9BFC-47EA-A125-EDF2760E7017}" dt="2023-12-13T23:10:21.493" v="345" actId="20577"/>
          <ac:spMkLst>
            <pc:docMk/>
            <pc:sldMk cId="2026594395" sldId="276"/>
            <ac:spMk id="2" creationId="{80D76A46-AB68-C65D-C6CD-A58971C8487A}"/>
          </ac:spMkLst>
        </pc:spChg>
        <pc:spChg chg="del">
          <ac:chgData name="Meigon Peters" userId="d3e46833bdc2f18e" providerId="LiveId" clId="{2B6BE483-9BFC-47EA-A125-EDF2760E7017}" dt="2023-12-13T23:16:03.208" v="346" actId="931"/>
          <ac:spMkLst>
            <pc:docMk/>
            <pc:sldMk cId="2026594395" sldId="276"/>
            <ac:spMk id="4" creationId="{05D28FDA-8F14-27CB-6555-98B74565C38F}"/>
          </ac:spMkLst>
        </pc:spChg>
        <pc:spChg chg="add del mod">
          <ac:chgData name="Meigon Peters" userId="d3e46833bdc2f18e" providerId="LiveId" clId="{2B6BE483-9BFC-47EA-A125-EDF2760E7017}" dt="2023-12-13T23:16:16.883" v="350" actId="931"/>
          <ac:spMkLst>
            <pc:docMk/>
            <pc:sldMk cId="2026594395" sldId="276"/>
            <ac:spMk id="8" creationId="{6927AC7E-1420-3410-8EA0-5F8063CA9830}"/>
          </ac:spMkLst>
        </pc:spChg>
        <pc:picChg chg="add del mod">
          <ac:chgData name="Meigon Peters" userId="d3e46833bdc2f18e" providerId="LiveId" clId="{2B6BE483-9BFC-47EA-A125-EDF2760E7017}" dt="2023-12-13T23:16:07.978" v="349" actId="21"/>
          <ac:picMkLst>
            <pc:docMk/>
            <pc:sldMk cId="2026594395" sldId="276"/>
            <ac:picMk id="6" creationId="{92D5FF16-F7C3-3307-4E20-8BD5D97010A8}"/>
          </ac:picMkLst>
        </pc:picChg>
        <pc:picChg chg="add mod modCrop">
          <ac:chgData name="Meigon Peters" userId="d3e46833bdc2f18e" providerId="LiveId" clId="{2B6BE483-9BFC-47EA-A125-EDF2760E7017}" dt="2023-12-13T23:16:29.114" v="354" actId="732"/>
          <ac:picMkLst>
            <pc:docMk/>
            <pc:sldMk cId="2026594395" sldId="276"/>
            <ac:picMk id="10" creationId="{EA129B9A-52E3-93F6-D6A3-CBB091C28A62}"/>
          </ac:picMkLst>
        </pc:picChg>
      </pc:sldChg>
      <pc:sldChg chg="new del">
        <pc:chgData name="Meigon Peters" userId="d3e46833bdc2f18e" providerId="LiveId" clId="{2B6BE483-9BFC-47EA-A125-EDF2760E7017}" dt="2023-12-13T23:25:32.441" v="356" actId="47"/>
        <pc:sldMkLst>
          <pc:docMk/>
          <pc:sldMk cId="1188217585" sldId="277"/>
        </pc:sldMkLst>
      </pc:sldChg>
      <pc:sldChg chg="delSp modSp new del mod">
        <pc:chgData name="Meigon Peters" userId="d3e46833bdc2f18e" providerId="LiveId" clId="{2B6BE483-9BFC-47EA-A125-EDF2760E7017}" dt="2023-12-13T23:28:45.165" v="395" actId="47"/>
        <pc:sldMkLst>
          <pc:docMk/>
          <pc:sldMk cId="1857029704" sldId="277"/>
        </pc:sldMkLst>
        <pc:spChg chg="mod">
          <ac:chgData name="Meigon Peters" userId="d3e46833bdc2f18e" providerId="LiveId" clId="{2B6BE483-9BFC-47EA-A125-EDF2760E7017}" dt="2023-12-13T23:26:01.496" v="392" actId="20577"/>
          <ac:spMkLst>
            <pc:docMk/>
            <pc:sldMk cId="1857029704" sldId="277"/>
            <ac:spMk id="2" creationId="{730FE757-6EF3-0743-C8EC-5CD1A3FADB68}"/>
          </ac:spMkLst>
        </pc:spChg>
        <pc:spChg chg="del">
          <ac:chgData name="Meigon Peters" userId="d3e46833bdc2f18e" providerId="LiveId" clId="{2B6BE483-9BFC-47EA-A125-EDF2760E7017}" dt="2023-12-13T23:28:28.023" v="393" actId="478"/>
          <ac:spMkLst>
            <pc:docMk/>
            <pc:sldMk cId="1857029704" sldId="277"/>
            <ac:spMk id="3" creationId="{CE8E8AB9-C8EF-A0C0-B5A4-1C87D96F50EA}"/>
          </ac:spMkLst>
        </pc:spChg>
      </pc:sldChg>
      <pc:sldChg chg="addSp delSp modSp new mod modAnim">
        <pc:chgData name="Meigon Peters" userId="d3e46833bdc2f18e" providerId="LiveId" clId="{2B6BE483-9BFC-47EA-A125-EDF2760E7017}" dt="2023-12-13T23:35:23.259" v="477"/>
        <pc:sldMkLst>
          <pc:docMk/>
          <pc:sldMk cId="236208559" sldId="278"/>
        </pc:sldMkLst>
        <pc:spChg chg="mod">
          <ac:chgData name="Meigon Peters" userId="d3e46833bdc2f18e" providerId="LiveId" clId="{2B6BE483-9BFC-47EA-A125-EDF2760E7017}" dt="2023-12-13T23:28:52.362" v="412" actId="20577"/>
          <ac:spMkLst>
            <pc:docMk/>
            <pc:sldMk cId="236208559" sldId="278"/>
            <ac:spMk id="2" creationId="{798A86E7-20D2-8CA0-B843-FD1A7597E6B7}"/>
          </ac:spMkLst>
        </pc:spChg>
        <pc:spChg chg="del">
          <ac:chgData name="Meigon Peters" userId="d3e46833bdc2f18e" providerId="LiveId" clId="{2B6BE483-9BFC-47EA-A125-EDF2760E7017}" dt="2023-12-13T23:28:57.985" v="413" actId="931"/>
          <ac:spMkLst>
            <pc:docMk/>
            <pc:sldMk cId="236208559" sldId="278"/>
            <ac:spMk id="3" creationId="{DC96285E-F026-9AF4-4E90-241D2220DA46}"/>
          </ac:spMkLst>
        </pc:spChg>
        <pc:spChg chg="del">
          <ac:chgData name="Meigon Peters" userId="d3e46833bdc2f18e" providerId="LiveId" clId="{2B6BE483-9BFC-47EA-A125-EDF2760E7017}" dt="2023-12-13T23:30:52.198" v="416" actId="931"/>
          <ac:spMkLst>
            <pc:docMk/>
            <pc:sldMk cId="236208559" sldId="278"/>
            <ac:spMk id="4" creationId="{1EBEB28E-9462-2EBC-7B96-DA54483054AE}"/>
          </ac:spMkLst>
        </pc:spChg>
        <pc:spChg chg="del">
          <ac:chgData name="Meigon Peters" userId="d3e46833bdc2f18e" providerId="LiveId" clId="{2B6BE483-9BFC-47EA-A125-EDF2760E7017}" dt="2023-12-13T23:33:19.637" v="419" actId="931"/>
          <ac:spMkLst>
            <pc:docMk/>
            <pc:sldMk cId="236208559" sldId="278"/>
            <ac:spMk id="5" creationId="{4D4033B1-52A7-D55B-B091-7D2FFD8F9D79}"/>
          </ac:spMkLst>
        </pc:spChg>
        <pc:spChg chg="del mod">
          <ac:chgData name="Meigon Peters" userId="d3e46833bdc2f18e" providerId="LiveId" clId="{2B6BE483-9BFC-47EA-A125-EDF2760E7017}" dt="2023-12-13T23:34:39.636" v="426" actId="931"/>
          <ac:spMkLst>
            <pc:docMk/>
            <pc:sldMk cId="236208559" sldId="278"/>
            <ac:spMk id="6" creationId="{6FDC275B-0671-F8A0-2277-C059BEC3516C}"/>
          </ac:spMkLst>
        </pc:spChg>
        <pc:spChg chg="del mod">
          <ac:chgData name="Meigon Peters" userId="d3e46833bdc2f18e" providerId="LiveId" clId="{2B6BE483-9BFC-47EA-A125-EDF2760E7017}" dt="2023-12-13T23:35:05.432" v="473" actId="478"/>
          <ac:spMkLst>
            <pc:docMk/>
            <pc:sldMk cId="236208559" sldId="278"/>
            <ac:spMk id="7" creationId="{8691313D-C13F-BA12-E589-8688E78C3261}"/>
          </ac:spMkLst>
        </pc:spChg>
        <pc:spChg chg="add del mod">
          <ac:chgData name="Meigon Peters" userId="d3e46833bdc2f18e" providerId="LiveId" clId="{2B6BE483-9BFC-47EA-A125-EDF2760E7017}" dt="2023-12-13T23:34:33.437" v="423" actId="931"/>
          <ac:spMkLst>
            <pc:docMk/>
            <pc:sldMk cId="236208559" sldId="278"/>
            <ac:spMk id="18" creationId="{F182E3EE-0C15-4AF8-3039-F7CFDC450A66}"/>
          </ac:spMkLst>
        </pc:spChg>
        <pc:picChg chg="add mod">
          <ac:chgData name="Meigon Peters" userId="d3e46833bdc2f18e" providerId="LiveId" clId="{2B6BE483-9BFC-47EA-A125-EDF2760E7017}" dt="2023-12-13T23:28:58.588" v="415" actId="962"/>
          <ac:picMkLst>
            <pc:docMk/>
            <pc:sldMk cId="236208559" sldId="278"/>
            <ac:picMk id="12" creationId="{0EDE345F-9F84-C4A0-E708-8BC9D30BBDAD}"/>
          </ac:picMkLst>
        </pc:picChg>
        <pc:picChg chg="add mod">
          <ac:chgData name="Meigon Peters" userId="d3e46833bdc2f18e" providerId="LiveId" clId="{2B6BE483-9BFC-47EA-A125-EDF2760E7017}" dt="2023-12-13T23:30:52.778" v="418" actId="962"/>
          <ac:picMkLst>
            <pc:docMk/>
            <pc:sldMk cId="236208559" sldId="278"/>
            <ac:picMk id="14" creationId="{6869FC69-1703-9227-ADCD-B02DCBF45009}"/>
          </ac:picMkLst>
        </pc:picChg>
        <pc:picChg chg="add del mod">
          <ac:chgData name="Meigon Peters" userId="d3e46833bdc2f18e" providerId="LiveId" clId="{2B6BE483-9BFC-47EA-A125-EDF2760E7017}" dt="2023-12-13T23:34:26.167" v="422" actId="478"/>
          <ac:picMkLst>
            <pc:docMk/>
            <pc:sldMk cId="236208559" sldId="278"/>
            <ac:picMk id="16" creationId="{FD2CD58D-BD05-1E15-D7C7-60796A1D4EE2}"/>
          </ac:picMkLst>
        </pc:picChg>
        <pc:picChg chg="add mod">
          <ac:chgData name="Meigon Peters" userId="d3e46833bdc2f18e" providerId="LiveId" clId="{2B6BE483-9BFC-47EA-A125-EDF2760E7017}" dt="2023-12-13T23:34:36.981" v="424" actId="27614"/>
          <ac:picMkLst>
            <pc:docMk/>
            <pc:sldMk cId="236208559" sldId="278"/>
            <ac:picMk id="20" creationId="{1D79F5DD-2A6D-CEAB-6E0A-9936ABE1DD81}"/>
          </ac:picMkLst>
        </pc:picChg>
        <pc:picChg chg="add mod">
          <ac:chgData name="Meigon Peters" userId="d3e46833bdc2f18e" providerId="LiveId" clId="{2B6BE483-9BFC-47EA-A125-EDF2760E7017}" dt="2023-12-13T23:34:39.932" v="428" actId="962"/>
          <ac:picMkLst>
            <pc:docMk/>
            <pc:sldMk cId="236208559" sldId="278"/>
            <ac:picMk id="22" creationId="{0597D83C-658B-BDBB-B878-B9AB15480640}"/>
          </ac:picMkLst>
        </pc:picChg>
      </pc:sldChg>
      <pc:sldChg chg="addSp modSp new mod">
        <pc:chgData name="Meigon Peters" userId="d3e46833bdc2f18e" providerId="LiveId" clId="{2B6BE483-9BFC-47EA-A125-EDF2760E7017}" dt="2023-12-13T23:46:10.596" v="557" actId="14100"/>
        <pc:sldMkLst>
          <pc:docMk/>
          <pc:sldMk cId="3124354814" sldId="279"/>
        </pc:sldMkLst>
        <pc:picChg chg="add mod">
          <ac:chgData name="Meigon Peters" userId="d3e46833bdc2f18e" providerId="LiveId" clId="{2B6BE483-9BFC-47EA-A125-EDF2760E7017}" dt="2023-12-13T23:46:10.596" v="557" actId="14100"/>
          <ac:picMkLst>
            <pc:docMk/>
            <pc:sldMk cId="3124354814" sldId="279"/>
            <ac:picMk id="6" creationId="{E8DBF4EC-08C0-092B-E223-AB85AF36E48C}"/>
          </ac:picMkLst>
        </pc:picChg>
      </pc:sldChg>
      <pc:sldChg chg="addSp delSp modSp new mod modNotesTx">
        <pc:chgData name="Meigon Peters" userId="d3e46833bdc2f18e" providerId="LiveId" clId="{2B6BE483-9BFC-47EA-A125-EDF2760E7017}" dt="2023-12-14T07:34:40.985" v="1006" actId="18131"/>
        <pc:sldMkLst>
          <pc:docMk/>
          <pc:sldMk cId="1507759537" sldId="280"/>
        </pc:sldMkLst>
        <pc:spChg chg="mod">
          <ac:chgData name="Meigon Peters" userId="d3e46833bdc2f18e" providerId="LiveId" clId="{2B6BE483-9BFC-47EA-A125-EDF2760E7017}" dt="2023-12-14T07:23:18.635" v="638" actId="5793"/>
          <ac:spMkLst>
            <pc:docMk/>
            <pc:sldMk cId="1507759537" sldId="280"/>
            <ac:spMk id="2" creationId="{6321460E-F28B-DE04-CB3B-E9492DB6A016}"/>
          </ac:spMkLst>
        </pc:spChg>
        <pc:spChg chg="mod">
          <ac:chgData name="Meigon Peters" userId="d3e46833bdc2f18e" providerId="LiveId" clId="{2B6BE483-9BFC-47EA-A125-EDF2760E7017}" dt="2023-12-14T07:31:19.633" v="1001" actId="255"/>
          <ac:spMkLst>
            <pc:docMk/>
            <pc:sldMk cId="1507759537" sldId="280"/>
            <ac:spMk id="3" creationId="{55982C45-C57D-FCBD-162E-97798660D554}"/>
          </ac:spMkLst>
        </pc:spChg>
        <pc:spChg chg="del mod">
          <ac:chgData name="Meigon Peters" userId="d3e46833bdc2f18e" providerId="LiveId" clId="{2B6BE483-9BFC-47EA-A125-EDF2760E7017}" dt="2023-12-14T07:34:04.752" v="1002" actId="931"/>
          <ac:spMkLst>
            <pc:docMk/>
            <pc:sldMk cId="1507759537" sldId="280"/>
            <ac:spMk id="4" creationId="{BD40BA3A-4CBB-C283-E86C-B1B89AEC4208}"/>
          </ac:spMkLst>
        </pc:spChg>
        <pc:picChg chg="add mod modCrop">
          <ac:chgData name="Meigon Peters" userId="d3e46833bdc2f18e" providerId="LiveId" clId="{2B6BE483-9BFC-47EA-A125-EDF2760E7017}" dt="2023-12-14T07:34:40.985" v="1006" actId="18131"/>
          <ac:picMkLst>
            <pc:docMk/>
            <pc:sldMk cId="1507759537" sldId="280"/>
            <ac:picMk id="6" creationId="{19B1FB97-5BCC-9D64-00CA-82C52073C252}"/>
          </ac:picMkLst>
        </pc:picChg>
      </pc:sldChg>
      <pc:sldChg chg="addSp delSp modSp new mod modAnim">
        <pc:chgData name="Meigon Peters" userId="d3e46833bdc2f18e" providerId="LiveId" clId="{2B6BE483-9BFC-47EA-A125-EDF2760E7017}" dt="2023-12-14T07:45:24.237" v="1077"/>
        <pc:sldMkLst>
          <pc:docMk/>
          <pc:sldMk cId="598166526" sldId="281"/>
        </pc:sldMkLst>
        <pc:spChg chg="mod">
          <ac:chgData name="Meigon Peters" userId="d3e46833bdc2f18e" providerId="LiveId" clId="{2B6BE483-9BFC-47EA-A125-EDF2760E7017}" dt="2023-12-14T07:39:20.252" v="1073" actId="20577"/>
          <ac:spMkLst>
            <pc:docMk/>
            <pc:sldMk cId="598166526" sldId="281"/>
            <ac:spMk id="2" creationId="{C087C1FC-D6A7-CBDD-A522-F8EA8D77301F}"/>
          </ac:spMkLst>
        </pc:spChg>
        <pc:spChg chg="mod">
          <ac:chgData name="Meigon Peters" userId="d3e46833bdc2f18e" providerId="LiveId" clId="{2B6BE483-9BFC-47EA-A125-EDF2760E7017}" dt="2023-12-14T07:45:09.852" v="1076" actId="20577"/>
          <ac:spMkLst>
            <pc:docMk/>
            <pc:sldMk cId="598166526" sldId="281"/>
            <ac:spMk id="3" creationId="{7DDC67F0-8118-5E89-80B9-F8AC4811F543}"/>
          </ac:spMkLst>
        </pc:spChg>
        <pc:spChg chg="del">
          <ac:chgData name="Meigon Peters" userId="d3e46833bdc2f18e" providerId="LiveId" clId="{2B6BE483-9BFC-47EA-A125-EDF2760E7017}" dt="2023-12-14T07:38:06.032" v="1008" actId="931"/>
          <ac:spMkLst>
            <pc:docMk/>
            <pc:sldMk cId="598166526" sldId="281"/>
            <ac:spMk id="5" creationId="{C8AF452B-1CE1-B6F4-6208-59EC524FBF7A}"/>
          </ac:spMkLst>
        </pc:spChg>
        <pc:picChg chg="add mod modCrop">
          <ac:chgData name="Meigon Peters" userId="d3e46833bdc2f18e" providerId="LiveId" clId="{2B6BE483-9BFC-47EA-A125-EDF2760E7017}" dt="2023-12-14T07:38:51.573" v="1020" actId="1076"/>
          <ac:picMkLst>
            <pc:docMk/>
            <pc:sldMk cId="598166526" sldId="281"/>
            <ac:picMk id="9" creationId="{B0BF1E9D-781A-DCFF-5C2B-A1B8CFFB9BF2}"/>
          </ac:picMkLst>
        </pc:picChg>
      </pc:sldChg>
      <pc:sldChg chg="addSp delSp modSp new mod modAnim">
        <pc:chgData name="Meigon Peters" userId="d3e46833bdc2f18e" providerId="LiveId" clId="{2B6BE483-9BFC-47EA-A125-EDF2760E7017}" dt="2023-12-14T08:00:06.735" v="1208"/>
        <pc:sldMkLst>
          <pc:docMk/>
          <pc:sldMk cId="4278039834" sldId="282"/>
        </pc:sldMkLst>
        <pc:spChg chg="mod">
          <ac:chgData name="Meigon Peters" userId="d3e46833bdc2f18e" providerId="LiveId" clId="{2B6BE483-9BFC-47EA-A125-EDF2760E7017}" dt="2023-12-14T07:50:08.266" v="1182" actId="14100"/>
          <ac:spMkLst>
            <pc:docMk/>
            <pc:sldMk cId="4278039834" sldId="282"/>
            <ac:spMk id="2" creationId="{48B257F2-1DE1-9986-DEC0-B70D0E9838CC}"/>
          </ac:spMkLst>
        </pc:spChg>
        <pc:spChg chg="del mod">
          <ac:chgData name="Meigon Peters" userId="d3e46833bdc2f18e" providerId="LiveId" clId="{2B6BE483-9BFC-47EA-A125-EDF2760E7017}" dt="2023-12-14T07:59:29.777" v="1199" actId="478"/>
          <ac:spMkLst>
            <pc:docMk/>
            <pc:sldMk cId="4278039834" sldId="282"/>
            <ac:spMk id="3" creationId="{21E4B177-94CE-3F12-9F8F-585A0B56382C}"/>
          </ac:spMkLst>
        </pc:spChg>
        <pc:spChg chg="del mod">
          <ac:chgData name="Meigon Peters" userId="d3e46833bdc2f18e" providerId="LiveId" clId="{2B6BE483-9BFC-47EA-A125-EDF2760E7017}" dt="2023-12-14T07:51:57.252" v="1186" actId="931"/>
          <ac:spMkLst>
            <pc:docMk/>
            <pc:sldMk cId="4278039834" sldId="282"/>
            <ac:spMk id="4" creationId="{6A6DE4AB-1999-5765-F74A-9CC25D0B5E5B}"/>
          </ac:spMkLst>
        </pc:spChg>
        <pc:spChg chg="del">
          <ac:chgData name="Meigon Peters" userId="d3e46833bdc2f18e" providerId="LiveId" clId="{2B6BE483-9BFC-47EA-A125-EDF2760E7017}" dt="2023-12-14T07:49:51.531" v="1179" actId="478"/>
          <ac:spMkLst>
            <pc:docMk/>
            <pc:sldMk cId="4278039834" sldId="282"/>
            <ac:spMk id="5" creationId="{C940DD6F-5C9B-031F-3DA7-8F9F13F3FB18}"/>
          </ac:spMkLst>
        </pc:spChg>
        <pc:picChg chg="add mod modCrop">
          <ac:chgData name="Meigon Peters" userId="d3e46833bdc2f18e" providerId="LiveId" clId="{2B6BE483-9BFC-47EA-A125-EDF2760E7017}" dt="2023-12-14T07:52:18.748" v="1194" actId="732"/>
          <ac:picMkLst>
            <pc:docMk/>
            <pc:sldMk cId="4278039834" sldId="282"/>
            <ac:picMk id="10" creationId="{41681AD7-9D69-9942-0F51-0152F5C70539}"/>
          </ac:picMkLst>
        </pc:picChg>
        <pc:picChg chg="add mod">
          <ac:chgData name="Meigon Peters" userId="d3e46833bdc2f18e" providerId="LiveId" clId="{2B6BE483-9BFC-47EA-A125-EDF2760E7017}" dt="2023-12-14T07:59:50.646" v="1206" actId="1076"/>
          <ac:picMkLst>
            <pc:docMk/>
            <pc:sldMk cId="4278039834" sldId="282"/>
            <ac:picMk id="12" creationId="{F17B575F-F1FE-3D41-C16E-8E7EAB0EA21C}"/>
          </ac:picMkLst>
        </pc:picChg>
      </pc:sldChg>
      <pc:sldChg chg="addSp delSp modSp new mod">
        <pc:chgData name="Meigon Peters" userId="d3e46833bdc2f18e" providerId="LiveId" clId="{2B6BE483-9BFC-47EA-A125-EDF2760E7017}" dt="2023-12-14T08:08:14.564" v="1847" actId="255"/>
        <pc:sldMkLst>
          <pc:docMk/>
          <pc:sldMk cId="2075976012" sldId="283"/>
        </pc:sldMkLst>
        <pc:spChg chg="mod">
          <ac:chgData name="Meigon Peters" userId="d3e46833bdc2f18e" providerId="LiveId" clId="{2B6BE483-9BFC-47EA-A125-EDF2760E7017}" dt="2023-12-14T08:08:14.564" v="1847" actId="255"/>
          <ac:spMkLst>
            <pc:docMk/>
            <pc:sldMk cId="2075976012" sldId="283"/>
            <ac:spMk id="2" creationId="{CAC501D6-E92C-CFE0-7D62-87F617446782}"/>
          </ac:spMkLst>
        </pc:spChg>
        <pc:spChg chg="del">
          <ac:chgData name="Meigon Peters" userId="d3e46833bdc2f18e" providerId="LiveId" clId="{2B6BE483-9BFC-47EA-A125-EDF2760E7017}" dt="2023-12-14T08:01:03.289" v="1211" actId="478"/>
          <ac:spMkLst>
            <pc:docMk/>
            <pc:sldMk cId="2075976012" sldId="283"/>
            <ac:spMk id="3" creationId="{6C7F6B8D-0E15-4140-6384-C5E052B0F8D2}"/>
          </ac:spMkLst>
        </pc:spChg>
        <pc:spChg chg="del">
          <ac:chgData name="Meigon Peters" userId="d3e46833bdc2f18e" providerId="LiveId" clId="{2B6BE483-9BFC-47EA-A125-EDF2760E7017}" dt="2023-12-14T08:01:00.392" v="1210" actId="478"/>
          <ac:spMkLst>
            <pc:docMk/>
            <pc:sldMk cId="2075976012" sldId="283"/>
            <ac:spMk id="4" creationId="{3778D8CA-2178-050A-34F5-17D4D2EE650D}"/>
          </ac:spMkLst>
        </pc:spChg>
        <pc:graphicFrameChg chg="add mod modGraphic">
          <ac:chgData name="Meigon Peters" userId="d3e46833bdc2f18e" providerId="LiveId" clId="{2B6BE483-9BFC-47EA-A125-EDF2760E7017}" dt="2023-12-14T08:07:44.054" v="1828" actId="20577"/>
          <ac:graphicFrameMkLst>
            <pc:docMk/>
            <pc:sldMk cId="2075976012" sldId="283"/>
            <ac:graphicFrameMk id="5" creationId="{DF6A73CD-793F-31CD-A293-43656C4D9E4C}"/>
          </ac:graphicFrameMkLst>
        </pc:graphicFrameChg>
      </pc:sldChg>
      <pc:sldChg chg="addSp delSp modSp new mod modAnim">
        <pc:chgData name="Meigon Peters" userId="d3e46833bdc2f18e" providerId="LiveId" clId="{2B6BE483-9BFC-47EA-A125-EDF2760E7017}" dt="2023-12-14T08:13:16.373" v="1891"/>
        <pc:sldMkLst>
          <pc:docMk/>
          <pc:sldMk cId="1136191078" sldId="284"/>
        </pc:sldMkLst>
        <pc:spChg chg="mod">
          <ac:chgData name="Meigon Peters" userId="d3e46833bdc2f18e" providerId="LiveId" clId="{2B6BE483-9BFC-47EA-A125-EDF2760E7017}" dt="2023-12-14T08:08:57.991" v="1879" actId="20577"/>
          <ac:spMkLst>
            <pc:docMk/>
            <pc:sldMk cId="1136191078" sldId="284"/>
            <ac:spMk id="2" creationId="{AEC4157A-6E80-CD19-378F-A91D4DD66275}"/>
          </ac:spMkLst>
        </pc:spChg>
        <pc:spChg chg="del">
          <ac:chgData name="Meigon Peters" userId="d3e46833bdc2f18e" providerId="LiveId" clId="{2B6BE483-9BFC-47EA-A125-EDF2760E7017}" dt="2023-12-14T08:09:00.818" v="1880" actId="478"/>
          <ac:spMkLst>
            <pc:docMk/>
            <pc:sldMk cId="1136191078" sldId="284"/>
            <ac:spMk id="3" creationId="{CDD00133-CE7C-AF7F-D2EC-B47BAF0EEA97}"/>
          </ac:spMkLst>
        </pc:spChg>
        <pc:spChg chg="del">
          <ac:chgData name="Meigon Peters" userId="d3e46833bdc2f18e" providerId="LiveId" clId="{2B6BE483-9BFC-47EA-A125-EDF2760E7017}" dt="2023-12-14T08:12:29.201" v="1881" actId="931"/>
          <ac:spMkLst>
            <pc:docMk/>
            <pc:sldMk cId="1136191078" sldId="284"/>
            <ac:spMk id="4" creationId="{CF12ED42-71D0-F585-F62E-F8DF7FF8C0EF}"/>
          </ac:spMkLst>
        </pc:spChg>
        <pc:picChg chg="add mod modCrop">
          <ac:chgData name="Meigon Peters" userId="d3e46833bdc2f18e" providerId="LiveId" clId="{2B6BE483-9BFC-47EA-A125-EDF2760E7017}" dt="2023-12-14T08:13:07.753" v="1890" actId="1076"/>
          <ac:picMkLst>
            <pc:docMk/>
            <pc:sldMk cId="1136191078" sldId="284"/>
            <ac:picMk id="6" creationId="{8C764E5D-49D7-7398-09C6-73B8BADE1C7F}"/>
          </ac:picMkLst>
        </pc:picChg>
      </pc:sldChg>
      <pc:sldChg chg="modSp new mod">
        <pc:chgData name="Meigon Peters" userId="d3e46833bdc2f18e" providerId="LiveId" clId="{2B6BE483-9BFC-47EA-A125-EDF2760E7017}" dt="2023-12-14T08:20:29.299" v="1997" actId="1076"/>
        <pc:sldMkLst>
          <pc:docMk/>
          <pc:sldMk cId="2405315922" sldId="285"/>
        </pc:sldMkLst>
        <pc:spChg chg="mod">
          <ac:chgData name="Meigon Peters" userId="d3e46833bdc2f18e" providerId="LiveId" clId="{2B6BE483-9BFC-47EA-A125-EDF2760E7017}" dt="2023-12-14T08:14:07.995" v="1926" actId="20577"/>
          <ac:spMkLst>
            <pc:docMk/>
            <pc:sldMk cId="2405315922" sldId="285"/>
            <ac:spMk id="2" creationId="{2BEF8687-7058-5A25-3648-39C10ACB4F02}"/>
          </ac:spMkLst>
        </pc:spChg>
        <pc:spChg chg="mod">
          <ac:chgData name="Meigon Peters" userId="d3e46833bdc2f18e" providerId="LiveId" clId="{2B6BE483-9BFC-47EA-A125-EDF2760E7017}" dt="2023-12-14T08:16:12.677" v="1947" actId="20577"/>
          <ac:spMkLst>
            <pc:docMk/>
            <pc:sldMk cId="2405315922" sldId="285"/>
            <ac:spMk id="3" creationId="{EE2A6DE9-D525-8C0C-161E-7C471AAC6ACE}"/>
          </ac:spMkLst>
        </pc:spChg>
        <pc:spChg chg="mod">
          <ac:chgData name="Meigon Peters" userId="d3e46833bdc2f18e" providerId="LiveId" clId="{2B6BE483-9BFC-47EA-A125-EDF2760E7017}" dt="2023-12-14T08:16:03" v="1928" actId="255"/>
          <ac:spMkLst>
            <pc:docMk/>
            <pc:sldMk cId="2405315922" sldId="285"/>
            <ac:spMk id="4" creationId="{5F8BC1B6-0B04-C55E-DF1D-695CDF274D81}"/>
          </ac:spMkLst>
        </pc:spChg>
        <pc:spChg chg="mod">
          <ac:chgData name="Meigon Peters" userId="d3e46833bdc2f18e" providerId="LiveId" clId="{2B6BE483-9BFC-47EA-A125-EDF2760E7017}" dt="2023-12-14T08:19:19.262" v="1965" actId="20577"/>
          <ac:spMkLst>
            <pc:docMk/>
            <pc:sldMk cId="2405315922" sldId="285"/>
            <ac:spMk id="5" creationId="{A4A19B6F-953D-5932-C918-465150329794}"/>
          </ac:spMkLst>
        </pc:spChg>
        <pc:spChg chg="mod">
          <ac:chgData name="Meigon Peters" userId="d3e46833bdc2f18e" providerId="LiveId" clId="{2B6BE483-9BFC-47EA-A125-EDF2760E7017}" dt="2023-12-14T08:19:07.230" v="1949" actId="255"/>
          <ac:spMkLst>
            <pc:docMk/>
            <pc:sldMk cId="2405315922" sldId="285"/>
            <ac:spMk id="6" creationId="{D5FB61D1-BDA5-53C8-BA8E-9EA4C0B0C55B}"/>
          </ac:spMkLst>
        </pc:spChg>
        <pc:spChg chg="mod">
          <ac:chgData name="Meigon Peters" userId="d3e46833bdc2f18e" providerId="LiveId" clId="{2B6BE483-9BFC-47EA-A125-EDF2760E7017}" dt="2023-12-14T08:20:29.299" v="1997" actId="1076"/>
          <ac:spMkLst>
            <pc:docMk/>
            <pc:sldMk cId="2405315922" sldId="285"/>
            <ac:spMk id="7" creationId="{74CCE8DC-D7CF-82B2-9E04-21DB920A4270}"/>
          </ac:spMkLst>
        </pc:spChg>
      </pc:sldChg>
      <pc:sldChg chg="addSp delSp modSp new mod">
        <pc:chgData name="Meigon Peters" userId="d3e46833bdc2f18e" providerId="LiveId" clId="{2B6BE483-9BFC-47EA-A125-EDF2760E7017}" dt="2023-12-14T08:27:58.489" v="2349" actId="1076"/>
        <pc:sldMkLst>
          <pc:docMk/>
          <pc:sldMk cId="4071919428" sldId="286"/>
        </pc:sldMkLst>
        <pc:spChg chg="add del mod">
          <ac:chgData name="Meigon Peters" userId="d3e46833bdc2f18e" providerId="LiveId" clId="{2B6BE483-9BFC-47EA-A125-EDF2760E7017}" dt="2023-12-14T08:27:13.608" v="2346" actId="478"/>
          <ac:spMkLst>
            <pc:docMk/>
            <pc:sldMk cId="4071919428" sldId="286"/>
            <ac:spMk id="5" creationId="{97F8ABF9-B103-7BE7-BF87-6693D374CE0B}"/>
          </ac:spMkLst>
        </pc:spChg>
        <pc:spChg chg="add mod">
          <ac:chgData name="Meigon Peters" userId="d3e46833bdc2f18e" providerId="LiveId" clId="{2B6BE483-9BFC-47EA-A125-EDF2760E7017}" dt="2023-12-14T08:27:58.489" v="2349" actId="1076"/>
          <ac:spMkLst>
            <pc:docMk/>
            <pc:sldMk cId="4071919428" sldId="286"/>
            <ac:spMk id="6" creationId="{132EE574-C614-97C7-313B-655B9B7E1669}"/>
          </ac:spMkLst>
        </pc:spChg>
      </pc:sldChg>
      <pc:sldChg chg="delSp modSp new mod">
        <pc:chgData name="Meigon Peters" userId="d3e46833bdc2f18e" providerId="LiveId" clId="{2B6BE483-9BFC-47EA-A125-EDF2760E7017}" dt="2023-12-14T08:29:10.661" v="2357" actId="27636"/>
        <pc:sldMkLst>
          <pc:docMk/>
          <pc:sldMk cId="4163518163" sldId="287"/>
        </pc:sldMkLst>
        <pc:spChg chg="del">
          <ac:chgData name="Meigon Peters" userId="d3e46833bdc2f18e" providerId="LiveId" clId="{2B6BE483-9BFC-47EA-A125-EDF2760E7017}" dt="2023-12-14T08:28:16.788" v="2351" actId="478"/>
          <ac:spMkLst>
            <pc:docMk/>
            <pc:sldMk cId="4163518163" sldId="287"/>
            <ac:spMk id="2" creationId="{7178CB72-369E-2785-4522-A1F24D2837D2}"/>
          </ac:spMkLst>
        </pc:spChg>
        <pc:spChg chg="mod">
          <ac:chgData name="Meigon Peters" userId="d3e46833bdc2f18e" providerId="LiveId" clId="{2B6BE483-9BFC-47EA-A125-EDF2760E7017}" dt="2023-12-14T08:29:10.661" v="2357" actId="27636"/>
          <ac:spMkLst>
            <pc:docMk/>
            <pc:sldMk cId="4163518163" sldId="287"/>
            <ac:spMk id="3" creationId="{34F41EB2-BB26-7BE3-D293-33FFD99721A1}"/>
          </ac:spMkLst>
        </pc:spChg>
      </pc:sldChg>
      <pc:sldChg chg="delSp modSp new mod">
        <pc:chgData name="Meigon Peters" userId="d3e46833bdc2f18e" providerId="LiveId" clId="{2B6BE483-9BFC-47EA-A125-EDF2760E7017}" dt="2023-12-14T08:30:20.992" v="2363" actId="27636"/>
        <pc:sldMkLst>
          <pc:docMk/>
          <pc:sldMk cId="1839279115" sldId="288"/>
        </pc:sldMkLst>
        <pc:spChg chg="del">
          <ac:chgData name="Meigon Peters" userId="d3e46833bdc2f18e" providerId="LiveId" clId="{2B6BE483-9BFC-47EA-A125-EDF2760E7017}" dt="2023-12-14T08:29:33.902" v="2359" actId="478"/>
          <ac:spMkLst>
            <pc:docMk/>
            <pc:sldMk cId="1839279115" sldId="288"/>
            <ac:spMk id="2" creationId="{F45A57F5-CFE4-1045-4675-0CC57CF58C37}"/>
          </ac:spMkLst>
        </pc:spChg>
        <pc:spChg chg="mod">
          <ac:chgData name="Meigon Peters" userId="d3e46833bdc2f18e" providerId="LiveId" clId="{2B6BE483-9BFC-47EA-A125-EDF2760E7017}" dt="2023-12-14T08:30:20.992" v="2363" actId="27636"/>
          <ac:spMkLst>
            <pc:docMk/>
            <pc:sldMk cId="1839279115" sldId="288"/>
            <ac:spMk id="3" creationId="{9F451B7C-0FD8-42D2-BF1F-524A976EF563}"/>
          </ac:spMkLst>
        </pc:spChg>
      </pc:sldChg>
      <pc:sldChg chg="delSp modSp new mod">
        <pc:chgData name="Meigon Peters" userId="d3e46833bdc2f18e" providerId="LiveId" clId="{2B6BE483-9BFC-47EA-A125-EDF2760E7017}" dt="2023-12-14T08:31:29.924" v="2373" actId="27636"/>
        <pc:sldMkLst>
          <pc:docMk/>
          <pc:sldMk cId="2228069713" sldId="289"/>
        </pc:sldMkLst>
        <pc:spChg chg="del">
          <ac:chgData name="Meigon Peters" userId="d3e46833bdc2f18e" providerId="LiveId" clId="{2B6BE483-9BFC-47EA-A125-EDF2760E7017}" dt="2023-12-14T08:30:31.493" v="2365" actId="478"/>
          <ac:spMkLst>
            <pc:docMk/>
            <pc:sldMk cId="2228069713" sldId="289"/>
            <ac:spMk id="2" creationId="{3121F5B9-6354-8B09-99D8-AF14A8C90C96}"/>
          </ac:spMkLst>
        </pc:spChg>
        <pc:spChg chg="mod">
          <ac:chgData name="Meigon Peters" userId="d3e46833bdc2f18e" providerId="LiveId" clId="{2B6BE483-9BFC-47EA-A125-EDF2760E7017}" dt="2023-12-14T08:31:29.924" v="2373" actId="27636"/>
          <ac:spMkLst>
            <pc:docMk/>
            <pc:sldMk cId="2228069713" sldId="289"/>
            <ac:spMk id="3" creationId="{F7A4770E-0810-74E7-AB97-C1682E5A53C6}"/>
          </ac:spMkLst>
        </pc:spChg>
      </pc:sldChg>
      <pc:sldChg chg="delSp modSp new mod">
        <pc:chgData name="Meigon Peters" userId="d3e46833bdc2f18e" providerId="LiveId" clId="{2B6BE483-9BFC-47EA-A125-EDF2760E7017}" dt="2023-12-14T08:32:22.199" v="2379" actId="27636"/>
        <pc:sldMkLst>
          <pc:docMk/>
          <pc:sldMk cId="3951902685" sldId="290"/>
        </pc:sldMkLst>
        <pc:spChg chg="del">
          <ac:chgData name="Meigon Peters" userId="d3e46833bdc2f18e" providerId="LiveId" clId="{2B6BE483-9BFC-47EA-A125-EDF2760E7017}" dt="2023-12-14T08:31:52.522" v="2375" actId="478"/>
          <ac:spMkLst>
            <pc:docMk/>
            <pc:sldMk cId="3951902685" sldId="290"/>
            <ac:spMk id="2" creationId="{DBF1DD85-D22E-421E-34C1-942DF747A525}"/>
          </ac:spMkLst>
        </pc:spChg>
        <pc:spChg chg="mod">
          <ac:chgData name="Meigon Peters" userId="d3e46833bdc2f18e" providerId="LiveId" clId="{2B6BE483-9BFC-47EA-A125-EDF2760E7017}" dt="2023-12-14T08:32:22.199" v="2379" actId="27636"/>
          <ac:spMkLst>
            <pc:docMk/>
            <pc:sldMk cId="3951902685" sldId="290"/>
            <ac:spMk id="3" creationId="{3B765F48-9DBE-B64F-6F17-CB7A97516BE4}"/>
          </ac:spMkLst>
        </pc:spChg>
      </pc:sldChg>
      <pc:sldChg chg="delSp modSp new mod">
        <pc:chgData name="Meigon Peters" userId="d3e46833bdc2f18e" providerId="LiveId" clId="{2B6BE483-9BFC-47EA-A125-EDF2760E7017}" dt="2023-12-14T08:35:48.255" v="2405" actId="27636"/>
        <pc:sldMkLst>
          <pc:docMk/>
          <pc:sldMk cId="1938556433" sldId="291"/>
        </pc:sldMkLst>
        <pc:spChg chg="del">
          <ac:chgData name="Meigon Peters" userId="d3e46833bdc2f18e" providerId="LiveId" clId="{2B6BE483-9BFC-47EA-A125-EDF2760E7017}" dt="2023-12-14T08:35:44.223" v="2403" actId="478"/>
          <ac:spMkLst>
            <pc:docMk/>
            <pc:sldMk cId="1938556433" sldId="291"/>
            <ac:spMk id="2" creationId="{6281609C-7C24-3995-06BC-08F2DDF7554B}"/>
          </ac:spMkLst>
        </pc:spChg>
        <pc:spChg chg="mod">
          <ac:chgData name="Meigon Peters" userId="d3e46833bdc2f18e" providerId="LiveId" clId="{2B6BE483-9BFC-47EA-A125-EDF2760E7017}" dt="2023-12-14T08:35:48.255" v="2405" actId="27636"/>
          <ac:spMkLst>
            <pc:docMk/>
            <pc:sldMk cId="1938556433" sldId="291"/>
            <ac:spMk id="3" creationId="{F56AA893-23FF-805B-85B7-C0AD7CE285F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1A4F8C-E918-4AA2-B7D6-8BA3DF09F0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6F2EAE0-7046-43A4-A1B0-62E783DBF3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5E78637-9866-472C-B827-FE74ABBD3EA1}" type="datetime1">
              <a:rPr lang="en-GB" smtClean="0"/>
              <a:t>13/12/2023</a:t>
            </a:fld>
            <a:endParaRPr lang="en-GB"/>
          </a:p>
        </p:txBody>
      </p:sp>
      <p:sp>
        <p:nvSpPr>
          <p:cNvPr id="4" name="Footer Placeholder 3">
            <a:extLst>
              <a:ext uri="{FF2B5EF4-FFF2-40B4-BE49-F238E27FC236}">
                <a16:creationId xmlns:a16="http://schemas.microsoft.com/office/drawing/2014/main" id="{DBA7D107-515E-4AFF-A175-895B266E35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22CA95-5884-4688-8B0C-37914EB108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2490F62-96B5-44BE-A8A5-3DEBC6A2B636}" type="slidenum">
              <a:rPr lang="en-GB" smtClean="0"/>
              <a:t>‹#›</a:t>
            </a:fld>
            <a:endParaRPr lang="en-GB"/>
          </a:p>
        </p:txBody>
      </p:sp>
    </p:spTree>
    <p:extLst>
      <p:ext uri="{BB962C8B-B14F-4D97-AF65-F5344CB8AC3E}">
        <p14:creationId xmlns:p14="http://schemas.microsoft.com/office/powerpoint/2010/main" val="2492205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BBE3B7A-5542-440A-B7CD-5AB6A17E6EFE}" type="datetime1">
              <a:rPr lang="en-GB" noProof="0" smtClean="0"/>
              <a:t>13/12/2023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3359F2-43EF-4812-9DC0-98C0B1A40681}" type="slidenum">
              <a:rPr lang="en-GB" noProof="0" smtClean="0"/>
              <a:t>‹#›</a:t>
            </a:fld>
            <a:endParaRPr lang="en-GB" noProof="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Komando</a:t>
            </a:r>
            <a:r>
              <a:rPr lang="en-GB" dirty="0"/>
              <a:t>, 2019) </a:t>
            </a:r>
          </a:p>
        </p:txBody>
      </p:sp>
      <p:sp>
        <p:nvSpPr>
          <p:cNvPr id="4" name="Slide Number Placeholder 3"/>
          <p:cNvSpPr>
            <a:spLocks noGrp="1"/>
          </p:cNvSpPr>
          <p:nvPr>
            <p:ph type="sldNum" sz="quarter" idx="5"/>
          </p:nvPr>
        </p:nvSpPr>
        <p:spPr/>
        <p:txBody>
          <a:bodyPr/>
          <a:lstStyle/>
          <a:p>
            <a:pPr rtl="0"/>
            <a:fld id="{B63359F2-43EF-4812-9DC0-98C0B1A40681}" type="slidenum">
              <a:rPr lang="en-GB" smtClean="0"/>
              <a:t>1</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Barten</a:t>
            </a:r>
            <a:r>
              <a:rPr lang="en-GB" dirty="0"/>
              <a:t> (2009)</a:t>
            </a:r>
          </a:p>
        </p:txBody>
      </p:sp>
      <p:sp>
        <p:nvSpPr>
          <p:cNvPr id="4" name="Slide Number Placeholder 3"/>
          <p:cNvSpPr>
            <a:spLocks noGrp="1"/>
          </p:cNvSpPr>
          <p:nvPr>
            <p:ph type="sldNum" sz="quarter" idx="5"/>
          </p:nvPr>
        </p:nvSpPr>
        <p:spPr/>
        <p:txBody>
          <a:bodyPr/>
          <a:lstStyle/>
          <a:p>
            <a:pPr rtl="0"/>
            <a:fld id="{B63359F2-43EF-4812-9DC0-98C0B1A40681}" type="slidenum">
              <a:rPr lang="en-GB" smtClean="0"/>
              <a:t>2</a:t>
            </a:fld>
            <a:endParaRPr lang="en-GB"/>
          </a:p>
        </p:txBody>
      </p:sp>
    </p:spTree>
    <p:extLst>
      <p:ext uri="{BB962C8B-B14F-4D97-AF65-F5344CB8AC3E}">
        <p14:creationId xmlns:p14="http://schemas.microsoft.com/office/powerpoint/2010/main" val="4277695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Solihull Observer (2023), Network W.G.O (2018), Thomas (2020)</a:t>
            </a:r>
          </a:p>
        </p:txBody>
      </p:sp>
      <p:sp>
        <p:nvSpPr>
          <p:cNvPr id="4" name="Slide Number Placeholder 3"/>
          <p:cNvSpPr>
            <a:spLocks noGrp="1"/>
          </p:cNvSpPr>
          <p:nvPr>
            <p:ph type="sldNum" sz="quarter" idx="5"/>
          </p:nvPr>
        </p:nvSpPr>
        <p:spPr/>
        <p:txBody>
          <a:bodyPr/>
          <a:lstStyle/>
          <a:p>
            <a:pPr rtl="0"/>
            <a:fld id="{B63359F2-43EF-4812-9DC0-98C0B1A40681}" type="slidenum">
              <a:rPr lang="en-GB" smtClean="0"/>
              <a:t>3</a:t>
            </a:fld>
            <a:endParaRPr lang="en-GB"/>
          </a:p>
        </p:txBody>
      </p:sp>
    </p:spTree>
    <p:extLst>
      <p:ext uri="{BB962C8B-B14F-4D97-AF65-F5344CB8AC3E}">
        <p14:creationId xmlns:p14="http://schemas.microsoft.com/office/powerpoint/2010/main" val="1529053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Shutterstock (n.d.), Shutterstock (2019), Play (n.d.), </a:t>
            </a:r>
            <a:r>
              <a:rPr lang="en-GB" dirty="0" err="1"/>
              <a:t>Iconscout</a:t>
            </a:r>
            <a:r>
              <a:rPr lang="en-GB" dirty="0"/>
              <a:t> (n.d.)</a:t>
            </a:r>
          </a:p>
        </p:txBody>
      </p:sp>
      <p:sp>
        <p:nvSpPr>
          <p:cNvPr id="4" name="Slide Number Placeholder 3"/>
          <p:cNvSpPr>
            <a:spLocks noGrp="1"/>
          </p:cNvSpPr>
          <p:nvPr>
            <p:ph type="sldNum" sz="quarter" idx="5"/>
          </p:nvPr>
        </p:nvSpPr>
        <p:spPr/>
        <p:txBody>
          <a:bodyPr/>
          <a:lstStyle/>
          <a:p>
            <a:pPr rtl="0"/>
            <a:fld id="{B63359F2-43EF-4812-9DC0-98C0B1A40681}" type="slidenum">
              <a:rPr lang="en-GB" smtClean="0"/>
              <a:t>4</a:t>
            </a:fld>
            <a:endParaRPr lang="en-GB"/>
          </a:p>
        </p:txBody>
      </p:sp>
    </p:spTree>
    <p:extLst>
      <p:ext uri="{BB962C8B-B14F-4D97-AF65-F5344CB8AC3E}">
        <p14:creationId xmlns:p14="http://schemas.microsoft.com/office/powerpoint/2010/main" val="611508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Ay (2022) </a:t>
            </a:r>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6</a:t>
            </a:fld>
            <a:endParaRPr lang="en-GB" noProof="0"/>
          </a:p>
        </p:txBody>
      </p:sp>
    </p:spTree>
    <p:extLst>
      <p:ext uri="{BB962C8B-B14F-4D97-AF65-F5344CB8AC3E}">
        <p14:creationId xmlns:p14="http://schemas.microsoft.com/office/powerpoint/2010/main" val="2187719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(Silva and Franco, 2020)</a:t>
            </a:r>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13</a:t>
            </a:fld>
            <a:endParaRPr lang="en-GB" noProof="0"/>
          </a:p>
        </p:txBody>
      </p:sp>
    </p:spTree>
    <p:extLst>
      <p:ext uri="{BB962C8B-B14F-4D97-AF65-F5344CB8AC3E}">
        <p14:creationId xmlns:p14="http://schemas.microsoft.com/office/powerpoint/2010/main" val="539488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19</a:t>
            </a:fld>
            <a:endParaRPr lang="en-GB"/>
          </a:p>
        </p:txBody>
      </p:sp>
    </p:spTree>
    <p:extLst>
      <p:ext uri="{BB962C8B-B14F-4D97-AF65-F5344CB8AC3E}">
        <p14:creationId xmlns:p14="http://schemas.microsoft.com/office/powerpoint/2010/main" val="658960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B63359F2-43EF-4812-9DC0-98C0B1A40681}" type="slidenum">
              <a:rPr lang="en-GB" smtClean="0"/>
              <a:t>20</a:t>
            </a:fld>
            <a:endParaRPr lang="en-GB"/>
          </a:p>
        </p:txBody>
      </p:sp>
    </p:spTree>
    <p:extLst>
      <p:ext uri="{BB962C8B-B14F-4D97-AF65-F5344CB8AC3E}">
        <p14:creationId xmlns:p14="http://schemas.microsoft.com/office/powerpoint/2010/main" val="998979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US" noProof="0"/>
              <a:t>Click to edit Master title style</a:t>
            </a:r>
            <a:endParaRPr lang="en-GB" noProof="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r>
              <a:rPr lang="en-US" noProof="0"/>
              <a:t>Click to edit Master title style</a:t>
            </a:r>
            <a:endParaRPr lang="en-GB" noProof="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lvl="0" rtl="0"/>
            <a:r>
              <a:rPr lang="en-US" noProof="0"/>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US" noProof="0">
                <a:solidFill>
                  <a:schemeClr val="tx2"/>
                </a:solidFill>
              </a:rPr>
              <a:t>Click to edit Master title style</a:t>
            </a:r>
            <a:endParaRPr lang="en-GB" noProof="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US" noProof="0"/>
              <a:t>Click icon to add picture</a:t>
            </a:r>
            <a:endParaRPr lang="en-GB" noProof="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US" noProof="0"/>
              <a:t>Click icon to add picture</a:t>
            </a:r>
            <a:endParaRPr lang="en-GB" noProof="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rtlCol="0"/>
          <a:lstStyle>
            <a:lvl1pPr marL="0" indent="0">
              <a:buNone/>
              <a:defRPr/>
            </a:lvl1pPr>
          </a:lstStyle>
          <a:p>
            <a:pPr rtl="0"/>
            <a:r>
              <a:rPr lang="en-US" noProof="0"/>
              <a:t>Click to edit Master subtitle style</a:t>
            </a:r>
            <a:endParaRPr lang="en-GB" noProof="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581192" y="2340864"/>
            <a:ext cx="11029615" cy="363448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578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rtlCol="0"/>
          <a:lstStyle/>
          <a:p>
            <a:pPr rtl="0"/>
            <a:r>
              <a:rPr lang="en-US" noProof="0"/>
              <a:t>Click icon to add SmartArt graphic</a:t>
            </a:r>
            <a:endParaRPr lang="en-GB" noProof="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rtlCol="0"/>
          <a:lstStyle/>
          <a:p>
            <a:pPr rtl="0"/>
            <a:r>
              <a:rPr lang="en-US" noProof="0"/>
              <a:t>Click icon to add SmartArt graphic</a:t>
            </a:r>
            <a:endParaRPr lang="en-GB" noProof="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rtlCol="0"/>
          <a:lstStyle/>
          <a:p>
            <a:pPr rtl="0"/>
            <a:r>
              <a:rPr lang="en-US" noProof="0"/>
              <a:t>Click icon to add SmartArt graphic</a:t>
            </a:r>
            <a:endParaRPr lang="en-GB" noProof="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rtlCol="0"/>
          <a:lstStyle/>
          <a:p>
            <a:pPr rtl="0"/>
            <a:r>
              <a:rPr lang="en-US" noProof="0"/>
              <a:t>Click icon to add SmartArt graphic</a:t>
            </a:r>
            <a:endParaRPr lang="en-GB" noProof="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4" name="Footer Placeholder 3"/>
          <p:cNvSpPr>
            <a:spLocks noGrp="1"/>
          </p:cNvSpPr>
          <p:nvPr>
            <p:ph type="ftr" sz="quarter" idx="11"/>
          </p:nvPr>
        </p:nvSpPr>
        <p:spPr/>
        <p:txBody>
          <a:bodyPr rtlCol="0"/>
          <a:lstStyle/>
          <a:p>
            <a:pPr rtl="0"/>
            <a:r>
              <a:rPr lang="en-GB" noProof="0"/>
              <a:t>Sample Footer Text</a:t>
            </a:r>
          </a:p>
        </p:txBody>
      </p:sp>
      <p:sp>
        <p:nvSpPr>
          <p:cNvPr id="3" name="Date Placeholder 2"/>
          <p:cNvSpPr>
            <a:spLocks noGrp="1"/>
          </p:cNvSpPr>
          <p:nvPr>
            <p:ph type="dt" sz="half" idx="10"/>
          </p:nvPr>
        </p:nvSpPr>
        <p:spPr/>
        <p:txBody>
          <a:bodyPr rtlCol="0"/>
          <a:lstStyle/>
          <a:p>
            <a:pPr rtl="0"/>
            <a:r>
              <a:rPr lang="en-GB" noProof="0"/>
              <a:t>20XX</a:t>
            </a:r>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92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1428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1973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US" noProof="0">
                <a:solidFill>
                  <a:schemeClr val="tx2"/>
                </a:solidFill>
              </a:rPr>
              <a:t>Click to edit Master title style</a:t>
            </a:r>
            <a:endParaRPr lang="en-GB" noProof="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US" noProof="0"/>
              <a:t>Click icon to add picture</a:t>
            </a:r>
            <a:endParaRPr lang="en-GB" noProof="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US" noProof="0"/>
              <a:t>Click icon to add picture</a:t>
            </a:r>
            <a:endParaRPr lang="en-GB" noProof="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US" noProof="0"/>
              <a:t>Click icon to add picture</a:t>
            </a:r>
            <a:endParaRPr lang="en-GB" noProof="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US" noProof="0"/>
              <a:t>Click icon to add picture</a:t>
            </a:r>
            <a:endParaRPr lang="en-GB" noProof="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50699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r>
              <a:rPr lang="en-US" noProof="0"/>
              <a:t>Click to edit Master title style</a:t>
            </a:r>
            <a:endParaRPr lang="en-GB" noProof="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r>
              <a:rPr lang="en-US" noProof="0"/>
              <a:t>Click icon to add picture</a:t>
            </a:r>
            <a:endParaRPr lang="en-GB" noProof="0"/>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82254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Footer Placeholder 5"/>
          <p:cNvSpPr>
            <a:spLocks noGrp="1"/>
          </p:cNvSpPr>
          <p:nvPr>
            <p:ph type="ftr" sz="quarter" idx="11"/>
          </p:nvPr>
        </p:nvSpPr>
        <p:spPr/>
        <p:txBody>
          <a:bodyPr rtlCol="0"/>
          <a:lstStyle/>
          <a:p>
            <a:pPr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96791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30789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215928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algn="l"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r>
              <a:rPr lang="en-GB" noProof="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r>
              <a:rPr lang="en-GB" noProof="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p:hf hdr="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5.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0.xml"/><Relationship Id="rId5" Type="http://schemas.openxmlformats.org/officeDocument/2006/relationships/image" Target="../media/image20.jp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mailto:info@mensadviceline.org.uk"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581191" y="704088"/>
            <a:ext cx="10993549" cy="1499616"/>
          </a:xfrm>
        </p:spPr>
        <p:txBody>
          <a:bodyPr rtlCol="0"/>
          <a:lstStyle/>
          <a:p>
            <a:pPr rtl="0"/>
            <a:r>
              <a:rPr lang="en-GB" dirty="0"/>
              <a:t>Coercive control and domestic abuse – KEY CHALLENGES  </a:t>
            </a:r>
          </a:p>
        </p:txBody>
      </p:sp>
      <p:sp>
        <p:nvSpPr>
          <p:cNvPr id="5" name="Subtitle 4">
            <a:extLst>
              <a:ext uri="{FF2B5EF4-FFF2-40B4-BE49-F238E27FC236}">
                <a16:creationId xmlns:a16="http://schemas.microsoft.com/office/drawing/2014/main" id="{639AF166-E191-409C-98AE-C2A47C576895}"/>
              </a:ext>
            </a:extLst>
          </p:cNvPr>
          <p:cNvSpPr>
            <a:spLocks noGrp="1"/>
          </p:cNvSpPr>
          <p:nvPr>
            <p:ph type="subTitle" idx="1"/>
          </p:nvPr>
        </p:nvSpPr>
        <p:spPr>
          <a:xfrm>
            <a:off x="581194" y="2495445"/>
            <a:ext cx="10993546" cy="468233"/>
          </a:xfrm>
        </p:spPr>
        <p:txBody>
          <a:bodyPr rtlCol="0"/>
          <a:lstStyle/>
          <a:p>
            <a:pPr rtl="0"/>
            <a:r>
              <a:rPr lang="en-GB" dirty="0"/>
              <a:t>By Meigon Peters</a:t>
            </a:r>
          </a:p>
        </p:txBody>
      </p:sp>
      <p:pic>
        <p:nvPicPr>
          <p:cNvPr id="7" name="Picture Placeholder 6" descr="A person and person clapping hands&#10;&#10;Description automatically generated">
            <a:extLst>
              <a:ext uri="{FF2B5EF4-FFF2-40B4-BE49-F238E27FC236}">
                <a16:creationId xmlns:a16="http://schemas.microsoft.com/office/drawing/2014/main" id="{999C6479-535F-9F1B-1A60-B24CFD75FFEC}"/>
              </a:ext>
            </a:extLst>
          </p:cNvPr>
          <p:cNvPicPr>
            <a:picLocks noGrp="1" noChangeAspect="1"/>
          </p:cNvPicPr>
          <p:nvPr>
            <p:ph type="pic" sz="quarter" idx="13"/>
          </p:nvPr>
        </p:nvPicPr>
        <p:blipFill>
          <a:blip r:embed="rId3"/>
          <a:srcRect t="23904" b="23904"/>
          <a:stretch>
            <a:fillRect/>
          </a:stretch>
        </p:blipFill>
        <p:spPr>
          <a:xfrm>
            <a:off x="463296" y="3255419"/>
            <a:ext cx="11265408" cy="3310128"/>
          </a:xfrm>
        </p:spPr>
      </p:pic>
    </p:spTree>
    <p:extLst>
      <p:ext uri="{BB962C8B-B14F-4D97-AF65-F5344CB8AC3E}">
        <p14:creationId xmlns:p14="http://schemas.microsoft.com/office/powerpoint/2010/main" val="103975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CEE0-AF33-4B8B-9622-2A50B4FD62C5}"/>
              </a:ext>
            </a:extLst>
          </p:cNvPr>
          <p:cNvSpPr>
            <a:spLocks noGrp="1"/>
          </p:cNvSpPr>
          <p:nvPr>
            <p:ph type="title"/>
          </p:nvPr>
        </p:nvSpPr>
        <p:spPr>
          <a:xfrm>
            <a:off x="581192" y="702155"/>
            <a:ext cx="3424138" cy="1500131"/>
          </a:xfrm>
        </p:spPr>
        <p:txBody>
          <a:bodyPr rtlCol="0"/>
          <a:lstStyle/>
          <a:p>
            <a:pPr rtl="0"/>
            <a:r>
              <a:rPr lang="en-GB" dirty="0"/>
              <a:t>CONTENTS	</a:t>
            </a:r>
          </a:p>
        </p:txBody>
      </p:sp>
      <p:sp>
        <p:nvSpPr>
          <p:cNvPr id="3" name="Content Placeholder 2">
            <a:extLst>
              <a:ext uri="{FF2B5EF4-FFF2-40B4-BE49-F238E27FC236}">
                <a16:creationId xmlns:a16="http://schemas.microsoft.com/office/drawing/2014/main" id="{F0495D9B-1C30-46A7-AC78-0AD00F70BCAE}"/>
              </a:ext>
            </a:extLst>
          </p:cNvPr>
          <p:cNvSpPr>
            <a:spLocks noGrp="1"/>
          </p:cNvSpPr>
          <p:nvPr>
            <p:ph idx="1"/>
          </p:nvPr>
        </p:nvSpPr>
        <p:spPr>
          <a:xfrm>
            <a:off x="581193" y="2414788"/>
            <a:ext cx="3424138" cy="3975776"/>
          </a:xfrm>
        </p:spPr>
        <p:txBody>
          <a:bodyPr rtlCol="0"/>
          <a:lstStyle/>
          <a:p>
            <a:pPr rtl="0"/>
            <a:r>
              <a:rPr lang="en-GB" dirty="0"/>
              <a:t>What is Domestic Abuse? </a:t>
            </a:r>
          </a:p>
          <a:p>
            <a:pPr rtl="0"/>
            <a:r>
              <a:rPr lang="en-GB" dirty="0"/>
              <a:t>What is Coercive Control? </a:t>
            </a:r>
          </a:p>
          <a:p>
            <a:pPr rtl="0"/>
            <a:r>
              <a:rPr lang="en-GB" dirty="0"/>
              <a:t>Domestic Abuse Act 2021</a:t>
            </a:r>
          </a:p>
          <a:p>
            <a:pPr rtl="0"/>
            <a:r>
              <a:rPr lang="en-GB" dirty="0"/>
              <a:t>Exploitation </a:t>
            </a:r>
          </a:p>
          <a:p>
            <a:pPr rtl="0"/>
            <a:r>
              <a:rPr lang="en-GB" dirty="0"/>
              <a:t>What more can be done? </a:t>
            </a:r>
          </a:p>
          <a:p>
            <a:pPr rtl="0"/>
            <a:r>
              <a:rPr lang="en-GB" dirty="0"/>
              <a:t>Gaps within research </a:t>
            </a:r>
          </a:p>
        </p:txBody>
      </p:sp>
      <p:sp>
        <p:nvSpPr>
          <p:cNvPr id="11" name="Footer Placeholder 10">
            <a:extLst>
              <a:ext uri="{FF2B5EF4-FFF2-40B4-BE49-F238E27FC236}">
                <a16:creationId xmlns:a16="http://schemas.microsoft.com/office/drawing/2014/main" id="{6AA17CD5-6A6E-4EE4-BD68-9B358654D56D}"/>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10" name="Date Placeholder 9">
            <a:extLst>
              <a:ext uri="{FF2B5EF4-FFF2-40B4-BE49-F238E27FC236}">
                <a16:creationId xmlns:a16="http://schemas.microsoft.com/office/drawing/2014/main" id="{0DFAC773-B88D-4D58-9F49-43222F2F2EE7}"/>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2" name="Slide Number Placeholder 11">
            <a:extLst>
              <a:ext uri="{FF2B5EF4-FFF2-40B4-BE49-F238E27FC236}">
                <a16:creationId xmlns:a16="http://schemas.microsoft.com/office/drawing/2014/main" id="{9A0B9DDD-5A75-438F-8748-02EC3B861C4F}"/>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a:t>2</a:t>
            </a:fld>
            <a:endParaRPr lang="en-GB"/>
          </a:p>
        </p:txBody>
      </p:sp>
      <p:pic>
        <p:nvPicPr>
          <p:cNvPr id="22" name="Picture Placeholder 21" descr="A purple ribbon with white text&#10;&#10;Description automatically generated">
            <a:extLst>
              <a:ext uri="{FF2B5EF4-FFF2-40B4-BE49-F238E27FC236}">
                <a16:creationId xmlns:a16="http://schemas.microsoft.com/office/drawing/2014/main" id="{B142E2B9-19A8-940C-DA0F-CD647F04515E}"/>
              </a:ext>
            </a:extLst>
          </p:cNvPr>
          <p:cNvPicPr>
            <a:picLocks noGrp="1" noChangeAspect="1"/>
          </p:cNvPicPr>
          <p:nvPr>
            <p:ph type="pic" sz="quarter" idx="14"/>
          </p:nvPr>
        </p:nvPicPr>
        <p:blipFill>
          <a:blip r:embed="rId3"/>
          <a:srcRect l="6836" r="6836"/>
          <a:stretch>
            <a:fillRect/>
          </a:stretch>
        </p:blipFill>
        <p:spPr/>
      </p:pic>
    </p:spTree>
    <p:extLst>
      <p:ext uri="{BB962C8B-B14F-4D97-AF65-F5344CB8AC3E}">
        <p14:creationId xmlns:p14="http://schemas.microsoft.com/office/powerpoint/2010/main" val="380516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1478341"/>
          </a:xfrm>
        </p:spPr>
        <p:txBody>
          <a:bodyPr rtlCol="0"/>
          <a:lstStyle/>
          <a:p>
            <a:pPr rtl="0"/>
            <a:r>
              <a:rPr lang="en-GB" dirty="0"/>
              <a:t>What is Domestic Abuse? </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81192" y="2180496"/>
            <a:ext cx="3475915" cy="3678303"/>
          </a:xfrm>
        </p:spPr>
        <p:txBody>
          <a:bodyPr rtlCol="0"/>
          <a:lstStyle/>
          <a:p>
            <a:pPr rtl="0"/>
            <a:r>
              <a:rPr lang="en-GB" dirty="0"/>
              <a:t>Domestic abuse, previously known as domestic violence, is continuous abusive behaviour which includes violence and coercive control by someone known to the victim, for example, a family member, ex-partner, current partner and even career </a:t>
            </a:r>
            <a:r>
              <a:rPr lang="en-GB" sz="1200" dirty="0"/>
              <a:t>(United Nations, 2020). </a:t>
            </a:r>
          </a:p>
        </p:txBody>
      </p:sp>
      <p:sp>
        <p:nvSpPr>
          <p:cNvPr id="14" name="Footer Placeholder 13">
            <a:extLst>
              <a:ext uri="{FF2B5EF4-FFF2-40B4-BE49-F238E27FC236}">
                <a16:creationId xmlns:a16="http://schemas.microsoft.com/office/drawing/2014/main" id="{9C838D91-2BF9-4595-90F6-6E2D751F6F13}"/>
              </a:ext>
            </a:extLst>
          </p:cNvPr>
          <p:cNvSpPr>
            <a:spLocks noGrp="1"/>
          </p:cNvSpPr>
          <p:nvPr>
            <p:ph type="ftr" sz="quarter" idx="11"/>
          </p:nvPr>
        </p:nvSpPr>
        <p:spPr>
          <a:xfrm>
            <a:off x="581192" y="6423914"/>
            <a:ext cx="6917210" cy="365125"/>
          </a:xfrm>
        </p:spPr>
        <p:txBody>
          <a:bodyPr rtlCol="0"/>
          <a:lstStyle/>
          <a:p>
            <a:pPr rtl="0"/>
            <a:r>
              <a:rPr lang="en-GB" dirty="0"/>
              <a:t>Sample Footer Text</a:t>
            </a:r>
          </a:p>
        </p:txBody>
      </p:sp>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a:t>3</a:t>
            </a:fld>
            <a:endParaRPr lang="en-GB"/>
          </a:p>
        </p:txBody>
      </p:sp>
      <p:pic>
        <p:nvPicPr>
          <p:cNvPr id="7" name="Picture Placeholder 6">
            <a:extLst>
              <a:ext uri="{FF2B5EF4-FFF2-40B4-BE49-F238E27FC236}">
                <a16:creationId xmlns:a16="http://schemas.microsoft.com/office/drawing/2014/main" id="{97442BFE-1BED-A36F-9580-BE6F40A3BF18}"/>
              </a:ext>
            </a:extLst>
          </p:cNvPr>
          <p:cNvPicPr>
            <a:picLocks noGrp="1" noChangeAspect="1"/>
          </p:cNvPicPr>
          <p:nvPr>
            <p:ph type="pic" sz="quarter" idx="13"/>
          </p:nvPr>
        </p:nvPicPr>
        <p:blipFill>
          <a:blip r:embed="rId3"/>
          <a:srcRect t="12046" b="12046"/>
          <a:stretch>
            <a:fillRect/>
          </a:stretch>
        </p:blipFill>
        <p:spPr/>
      </p:pic>
      <p:pic>
        <p:nvPicPr>
          <p:cNvPr id="16" name="Picture Placeholder 15" descr="A close-up of a hand covering a child's mouth&#10;&#10;Description automatically generated">
            <a:extLst>
              <a:ext uri="{FF2B5EF4-FFF2-40B4-BE49-F238E27FC236}">
                <a16:creationId xmlns:a16="http://schemas.microsoft.com/office/drawing/2014/main" id="{C85E9E17-41CF-62CA-2A0B-2B1241037848}"/>
              </a:ext>
            </a:extLst>
          </p:cNvPr>
          <p:cNvPicPr>
            <a:picLocks noGrp="1" noChangeAspect="1"/>
          </p:cNvPicPr>
          <p:nvPr>
            <p:ph type="pic" sz="quarter" idx="14"/>
          </p:nvPr>
        </p:nvPicPr>
        <p:blipFill>
          <a:blip r:embed="rId4"/>
          <a:srcRect l="5087" r="5087"/>
          <a:stretch>
            <a:fillRect/>
          </a:stretch>
        </p:blipFill>
        <p:spPr/>
      </p:pic>
      <p:pic>
        <p:nvPicPr>
          <p:cNvPr id="21" name="Picture Placeholder 20" descr="A person with her hands in her mouth&#10;&#10;Description automatically generated">
            <a:extLst>
              <a:ext uri="{FF2B5EF4-FFF2-40B4-BE49-F238E27FC236}">
                <a16:creationId xmlns:a16="http://schemas.microsoft.com/office/drawing/2014/main" id="{12F61336-7283-0BDF-A282-881ED6DCEB9C}"/>
              </a:ext>
            </a:extLst>
          </p:cNvPr>
          <p:cNvPicPr>
            <a:picLocks noGrp="1" noChangeAspect="1"/>
          </p:cNvPicPr>
          <p:nvPr>
            <p:ph type="pic" sz="quarter" idx="15"/>
          </p:nvPr>
        </p:nvPicPr>
        <p:blipFill>
          <a:blip r:embed="rId5"/>
          <a:srcRect t="6665" b="6665"/>
          <a:stretch>
            <a:fillRect/>
          </a:stretch>
        </p:blipFill>
        <p:spPr/>
      </p:pic>
    </p:spTree>
    <p:extLst>
      <p:ext uri="{BB962C8B-B14F-4D97-AF65-F5344CB8AC3E}">
        <p14:creationId xmlns:p14="http://schemas.microsoft.com/office/powerpoint/2010/main" val="3980136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person and person clapping hands&#10;&#10;Description automatically generated">
            <a:extLst>
              <a:ext uri="{FF2B5EF4-FFF2-40B4-BE49-F238E27FC236}">
                <a16:creationId xmlns:a16="http://schemas.microsoft.com/office/drawing/2014/main" id="{2983137D-CC2D-1699-D870-AD5D0D1060DE}"/>
              </a:ext>
            </a:extLst>
          </p:cNvPr>
          <p:cNvPicPr>
            <a:picLocks noGrp="1" noChangeAspect="1"/>
          </p:cNvPicPr>
          <p:nvPr>
            <p:ph type="pic" sz="quarter" idx="13"/>
          </p:nvPr>
        </p:nvPicPr>
        <p:blipFill rotWithShape="1">
          <a:blip r:embed="rId3"/>
          <a:srcRect t="7786" b="36250"/>
          <a:stretch/>
        </p:blipFill>
        <p:spPr>
          <a:xfrm>
            <a:off x="299933" y="745958"/>
            <a:ext cx="11292840" cy="3557016"/>
          </a:xfrm>
        </p:spPr>
      </p:pic>
      <p:pic>
        <p:nvPicPr>
          <p:cNvPr id="14" name="Picture 13" descr="A black and white drawing of a human head&#10;&#10;Description automatically generated">
            <a:extLst>
              <a:ext uri="{FF2B5EF4-FFF2-40B4-BE49-F238E27FC236}">
                <a16:creationId xmlns:a16="http://schemas.microsoft.com/office/drawing/2014/main" id="{CE7BDB1E-843A-5A82-52F9-1B5C806BA0DF}"/>
              </a:ext>
            </a:extLst>
          </p:cNvPr>
          <p:cNvPicPr>
            <a:picLocks noChangeAspect="1"/>
          </p:cNvPicPr>
          <p:nvPr/>
        </p:nvPicPr>
        <p:blipFill>
          <a:blip r:embed="rId4"/>
          <a:stretch>
            <a:fillRect/>
          </a:stretch>
        </p:blipFill>
        <p:spPr>
          <a:xfrm>
            <a:off x="480862" y="1054207"/>
            <a:ext cx="4410777" cy="2940518"/>
          </a:xfrm>
          <a:prstGeom prst="rect">
            <a:avLst/>
          </a:prstGeom>
        </p:spPr>
      </p:pic>
      <p:pic>
        <p:nvPicPr>
          <p:cNvPr id="16" name="Picture 15" descr="A group of smileys with different colors&#10;&#10;Description automatically generated">
            <a:extLst>
              <a:ext uri="{FF2B5EF4-FFF2-40B4-BE49-F238E27FC236}">
                <a16:creationId xmlns:a16="http://schemas.microsoft.com/office/drawing/2014/main" id="{5D6B072D-CFAF-CFEA-279E-7CAC7D33E888}"/>
              </a:ext>
            </a:extLst>
          </p:cNvPr>
          <p:cNvPicPr>
            <a:picLocks noChangeAspect="1"/>
          </p:cNvPicPr>
          <p:nvPr/>
        </p:nvPicPr>
        <p:blipFill>
          <a:blip r:embed="rId5"/>
          <a:stretch>
            <a:fillRect/>
          </a:stretch>
        </p:blipFill>
        <p:spPr>
          <a:xfrm>
            <a:off x="5568339" y="745958"/>
            <a:ext cx="5944954" cy="3556810"/>
          </a:xfrm>
          <a:prstGeom prst="rect">
            <a:avLst/>
          </a:prstGeom>
        </p:spPr>
      </p:pic>
      <p:pic>
        <p:nvPicPr>
          <p:cNvPr id="18" name="Picture 17" descr="A hand holding a coin&#10;&#10;Description automatically generated">
            <a:extLst>
              <a:ext uri="{FF2B5EF4-FFF2-40B4-BE49-F238E27FC236}">
                <a16:creationId xmlns:a16="http://schemas.microsoft.com/office/drawing/2014/main" id="{3CDFC075-D6EA-058F-84DD-423951B3DACF}"/>
              </a:ext>
            </a:extLst>
          </p:cNvPr>
          <p:cNvPicPr>
            <a:picLocks noChangeAspect="1"/>
          </p:cNvPicPr>
          <p:nvPr/>
        </p:nvPicPr>
        <p:blipFill>
          <a:blip r:embed="rId6"/>
          <a:stretch>
            <a:fillRect/>
          </a:stretch>
        </p:blipFill>
        <p:spPr>
          <a:xfrm>
            <a:off x="5089683" y="965775"/>
            <a:ext cx="4514850" cy="3028950"/>
          </a:xfrm>
          <a:prstGeom prst="rect">
            <a:avLst/>
          </a:prstGeom>
        </p:spPr>
      </p:pic>
      <p:pic>
        <p:nvPicPr>
          <p:cNvPr id="20" name="Picture 19" descr="A black grid with white squares&#10;&#10;Description automatically generated">
            <a:extLst>
              <a:ext uri="{FF2B5EF4-FFF2-40B4-BE49-F238E27FC236}">
                <a16:creationId xmlns:a16="http://schemas.microsoft.com/office/drawing/2014/main" id="{26347D5A-1C75-B35B-DA4D-E2986C14B9B1}"/>
              </a:ext>
            </a:extLst>
          </p:cNvPr>
          <p:cNvPicPr>
            <a:picLocks noChangeAspect="1"/>
          </p:cNvPicPr>
          <p:nvPr/>
        </p:nvPicPr>
        <p:blipFill>
          <a:blip r:embed="rId7"/>
          <a:stretch>
            <a:fillRect/>
          </a:stretch>
        </p:blipFill>
        <p:spPr>
          <a:xfrm>
            <a:off x="259567" y="1102609"/>
            <a:ext cx="5686786" cy="5686786"/>
          </a:xfrm>
          <a:prstGeom prst="rect">
            <a:avLst/>
          </a:prstGeom>
        </p:spPr>
      </p:pic>
    </p:spTree>
    <p:extLst>
      <p:ext uri="{BB962C8B-B14F-4D97-AF65-F5344CB8AC3E}">
        <p14:creationId xmlns:p14="http://schemas.microsoft.com/office/powerpoint/2010/main" val="172184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500" fill="hold"/>
                                        <p:tgtEl>
                                          <p:spTgt spid="20"/>
                                        </p:tgtEl>
                                        <p:attrNameLst>
                                          <p:attrName>ppt_x</p:attrName>
                                        </p:attrNameLst>
                                      </p:cBhvr>
                                      <p:tavLst>
                                        <p:tav tm="0">
                                          <p:val>
                                            <p:strVal val="#ppt_x"/>
                                          </p:val>
                                        </p:tav>
                                        <p:tav tm="100000">
                                          <p:val>
                                            <p:strVal val="#ppt_x"/>
                                          </p:val>
                                        </p:tav>
                                      </p:tavLst>
                                    </p:anim>
                                    <p:anim calcmode="lin" valueType="num">
                                      <p:cBhvr additive="base">
                                        <p:cTn id="2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A4D7B-DFF2-9B67-06B7-88CA0B34D29F}"/>
              </a:ext>
            </a:extLst>
          </p:cNvPr>
          <p:cNvSpPr>
            <a:spLocks noGrp="1"/>
          </p:cNvSpPr>
          <p:nvPr>
            <p:ph type="ctrTitle"/>
          </p:nvPr>
        </p:nvSpPr>
        <p:spPr/>
        <p:txBody>
          <a:bodyPr/>
          <a:lstStyle/>
          <a:p>
            <a:r>
              <a:rPr lang="en-GB" dirty="0"/>
              <a:t>Coercive Control</a:t>
            </a:r>
          </a:p>
        </p:txBody>
      </p:sp>
      <p:sp>
        <p:nvSpPr>
          <p:cNvPr id="3" name="Subtitle 2">
            <a:extLst>
              <a:ext uri="{FF2B5EF4-FFF2-40B4-BE49-F238E27FC236}">
                <a16:creationId xmlns:a16="http://schemas.microsoft.com/office/drawing/2014/main" id="{12F2AD52-6943-92AB-157D-0821E7F07871}"/>
              </a:ext>
            </a:extLst>
          </p:cNvPr>
          <p:cNvSpPr>
            <a:spLocks noGrp="1"/>
          </p:cNvSpPr>
          <p:nvPr>
            <p:ph type="subTitle" idx="1"/>
          </p:nvPr>
        </p:nvSpPr>
        <p:spPr/>
        <p:txBody>
          <a:bodyPr/>
          <a:lstStyle/>
          <a:p>
            <a:endParaRPr lang="en-GB"/>
          </a:p>
        </p:txBody>
      </p:sp>
      <p:pic>
        <p:nvPicPr>
          <p:cNvPr id="6" name="Picture Placeholder 5" descr="A cartoon of a person being controlled by a hand&#10;&#10;Description automatically generated">
            <a:extLst>
              <a:ext uri="{FF2B5EF4-FFF2-40B4-BE49-F238E27FC236}">
                <a16:creationId xmlns:a16="http://schemas.microsoft.com/office/drawing/2014/main" id="{9002C7CA-E5C1-6B42-F099-ABAF27F89EC6}"/>
              </a:ext>
            </a:extLst>
          </p:cNvPr>
          <p:cNvPicPr>
            <a:picLocks noGrp="1" noChangeAspect="1"/>
          </p:cNvPicPr>
          <p:nvPr>
            <p:ph type="pic" sz="quarter" idx="13"/>
          </p:nvPr>
        </p:nvPicPr>
        <p:blipFill rotWithShape="1">
          <a:blip r:embed="rId2"/>
          <a:srcRect t="7234" b="29106"/>
          <a:stretch/>
        </p:blipFill>
        <p:spPr>
          <a:xfrm>
            <a:off x="309332" y="2367816"/>
            <a:ext cx="11265408" cy="4305860"/>
          </a:xfrm>
        </p:spPr>
      </p:pic>
    </p:spTree>
    <p:extLst>
      <p:ext uri="{BB962C8B-B14F-4D97-AF65-F5344CB8AC3E}">
        <p14:creationId xmlns:p14="http://schemas.microsoft.com/office/powerpoint/2010/main" val="968593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9865-83CF-9CB6-7DFC-999A72641077}"/>
              </a:ext>
            </a:extLst>
          </p:cNvPr>
          <p:cNvSpPr>
            <a:spLocks noGrp="1"/>
          </p:cNvSpPr>
          <p:nvPr>
            <p:ph type="title"/>
          </p:nvPr>
        </p:nvSpPr>
        <p:spPr/>
        <p:txBody>
          <a:bodyPr/>
          <a:lstStyle/>
          <a:p>
            <a:r>
              <a:rPr lang="en-GB" dirty="0"/>
              <a:t>What is coercive control? </a:t>
            </a:r>
          </a:p>
        </p:txBody>
      </p:sp>
      <p:pic>
        <p:nvPicPr>
          <p:cNvPr id="10" name="Picture Placeholder 9" descr="A green flag on a stick&#10;&#10;Description automatically generated">
            <a:extLst>
              <a:ext uri="{FF2B5EF4-FFF2-40B4-BE49-F238E27FC236}">
                <a16:creationId xmlns:a16="http://schemas.microsoft.com/office/drawing/2014/main" id="{2B85B578-47DA-F9C1-2503-F4B342DF3C5B}"/>
              </a:ext>
            </a:extLst>
          </p:cNvPr>
          <p:cNvPicPr>
            <a:picLocks noGrp="1" noChangeAspect="1"/>
          </p:cNvPicPr>
          <p:nvPr>
            <p:ph type="pic" sz="quarter" idx="13"/>
          </p:nvPr>
        </p:nvPicPr>
        <p:blipFill rotWithShape="1">
          <a:blip r:embed="rId3"/>
          <a:srcRect l="-282" t="-28054" r="-199" b="-28054"/>
          <a:stretch/>
        </p:blipFill>
        <p:spPr>
          <a:xfrm>
            <a:off x="4242815" y="640080"/>
            <a:ext cx="3703320" cy="5751576"/>
          </a:xfrm>
        </p:spPr>
      </p:pic>
      <p:sp>
        <p:nvSpPr>
          <p:cNvPr id="3" name="Content Placeholder 2">
            <a:extLst>
              <a:ext uri="{FF2B5EF4-FFF2-40B4-BE49-F238E27FC236}">
                <a16:creationId xmlns:a16="http://schemas.microsoft.com/office/drawing/2014/main" id="{A36E12CB-8DA9-3C88-F72D-68A4226814BC}"/>
              </a:ext>
            </a:extLst>
          </p:cNvPr>
          <p:cNvSpPr>
            <a:spLocks noGrp="1"/>
          </p:cNvSpPr>
          <p:nvPr>
            <p:ph idx="1"/>
          </p:nvPr>
        </p:nvSpPr>
        <p:spPr/>
        <p:txBody>
          <a:bodyPr/>
          <a:lstStyle/>
          <a:p>
            <a:r>
              <a:rPr lang="en-GB" dirty="0"/>
              <a:t>- Pattern</a:t>
            </a:r>
          </a:p>
          <a:p>
            <a:r>
              <a:rPr lang="en-GB" dirty="0"/>
              <a:t>- Physical abuse</a:t>
            </a:r>
          </a:p>
          <a:p>
            <a:r>
              <a:rPr lang="en-GB" dirty="0"/>
              <a:t>- Humiliation </a:t>
            </a:r>
          </a:p>
          <a:p>
            <a:r>
              <a:rPr lang="en-GB" dirty="0"/>
              <a:t>- Threats </a:t>
            </a:r>
          </a:p>
          <a:p>
            <a:r>
              <a:rPr lang="en-GB" dirty="0"/>
              <a:t>- Intimidation </a:t>
            </a:r>
          </a:p>
          <a:p>
            <a:r>
              <a:rPr lang="en-GB" dirty="0"/>
              <a:t>- Others </a:t>
            </a:r>
          </a:p>
          <a:p>
            <a:r>
              <a:rPr lang="en-GB" sz="1200" dirty="0"/>
              <a:t>(Women’s aid 2018)</a:t>
            </a:r>
          </a:p>
        </p:txBody>
      </p:sp>
      <p:pic>
        <p:nvPicPr>
          <p:cNvPr id="12" name="Picture Placeholder 11" descr="A red flag on a pole&#10;&#10;Description automatically generated">
            <a:extLst>
              <a:ext uri="{FF2B5EF4-FFF2-40B4-BE49-F238E27FC236}">
                <a16:creationId xmlns:a16="http://schemas.microsoft.com/office/drawing/2014/main" id="{2719012D-5C66-B86A-3E0C-9BF40E6FEAF0}"/>
              </a:ext>
            </a:extLst>
          </p:cNvPr>
          <p:cNvPicPr>
            <a:picLocks noGrp="1" noChangeAspect="1"/>
          </p:cNvPicPr>
          <p:nvPr>
            <p:ph type="pic" sz="quarter" idx="14"/>
          </p:nvPr>
        </p:nvPicPr>
        <p:blipFill rotWithShape="1">
          <a:blip r:embed="rId4"/>
          <a:srcRect l="2406" t="-22899" r="9035" b="-14626"/>
          <a:stretch/>
        </p:blipFill>
        <p:spPr>
          <a:xfrm>
            <a:off x="8046720" y="640080"/>
            <a:ext cx="3703320" cy="5751576"/>
          </a:xfrm>
        </p:spPr>
      </p:pic>
      <p:sp>
        <p:nvSpPr>
          <p:cNvPr id="6" name="Footer Placeholder 5">
            <a:extLst>
              <a:ext uri="{FF2B5EF4-FFF2-40B4-BE49-F238E27FC236}">
                <a16:creationId xmlns:a16="http://schemas.microsoft.com/office/drawing/2014/main" id="{041DC82C-9CEB-E88A-124A-690C3DDF657C}"/>
              </a:ext>
            </a:extLst>
          </p:cNvPr>
          <p:cNvSpPr>
            <a:spLocks noGrp="1"/>
          </p:cNvSpPr>
          <p:nvPr>
            <p:ph type="ftr" sz="quarter" idx="11"/>
          </p:nvPr>
        </p:nvSpPr>
        <p:spPr/>
        <p:txBody>
          <a:bodyPr/>
          <a:lstStyle/>
          <a:p>
            <a:pPr rtl="0"/>
            <a:r>
              <a:rPr lang="en-GB" noProof="0"/>
              <a:t>Sample Footer Text</a:t>
            </a:r>
          </a:p>
        </p:txBody>
      </p:sp>
      <p:sp>
        <p:nvSpPr>
          <p:cNvPr id="7" name="Date Placeholder 6">
            <a:extLst>
              <a:ext uri="{FF2B5EF4-FFF2-40B4-BE49-F238E27FC236}">
                <a16:creationId xmlns:a16="http://schemas.microsoft.com/office/drawing/2014/main" id="{4D6E6D0D-76D9-6299-3C09-F164B5FE51F7}"/>
              </a:ext>
            </a:extLst>
          </p:cNvPr>
          <p:cNvSpPr>
            <a:spLocks noGrp="1"/>
          </p:cNvSpPr>
          <p:nvPr>
            <p:ph type="dt" sz="half" idx="10"/>
          </p:nvPr>
        </p:nvSpPr>
        <p:spPr/>
        <p:txBody>
          <a:bodyPr/>
          <a:lstStyle/>
          <a:p>
            <a:pPr rtl="0"/>
            <a:r>
              <a:rPr lang="en-GB" noProof="0"/>
              <a:t>20XX</a:t>
            </a:r>
          </a:p>
        </p:txBody>
      </p:sp>
      <p:sp>
        <p:nvSpPr>
          <p:cNvPr id="8" name="Slide Number Placeholder 7">
            <a:extLst>
              <a:ext uri="{FF2B5EF4-FFF2-40B4-BE49-F238E27FC236}">
                <a16:creationId xmlns:a16="http://schemas.microsoft.com/office/drawing/2014/main" id="{18FF6228-30F0-9723-D6E8-D32415D894FC}"/>
              </a:ext>
            </a:extLst>
          </p:cNvPr>
          <p:cNvSpPr>
            <a:spLocks noGrp="1"/>
          </p:cNvSpPr>
          <p:nvPr>
            <p:ph type="sldNum" sz="quarter" idx="12"/>
          </p:nvPr>
        </p:nvSpPr>
        <p:spPr/>
        <p:txBody>
          <a:bodyPr/>
          <a:lstStyle/>
          <a:p>
            <a:pPr rtl="0"/>
            <a:fld id="{3A98EE3D-8CD1-4C3F-BD1C-C98C9596463C}" type="slidenum">
              <a:rPr lang="en-GB" noProof="0" smtClean="0"/>
              <a:t>6</a:t>
            </a:fld>
            <a:endParaRPr lang="en-GB" noProof="0"/>
          </a:p>
        </p:txBody>
      </p:sp>
    </p:spTree>
    <p:extLst>
      <p:ext uri="{BB962C8B-B14F-4D97-AF65-F5344CB8AC3E}">
        <p14:creationId xmlns:p14="http://schemas.microsoft.com/office/powerpoint/2010/main" val="2422989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851F3-8877-9E43-F560-5E2133771433}"/>
              </a:ext>
            </a:extLst>
          </p:cNvPr>
          <p:cNvSpPr>
            <a:spLocks noGrp="1"/>
          </p:cNvSpPr>
          <p:nvPr>
            <p:ph type="ctrTitle"/>
          </p:nvPr>
        </p:nvSpPr>
        <p:spPr>
          <a:xfrm>
            <a:off x="3062146" y="5419216"/>
            <a:ext cx="6067707" cy="759434"/>
          </a:xfrm>
        </p:spPr>
        <p:txBody>
          <a:bodyPr>
            <a:normAutofit/>
          </a:bodyPr>
          <a:lstStyle/>
          <a:p>
            <a:r>
              <a:rPr lang="en-GB" sz="3200" dirty="0"/>
              <a:t>The serious crime act 2015 </a:t>
            </a:r>
          </a:p>
        </p:txBody>
      </p:sp>
      <p:pic>
        <p:nvPicPr>
          <p:cNvPr id="6" name="Picture Placeholder 5" descr="A black and white logo&#10;&#10;Description automatically generated">
            <a:extLst>
              <a:ext uri="{FF2B5EF4-FFF2-40B4-BE49-F238E27FC236}">
                <a16:creationId xmlns:a16="http://schemas.microsoft.com/office/drawing/2014/main" id="{FB487530-6D20-777E-9525-3D418B624ED2}"/>
              </a:ext>
            </a:extLst>
          </p:cNvPr>
          <p:cNvPicPr>
            <a:picLocks noGrp="1" noChangeAspect="1"/>
          </p:cNvPicPr>
          <p:nvPr>
            <p:ph type="pic" sz="quarter" idx="13"/>
          </p:nvPr>
        </p:nvPicPr>
        <p:blipFill>
          <a:blip r:embed="rId2"/>
          <a:srcRect l="13" r="13"/>
          <a:stretch>
            <a:fillRect/>
          </a:stretch>
        </p:blipFill>
        <p:spPr>
          <a:xfrm>
            <a:off x="3263376" y="679350"/>
            <a:ext cx="5665247" cy="4816676"/>
          </a:xfrm>
        </p:spPr>
      </p:pic>
    </p:spTree>
    <p:extLst>
      <p:ext uri="{BB962C8B-B14F-4D97-AF65-F5344CB8AC3E}">
        <p14:creationId xmlns:p14="http://schemas.microsoft.com/office/powerpoint/2010/main" val="3597178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39B9-52E7-79DF-9242-CADD4805CBC5}"/>
              </a:ext>
            </a:extLst>
          </p:cNvPr>
          <p:cNvSpPr>
            <a:spLocks noGrp="1"/>
          </p:cNvSpPr>
          <p:nvPr>
            <p:ph type="ctrTitle"/>
          </p:nvPr>
        </p:nvSpPr>
        <p:spPr>
          <a:xfrm>
            <a:off x="3454247" y="5804701"/>
            <a:ext cx="5283503" cy="673287"/>
          </a:xfrm>
        </p:spPr>
        <p:txBody>
          <a:bodyPr>
            <a:noAutofit/>
          </a:bodyPr>
          <a:lstStyle/>
          <a:p>
            <a:r>
              <a:rPr lang="en-GB" sz="3200" dirty="0"/>
              <a:t>Domestic Abuse act 2021 </a:t>
            </a:r>
          </a:p>
        </p:txBody>
      </p:sp>
      <p:pic>
        <p:nvPicPr>
          <p:cNvPr id="6" name="Picture Placeholder 5" descr="A black and white logo&#10;&#10;Description automatically generated">
            <a:extLst>
              <a:ext uri="{FF2B5EF4-FFF2-40B4-BE49-F238E27FC236}">
                <a16:creationId xmlns:a16="http://schemas.microsoft.com/office/drawing/2014/main" id="{377F2B63-26CA-F218-382E-370D5C7C5342}"/>
              </a:ext>
            </a:extLst>
          </p:cNvPr>
          <p:cNvPicPr>
            <a:picLocks noGrp="1" noChangeAspect="1"/>
          </p:cNvPicPr>
          <p:nvPr>
            <p:ph type="pic" sz="quarter" idx="13"/>
          </p:nvPr>
        </p:nvPicPr>
        <p:blipFill>
          <a:blip r:embed="rId2"/>
          <a:srcRect t="5155" b="5155"/>
          <a:stretch>
            <a:fillRect/>
          </a:stretch>
        </p:blipFill>
        <p:spPr>
          <a:xfrm>
            <a:off x="3286918" y="1280326"/>
            <a:ext cx="5618163" cy="4283075"/>
          </a:xfrm>
        </p:spPr>
      </p:pic>
    </p:spTree>
    <p:extLst>
      <p:ext uri="{BB962C8B-B14F-4D97-AF65-F5344CB8AC3E}">
        <p14:creationId xmlns:p14="http://schemas.microsoft.com/office/powerpoint/2010/main" val="4152770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7109E-3BC1-C451-A06C-7549A6B9C179}"/>
              </a:ext>
            </a:extLst>
          </p:cNvPr>
          <p:cNvSpPr>
            <a:spLocks noGrp="1"/>
          </p:cNvSpPr>
          <p:nvPr>
            <p:ph type="title"/>
          </p:nvPr>
        </p:nvSpPr>
        <p:spPr/>
        <p:txBody>
          <a:bodyPr/>
          <a:lstStyle/>
          <a:p>
            <a:r>
              <a:rPr lang="en-GB" dirty="0"/>
              <a:t>What does the domestic abuse act 2021 set out? </a:t>
            </a:r>
          </a:p>
        </p:txBody>
      </p:sp>
      <p:sp>
        <p:nvSpPr>
          <p:cNvPr id="3" name="Content Placeholder 2">
            <a:extLst>
              <a:ext uri="{FF2B5EF4-FFF2-40B4-BE49-F238E27FC236}">
                <a16:creationId xmlns:a16="http://schemas.microsoft.com/office/drawing/2014/main" id="{148B8C4B-871A-54AC-97DA-B38796C85582}"/>
              </a:ext>
            </a:extLst>
          </p:cNvPr>
          <p:cNvSpPr>
            <a:spLocks noGrp="1"/>
          </p:cNvSpPr>
          <p:nvPr>
            <p:ph idx="1"/>
          </p:nvPr>
        </p:nvSpPr>
        <p:spPr/>
        <p:txBody>
          <a:bodyPr>
            <a:normAutofit/>
          </a:bodyPr>
          <a:lstStyle/>
          <a:p>
            <a:r>
              <a:rPr lang="en-GB" sz="2000" dirty="0"/>
              <a:t>- Extension of coercive control offence</a:t>
            </a:r>
          </a:p>
          <a:p>
            <a:r>
              <a:rPr lang="en-GB" sz="2000" dirty="0"/>
              <a:t>-Domestic abuse Protection Orders (DAPOs)</a:t>
            </a:r>
          </a:p>
          <a:p>
            <a:r>
              <a:rPr lang="en-GB" sz="2000" dirty="0"/>
              <a:t>- Claire’s Law as a domestic violence disclosure scheme (DVDS)</a:t>
            </a:r>
          </a:p>
          <a:p>
            <a:r>
              <a:rPr lang="en-GB" sz="1000" dirty="0"/>
              <a:t>NCDV (2023)</a:t>
            </a:r>
          </a:p>
        </p:txBody>
      </p:sp>
      <p:sp>
        <p:nvSpPr>
          <p:cNvPr id="6" name="Footer Placeholder 5">
            <a:extLst>
              <a:ext uri="{FF2B5EF4-FFF2-40B4-BE49-F238E27FC236}">
                <a16:creationId xmlns:a16="http://schemas.microsoft.com/office/drawing/2014/main" id="{5CFA7AC3-D88D-ED8F-1E0C-6474D1B04B64}"/>
              </a:ext>
            </a:extLst>
          </p:cNvPr>
          <p:cNvSpPr>
            <a:spLocks noGrp="1"/>
          </p:cNvSpPr>
          <p:nvPr>
            <p:ph type="ftr" sz="quarter" idx="11"/>
          </p:nvPr>
        </p:nvSpPr>
        <p:spPr/>
        <p:txBody>
          <a:bodyPr/>
          <a:lstStyle/>
          <a:p>
            <a:pPr rtl="0"/>
            <a:r>
              <a:rPr lang="en-GB" noProof="0"/>
              <a:t>Sample Footer Text</a:t>
            </a:r>
          </a:p>
        </p:txBody>
      </p:sp>
      <p:sp>
        <p:nvSpPr>
          <p:cNvPr id="7" name="Date Placeholder 6">
            <a:extLst>
              <a:ext uri="{FF2B5EF4-FFF2-40B4-BE49-F238E27FC236}">
                <a16:creationId xmlns:a16="http://schemas.microsoft.com/office/drawing/2014/main" id="{75B5D21C-B460-C215-4031-9A854440DD93}"/>
              </a:ext>
            </a:extLst>
          </p:cNvPr>
          <p:cNvSpPr>
            <a:spLocks noGrp="1"/>
          </p:cNvSpPr>
          <p:nvPr>
            <p:ph type="dt" sz="half" idx="10"/>
          </p:nvPr>
        </p:nvSpPr>
        <p:spPr/>
        <p:txBody>
          <a:bodyPr/>
          <a:lstStyle/>
          <a:p>
            <a:pPr rtl="0"/>
            <a:r>
              <a:rPr lang="en-GB" noProof="0"/>
              <a:t>20XX</a:t>
            </a:r>
          </a:p>
        </p:txBody>
      </p:sp>
      <p:sp>
        <p:nvSpPr>
          <p:cNvPr id="8" name="Slide Number Placeholder 7">
            <a:extLst>
              <a:ext uri="{FF2B5EF4-FFF2-40B4-BE49-F238E27FC236}">
                <a16:creationId xmlns:a16="http://schemas.microsoft.com/office/drawing/2014/main" id="{3F168D54-4BDA-83DD-BB4F-0FA02F0927B4}"/>
              </a:ext>
            </a:extLst>
          </p:cNvPr>
          <p:cNvSpPr>
            <a:spLocks noGrp="1"/>
          </p:cNvSpPr>
          <p:nvPr>
            <p:ph type="sldNum" sz="quarter" idx="12"/>
          </p:nvPr>
        </p:nvSpPr>
        <p:spPr/>
        <p:txBody>
          <a:bodyPr/>
          <a:lstStyle/>
          <a:p>
            <a:pPr rtl="0"/>
            <a:fld id="{3A98EE3D-8CD1-4C3F-BD1C-C98C9596463C}" type="slidenum">
              <a:rPr lang="en-GB" noProof="0" smtClean="0"/>
              <a:t>9</a:t>
            </a:fld>
            <a:endParaRPr lang="en-GB" noProof="0"/>
          </a:p>
        </p:txBody>
      </p:sp>
      <p:pic>
        <p:nvPicPr>
          <p:cNvPr id="16" name="Picture Placeholder 15" descr="A poster with text and images of people&#10;&#10;Description automatically generated">
            <a:extLst>
              <a:ext uri="{FF2B5EF4-FFF2-40B4-BE49-F238E27FC236}">
                <a16:creationId xmlns:a16="http://schemas.microsoft.com/office/drawing/2014/main" id="{10982A4B-4F97-5443-B139-E4A0A8194573}"/>
              </a:ext>
            </a:extLst>
          </p:cNvPr>
          <p:cNvPicPr>
            <a:picLocks noGrp="1" noChangeAspect="1"/>
          </p:cNvPicPr>
          <p:nvPr>
            <p:ph type="pic" sz="quarter" idx="13"/>
          </p:nvPr>
        </p:nvPicPr>
        <p:blipFill>
          <a:blip r:embed="rId2"/>
          <a:srcRect l="4473" r="4473"/>
          <a:stretch>
            <a:fillRect/>
          </a:stretch>
        </p:blipFill>
        <p:spPr/>
      </p:pic>
      <p:pic>
        <p:nvPicPr>
          <p:cNvPr id="24" name="Picture Placeholder 23" descr="A purple handprint with a fist&#10;&#10;Description automatically generated">
            <a:extLst>
              <a:ext uri="{FF2B5EF4-FFF2-40B4-BE49-F238E27FC236}">
                <a16:creationId xmlns:a16="http://schemas.microsoft.com/office/drawing/2014/main" id="{536A8171-56AB-D110-649E-1B328D5CC34E}"/>
              </a:ext>
            </a:extLst>
          </p:cNvPr>
          <p:cNvPicPr>
            <a:picLocks noGrp="1" noChangeAspect="1"/>
          </p:cNvPicPr>
          <p:nvPr>
            <p:ph type="pic" sz="quarter" idx="14"/>
          </p:nvPr>
        </p:nvPicPr>
        <p:blipFill>
          <a:blip r:embed="rId3"/>
          <a:srcRect l="7622" r="7622"/>
          <a:stretch>
            <a:fillRect/>
          </a:stretch>
        </p:blipFill>
        <p:spPr/>
      </p:pic>
    </p:spTree>
    <p:extLst>
      <p:ext uri="{BB962C8B-B14F-4D97-AF65-F5344CB8AC3E}">
        <p14:creationId xmlns:p14="http://schemas.microsoft.com/office/powerpoint/2010/main" val="260928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76A46-AB68-C65D-C6CD-A58971C8487A}"/>
              </a:ext>
            </a:extLst>
          </p:cNvPr>
          <p:cNvSpPr>
            <a:spLocks noGrp="1"/>
          </p:cNvSpPr>
          <p:nvPr>
            <p:ph type="ctrTitle"/>
          </p:nvPr>
        </p:nvSpPr>
        <p:spPr/>
        <p:txBody>
          <a:bodyPr/>
          <a:lstStyle/>
          <a:p>
            <a:r>
              <a:rPr lang="en-GB" dirty="0"/>
              <a:t>Why was there need for a new act? </a:t>
            </a:r>
          </a:p>
        </p:txBody>
      </p:sp>
      <p:sp>
        <p:nvSpPr>
          <p:cNvPr id="3" name="Subtitle 2">
            <a:extLst>
              <a:ext uri="{FF2B5EF4-FFF2-40B4-BE49-F238E27FC236}">
                <a16:creationId xmlns:a16="http://schemas.microsoft.com/office/drawing/2014/main" id="{F58C7A1E-BBE2-1784-9157-0D338BE4023F}"/>
              </a:ext>
            </a:extLst>
          </p:cNvPr>
          <p:cNvSpPr>
            <a:spLocks noGrp="1"/>
          </p:cNvSpPr>
          <p:nvPr>
            <p:ph type="subTitle" idx="1"/>
          </p:nvPr>
        </p:nvSpPr>
        <p:spPr/>
        <p:txBody>
          <a:bodyPr/>
          <a:lstStyle/>
          <a:p>
            <a:endParaRPr lang="en-GB"/>
          </a:p>
        </p:txBody>
      </p:sp>
      <p:pic>
        <p:nvPicPr>
          <p:cNvPr id="10" name="Picture Placeholder 9" descr="A group of people hugging&#10;&#10;Description automatically generated">
            <a:extLst>
              <a:ext uri="{FF2B5EF4-FFF2-40B4-BE49-F238E27FC236}">
                <a16:creationId xmlns:a16="http://schemas.microsoft.com/office/drawing/2014/main" id="{EA129B9A-52E3-93F6-D6A3-CBB091C28A62}"/>
              </a:ext>
            </a:extLst>
          </p:cNvPr>
          <p:cNvPicPr>
            <a:picLocks noGrp="1" noChangeAspect="1"/>
          </p:cNvPicPr>
          <p:nvPr>
            <p:ph type="pic" sz="quarter" idx="13"/>
          </p:nvPr>
        </p:nvPicPr>
        <p:blipFill rotWithShape="1">
          <a:blip r:embed="rId2"/>
          <a:srcRect l="-25" t="10216" r="25" b="33104"/>
          <a:stretch/>
        </p:blipFill>
        <p:spPr>
          <a:xfrm>
            <a:off x="445261" y="2495445"/>
            <a:ext cx="11265408" cy="3193086"/>
          </a:xfrm>
        </p:spPr>
      </p:pic>
    </p:spTree>
    <p:extLst>
      <p:ext uri="{BB962C8B-B14F-4D97-AF65-F5344CB8AC3E}">
        <p14:creationId xmlns:p14="http://schemas.microsoft.com/office/powerpoint/2010/main" val="2026594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A86E7-20D2-8CA0-B843-FD1A7597E6B7}"/>
              </a:ext>
            </a:extLst>
          </p:cNvPr>
          <p:cNvSpPr>
            <a:spLocks noGrp="1"/>
          </p:cNvSpPr>
          <p:nvPr>
            <p:ph type="title"/>
          </p:nvPr>
        </p:nvSpPr>
        <p:spPr/>
        <p:txBody>
          <a:bodyPr/>
          <a:lstStyle/>
          <a:p>
            <a:r>
              <a:rPr lang="en-GB" dirty="0"/>
              <a:t>Barriers </a:t>
            </a:r>
          </a:p>
        </p:txBody>
      </p:sp>
      <p:pic>
        <p:nvPicPr>
          <p:cNvPr id="12" name="Picture Placeholder 11" descr="A cartoon of a child with her hands on her face&#10;&#10;Description automatically generated">
            <a:extLst>
              <a:ext uri="{FF2B5EF4-FFF2-40B4-BE49-F238E27FC236}">
                <a16:creationId xmlns:a16="http://schemas.microsoft.com/office/drawing/2014/main" id="{0EDE345F-9F84-C4A0-E708-8BC9D30BBDAD}"/>
              </a:ext>
            </a:extLst>
          </p:cNvPr>
          <p:cNvPicPr>
            <a:picLocks noGrp="1" noChangeAspect="1"/>
          </p:cNvPicPr>
          <p:nvPr>
            <p:ph type="pic" sz="quarter" idx="13"/>
          </p:nvPr>
        </p:nvPicPr>
        <p:blipFill>
          <a:blip r:embed="rId2"/>
          <a:srcRect l="4200" r="4200"/>
          <a:stretch>
            <a:fillRect/>
          </a:stretch>
        </p:blipFill>
        <p:spPr/>
      </p:pic>
      <p:pic>
        <p:nvPicPr>
          <p:cNvPr id="14" name="Picture Placeholder 13" descr="A black rectangle with white dots&#10;&#10;Description automatically generated">
            <a:extLst>
              <a:ext uri="{FF2B5EF4-FFF2-40B4-BE49-F238E27FC236}">
                <a16:creationId xmlns:a16="http://schemas.microsoft.com/office/drawing/2014/main" id="{6869FC69-1703-9227-ADCD-B02DCBF45009}"/>
              </a:ext>
            </a:extLst>
          </p:cNvPr>
          <p:cNvPicPr>
            <a:picLocks noGrp="1" noChangeAspect="1"/>
          </p:cNvPicPr>
          <p:nvPr>
            <p:ph type="pic" sz="quarter" idx="14"/>
          </p:nvPr>
        </p:nvPicPr>
        <p:blipFill>
          <a:blip r:embed="rId3"/>
          <a:srcRect l="4228" r="4228"/>
          <a:stretch>
            <a:fillRect/>
          </a:stretch>
        </p:blipFill>
        <p:spPr/>
      </p:pic>
      <p:pic>
        <p:nvPicPr>
          <p:cNvPr id="22" name="Picture Placeholder 21" descr="A black background with white lines&#10;&#10;Description automatically generated">
            <a:extLst>
              <a:ext uri="{FF2B5EF4-FFF2-40B4-BE49-F238E27FC236}">
                <a16:creationId xmlns:a16="http://schemas.microsoft.com/office/drawing/2014/main" id="{0597D83C-658B-BDBB-B878-B9AB15480640}"/>
              </a:ext>
            </a:extLst>
          </p:cNvPr>
          <p:cNvPicPr>
            <a:picLocks noGrp="1" noChangeAspect="1"/>
          </p:cNvPicPr>
          <p:nvPr>
            <p:ph type="pic" sz="quarter" idx="16"/>
          </p:nvPr>
        </p:nvPicPr>
        <p:blipFill>
          <a:blip r:embed="rId4"/>
          <a:srcRect l="4228" r="4228"/>
          <a:stretch>
            <a:fillRect/>
          </a:stretch>
        </p:blipFill>
        <p:spPr/>
      </p:pic>
      <p:sp>
        <p:nvSpPr>
          <p:cNvPr id="8" name="Footer Placeholder 7">
            <a:extLst>
              <a:ext uri="{FF2B5EF4-FFF2-40B4-BE49-F238E27FC236}">
                <a16:creationId xmlns:a16="http://schemas.microsoft.com/office/drawing/2014/main" id="{668EC7C8-2BEF-F030-5D39-88BCA1C497F6}"/>
              </a:ext>
            </a:extLst>
          </p:cNvPr>
          <p:cNvSpPr>
            <a:spLocks noGrp="1"/>
          </p:cNvSpPr>
          <p:nvPr>
            <p:ph type="ftr" sz="quarter" idx="11"/>
          </p:nvPr>
        </p:nvSpPr>
        <p:spPr/>
        <p:txBody>
          <a:bodyPr/>
          <a:lstStyle/>
          <a:p>
            <a:pPr rtl="0"/>
            <a:r>
              <a:rPr lang="en-GB" noProof="0"/>
              <a:t>Sample Footer Text</a:t>
            </a:r>
          </a:p>
        </p:txBody>
      </p:sp>
      <p:sp>
        <p:nvSpPr>
          <p:cNvPr id="9" name="Date Placeholder 8">
            <a:extLst>
              <a:ext uri="{FF2B5EF4-FFF2-40B4-BE49-F238E27FC236}">
                <a16:creationId xmlns:a16="http://schemas.microsoft.com/office/drawing/2014/main" id="{97F646C9-0FD3-2EBE-0B8B-CAB4CD6DE1C4}"/>
              </a:ext>
            </a:extLst>
          </p:cNvPr>
          <p:cNvSpPr>
            <a:spLocks noGrp="1"/>
          </p:cNvSpPr>
          <p:nvPr>
            <p:ph type="dt" sz="half" idx="10"/>
          </p:nvPr>
        </p:nvSpPr>
        <p:spPr/>
        <p:txBody>
          <a:bodyPr/>
          <a:lstStyle/>
          <a:p>
            <a:pPr rtl="0"/>
            <a:r>
              <a:rPr lang="en-GB" noProof="0"/>
              <a:t>20XX</a:t>
            </a:r>
          </a:p>
        </p:txBody>
      </p:sp>
      <p:sp>
        <p:nvSpPr>
          <p:cNvPr id="10" name="Slide Number Placeholder 9">
            <a:extLst>
              <a:ext uri="{FF2B5EF4-FFF2-40B4-BE49-F238E27FC236}">
                <a16:creationId xmlns:a16="http://schemas.microsoft.com/office/drawing/2014/main" id="{F84C65A1-C305-F862-AB39-C70A174E103A}"/>
              </a:ext>
            </a:extLst>
          </p:cNvPr>
          <p:cNvSpPr>
            <a:spLocks noGrp="1"/>
          </p:cNvSpPr>
          <p:nvPr>
            <p:ph type="sldNum" sz="quarter" idx="12"/>
          </p:nvPr>
        </p:nvSpPr>
        <p:spPr/>
        <p:txBody>
          <a:bodyPr/>
          <a:lstStyle/>
          <a:p>
            <a:pPr rtl="0"/>
            <a:fld id="{3A98EE3D-8CD1-4C3F-BD1C-C98C9596463C}" type="slidenum">
              <a:rPr lang="en-GB" noProof="0" smtClean="0"/>
              <a:t>11</a:t>
            </a:fld>
            <a:endParaRPr lang="en-GB" noProof="0"/>
          </a:p>
        </p:txBody>
      </p:sp>
      <p:pic>
        <p:nvPicPr>
          <p:cNvPr id="20" name="Picture Placeholder 19" descr="A child and child in a circle&#10;&#10;Description automatically generated">
            <a:extLst>
              <a:ext uri="{FF2B5EF4-FFF2-40B4-BE49-F238E27FC236}">
                <a16:creationId xmlns:a16="http://schemas.microsoft.com/office/drawing/2014/main" id="{1D79F5DD-2A6D-CEAB-6E0A-9936ABE1DD81}"/>
              </a:ext>
            </a:extLst>
          </p:cNvPr>
          <p:cNvPicPr>
            <a:picLocks noGrp="1" noChangeAspect="1"/>
          </p:cNvPicPr>
          <p:nvPr>
            <p:ph type="pic" sz="quarter" idx="15"/>
          </p:nvPr>
        </p:nvPicPr>
        <p:blipFill>
          <a:blip r:embed="rId5"/>
          <a:srcRect l="2103" r="2103"/>
          <a:stretch>
            <a:fillRect/>
          </a:stretch>
        </p:blipFill>
        <p:spPr/>
      </p:pic>
    </p:spTree>
    <p:extLst>
      <p:ext uri="{BB962C8B-B14F-4D97-AF65-F5344CB8AC3E}">
        <p14:creationId xmlns:p14="http://schemas.microsoft.com/office/powerpoint/2010/main" val="23620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down)">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wipe(down)">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down)">
                                      <p:cBhvr>
                                        <p:cTn id="2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12A3405-12D1-B58E-58FC-F25C1F575A87}"/>
              </a:ext>
            </a:extLst>
          </p:cNvPr>
          <p:cNvSpPr>
            <a:spLocks noGrp="1"/>
          </p:cNvSpPr>
          <p:nvPr>
            <p:ph type="ftr" sz="quarter" idx="11"/>
          </p:nvPr>
        </p:nvSpPr>
        <p:spPr/>
        <p:txBody>
          <a:bodyPr/>
          <a:lstStyle/>
          <a:p>
            <a:pPr rtl="0"/>
            <a:r>
              <a:rPr lang="en-GB" noProof="0"/>
              <a:t>Sample Footer Text</a:t>
            </a:r>
          </a:p>
        </p:txBody>
      </p:sp>
      <p:sp>
        <p:nvSpPr>
          <p:cNvPr id="3" name="Date Placeholder 2">
            <a:extLst>
              <a:ext uri="{FF2B5EF4-FFF2-40B4-BE49-F238E27FC236}">
                <a16:creationId xmlns:a16="http://schemas.microsoft.com/office/drawing/2014/main" id="{D672720E-0206-AF6D-777B-53906A6FD83C}"/>
              </a:ext>
            </a:extLst>
          </p:cNvPr>
          <p:cNvSpPr>
            <a:spLocks noGrp="1"/>
          </p:cNvSpPr>
          <p:nvPr>
            <p:ph type="dt" sz="half" idx="10"/>
          </p:nvPr>
        </p:nvSpPr>
        <p:spPr/>
        <p:txBody>
          <a:bodyPr/>
          <a:lstStyle/>
          <a:p>
            <a:pPr rtl="0"/>
            <a:r>
              <a:rPr lang="en-GB" noProof="0"/>
              <a:t>20XX</a:t>
            </a:r>
          </a:p>
        </p:txBody>
      </p:sp>
      <p:sp>
        <p:nvSpPr>
          <p:cNvPr id="4" name="Slide Number Placeholder 3">
            <a:extLst>
              <a:ext uri="{FF2B5EF4-FFF2-40B4-BE49-F238E27FC236}">
                <a16:creationId xmlns:a16="http://schemas.microsoft.com/office/drawing/2014/main" id="{F6A97C64-B49F-F0E3-BF57-8E6DCFF1ED8A}"/>
              </a:ext>
            </a:extLst>
          </p:cNvPr>
          <p:cNvSpPr>
            <a:spLocks noGrp="1"/>
          </p:cNvSpPr>
          <p:nvPr>
            <p:ph type="sldNum" sz="quarter" idx="12"/>
          </p:nvPr>
        </p:nvSpPr>
        <p:spPr/>
        <p:txBody>
          <a:bodyPr/>
          <a:lstStyle/>
          <a:p>
            <a:pPr rtl="0"/>
            <a:fld id="{3A98EE3D-8CD1-4C3F-BD1C-C98C9596463C}" type="slidenum">
              <a:rPr lang="en-GB" noProof="0" smtClean="0"/>
              <a:t>12</a:t>
            </a:fld>
            <a:endParaRPr lang="en-GB" noProof="0"/>
          </a:p>
        </p:txBody>
      </p:sp>
      <p:pic>
        <p:nvPicPr>
          <p:cNvPr id="6" name="Picture 5" descr="A close-up of a poster&#10;&#10;Description automatically generated">
            <a:extLst>
              <a:ext uri="{FF2B5EF4-FFF2-40B4-BE49-F238E27FC236}">
                <a16:creationId xmlns:a16="http://schemas.microsoft.com/office/drawing/2014/main" id="{E8DBF4EC-08C0-092B-E223-AB85AF36E48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24354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1460E-F28B-DE04-CB3B-E9492DB6A016}"/>
              </a:ext>
            </a:extLst>
          </p:cNvPr>
          <p:cNvSpPr>
            <a:spLocks noGrp="1"/>
          </p:cNvSpPr>
          <p:nvPr>
            <p:ph type="ctrTitle"/>
          </p:nvPr>
        </p:nvSpPr>
        <p:spPr/>
        <p:txBody>
          <a:bodyPr/>
          <a:lstStyle/>
          <a:p>
            <a:r>
              <a:rPr lang="en-GB" dirty="0"/>
              <a:t>In WHICH ways are victims exploited? </a:t>
            </a:r>
          </a:p>
        </p:txBody>
      </p:sp>
      <p:sp>
        <p:nvSpPr>
          <p:cNvPr id="3" name="Subtitle 2">
            <a:extLst>
              <a:ext uri="{FF2B5EF4-FFF2-40B4-BE49-F238E27FC236}">
                <a16:creationId xmlns:a16="http://schemas.microsoft.com/office/drawing/2014/main" id="{55982C45-C57D-FCBD-162E-97798660D554}"/>
              </a:ext>
            </a:extLst>
          </p:cNvPr>
          <p:cNvSpPr>
            <a:spLocks noGrp="1"/>
          </p:cNvSpPr>
          <p:nvPr>
            <p:ph type="subTitle" idx="1"/>
          </p:nvPr>
        </p:nvSpPr>
        <p:spPr>
          <a:xfrm>
            <a:off x="581194" y="2495445"/>
            <a:ext cx="7513652" cy="3896211"/>
          </a:xfrm>
        </p:spPr>
        <p:txBody>
          <a:bodyPr>
            <a:normAutofit/>
          </a:bodyPr>
          <a:lstStyle/>
          <a:p>
            <a:r>
              <a:rPr lang="en-GB" sz="2000" dirty="0"/>
              <a:t>Victims of domestic abuse are exploited in more ways than one: </a:t>
            </a:r>
          </a:p>
          <a:p>
            <a:r>
              <a:rPr lang="en-GB" sz="2000" dirty="0"/>
              <a:t>- Used at their abuser’s disposal </a:t>
            </a:r>
          </a:p>
          <a:p>
            <a:r>
              <a:rPr lang="en-GB" sz="2000" dirty="0"/>
              <a:t>- Inability to leave their home </a:t>
            </a:r>
          </a:p>
          <a:p>
            <a:r>
              <a:rPr lang="en-GB" sz="2000" dirty="0"/>
              <a:t>- Inability to lead their own life – family/friends/social/domestic </a:t>
            </a:r>
          </a:p>
          <a:p>
            <a:r>
              <a:rPr lang="en-GB" sz="2000" dirty="0"/>
              <a:t>- Security In place to watch them</a:t>
            </a:r>
          </a:p>
          <a:p>
            <a:r>
              <a:rPr lang="en-GB" sz="2000" dirty="0"/>
              <a:t>- COVID 19 </a:t>
            </a:r>
          </a:p>
          <a:p>
            <a:r>
              <a:rPr lang="en-GB" sz="1200" dirty="0"/>
              <a:t>(Silva and Franco, 2020)</a:t>
            </a:r>
          </a:p>
        </p:txBody>
      </p:sp>
      <p:pic>
        <p:nvPicPr>
          <p:cNvPr id="6" name="Picture Placeholder 5" descr="A person hugging a person&#10;&#10;Description automatically generated">
            <a:extLst>
              <a:ext uri="{FF2B5EF4-FFF2-40B4-BE49-F238E27FC236}">
                <a16:creationId xmlns:a16="http://schemas.microsoft.com/office/drawing/2014/main" id="{19B1FB97-5BCC-9D64-00CA-82C52073C252}"/>
              </a:ext>
            </a:extLst>
          </p:cNvPr>
          <p:cNvPicPr>
            <a:picLocks noGrp="1" noChangeAspect="1"/>
          </p:cNvPicPr>
          <p:nvPr>
            <p:ph type="pic" sz="quarter" idx="13"/>
          </p:nvPr>
        </p:nvPicPr>
        <p:blipFill rotWithShape="1">
          <a:blip r:embed="rId3"/>
          <a:srcRect l="5197" t="-339" r="10553" b="339"/>
          <a:stretch/>
        </p:blipFill>
        <p:spPr>
          <a:xfrm>
            <a:off x="7899400" y="800100"/>
            <a:ext cx="3814763" cy="5591175"/>
          </a:xfrm>
        </p:spPr>
      </p:pic>
    </p:spTree>
    <p:extLst>
      <p:ext uri="{BB962C8B-B14F-4D97-AF65-F5344CB8AC3E}">
        <p14:creationId xmlns:p14="http://schemas.microsoft.com/office/powerpoint/2010/main" val="1507759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7C1FC-D6A7-CBDD-A522-F8EA8D77301F}"/>
              </a:ext>
            </a:extLst>
          </p:cNvPr>
          <p:cNvSpPr>
            <a:spLocks noGrp="1"/>
          </p:cNvSpPr>
          <p:nvPr>
            <p:ph type="title"/>
          </p:nvPr>
        </p:nvSpPr>
        <p:spPr/>
        <p:txBody>
          <a:bodyPr>
            <a:normAutofit fontScale="90000"/>
          </a:bodyPr>
          <a:lstStyle/>
          <a:p>
            <a:r>
              <a:rPr lang="en-GB" dirty="0"/>
              <a:t>Covid 19 and its effect on  domestic abuse </a:t>
            </a:r>
          </a:p>
        </p:txBody>
      </p:sp>
      <p:sp>
        <p:nvSpPr>
          <p:cNvPr id="3" name="Content Placeholder 2">
            <a:extLst>
              <a:ext uri="{FF2B5EF4-FFF2-40B4-BE49-F238E27FC236}">
                <a16:creationId xmlns:a16="http://schemas.microsoft.com/office/drawing/2014/main" id="{7DDC67F0-8118-5E89-80B9-F8AC4811F543}"/>
              </a:ext>
            </a:extLst>
          </p:cNvPr>
          <p:cNvSpPr>
            <a:spLocks noGrp="1"/>
          </p:cNvSpPr>
          <p:nvPr>
            <p:ph idx="1"/>
          </p:nvPr>
        </p:nvSpPr>
        <p:spPr/>
        <p:txBody>
          <a:bodyPr>
            <a:normAutofit/>
          </a:bodyPr>
          <a:lstStyle/>
          <a:p>
            <a:r>
              <a:rPr lang="en-GB" sz="2000" dirty="0"/>
              <a:t>As a result of the COVID-19 pandemic, the National Domestic Abuse Helpline received 65% more calls between April and June 2020.</a:t>
            </a:r>
          </a:p>
          <a:p>
            <a:r>
              <a:rPr lang="en-GB" sz="2000" dirty="0"/>
              <a:t>It appeared that the lockdown restrictions increased the severity of abuse and made it harder for victims to leave or seek help.</a:t>
            </a:r>
          </a:p>
        </p:txBody>
      </p:sp>
      <p:sp>
        <p:nvSpPr>
          <p:cNvPr id="4" name="Footer Placeholder 3">
            <a:extLst>
              <a:ext uri="{FF2B5EF4-FFF2-40B4-BE49-F238E27FC236}">
                <a16:creationId xmlns:a16="http://schemas.microsoft.com/office/drawing/2014/main" id="{E4CD10E9-8124-CBC5-12EB-26BC095D70B2}"/>
              </a:ext>
            </a:extLst>
          </p:cNvPr>
          <p:cNvSpPr>
            <a:spLocks noGrp="1"/>
          </p:cNvSpPr>
          <p:nvPr>
            <p:ph type="ftr" sz="quarter" idx="11"/>
          </p:nvPr>
        </p:nvSpPr>
        <p:spPr/>
        <p:txBody>
          <a:bodyPr/>
          <a:lstStyle/>
          <a:p>
            <a:pPr rtl="0"/>
            <a:r>
              <a:rPr lang="en-GB" noProof="0" dirty="0"/>
              <a:t>Sample Footer Text</a:t>
            </a:r>
          </a:p>
        </p:txBody>
      </p:sp>
      <p:pic>
        <p:nvPicPr>
          <p:cNvPr id="9" name="Picture Placeholder 8" descr="A graph of a graph showing the number of months and months&#10;&#10;Description automatically generated with medium confidence">
            <a:extLst>
              <a:ext uri="{FF2B5EF4-FFF2-40B4-BE49-F238E27FC236}">
                <a16:creationId xmlns:a16="http://schemas.microsoft.com/office/drawing/2014/main" id="{B0BF1E9D-781A-DCFF-5C2B-A1B8CFFB9BF2}"/>
              </a:ext>
            </a:extLst>
          </p:cNvPr>
          <p:cNvPicPr>
            <a:picLocks noGrp="1" noChangeAspect="1"/>
          </p:cNvPicPr>
          <p:nvPr>
            <p:ph type="pic" sz="quarter" idx="13"/>
          </p:nvPr>
        </p:nvPicPr>
        <p:blipFill rotWithShape="1">
          <a:blip r:embed="rId2"/>
          <a:srcRect l="20" t="-180" b="1"/>
          <a:stretch/>
        </p:blipFill>
        <p:spPr>
          <a:xfrm>
            <a:off x="4610100" y="1394832"/>
            <a:ext cx="7581900" cy="4358267"/>
          </a:xfrm>
        </p:spPr>
      </p:pic>
      <p:sp>
        <p:nvSpPr>
          <p:cNvPr id="6" name="Date Placeholder 5">
            <a:extLst>
              <a:ext uri="{FF2B5EF4-FFF2-40B4-BE49-F238E27FC236}">
                <a16:creationId xmlns:a16="http://schemas.microsoft.com/office/drawing/2014/main" id="{F7E0C39E-A892-68EE-5FF1-6E75178C9F17}"/>
              </a:ext>
            </a:extLst>
          </p:cNvPr>
          <p:cNvSpPr>
            <a:spLocks noGrp="1"/>
          </p:cNvSpPr>
          <p:nvPr>
            <p:ph type="dt" sz="half" idx="10"/>
          </p:nvPr>
        </p:nvSpPr>
        <p:spPr/>
        <p:txBody>
          <a:bodyPr/>
          <a:lstStyle/>
          <a:p>
            <a:pPr rtl="0"/>
            <a:r>
              <a:rPr lang="en-GB" noProof="0"/>
              <a:t>20XX</a:t>
            </a:r>
          </a:p>
        </p:txBody>
      </p:sp>
      <p:sp>
        <p:nvSpPr>
          <p:cNvPr id="7" name="Slide Number Placeholder 6">
            <a:extLst>
              <a:ext uri="{FF2B5EF4-FFF2-40B4-BE49-F238E27FC236}">
                <a16:creationId xmlns:a16="http://schemas.microsoft.com/office/drawing/2014/main" id="{54A875AE-5069-4C66-E401-763B80850D9D}"/>
              </a:ext>
            </a:extLst>
          </p:cNvPr>
          <p:cNvSpPr>
            <a:spLocks noGrp="1"/>
          </p:cNvSpPr>
          <p:nvPr>
            <p:ph type="sldNum" sz="quarter" idx="12"/>
          </p:nvPr>
        </p:nvSpPr>
        <p:spPr/>
        <p:txBody>
          <a:bodyPr/>
          <a:lstStyle/>
          <a:p>
            <a:pPr rtl="0"/>
            <a:fld id="{3A98EE3D-8CD1-4C3F-BD1C-C98C9596463C}" type="slidenum">
              <a:rPr lang="en-GB" noProof="0" smtClean="0"/>
              <a:t>14</a:t>
            </a:fld>
            <a:endParaRPr lang="en-GB" noProof="0"/>
          </a:p>
        </p:txBody>
      </p:sp>
    </p:spTree>
    <p:extLst>
      <p:ext uri="{BB962C8B-B14F-4D97-AF65-F5344CB8AC3E}">
        <p14:creationId xmlns:p14="http://schemas.microsoft.com/office/powerpoint/2010/main" val="598166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257F2-1DE1-9986-DEC0-B70D0E9838CC}"/>
              </a:ext>
            </a:extLst>
          </p:cNvPr>
          <p:cNvSpPr>
            <a:spLocks noGrp="1"/>
          </p:cNvSpPr>
          <p:nvPr>
            <p:ph type="ctrTitle"/>
          </p:nvPr>
        </p:nvSpPr>
        <p:spPr>
          <a:xfrm>
            <a:off x="581191" y="1020431"/>
            <a:ext cx="10993549" cy="643269"/>
          </a:xfrm>
        </p:spPr>
        <p:txBody>
          <a:bodyPr/>
          <a:lstStyle/>
          <a:p>
            <a:r>
              <a:rPr lang="en-GB" dirty="0"/>
              <a:t>Safeguarding victims of domestic abuse  </a:t>
            </a:r>
          </a:p>
        </p:txBody>
      </p:sp>
      <p:pic>
        <p:nvPicPr>
          <p:cNvPr id="10" name="Picture Placeholder 9" descr="A white text with black text&#10;&#10;Description automatically generated">
            <a:extLst>
              <a:ext uri="{FF2B5EF4-FFF2-40B4-BE49-F238E27FC236}">
                <a16:creationId xmlns:a16="http://schemas.microsoft.com/office/drawing/2014/main" id="{41681AD7-9D69-9942-0F51-0152F5C70539}"/>
              </a:ext>
            </a:extLst>
          </p:cNvPr>
          <p:cNvPicPr>
            <a:picLocks noGrp="1" noChangeAspect="1"/>
          </p:cNvPicPr>
          <p:nvPr>
            <p:ph type="pic" sz="quarter" idx="13"/>
          </p:nvPr>
        </p:nvPicPr>
        <p:blipFill rotWithShape="1">
          <a:blip r:embed="rId2"/>
          <a:srcRect l="1072" t="1706" r="2836" b="9"/>
          <a:stretch/>
        </p:blipFill>
        <p:spPr>
          <a:xfrm>
            <a:off x="447675" y="2730500"/>
            <a:ext cx="5486400" cy="3660775"/>
          </a:xfrm>
        </p:spPr>
      </p:pic>
      <p:sp>
        <p:nvSpPr>
          <p:cNvPr id="6" name="Footer Placeholder 5">
            <a:extLst>
              <a:ext uri="{FF2B5EF4-FFF2-40B4-BE49-F238E27FC236}">
                <a16:creationId xmlns:a16="http://schemas.microsoft.com/office/drawing/2014/main" id="{D96358F5-DFDF-9327-60D4-9B7DD786F3D0}"/>
              </a:ext>
            </a:extLst>
          </p:cNvPr>
          <p:cNvSpPr>
            <a:spLocks noGrp="1"/>
          </p:cNvSpPr>
          <p:nvPr>
            <p:ph type="ftr" sz="quarter" idx="11"/>
          </p:nvPr>
        </p:nvSpPr>
        <p:spPr/>
        <p:txBody>
          <a:bodyPr/>
          <a:lstStyle/>
          <a:p>
            <a:pPr rtl="0"/>
            <a:r>
              <a:rPr lang="en-GB" noProof="0"/>
              <a:t>Sample Footer Text</a:t>
            </a:r>
          </a:p>
        </p:txBody>
      </p:sp>
      <p:sp>
        <p:nvSpPr>
          <p:cNvPr id="7" name="Date Placeholder 6">
            <a:extLst>
              <a:ext uri="{FF2B5EF4-FFF2-40B4-BE49-F238E27FC236}">
                <a16:creationId xmlns:a16="http://schemas.microsoft.com/office/drawing/2014/main" id="{D70D66DF-D9E0-8BBD-ED43-66810F16CB3E}"/>
              </a:ext>
            </a:extLst>
          </p:cNvPr>
          <p:cNvSpPr>
            <a:spLocks noGrp="1"/>
          </p:cNvSpPr>
          <p:nvPr>
            <p:ph type="dt" sz="half" idx="10"/>
          </p:nvPr>
        </p:nvSpPr>
        <p:spPr/>
        <p:txBody>
          <a:bodyPr/>
          <a:lstStyle/>
          <a:p>
            <a:pPr rtl="0"/>
            <a:r>
              <a:rPr lang="en-GB" noProof="0"/>
              <a:t>20XX</a:t>
            </a:r>
          </a:p>
        </p:txBody>
      </p:sp>
      <p:sp>
        <p:nvSpPr>
          <p:cNvPr id="8" name="Slide Number Placeholder 7">
            <a:extLst>
              <a:ext uri="{FF2B5EF4-FFF2-40B4-BE49-F238E27FC236}">
                <a16:creationId xmlns:a16="http://schemas.microsoft.com/office/drawing/2014/main" id="{6FC505BC-00DE-7A4F-0985-E5E341D14AE4}"/>
              </a:ext>
            </a:extLst>
          </p:cNvPr>
          <p:cNvSpPr>
            <a:spLocks noGrp="1"/>
          </p:cNvSpPr>
          <p:nvPr>
            <p:ph type="sldNum" sz="quarter" idx="12"/>
          </p:nvPr>
        </p:nvSpPr>
        <p:spPr/>
        <p:txBody>
          <a:bodyPr/>
          <a:lstStyle/>
          <a:p>
            <a:pPr rtl="0"/>
            <a:fld id="{3A98EE3D-8CD1-4C3F-BD1C-C98C9596463C}" type="slidenum">
              <a:rPr lang="en-GB" noProof="0" smtClean="0"/>
              <a:t>15</a:t>
            </a:fld>
            <a:endParaRPr lang="en-GB" noProof="0"/>
          </a:p>
        </p:txBody>
      </p:sp>
      <p:pic>
        <p:nvPicPr>
          <p:cNvPr id="12" name="Picture 11" descr="A pink background with white text&#10;&#10;Description automatically generated">
            <a:extLst>
              <a:ext uri="{FF2B5EF4-FFF2-40B4-BE49-F238E27FC236}">
                <a16:creationId xmlns:a16="http://schemas.microsoft.com/office/drawing/2014/main" id="{F17B575F-F1FE-3D41-C16E-8E7EAB0EA21C}"/>
              </a:ext>
            </a:extLst>
          </p:cNvPr>
          <p:cNvPicPr>
            <a:picLocks noChangeAspect="1"/>
          </p:cNvPicPr>
          <p:nvPr/>
        </p:nvPicPr>
        <p:blipFill>
          <a:blip r:embed="rId3"/>
          <a:stretch>
            <a:fillRect/>
          </a:stretch>
        </p:blipFill>
        <p:spPr>
          <a:xfrm>
            <a:off x="8318500" y="1108364"/>
            <a:ext cx="3679825" cy="5498112"/>
          </a:xfrm>
          <a:prstGeom prst="rect">
            <a:avLst/>
          </a:prstGeom>
        </p:spPr>
      </p:pic>
    </p:spTree>
    <p:extLst>
      <p:ext uri="{BB962C8B-B14F-4D97-AF65-F5344CB8AC3E}">
        <p14:creationId xmlns:p14="http://schemas.microsoft.com/office/powerpoint/2010/main" val="427803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501D6-E92C-CFE0-7D62-87F617446782}"/>
              </a:ext>
            </a:extLst>
          </p:cNvPr>
          <p:cNvSpPr>
            <a:spLocks noGrp="1"/>
          </p:cNvSpPr>
          <p:nvPr>
            <p:ph type="ctrTitle"/>
          </p:nvPr>
        </p:nvSpPr>
        <p:spPr/>
        <p:txBody>
          <a:bodyPr>
            <a:normAutofit/>
          </a:bodyPr>
          <a:lstStyle/>
          <a:p>
            <a:r>
              <a:rPr lang="en-GB" sz="4400" dirty="0"/>
              <a:t>HELPLINES </a:t>
            </a:r>
          </a:p>
        </p:txBody>
      </p:sp>
      <p:graphicFrame>
        <p:nvGraphicFramePr>
          <p:cNvPr id="5" name="Table 4">
            <a:extLst>
              <a:ext uri="{FF2B5EF4-FFF2-40B4-BE49-F238E27FC236}">
                <a16:creationId xmlns:a16="http://schemas.microsoft.com/office/drawing/2014/main" id="{DF6A73CD-793F-31CD-A293-43656C4D9E4C}"/>
              </a:ext>
            </a:extLst>
          </p:cNvPr>
          <p:cNvGraphicFramePr>
            <a:graphicFrameLocks noGrp="1"/>
          </p:cNvGraphicFramePr>
          <p:nvPr>
            <p:extLst>
              <p:ext uri="{D42A27DB-BD31-4B8C-83A1-F6EECF244321}">
                <p14:modId xmlns:p14="http://schemas.microsoft.com/office/powerpoint/2010/main" val="3548214211"/>
              </p:ext>
            </p:extLst>
          </p:nvPr>
        </p:nvGraphicFramePr>
        <p:xfrm>
          <a:off x="581191" y="2429256"/>
          <a:ext cx="10993548" cy="4128770"/>
        </p:xfrm>
        <a:graphic>
          <a:graphicData uri="http://schemas.openxmlformats.org/drawingml/2006/table">
            <a:tbl>
              <a:tblPr firstRow="1" bandRow="1">
                <a:tableStyleId>{5C22544A-7EE6-4342-B048-85BDC9FD1C3A}</a:tableStyleId>
              </a:tblPr>
              <a:tblGrid>
                <a:gridCol w="3664516">
                  <a:extLst>
                    <a:ext uri="{9D8B030D-6E8A-4147-A177-3AD203B41FA5}">
                      <a16:colId xmlns:a16="http://schemas.microsoft.com/office/drawing/2014/main" val="3809489146"/>
                    </a:ext>
                  </a:extLst>
                </a:gridCol>
                <a:gridCol w="3664516">
                  <a:extLst>
                    <a:ext uri="{9D8B030D-6E8A-4147-A177-3AD203B41FA5}">
                      <a16:colId xmlns:a16="http://schemas.microsoft.com/office/drawing/2014/main" val="2715867526"/>
                    </a:ext>
                  </a:extLst>
                </a:gridCol>
                <a:gridCol w="3664516">
                  <a:extLst>
                    <a:ext uri="{9D8B030D-6E8A-4147-A177-3AD203B41FA5}">
                      <a16:colId xmlns:a16="http://schemas.microsoft.com/office/drawing/2014/main" val="1383426936"/>
                    </a:ext>
                  </a:extLst>
                </a:gridCol>
              </a:tblGrid>
              <a:tr h="642874">
                <a:tc>
                  <a:txBody>
                    <a:bodyPr/>
                    <a:lstStyle/>
                    <a:p>
                      <a:r>
                        <a:rPr lang="en-GB" dirty="0"/>
                        <a:t>Nation</a:t>
                      </a:r>
                    </a:p>
                  </a:txBody>
                  <a:tcPr/>
                </a:tc>
                <a:tc>
                  <a:txBody>
                    <a:bodyPr/>
                    <a:lstStyle/>
                    <a:p>
                      <a:r>
                        <a:rPr lang="en-GB" dirty="0"/>
                        <a:t>Helpline</a:t>
                      </a:r>
                    </a:p>
                  </a:txBody>
                  <a:tcPr/>
                </a:tc>
                <a:tc>
                  <a:txBody>
                    <a:bodyPr/>
                    <a:lstStyle/>
                    <a:p>
                      <a:r>
                        <a:rPr lang="en-GB" dirty="0"/>
                        <a:t>Contact</a:t>
                      </a:r>
                    </a:p>
                  </a:txBody>
                  <a:tcPr/>
                </a:tc>
                <a:extLst>
                  <a:ext uri="{0D108BD9-81ED-4DB2-BD59-A6C34878D82A}">
                    <a16:rowId xmlns:a16="http://schemas.microsoft.com/office/drawing/2014/main" val="3386861134"/>
                  </a:ext>
                </a:extLst>
              </a:tr>
              <a:tr h="642874">
                <a:tc>
                  <a:txBody>
                    <a:bodyPr/>
                    <a:lstStyle/>
                    <a:p>
                      <a:r>
                        <a:rPr lang="en-GB" dirty="0"/>
                        <a:t>England</a:t>
                      </a:r>
                    </a:p>
                  </a:txBody>
                  <a:tcPr/>
                </a:tc>
                <a:tc>
                  <a:txBody>
                    <a:bodyPr/>
                    <a:lstStyle/>
                    <a:p>
                      <a:r>
                        <a:rPr lang="en-GB" dirty="0"/>
                        <a:t>Refuge’s National Domestic Abuse Helpline</a:t>
                      </a:r>
                    </a:p>
                  </a:txBody>
                  <a:tcPr/>
                </a:tc>
                <a:tc>
                  <a:txBody>
                    <a:bodyPr/>
                    <a:lstStyle/>
                    <a:p>
                      <a:r>
                        <a:rPr lang="en-GB" dirty="0"/>
                        <a:t>0808 2000 247 – Online live chat web form available </a:t>
                      </a:r>
                    </a:p>
                  </a:txBody>
                  <a:tcPr/>
                </a:tc>
                <a:extLst>
                  <a:ext uri="{0D108BD9-81ED-4DB2-BD59-A6C34878D82A}">
                    <a16:rowId xmlns:a16="http://schemas.microsoft.com/office/drawing/2014/main" val="3048949080"/>
                  </a:ext>
                </a:extLst>
              </a:tr>
              <a:tr h="642874">
                <a:tc>
                  <a:txBody>
                    <a:bodyPr/>
                    <a:lstStyle/>
                    <a:p>
                      <a:r>
                        <a:rPr lang="en-GB" dirty="0"/>
                        <a:t>Northern Ireland</a:t>
                      </a:r>
                    </a:p>
                  </a:txBody>
                  <a:tcPr/>
                </a:tc>
                <a:tc>
                  <a:txBody>
                    <a:bodyPr/>
                    <a:lstStyle/>
                    <a:p>
                      <a:r>
                        <a:rPr lang="en-GB" dirty="0"/>
                        <a:t>Domestic and Sexual Abuse Helpline </a:t>
                      </a:r>
                    </a:p>
                  </a:txBody>
                  <a:tcPr/>
                </a:tc>
                <a:tc>
                  <a:txBody>
                    <a:bodyPr/>
                    <a:lstStyle/>
                    <a:p>
                      <a:r>
                        <a:rPr lang="en-GB" dirty="0"/>
                        <a:t>0808 802 1414 – Online live chat help@dsahelpline.org</a:t>
                      </a:r>
                    </a:p>
                  </a:txBody>
                  <a:tcPr/>
                </a:tc>
                <a:extLst>
                  <a:ext uri="{0D108BD9-81ED-4DB2-BD59-A6C34878D82A}">
                    <a16:rowId xmlns:a16="http://schemas.microsoft.com/office/drawing/2014/main" val="374915456"/>
                  </a:ext>
                </a:extLst>
              </a:tr>
              <a:tr h="642874">
                <a:tc>
                  <a:txBody>
                    <a:bodyPr/>
                    <a:lstStyle/>
                    <a:p>
                      <a:r>
                        <a:rPr lang="en-GB" dirty="0"/>
                        <a:t>Scotland</a:t>
                      </a:r>
                    </a:p>
                  </a:txBody>
                  <a:tcPr/>
                </a:tc>
                <a:tc>
                  <a:txBody>
                    <a:bodyPr/>
                    <a:lstStyle/>
                    <a:p>
                      <a:r>
                        <a:rPr lang="en-GB" dirty="0"/>
                        <a:t>Domestic Abuse and Forced Marriage Helpline</a:t>
                      </a:r>
                    </a:p>
                  </a:txBody>
                  <a:tcPr/>
                </a:tc>
                <a:tc>
                  <a:txBody>
                    <a:bodyPr/>
                    <a:lstStyle/>
                    <a:p>
                      <a:r>
                        <a:rPr lang="en-GB" dirty="0"/>
                        <a:t>0800 027 1234 – online live chat helpline@sdafmh.org.uk</a:t>
                      </a:r>
                    </a:p>
                  </a:txBody>
                  <a:tcPr/>
                </a:tc>
                <a:extLst>
                  <a:ext uri="{0D108BD9-81ED-4DB2-BD59-A6C34878D82A}">
                    <a16:rowId xmlns:a16="http://schemas.microsoft.com/office/drawing/2014/main" val="3680058482"/>
                  </a:ext>
                </a:extLst>
              </a:tr>
              <a:tr h="642874">
                <a:tc>
                  <a:txBody>
                    <a:bodyPr/>
                    <a:lstStyle/>
                    <a:p>
                      <a:r>
                        <a:rPr lang="en-GB" dirty="0"/>
                        <a:t>Wales</a:t>
                      </a:r>
                    </a:p>
                  </a:txBody>
                  <a:tcPr/>
                </a:tc>
                <a:tc>
                  <a:txBody>
                    <a:bodyPr/>
                    <a:lstStyle/>
                    <a:p>
                      <a:r>
                        <a:rPr lang="en-GB" dirty="0"/>
                        <a:t>Live Fear Free </a:t>
                      </a:r>
                    </a:p>
                  </a:txBody>
                  <a:tcPr/>
                </a:tc>
                <a:tc>
                  <a:txBody>
                    <a:bodyPr/>
                    <a:lstStyle/>
                    <a:p>
                      <a:r>
                        <a:rPr lang="en-GB" dirty="0"/>
                        <a:t>0808 80 10 800 – Online live chat text </a:t>
                      </a:r>
                      <a:r>
                        <a:rPr lang="en-GB" dirty="0" err="1"/>
                        <a:t>info@livefearfreehelpline.wales</a:t>
                      </a:r>
                      <a:endParaRPr lang="en-GB" dirty="0"/>
                    </a:p>
                  </a:txBody>
                  <a:tcPr/>
                </a:tc>
                <a:extLst>
                  <a:ext uri="{0D108BD9-81ED-4DB2-BD59-A6C34878D82A}">
                    <a16:rowId xmlns:a16="http://schemas.microsoft.com/office/drawing/2014/main" val="536234632"/>
                  </a:ext>
                </a:extLst>
              </a:tr>
              <a:tr h="642874">
                <a:tc>
                  <a:txBody>
                    <a:bodyPr/>
                    <a:lstStyle/>
                    <a:p>
                      <a:r>
                        <a:rPr lang="en-GB" dirty="0"/>
                        <a:t>UK-wide</a:t>
                      </a:r>
                    </a:p>
                  </a:txBody>
                  <a:tcPr/>
                </a:tc>
                <a:tc>
                  <a:txBody>
                    <a:bodyPr/>
                    <a:lstStyle/>
                    <a:p>
                      <a:r>
                        <a:rPr lang="en-GB" dirty="0"/>
                        <a:t>The Men’s Advice Line (ran by Respect is a confidential helpline for male victims only)</a:t>
                      </a:r>
                    </a:p>
                  </a:txBody>
                  <a:tcPr/>
                </a:tc>
                <a:tc>
                  <a:txBody>
                    <a:bodyPr/>
                    <a:lstStyle/>
                    <a:p>
                      <a:r>
                        <a:rPr lang="en-GB" dirty="0"/>
                        <a:t>0808 801 0327 - </a:t>
                      </a:r>
                      <a:r>
                        <a:rPr lang="en-GB" dirty="0">
                          <a:hlinkClick r:id="rId2"/>
                        </a:rPr>
                        <a:t>info@mensadviceline.org.uk</a:t>
                      </a:r>
                      <a:r>
                        <a:rPr lang="en-GB" dirty="0"/>
                        <a:t> </a:t>
                      </a:r>
                    </a:p>
                  </a:txBody>
                  <a:tcPr/>
                </a:tc>
                <a:extLst>
                  <a:ext uri="{0D108BD9-81ED-4DB2-BD59-A6C34878D82A}">
                    <a16:rowId xmlns:a16="http://schemas.microsoft.com/office/drawing/2014/main" val="3837918773"/>
                  </a:ext>
                </a:extLst>
              </a:tr>
            </a:tbl>
          </a:graphicData>
        </a:graphic>
      </p:graphicFrame>
    </p:spTree>
    <p:extLst>
      <p:ext uri="{BB962C8B-B14F-4D97-AF65-F5344CB8AC3E}">
        <p14:creationId xmlns:p14="http://schemas.microsoft.com/office/powerpoint/2010/main" val="2075976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4157A-6E80-CD19-378F-A91D4DD66275}"/>
              </a:ext>
            </a:extLst>
          </p:cNvPr>
          <p:cNvSpPr>
            <a:spLocks noGrp="1"/>
          </p:cNvSpPr>
          <p:nvPr>
            <p:ph type="ctrTitle"/>
          </p:nvPr>
        </p:nvSpPr>
        <p:spPr/>
        <p:txBody>
          <a:bodyPr/>
          <a:lstStyle/>
          <a:p>
            <a:r>
              <a:rPr lang="en-GB" dirty="0"/>
              <a:t>WHAT MORE CAN WE DO? </a:t>
            </a:r>
          </a:p>
        </p:txBody>
      </p:sp>
      <p:pic>
        <p:nvPicPr>
          <p:cNvPr id="6" name="Picture Placeholder 5" descr="A red button with white text&#10;&#10;Description automatically generated">
            <a:extLst>
              <a:ext uri="{FF2B5EF4-FFF2-40B4-BE49-F238E27FC236}">
                <a16:creationId xmlns:a16="http://schemas.microsoft.com/office/drawing/2014/main" id="{8C764E5D-49D7-7398-09C6-73B8BADE1C7F}"/>
              </a:ext>
            </a:extLst>
          </p:cNvPr>
          <p:cNvPicPr>
            <a:picLocks noGrp="1" noChangeAspect="1"/>
          </p:cNvPicPr>
          <p:nvPr>
            <p:ph type="pic" sz="quarter" idx="13"/>
          </p:nvPr>
        </p:nvPicPr>
        <p:blipFill rotWithShape="1">
          <a:blip r:embed="rId2"/>
          <a:srcRect l="-4999" r="-4644" b="5829"/>
          <a:stretch/>
        </p:blipFill>
        <p:spPr>
          <a:xfrm>
            <a:off x="5422900" y="1021588"/>
            <a:ext cx="6620764" cy="5687568"/>
          </a:xfrm>
        </p:spPr>
      </p:pic>
    </p:spTree>
    <p:extLst>
      <p:ext uri="{BB962C8B-B14F-4D97-AF65-F5344CB8AC3E}">
        <p14:creationId xmlns:p14="http://schemas.microsoft.com/office/powerpoint/2010/main" val="113619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F8687-7058-5A25-3648-39C10ACB4F02}"/>
              </a:ext>
            </a:extLst>
          </p:cNvPr>
          <p:cNvSpPr>
            <a:spLocks noGrp="1"/>
          </p:cNvSpPr>
          <p:nvPr>
            <p:ph type="title"/>
          </p:nvPr>
        </p:nvSpPr>
        <p:spPr/>
        <p:txBody>
          <a:bodyPr/>
          <a:lstStyle/>
          <a:p>
            <a:r>
              <a:rPr lang="en-GB" dirty="0"/>
              <a:t>DOMESTIC ABUSE ACT 2021 CRITICISM </a:t>
            </a:r>
          </a:p>
        </p:txBody>
      </p:sp>
      <p:sp>
        <p:nvSpPr>
          <p:cNvPr id="3" name="Text Placeholder 2">
            <a:extLst>
              <a:ext uri="{FF2B5EF4-FFF2-40B4-BE49-F238E27FC236}">
                <a16:creationId xmlns:a16="http://schemas.microsoft.com/office/drawing/2014/main" id="{EE2A6DE9-D525-8C0C-161E-7C471AAC6ACE}"/>
              </a:ext>
            </a:extLst>
          </p:cNvPr>
          <p:cNvSpPr>
            <a:spLocks noGrp="1"/>
          </p:cNvSpPr>
          <p:nvPr>
            <p:ph type="body" idx="1"/>
          </p:nvPr>
        </p:nvSpPr>
        <p:spPr/>
        <p:txBody>
          <a:bodyPr/>
          <a:lstStyle/>
          <a:p>
            <a:r>
              <a:rPr lang="en-GB" dirty="0"/>
              <a:t>Stalker Register </a:t>
            </a:r>
          </a:p>
        </p:txBody>
      </p:sp>
      <p:sp>
        <p:nvSpPr>
          <p:cNvPr id="4" name="Content Placeholder 3">
            <a:extLst>
              <a:ext uri="{FF2B5EF4-FFF2-40B4-BE49-F238E27FC236}">
                <a16:creationId xmlns:a16="http://schemas.microsoft.com/office/drawing/2014/main" id="{5F8BC1B6-0B04-C55E-DF1D-695CDF274D81}"/>
              </a:ext>
            </a:extLst>
          </p:cNvPr>
          <p:cNvSpPr>
            <a:spLocks noGrp="1"/>
          </p:cNvSpPr>
          <p:nvPr>
            <p:ph sz="half" idx="2"/>
          </p:nvPr>
        </p:nvSpPr>
        <p:spPr/>
        <p:txBody>
          <a:bodyPr>
            <a:normAutofit/>
          </a:bodyPr>
          <a:lstStyle/>
          <a:p>
            <a:r>
              <a:rPr lang="en-GB" sz="2000" dirty="0"/>
              <a:t>A stalker's register is not included in the Domestic Abuse Act 2021, as some campaigners had proposed. The lack of a central database of stalker information makes it difficult to track stalkers and protect their victims. </a:t>
            </a:r>
          </a:p>
        </p:txBody>
      </p:sp>
      <p:sp>
        <p:nvSpPr>
          <p:cNvPr id="5" name="Text Placeholder 4">
            <a:extLst>
              <a:ext uri="{FF2B5EF4-FFF2-40B4-BE49-F238E27FC236}">
                <a16:creationId xmlns:a16="http://schemas.microsoft.com/office/drawing/2014/main" id="{A4A19B6F-953D-5932-C918-465150329794}"/>
              </a:ext>
            </a:extLst>
          </p:cNvPr>
          <p:cNvSpPr>
            <a:spLocks noGrp="1"/>
          </p:cNvSpPr>
          <p:nvPr>
            <p:ph type="body" sz="quarter" idx="3"/>
          </p:nvPr>
        </p:nvSpPr>
        <p:spPr/>
        <p:txBody>
          <a:bodyPr/>
          <a:lstStyle/>
          <a:p>
            <a:r>
              <a:rPr lang="en-GB" dirty="0"/>
              <a:t>Root Problem</a:t>
            </a:r>
          </a:p>
        </p:txBody>
      </p:sp>
      <p:sp>
        <p:nvSpPr>
          <p:cNvPr id="6" name="Content Placeholder 5">
            <a:extLst>
              <a:ext uri="{FF2B5EF4-FFF2-40B4-BE49-F238E27FC236}">
                <a16:creationId xmlns:a16="http://schemas.microsoft.com/office/drawing/2014/main" id="{D5FB61D1-BDA5-53C8-BA8E-9EA4C0B0C55B}"/>
              </a:ext>
            </a:extLst>
          </p:cNvPr>
          <p:cNvSpPr>
            <a:spLocks noGrp="1"/>
          </p:cNvSpPr>
          <p:nvPr>
            <p:ph sz="quarter" idx="4"/>
          </p:nvPr>
        </p:nvSpPr>
        <p:spPr/>
        <p:txBody>
          <a:bodyPr>
            <a:normAutofit/>
          </a:bodyPr>
          <a:lstStyle/>
          <a:p>
            <a:r>
              <a:rPr lang="en-GB" sz="2000" dirty="0"/>
              <a:t>In addition to not addressing gender inequality and poverty, the Domestic Abuse Act 2021 does not address the root causes of domestic abuse. As a result, the Act is unlikely to have a long-term impact on domestic abuse.</a:t>
            </a:r>
          </a:p>
        </p:txBody>
      </p:sp>
      <p:sp>
        <p:nvSpPr>
          <p:cNvPr id="7" name="Footer Placeholder 6">
            <a:extLst>
              <a:ext uri="{FF2B5EF4-FFF2-40B4-BE49-F238E27FC236}">
                <a16:creationId xmlns:a16="http://schemas.microsoft.com/office/drawing/2014/main" id="{74CCE8DC-D7CF-82B2-9E04-21DB920A4270}"/>
              </a:ext>
            </a:extLst>
          </p:cNvPr>
          <p:cNvSpPr>
            <a:spLocks noGrp="1"/>
          </p:cNvSpPr>
          <p:nvPr>
            <p:ph type="ftr" sz="quarter" idx="11"/>
          </p:nvPr>
        </p:nvSpPr>
        <p:spPr>
          <a:xfrm>
            <a:off x="911392" y="4957448"/>
            <a:ext cx="6917210" cy="365125"/>
          </a:xfrm>
        </p:spPr>
        <p:txBody>
          <a:bodyPr/>
          <a:lstStyle/>
          <a:p>
            <a:pPr rtl="0"/>
            <a:r>
              <a:rPr lang="en-GB" noProof="0" dirty="0"/>
              <a:t>(Liam 2023)</a:t>
            </a:r>
          </a:p>
        </p:txBody>
      </p:sp>
      <p:sp>
        <p:nvSpPr>
          <p:cNvPr id="8" name="Date Placeholder 7">
            <a:extLst>
              <a:ext uri="{FF2B5EF4-FFF2-40B4-BE49-F238E27FC236}">
                <a16:creationId xmlns:a16="http://schemas.microsoft.com/office/drawing/2014/main" id="{5B415939-721C-1253-438D-A93A7B6750AB}"/>
              </a:ext>
            </a:extLst>
          </p:cNvPr>
          <p:cNvSpPr>
            <a:spLocks noGrp="1"/>
          </p:cNvSpPr>
          <p:nvPr>
            <p:ph type="dt" sz="half" idx="10"/>
          </p:nvPr>
        </p:nvSpPr>
        <p:spPr/>
        <p:txBody>
          <a:bodyPr/>
          <a:lstStyle/>
          <a:p>
            <a:pPr rtl="0"/>
            <a:r>
              <a:rPr lang="en-GB" noProof="0"/>
              <a:t>20XX</a:t>
            </a:r>
          </a:p>
        </p:txBody>
      </p:sp>
      <p:sp>
        <p:nvSpPr>
          <p:cNvPr id="9" name="Slide Number Placeholder 8">
            <a:extLst>
              <a:ext uri="{FF2B5EF4-FFF2-40B4-BE49-F238E27FC236}">
                <a16:creationId xmlns:a16="http://schemas.microsoft.com/office/drawing/2014/main" id="{23004DF6-F188-3DCE-646C-9B8D508C6C3D}"/>
              </a:ext>
            </a:extLst>
          </p:cNvPr>
          <p:cNvSpPr>
            <a:spLocks noGrp="1"/>
          </p:cNvSpPr>
          <p:nvPr>
            <p:ph type="sldNum" sz="quarter" idx="12"/>
          </p:nvPr>
        </p:nvSpPr>
        <p:spPr/>
        <p:txBody>
          <a:bodyPr/>
          <a:lstStyle/>
          <a:p>
            <a:pPr rtl="0"/>
            <a:fld id="{3A98EE3D-8CD1-4C3F-BD1C-C98C9596463C}" type="slidenum">
              <a:rPr lang="en-GB" noProof="0" smtClean="0"/>
              <a:t>18</a:t>
            </a:fld>
            <a:endParaRPr lang="en-GB" noProof="0"/>
          </a:p>
        </p:txBody>
      </p:sp>
    </p:spTree>
    <p:extLst>
      <p:ext uri="{BB962C8B-B14F-4D97-AF65-F5344CB8AC3E}">
        <p14:creationId xmlns:p14="http://schemas.microsoft.com/office/powerpoint/2010/main" val="2405315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592F8-8CA0-4216-808E-BCF1E34D38DA}"/>
              </a:ext>
            </a:extLst>
          </p:cNvPr>
          <p:cNvSpPr>
            <a:spLocks noGrp="1"/>
          </p:cNvSpPr>
          <p:nvPr>
            <p:ph type="title"/>
          </p:nvPr>
        </p:nvSpPr>
        <p:spPr>
          <a:xfrm>
            <a:off x="4396631" y="1292960"/>
            <a:ext cx="3568661" cy="1872388"/>
          </a:xfrm>
        </p:spPr>
        <p:txBody>
          <a:bodyPr rtlCol="0"/>
          <a:lstStyle/>
          <a:p>
            <a:pPr rtl="0"/>
            <a:r>
              <a:rPr lang="en-GB" dirty="0"/>
              <a:t>Summary</a:t>
            </a:r>
          </a:p>
        </p:txBody>
      </p:sp>
      <p:sp>
        <p:nvSpPr>
          <p:cNvPr id="3" name="Content Placeholder 2">
            <a:extLst>
              <a:ext uri="{FF2B5EF4-FFF2-40B4-BE49-F238E27FC236}">
                <a16:creationId xmlns:a16="http://schemas.microsoft.com/office/drawing/2014/main" id="{5DB065D3-BB45-4A0E-A1BC-1FAA24968BA8}"/>
              </a:ext>
            </a:extLst>
          </p:cNvPr>
          <p:cNvSpPr>
            <a:spLocks noGrp="1"/>
          </p:cNvSpPr>
          <p:nvPr>
            <p:ph idx="1"/>
          </p:nvPr>
        </p:nvSpPr>
        <p:spPr>
          <a:xfrm>
            <a:off x="4396631" y="3216038"/>
            <a:ext cx="7225075" cy="1902749"/>
          </a:xfrm>
        </p:spPr>
        <p:txBody>
          <a:bodyPr rtlCol="0"/>
          <a:lstStyle/>
          <a:p>
            <a:pPr rtl="0"/>
            <a:r>
              <a:rPr lang="en-GB" dirty="0"/>
              <a:t>Domestic abuse is now becoming increasingly recognised throughout the UK, but there are still vital changes that need to be implied in order to make victims that much safer. These changes can help overpower some of the key challenges to Domestic Abuse.</a:t>
            </a:r>
          </a:p>
        </p:txBody>
      </p:sp>
      <p:sp>
        <p:nvSpPr>
          <p:cNvPr id="17" name="Footer Placeholder 16">
            <a:extLst>
              <a:ext uri="{FF2B5EF4-FFF2-40B4-BE49-F238E27FC236}">
                <a16:creationId xmlns:a16="http://schemas.microsoft.com/office/drawing/2014/main" id="{97130022-5FA2-42CA-9F45-CF03F1375804}"/>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16" name="Date Placeholder 15">
            <a:extLst>
              <a:ext uri="{FF2B5EF4-FFF2-40B4-BE49-F238E27FC236}">
                <a16:creationId xmlns:a16="http://schemas.microsoft.com/office/drawing/2014/main" id="{4F5324B1-1FAF-47A8-BB9C-C1DC70D7A183}"/>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19</a:t>
            </a:fld>
            <a:endParaRPr lang="en-GB"/>
          </a:p>
        </p:txBody>
      </p:sp>
      <p:pic>
        <p:nvPicPr>
          <p:cNvPr id="20" name="Picture Placeholder 19" descr="A green circle with a symbol of a family and a heart&#10;&#10;Description automatically generated">
            <a:extLst>
              <a:ext uri="{FF2B5EF4-FFF2-40B4-BE49-F238E27FC236}">
                <a16:creationId xmlns:a16="http://schemas.microsoft.com/office/drawing/2014/main" id="{45E05007-6935-162F-6B50-33D7E68EF5D2}"/>
              </a:ext>
            </a:extLst>
          </p:cNvPr>
          <p:cNvPicPr>
            <a:picLocks noGrp="1" noChangeAspect="1"/>
          </p:cNvPicPr>
          <p:nvPr>
            <p:ph type="pic" sz="quarter" idx="13"/>
          </p:nvPr>
        </p:nvPicPr>
        <p:blipFill>
          <a:blip r:embed="rId3"/>
          <a:srcRect l="4200" r="4200"/>
          <a:stretch>
            <a:fillRect/>
          </a:stretch>
        </p:blipFill>
        <p:spPr>
          <a:xfrm>
            <a:off x="281433" y="1034796"/>
            <a:ext cx="3901400" cy="4261104"/>
          </a:xfrm>
        </p:spPr>
      </p:pic>
    </p:spTree>
    <p:extLst>
      <p:ext uri="{BB962C8B-B14F-4D97-AF65-F5344CB8AC3E}">
        <p14:creationId xmlns:p14="http://schemas.microsoft.com/office/powerpoint/2010/main" val="275256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609906" y="702156"/>
            <a:ext cx="3568661" cy="1188720"/>
          </a:xfrm>
        </p:spPr>
        <p:txBody>
          <a:bodyPr rtlCol="0"/>
          <a:lstStyle/>
          <a:p>
            <a:pPr rtl="0"/>
            <a:r>
              <a:rPr lang="en-GB"/>
              <a:t>Thank you</a:t>
            </a:r>
          </a:p>
        </p:txBody>
      </p:sp>
      <p:sp>
        <p:nvSpPr>
          <p:cNvPr id="3" name="Content Placeholder 2">
            <a:extLst>
              <a:ext uri="{FF2B5EF4-FFF2-40B4-BE49-F238E27FC236}">
                <a16:creationId xmlns:a16="http://schemas.microsoft.com/office/drawing/2014/main" id="{75982AA6-9E74-43FC-B452-142C7571DCCC}"/>
              </a:ext>
            </a:extLst>
          </p:cNvPr>
          <p:cNvSpPr>
            <a:spLocks noGrp="1"/>
          </p:cNvSpPr>
          <p:nvPr>
            <p:ph idx="1"/>
          </p:nvPr>
        </p:nvSpPr>
        <p:spPr>
          <a:xfrm>
            <a:off x="609906" y="2340864"/>
            <a:ext cx="3568661" cy="3634486"/>
          </a:xfrm>
        </p:spPr>
        <p:txBody>
          <a:bodyPr rtlCol="0"/>
          <a:lstStyle/>
          <a:p>
            <a:pPr rtl="0"/>
            <a:r>
              <a:rPr lang="en-GB" dirty="0"/>
              <a:t>Meigon Peters </a:t>
            </a:r>
          </a:p>
          <a:p>
            <a:pPr rtl="0"/>
            <a:endParaRPr lang="en-GB" dirty="0"/>
          </a:p>
        </p:txBody>
      </p:sp>
      <p:sp>
        <p:nvSpPr>
          <p:cNvPr id="8" name="Footer Placeholder 7">
            <a:extLst>
              <a:ext uri="{FF2B5EF4-FFF2-40B4-BE49-F238E27FC236}">
                <a16:creationId xmlns:a16="http://schemas.microsoft.com/office/drawing/2014/main" id="{D3E3ABAA-EBF5-4FC5-BEEE-FBA5A228E046}"/>
              </a:ext>
            </a:extLst>
          </p:cNvPr>
          <p:cNvSpPr>
            <a:spLocks noGrp="1"/>
          </p:cNvSpPr>
          <p:nvPr>
            <p:ph type="ftr" sz="quarter" idx="11"/>
          </p:nvPr>
        </p:nvSpPr>
        <p:spPr>
          <a:xfrm>
            <a:off x="581192" y="6423914"/>
            <a:ext cx="6917210" cy="365125"/>
          </a:xfrm>
        </p:spPr>
        <p:txBody>
          <a:bodyPr rtlCol="0"/>
          <a:lstStyle/>
          <a:p>
            <a:pPr rtl="0"/>
            <a:r>
              <a:rPr lang="en-GB"/>
              <a:t>Sample Footer Text</a:t>
            </a:r>
          </a:p>
        </p:txBody>
      </p:sp>
      <p:pic>
        <p:nvPicPr>
          <p:cNvPr id="9" name="Picture Placeholder 8" descr="A purple ribbon with white text&#10;&#10;Description automatically generated">
            <a:extLst>
              <a:ext uri="{FF2B5EF4-FFF2-40B4-BE49-F238E27FC236}">
                <a16:creationId xmlns:a16="http://schemas.microsoft.com/office/drawing/2014/main" id="{A83C60F6-A66D-8F87-CF57-A98B2EBDF6C3}"/>
              </a:ext>
            </a:extLst>
          </p:cNvPr>
          <p:cNvPicPr>
            <a:picLocks noGrp="1" noChangeAspect="1"/>
          </p:cNvPicPr>
          <p:nvPr>
            <p:ph type="pic" sz="quarter" idx="13"/>
          </p:nvPr>
        </p:nvPicPr>
        <p:blipFill rotWithShape="1">
          <a:blip r:embed="rId3"/>
          <a:srcRect l="79" t="2091" r="1451" b="10270"/>
          <a:stretch/>
        </p:blipFill>
        <p:spPr>
          <a:xfrm>
            <a:off x="5515276" y="0"/>
            <a:ext cx="6314172" cy="6858000"/>
          </a:xfrm>
        </p:spPr>
      </p:pic>
    </p:spTree>
    <p:extLst>
      <p:ext uri="{BB962C8B-B14F-4D97-AF65-F5344CB8AC3E}">
        <p14:creationId xmlns:p14="http://schemas.microsoft.com/office/powerpoint/2010/main" val="2261619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B6BE34B-B59A-8231-6121-0717979C9C32}"/>
              </a:ext>
            </a:extLst>
          </p:cNvPr>
          <p:cNvSpPr>
            <a:spLocks noGrp="1"/>
          </p:cNvSpPr>
          <p:nvPr>
            <p:ph type="ftr" sz="quarter" idx="11"/>
          </p:nvPr>
        </p:nvSpPr>
        <p:spPr/>
        <p:txBody>
          <a:bodyPr/>
          <a:lstStyle/>
          <a:p>
            <a:pPr rtl="0"/>
            <a:r>
              <a:rPr lang="en-GB" noProof="0"/>
              <a:t>Sample Footer Text</a:t>
            </a:r>
          </a:p>
        </p:txBody>
      </p:sp>
      <p:sp>
        <p:nvSpPr>
          <p:cNvPr id="3" name="Date Placeholder 2">
            <a:extLst>
              <a:ext uri="{FF2B5EF4-FFF2-40B4-BE49-F238E27FC236}">
                <a16:creationId xmlns:a16="http://schemas.microsoft.com/office/drawing/2014/main" id="{BD6CFC4E-3EAE-3176-BA16-9B7F3BFD528D}"/>
              </a:ext>
            </a:extLst>
          </p:cNvPr>
          <p:cNvSpPr>
            <a:spLocks noGrp="1"/>
          </p:cNvSpPr>
          <p:nvPr>
            <p:ph type="dt" sz="half" idx="10"/>
          </p:nvPr>
        </p:nvSpPr>
        <p:spPr/>
        <p:txBody>
          <a:bodyPr/>
          <a:lstStyle/>
          <a:p>
            <a:pPr rtl="0"/>
            <a:r>
              <a:rPr lang="en-GB" noProof="0"/>
              <a:t>20XX</a:t>
            </a:r>
          </a:p>
        </p:txBody>
      </p:sp>
      <p:sp>
        <p:nvSpPr>
          <p:cNvPr id="4" name="Slide Number Placeholder 3">
            <a:extLst>
              <a:ext uri="{FF2B5EF4-FFF2-40B4-BE49-F238E27FC236}">
                <a16:creationId xmlns:a16="http://schemas.microsoft.com/office/drawing/2014/main" id="{5AD57DBB-EF84-9776-42FD-244E23CF79FE}"/>
              </a:ext>
            </a:extLst>
          </p:cNvPr>
          <p:cNvSpPr>
            <a:spLocks noGrp="1"/>
          </p:cNvSpPr>
          <p:nvPr>
            <p:ph type="sldNum" sz="quarter" idx="12"/>
          </p:nvPr>
        </p:nvSpPr>
        <p:spPr/>
        <p:txBody>
          <a:bodyPr/>
          <a:lstStyle/>
          <a:p>
            <a:pPr rtl="0"/>
            <a:fld id="{3A98EE3D-8CD1-4C3F-BD1C-C98C9596463C}" type="slidenum">
              <a:rPr lang="en-GB" noProof="0" smtClean="0"/>
              <a:t>21</a:t>
            </a:fld>
            <a:endParaRPr lang="en-GB" noProof="0"/>
          </a:p>
        </p:txBody>
      </p:sp>
      <p:sp>
        <p:nvSpPr>
          <p:cNvPr id="6" name="TextBox 5">
            <a:extLst>
              <a:ext uri="{FF2B5EF4-FFF2-40B4-BE49-F238E27FC236}">
                <a16:creationId xmlns:a16="http://schemas.microsoft.com/office/drawing/2014/main" id="{132EE574-C614-97C7-313B-655B9B7E1669}"/>
              </a:ext>
            </a:extLst>
          </p:cNvPr>
          <p:cNvSpPr txBox="1"/>
          <p:nvPr/>
        </p:nvSpPr>
        <p:spPr>
          <a:xfrm>
            <a:off x="348033" y="706973"/>
            <a:ext cx="11420272" cy="5444054"/>
          </a:xfrm>
          <a:prstGeom prst="rect">
            <a:avLst/>
          </a:prstGeom>
          <a:noFill/>
        </p:spPr>
        <p:txBody>
          <a:bodyPr wrap="square" rtlCol="0">
            <a:spAutoFit/>
          </a:bodyPr>
          <a:lstStyle/>
          <a:p>
            <a:pPr>
              <a:lnSpc>
                <a:spcPct val="150000"/>
              </a:lnSpc>
            </a:pPr>
            <a:r>
              <a:rPr lang="en-GB" sz="1800">
                <a:effectLst/>
                <a:latin typeface="Times New Roman" panose="02020603050405020304" pitchFamily="18" charset="0"/>
              </a:rPr>
              <a:t>Ay, Y.E. (2022). </a:t>
            </a:r>
            <a:r>
              <a:rPr lang="en-GB" sz="1800" i="1">
                <a:effectLst/>
                <a:latin typeface="Times New Roman" panose="02020603050405020304" pitchFamily="18" charset="0"/>
              </a:rPr>
              <a:t>Reflag — Flags, Redefined (C)</a:t>
            </a:r>
            <a:r>
              <a:rPr lang="en-GB" sz="1800">
                <a:effectLst/>
                <a:latin typeface="Times New Roman" panose="02020603050405020304" pitchFamily="18" charset="0"/>
              </a:rPr>
              <a:t>. [online] CodeX. Available at: https://medium.com/codex/reflag-flags-redefined-c-8a077c092dcb [Accessed 13 Dec. 2023].</a:t>
            </a:r>
          </a:p>
          <a:p>
            <a:pPr>
              <a:lnSpc>
                <a:spcPct val="150000"/>
              </a:lnSpc>
            </a:pPr>
            <a:r>
              <a:rPr lang="en-GB" sz="1800">
                <a:effectLst/>
                <a:latin typeface="Times New Roman" panose="02020603050405020304" pitchFamily="18" charset="0"/>
              </a:rPr>
              <a:t>Barten, K. (2009). </a:t>
            </a:r>
            <a:r>
              <a:rPr lang="en-GB" sz="1800" i="1">
                <a:effectLst/>
                <a:latin typeface="Times New Roman" panose="02020603050405020304" pitchFamily="18" charset="0"/>
              </a:rPr>
              <a:t>2009 Domestic Violence Awareness run results</a:t>
            </a:r>
            <a:r>
              <a:rPr lang="en-GB" sz="1800">
                <a:effectLst/>
                <a:latin typeface="Times New Roman" panose="02020603050405020304" pitchFamily="18" charset="0"/>
              </a:rPr>
              <a:t>. [online] oregonlive. Available at: https://www.oregonlive.com/runoregon/2009/10/2009_domestic_violence_awarene.html [Accessed 13 Dec. 2023].</a:t>
            </a:r>
          </a:p>
          <a:p>
            <a:pPr>
              <a:lnSpc>
                <a:spcPct val="150000"/>
              </a:lnSpc>
            </a:pPr>
            <a:r>
              <a:rPr lang="en-GB" sz="1800">
                <a:effectLst/>
                <a:latin typeface="Times New Roman" panose="02020603050405020304" pitchFamily="18" charset="0"/>
              </a:rPr>
              <a:t>Bell, L.O. of R.L. (2020). </a:t>
            </a:r>
            <a:r>
              <a:rPr lang="en-GB" sz="1800" i="1">
                <a:effectLst/>
                <a:latin typeface="Times New Roman" panose="02020603050405020304" pitchFamily="18" charset="0"/>
              </a:rPr>
              <a:t>October is Domestic Violence Awareness Month | IL Orders of Protection</a:t>
            </a:r>
            <a:r>
              <a:rPr lang="en-GB" sz="1800">
                <a:effectLst/>
                <a:latin typeface="Times New Roman" panose="02020603050405020304" pitchFamily="18" charset="0"/>
              </a:rPr>
              <a:t>. [online] Libertyville Divorce Lawyer, Lake County. Available at: https://bestlakecountylawyer.com/domestic-violence/october-is-domestic-violence-awareness-month/ [Accessed 13 Dec. 2023].</a:t>
            </a:r>
          </a:p>
          <a:p>
            <a:pPr>
              <a:lnSpc>
                <a:spcPct val="150000"/>
              </a:lnSpc>
            </a:pPr>
            <a:r>
              <a:rPr lang="en-GB" sz="1800">
                <a:effectLst/>
                <a:latin typeface="Times New Roman" panose="02020603050405020304" pitchFamily="18" charset="0"/>
              </a:rPr>
              <a:t>DownloadClipart.net (n.d.). </a:t>
            </a:r>
            <a:r>
              <a:rPr lang="en-GB" sz="1800" i="1">
                <a:effectLst/>
                <a:latin typeface="Times New Roman" panose="02020603050405020304" pitchFamily="18" charset="0"/>
              </a:rPr>
              <a:t>Help Button 1 PNG Clip arts</a:t>
            </a:r>
            <a:r>
              <a:rPr lang="en-GB" sz="1800">
                <a:effectLst/>
                <a:latin typeface="Times New Roman" panose="02020603050405020304" pitchFamily="18" charset="0"/>
              </a:rPr>
              <a:t>. [online] Download Clip Arts. Available at: https://www.downloadclipart.net/browse/16648/help-button-1-clipart [Accessed 14 Dec. 2023].</a:t>
            </a:r>
          </a:p>
          <a:p>
            <a:pPr>
              <a:lnSpc>
                <a:spcPct val="150000"/>
              </a:lnSpc>
            </a:pPr>
            <a:r>
              <a:rPr lang="en-GB" sz="1800">
                <a:effectLst/>
                <a:latin typeface="Times New Roman" panose="02020603050405020304" pitchFamily="18" charset="0"/>
              </a:rPr>
              <a:t>Ellin, J.A. (2017). </a:t>
            </a:r>
            <a:r>
              <a:rPr lang="en-GB" sz="1800" i="1">
                <a:effectLst/>
                <a:latin typeface="Times New Roman" panose="02020603050405020304" pitchFamily="18" charset="0"/>
              </a:rPr>
              <a:t>With Coercive Control, the Abuse Is Psychological</a:t>
            </a:r>
            <a:r>
              <a:rPr lang="en-GB" sz="1800">
                <a:effectLst/>
                <a:latin typeface="Times New Roman" panose="02020603050405020304" pitchFamily="18" charset="0"/>
              </a:rPr>
              <a:t>. [online] Resolution Partners. Available at: https://www.resolutionpartners.com.au/with-coercive-control-the-abuse-is-psychological/.</a:t>
            </a:r>
          </a:p>
          <a:p>
            <a:pPr>
              <a:lnSpc>
                <a:spcPct val="150000"/>
              </a:lnSpc>
            </a:pPr>
            <a:r>
              <a:rPr lang="en-GB" sz="1800">
                <a:effectLst/>
                <a:latin typeface="Times New Roman" panose="02020603050405020304" pitchFamily="18" charset="0"/>
              </a:rPr>
              <a:t>https://www.defencesolicitorslondon.co.uk (2016). </a:t>
            </a:r>
            <a:r>
              <a:rPr lang="en-GB" sz="1800" i="1">
                <a:effectLst/>
                <a:latin typeface="Times New Roman" panose="02020603050405020304" pitchFamily="18" charset="0"/>
              </a:rPr>
              <a:t>The Serious Crime Act 2015</a:t>
            </a:r>
            <a:r>
              <a:rPr lang="en-GB" sz="1800">
                <a:effectLst/>
                <a:latin typeface="Times New Roman" panose="02020603050405020304" pitchFamily="18" charset="0"/>
              </a:rPr>
              <a:t>. [online] London. Available at: https://www.defencesolicitorslondon.co.uk/blog/the-serious-crime-act-2015 [Accessed 13 Dec. 2023].</a:t>
            </a:r>
          </a:p>
        </p:txBody>
      </p:sp>
    </p:spTree>
    <p:extLst>
      <p:ext uri="{BB962C8B-B14F-4D97-AF65-F5344CB8AC3E}">
        <p14:creationId xmlns:p14="http://schemas.microsoft.com/office/powerpoint/2010/main" val="4071919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F41EB2-BB26-7BE3-D293-33FFD99721A1}"/>
              </a:ext>
            </a:extLst>
          </p:cNvPr>
          <p:cNvSpPr>
            <a:spLocks noGrp="1"/>
          </p:cNvSpPr>
          <p:nvPr>
            <p:ph idx="1"/>
          </p:nvPr>
        </p:nvSpPr>
        <p:spPr>
          <a:xfrm>
            <a:off x="581192" y="875489"/>
            <a:ext cx="11029615" cy="5739320"/>
          </a:xfrm>
        </p:spPr>
        <p:txBody>
          <a:bodyPr>
            <a:normAutofit fontScale="85000" lnSpcReduction="10000"/>
          </a:bodyPr>
          <a:lstStyle/>
          <a:p>
            <a:pPr>
              <a:lnSpc>
                <a:spcPct val="150000"/>
              </a:lnSpc>
            </a:pPr>
            <a:r>
              <a:rPr lang="en-GB" sz="1800" dirty="0" err="1">
                <a:effectLst/>
                <a:latin typeface="Times New Roman" panose="02020603050405020304" pitchFamily="18" charset="0"/>
              </a:rPr>
              <a:t>IconScout</a:t>
            </a:r>
            <a:r>
              <a:rPr lang="en-GB" sz="1800" dirty="0">
                <a:effectLst/>
                <a:latin typeface="Times New Roman" panose="02020603050405020304" pitchFamily="18" charset="0"/>
              </a:rPr>
              <a:t>. (n.d.). </a:t>
            </a:r>
            <a:r>
              <a:rPr lang="en-GB" sz="1800" i="1" dirty="0">
                <a:effectLst/>
                <a:latin typeface="Times New Roman" panose="02020603050405020304" pitchFamily="18" charset="0"/>
              </a:rPr>
              <a:t>Sexual harassment Icon - Download in Glyph Style</a:t>
            </a:r>
            <a:r>
              <a:rPr lang="en-GB" sz="1800" dirty="0">
                <a:effectLst/>
                <a:latin typeface="Times New Roman" panose="02020603050405020304" pitchFamily="18" charset="0"/>
              </a:rPr>
              <a:t>. [online] Available at: https://iconscout.com/icon/sexual-harassment-1481594 [Accessed 13 Dec. 2023].</a:t>
            </a:r>
          </a:p>
          <a:p>
            <a:pPr>
              <a:lnSpc>
                <a:spcPct val="150000"/>
              </a:lnSpc>
            </a:pPr>
            <a:r>
              <a:rPr lang="en-GB" sz="1800" dirty="0" err="1">
                <a:effectLst/>
                <a:latin typeface="Times New Roman" panose="02020603050405020304" pitchFamily="18" charset="0"/>
              </a:rPr>
              <a:t>Infograpia</a:t>
            </a:r>
            <a:r>
              <a:rPr lang="en-GB" sz="1800" dirty="0">
                <a:effectLst/>
                <a:latin typeface="Times New Roman" panose="02020603050405020304" pitchFamily="18" charset="0"/>
              </a:rPr>
              <a:t>. (n.d.). </a:t>
            </a:r>
            <a:r>
              <a:rPr lang="en-GB" sz="1800" i="1" dirty="0">
                <a:effectLst/>
                <a:latin typeface="Times New Roman" panose="02020603050405020304" pitchFamily="18" charset="0"/>
              </a:rPr>
              <a:t>4,500+ PowerPoint Infographic Templates</a:t>
            </a:r>
            <a:r>
              <a:rPr lang="en-GB" sz="1800" dirty="0">
                <a:effectLst/>
                <a:latin typeface="Times New Roman" panose="02020603050405020304" pitchFamily="18" charset="0"/>
              </a:rPr>
              <a:t>. [online] Available at: https://infograpia.com/?tw_source=bing&amp;tw_campaign=407644087&amp;utm_term=1354598964197366&amp;tw_adid=84662651341198&amp;msclkid=056b09c7cc3b179d96346cbd8dcb52df [Accessed 13 Dec. 2023].</a:t>
            </a:r>
          </a:p>
          <a:p>
            <a:pPr>
              <a:lnSpc>
                <a:spcPct val="150000"/>
              </a:lnSpc>
            </a:pPr>
            <a:r>
              <a:rPr lang="en-GB" sz="1800" dirty="0" err="1">
                <a:effectLst/>
                <a:latin typeface="Times New Roman" panose="02020603050405020304" pitchFamily="18" charset="0"/>
              </a:rPr>
              <a:t>Komando</a:t>
            </a:r>
            <a:r>
              <a:rPr lang="en-GB" sz="1800" dirty="0">
                <a:effectLst/>
                <a:latin typeface="Times New Roman" panose="02020603050405020304" pitchFamily="18" charset="0"/>
              </a:rPr>
              <a:t>, K. (2019). </a:t>
            </a:r>
            <a:r>
              <a:rPr lang="en-GB" sz="1800" i="1" dirty="0">
                <a:effectLst/>
                <a:latin typeface="Times New Roman" panose="02020603050405020304" pitchFamily="18" charset="0"/>
              </a:rPr>
              <a:t>How GPS technology can help domestic violence victims</a:t>
            </a:r>
            <a:r>
              <a:rPr lang="en-GB" sz="1800" dirty="0">
                <a:effectLst/>
                <a:latin typeface="Times New Roman" panose="02020603050405020304" pitchFamily="18" charset="0"/>
              </a:rPr>
              <a:t>. [online] Komando.com. Available at: https://www.komando.com/privacy/gps-tracking-technology-could-curb-domestic-violence/557613/.</a:t>
            </a:r>
          </a:p>
          <a:p>
            <a:pPr>
              <a:lnSpc>
                <a:spcPct val="150000"/>
              </a:lnSpc>
            </a:pPr>
            <a:r>
              <a:rPr lang="en-GB" sz="1800" dirty="0">
                <a:effectLst/>
                <a:latin typeface="Times New Roman" panose="02020603050405020304" pitchFamily="18" charset="0"/>
              </a:rPr>
              <a:t>Lay, G.K. (n.d.). </a:t>
            </a:r>
            <a:r>
              <a:rPr lang="en-GB" sz="1800" i="1" dirty="0">
                <a:effectLst/>
                <a:latin typeface="Times New Roman" panose="02020603050405020304" pitchFamily="18" charset="0"/>
              </a:rPr>
              <a:t>Crowd, line, lining up, long, people, queue, queuing icon - Download on </a:t>
            </a:r>
            <a:r>
              <a:rPr lang="en-GB" sz="1800" i="1" dirty="0" err="1">
                <a:effectLst/>
                <a:latin typeface="Times New Roman" panose="02020603050405020304" pitchFamily="18" charset="0"/>
              </a:rPr>
              <a:t>Iconfinder</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Iconfinder</a:t>
            </a:r>
            <a:r>
              <a:rPr lang="en-GB" sz="1800" dirty="0">
                <a:effectLst/>
                <a:latin typeface="Times New Roman" panose="02020603050405020304" pitchFamily="18" charset="0"/>
              </a:rPr>
              <a:t>. Available at: https://www.iconfinder.com/icons/2062882/crowd_line_lining_up_long_people_queue_queuing_icon [Accessed 13 Dec. 2023].</a:t>
            </a:r>
          </a:p>
          <a:p>
            <a:pPr>
              <a:lnSpc>
                <a:spcPct val="150000"/>
              </a:lnSpc>
            </a:pPr>
            <a:r>
              <a:rPr lang="en-GB" sz="1800" dirty="0">
                <a:effectLst/>
                <a:latin typeface="Times New Roman" panose="02020603050405020304" pitchFamily="18" charset="0"/>
              </a:rPr>
              <a:t>Lay, G.K. (n.d.). </a:t>
            </a:r>
            <a:r>
              <a:rPr lang="en-GB" sz="1800" i="1" dirty="0">
                <a:effectLst/>
                <a:latin typeface="Times New Roman" panose="02020603050405020304" pitchFamily="18" charset="0"/>
              </a:rPr>
              <a:t>Disbelieve, disbelief, woman, lady, girl, shocked, emotion icon - Download on </a:t>
            </a:r>
            <a:r>
              <a:rPr lang="en-GB" sz="1800" i="1" dirty="0" err="1">
                <a:effectLst/>
                <a:latin typeface="Times New Roman" panose="02020603050405020304" pitchFamily="18" charset="0"/>
              </a:rPr>
              <a:t>Iconfinder</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Iconfinder</a:t>
            </a:r>
            <a:r>
              <a:rPr lang="en-GB" sz="1800" dirty="0">
                <a:effectLst/>
                <a:latin typeface="Times New Roman" panose="02020603050405020304" pitchFamily="18" charset="0"/>
              </a:rPr>
              <a:t>. Available at: https://www.iconfinder.com/icons/9419471/disbelieve_disbelief_woman_lady_girl_shocked_emotion_expression_overwhelmed_icon [Accessed 13 Dec. 2023].</a:t>
            </a:r>
          </a:p>
          <a:p>
            <a:pPr>
              <a:lnSpc>
                <a:spcPct val="150000"/>
              </a:lnSpc>
            </a:pPr>
            <a:r>
              <a:rPr lang="en-GB" sz="1800" dirty="0">
                <a:effectLst/>
                <a:latin typeface="Times New Roman" panose="02020603050405020304" pitchFamily="18" charset="0"/>
              </a:rPr>
              <a:t>LLC (2022). </a:t>
            </a:r>
            <a:r>
              <a:rPr lang="en-GB" sz="1800" i="1" dirty="0">
                <a:effectLst/>
                <a:latin typeface="Times New Roman" panose="02020603050405020304" pitchFamily="18" charset="0"/>
              </a:rPr>
              <a:t>Safeguarding - Clare’s Law (August 2022)</a:t>
            </a:r>
            <a:r>
              <a:rPr lang="en-GB" sz="1800" dirty="0">
                <a:effectLst/>
                <a:latin typeface="Times New Roman" panose="02020603050405020304" pitchFamily="18" charset="0"/>
              </a:rPr>
              <a:t>. [online] London Learning Consortium. Available at: https://www.londonlc.org.uk/safeguarding-clares-law-august-2022/.</a:t>
            </a:r>
          </a:p>
          <a:p>
            <a:endParaRPr lang="en-GB" dirty="0"/>
          </a:p>
        </p:txBody>
      </p:sp>
      <p:sp>
        <p:nvSpPr>
          <p:cNvPr id="4" name="Footer Placeholder 3">
            <a:extLst>
              <a:ext uri="{FF2B5EF4-FFF2-40B4-BE49-F238E27FC236}">
                <a16:creationId xmlns:a16="http://schemas.microsoft.com/office/drawing/2014/main" id="{956B6DA3-851E-77E1-1907-3A3D6F2E7D5A}"/>
              </a:ext>
            </a:extLst>
          </p:cNvPr>
          <p:cNvSpPr>
            <a:spLocks noGrp="1"/>
          </p:cNvSpPr>
          <p:nvPr>
            <p:ph type="ftr" sz="quarter" idx="11"/>
          </p:nvPr>
        </p:nvSpPr>
        <p:spPr/>
        <p:txBody>
          <a:bodyPr/>
          <a:lstStyle/>
          <a:p>
            <a:pPr rtl="0"/>
            <a:r>
              <a:rPr lang="en-GB" noProof="0"/>
              <a:t>Sample Footer Text</a:t>
            </a:r>
          </a:p>
        </p:txBody>
      </p:sp>
      <p:sp>
        <p:nvSpPr>
          <p:cNvPr id="5" name="Date Placeholder 4">
            <a:extLst>
              <a:ext uri="{FF2B5EF4-FFF2-40B4-BE49-F238E27FC236}">
                <a16:creationId xmlns:a16="http://schemas.microsoft.com/office/drawing/2014/main" id="{D0EFD9B1-2AF6-2A81-0156-1A3D98D791F5}"/>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280E6DA4-874A-5C68-9D0B-A52DD84E5674}"/>
              </a:ext>
            </a:extLst>
          </p:cNvPr>
          <p:cNvSpPr>
            <a:spLocks noGrp="1"/>
          </p:cNvSpPr>
          <p:nvPr>
            <p:ph type="sldNum" sz="quarter" idx="12"/>
          </p:nvPr>
        </p:nvSpPr>
        <p:spPr/>
        <p:txBody>
          <a:bodyPr/>
          <a:lstStyle/>
          <a:p>
            <a:pPr rtl="0"/>
            <a:fld id="{3A98EE3D-8CD1-4C3F-BD1C-C98C9596463C}" type="slidenum">
              <a:rPr lang="en-GB" noProof="0" smtClean="0"/>
              <a:t>22</a:t>
            </a:fld>
            <a:endParaRPr lang="en-GB" noProof="0"/>
          </a:p>
        </p:txBody>
      </p:sp>
    </p:spTree>
    <p:extLst>
      <p:ext uri="{BB962C8B-B14F-4D97-AF65-F5344CB8AC3E}">
        <p14:creationId xmlns:p14="http://schemas.microsoft.com/office/powerpoint/2010/main" val="41635181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451B7C-0FD8-42D2-BF1F-524A976EF563}"/>
              </a:ext>
            </a:extLst>
          </p:cNvPr>
          <p:cNvSpPr>
            <a:spLocks noGrp="1"/>
          </p:cNvSpPr>
          <p:nvPr>
            <p:ph idx="1"/>
          </p:nvPr>
        </p:nvSpPr>
        <p:spPr>
          <a:xfrm>
            <a:off x="581192" y="700391"/>
            <a:ext cx="11029615" cy="5274959"/>
          </a:xfrm>
        </p:spPr>
        <p:txBody>
          <a:bodyPr>
            <a:normAutofit fontScale="85000" lnSpcReduction="20000"/>
          </a:bodyPr>
          <a:lstStyle/>
          <a:p>
            <a:pPr>
              <a:lnSpc>
                <a:spcPct val="150000"/>
              </a:lnSpc>
            </a:pPr>
            <a:r>
              <a:rPr lang="en-GB" sz="1800" dirty="0">
                <a:effectLst/>
                <a:latin typeface="Times New Roman" panose="02020603050405020304" pitchFamily="18" charset="0"/>
              </a:rPr>
              <a:t>Network, W.G.O. (2018). </a:t>
            </a:r>
            <a:r>
              <a:rPr lang="en-GB" sz="1800" i="1" dirty="0">
                <a:effectLst/>
                <a:latin typeface="Times New Roman" panose="02020603050405020304" pitchFamily="18" charset="0"/>
              </a:rPr>
              <a:t>Airline community tackling trafficking in various forms</a:t>
            </a:r>
            <a:r>
              <a:rPr lang="en-GB" sz="1800" dirty="0">
                <a:effectLst/>
                <a:latin typeface="Times New Roman" panose="02020603050405020304" pitchFamily="18" charset="0"/>
              </a:rPr>
              <a:t>. [online] What’s Goin On Qatar. Available at: https://wgoqatar.com/2018/10/airline-community-tackling-trafficking-in-various-forms/ [Accessed 13 Dec. 2023].</a:t>
            </a:r>
          </a:p>
          <a:p>
            <a:pPr>
              <a:lnSpc>
                <a:spcPct val="150000"/>
              </a:lnSpc>
            </a:pPr>
            <a:r>
              <a:rPr lang="en-GB" sz="1800" dirty="0">
                <a:effectLst/>
                <a:latin typeface="Times New Roman" panose="02020603050405020304" pitchFamily="18" charset="0"/>
              </a:rPr>
              <a:t>Office for National Statistics (2020). </a:t>
            </a:r>
            <a:r>
              <a:rPr lang="en-GB" sz="1800" i="1" dirty="0">
                <a:effectLst/>
                <a:latin typeface="Times New Roman" panose="02020603050405020304" pitchFamily="18" charset="0"/>
              </a:rPr>
              <a:t>Domestic abuse during the coronavirus (COVID-19) pandemic, England and Wales - Office for National Statistics</a:t>
            </a:r>
            <a:r>
              <a:rPr lang="en-GB" sz="1800" dirty="0">
                <a:effectLst/>
                <a:latin typeface="Times New Roman" panose="02020603050405020304" pitchFamily="18" charset="0"/>
              </a:rPr>
              <a:t>. [online] www.ons.gov.uk. Available at: https://www.ons.gov.uk/peoplepopulationandcommunity/crimeandjustice/articles/domesticabuseduringthecoronaviruscovid19pandemicenglandandwales/november2020.</a:t>
            </a:r>
          </a:p>
          <a:p>
            <a:pPr>
              <a:lnSpc>
                <a:spcPct val="150000"/>
              </a:lnSpc>
            </a:pPr>
            <a:r>
              <a:rPr lang="en-GB" sz="1800" dirty="0">
                <a:effectLst/>
                <a:latin typeface="Times New Roman" panose="02020603050405020304" pitchFamily="18" charset="0"/>
              </a:rPr>
              <a:t>Pinterest. (n.d.). </a:t>
            </a:r>
            <a:r>
              <a:rPr lang="en-GB" sz="1800" i="1" dirty="0">
                <a:effectLst/>
                <a:latin typeface="Times New Roman" panose="02020603050405020304" pitchFamily="18" charset="0"/>
              </a:rPr>
              <a:t>Fear free vector icons designed by </a:t>
            </a:r>
            <a:r>
              <a:rPr lang="en-GB" sz="1800" i="1" dirty="0" err="1">
                <a:effectLst/>
                <a:latin typeface="Times New Roman" panose="02020603050405020304" pitchFamily="18" charset="0"/>
              </a:rPr>
              <a:t>Smashicons</a:t>
            </a:r>
            <a:r>
              <a:rPr lang="en-GB" sz="1800" i="1" dirty="0">
                <a:effectLst/>
                <a:latin typeface="Times New Roman" panose="02020603050405020304" pitchFamily="18" charset="0"/>
              </a:rPr>
              <a:t> | Free icons, Animated icons, Vector icon design</a:t>
            </a:r>
            <a:r>
              <a:rPr lang="en-GB" sz="1800" dirty="0">
                <a:effectLst/>
                <a:latin typeface="Times New Roman" panose="02020603050405020304" pitchFamily="18" charset="0"/>
              </a:rPr>
              <a:t>. [online] Available at: https://www.pinterest.co.uk/pin/606719381049789308/ [Accessed 13 Dec. 2023].</a:t>
            </a:r>
          </a:p>
          <a:p>
            <a:pPr>
              <a:lnSpc>
                <a:spcPct val="150000"/>
              </a:lnSpc>
            </a:pPr>
            <a:r>
              <a:rPr lang="en-GB" sz="1800" dirty="0">
                <a:effectLst/>
                <a:latin typeface="Times New Roman" panose="02020603050405020304" pitchFamily="18" charset="0"/>
              </a:rPr>
              <a:t>Play (n.d.). </a:t>
            </a:r>
            <a:r>
              <a:rPr lang="en-GB" sz="1800" i="1" dirty="0">
                <a:effectLst/>
                <a:latin typeface="Times New Roman" panose="02020603050405020304" pitchFamily="18" charset="0"/>
              </a:rPr>
              <a:t>Launch your mobile games on the web | </a:t>
            </a:r>
            <a:r>
              <a:rPr lang="en-GB" sz="1800" i="1" dirty="0" err="1">
                <a:effectLst/>
                <a:latin typeface="Times New Roman" panose="02020603050405020304" pitchFamily="18" charset="0"/>
              </a:rPr>
              <a:t>Pley</a:t>
            </a:r>
            <a:r>
              <a:rPr lang="en-GB" sz="1800" dirty="0">
                <a:effectLst/>
                <a:latin typeface="Times New Roman" panose="02020603050405020304" pitchFamily="18" charset="0"/>
              </a:rPr>
              <a:t>. [online] launch.pley.com. Available at: https://launch.pley.com/?redirected=true [Accessed 13 Dec. 2023].</a:t>
            </a:r>
          </a:p>
          <a:p>
            <a:pPr>
              <a:lnSpc>
                <a:spcPct val="150000"/>
              </a:lnSpc>
            </a:pPr>
            <a:r>
              <a:rPr lang="en-GB" sz="1800" dirty="0">
                <a:effectLst/>
                <a:latin typeface="Times New Roman" panose="02020603050405020304" pitchFamily="18" charset="0"/>
              </a:rPr>
              <a:t>quote.motoringassistance.com. (n.d.). </a:t>
            </a:r>
            <a:r>
              <a:rPr lang="en-GB" sz="1800" i="1" dirty="0">
                <a:effectLst/>
                <a:latin typeface="Times New Roman" panose="02020603050405020304" pitchFamily="18" charset="0"/>
              </a:rPr>
              <a:t>UK Breakdown Cover | Motoring Assistance | Motoring Assistance</a:t>
            </a:r>
            <a:r>
              <a:rPr lang="en-GB" sz="1800" dirty="0">
                <a:effectLst/>
                <a:latin typeface="Times New Roman" panose="02020603050405020304" pitchFamily="18" charset="0"/>
              </a:rPr>
              <a:t>. [online] Available at: https://quote.motoringassistance.com/limitedtimeonly/6?msclkid=49eecfa3e56c181dcde5aad9c37c6056&amp;utm_source=bing&amp;utm_medium=cpc&amp;utm_campaign=SEA%20-%20UK%20-%20Brand&amp;utm_term=green%20flag%20cover&amp;utm_content=Green%20Flag [Accessed 13 Dec. 2023].</a:t>
            </a:r>
          </a:p>
          <a:p>
            <a:pPr>
              <a:lnSpc>
                <a:spcPct val="150000"/>
              </a:lnSpc>
            </a:pPr>
            <a:r>
              <a:rPr lang="en-GB" sz="1800" dirty="0">
                <a:effectLst/>
                <a:latin typeface="Times New Roman" panose="02020603050405020304" pitchFamily="18" charset="0"/>
              </a:rPr>
              <a:t>Roots Mental Health. (n.d.). </a:t>
            </a:r>
            <a:r>
              <a:rPr lang="en-GB" sz="1800" i="1" dirty="0">
                <a:effectLst/>
                <a:latin typeface="Times New Roman" panose="02020603050405020304" pitchFamily="18" charset="0"/>
              </a:rPr>
              <a:t>Psychologist | Roots Mental Health Ltd.</a:t>
            </a:r>
            <a:r>
              <a:rPr lang="en-GB" sz="1800" dirty="0">
                <a:effectLst/>
                <a:latin typeface="Times New Roman" panose="02020603050405020304" pitchFamily="18" charset="0"/>
              </a:rPr>
              <a:t> [online] Available at: https://www.rootsmentalhealth.co.uk/.</a:t>
            </a:r>
          </a:p>
          <a:p>
            <a:endParaRPr lang="en-GB" dirty="0"/>
          </a:p>
        </p:txBody>
      </p:sp>
      <p:sp>
        <p:nvSpPr>
          <p:cNvPr id="4" name="Footer Placeholder 3">
            <a:extLst>
              <a:ext uri="{FF2B5EF4-FFF2-40B4-BE49-F238E27FC236}">
                <a16:creationId xmlns:a16="http://schemas.microsoft.com/office/drawing/2014/main" id="{D5D5AF18-8BA6-7036-0BA7-97A25528E3FF}"/>
              </a:ext>
            </a:extLst>
          </p:cNvPr>
          <p:cNvSpPr>
            <a:spLocks noGrp="1"/>
          </p:cNvSpPr>
          <p:nvPr>
            <p:ph type="ftr" sz="quarter" idx="11"/>
          </p:nvPr>
        </p:nvSpPr>
        <p:spPr/>
        <p:txBody>
          <a:bodyPr/>
          <a:lstStyle/>
          <a:p>
            <a:pPr rtl="0"/>
            <a:r>
              <a:rPr lang="en-GB" noProof="0"/>
              <a:t>Sample Footer Text</a:t>
            </a:r>
          </a:p>
        </p:txBody>
      </p:sp>
      <p:sp>
        <p:nvSpPr>
          <p:cNvPr id="5" name="Date Placeholder 4">
            <a:extLst>
              <a:ext uri="{FF2B5EF4-FFF2-40B4-BE49-F238E27FC236}">
                <a16:creationId xmlns:a16="http://schemas.microsoft.com/office/drawing/2014/main" id="{4C61242E-5D7E-C8EC-9E25-925629176B16}"/>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2B21ED37-7579-8405-3DC2-08565084599E}"/>
              </a:ext>
            </a:extLst>
          </p:cNvPr>
          <p:cNvSpPr>
            <a:spLocks noGrp="1"/>
          </p:cNvSpPr>
          <p:nvPr>
            <p:ph type="sldNum" sz="quarter" idx="12"/>
          </p:nvPr>
        </p:nvSpPr>
        <p:spPr/>
        <p:txBody>
          <a:bodyPr/>
          <a:lstStyle/>
          <a:p>
            <a:pPr rtl="0"/>
            <a:fld id="{3A98EE3D-8CD1-4C3F-BD1C-C98C9596463C}" type="slidenum">
              <a:rPr lang="en-GB" noProof="0" smtClean="0"/>
              <a:t>23</a:t>
            </a:fld>
            <a:endParaRPr lang="en-GB" noProof="0"/>
          </a:p>
        </p:txBody>
      </p:sp>
    </p:spTree>
    <p:extLst>
      <p:ext uri="{BB962C8B-B14F-4D97-AF65-F5344CB8AC3E}">
        <p14:creationId xmlns:p14="http://schemas.microsoft.com/office/powerpoint/2010/main" val="18392791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A4770E-0810-74E7-AB97-C1682E5A53C6}"/>
              </a:ext>
            </a:extLst>
          </p:cNvPr>
          <p:cNvSpPr>
            <a:spLocks noGrp="1"/>
          </p:cNvSpPr>
          <p:nvPr>
            <p:ph idx="1"/>
          </p:nvPr>
        </p:nvSpPr>
        <p:spPr>
          <a:xfrm>
            <a:off x="581192" y="723900"/>
            <a:ext cx="11029615" cy="5251450"/>
          </a:xfrm>
        </p:spPr>
        <p:txBody>
          <a:bodyPr>
            <a:normAutofit fontScale="85000" lnSpcReduction="10000"/>
          </a:bodyPr>
          <a:lstStyle/>
          <a:p>
            <a:pPr>
              <a:lnSpc>
                <a:spcPct val="150000"/>
              </a:lnSpc>
            </a:pPr>
            <a:r>
              <a:rPr lang="en-GB" sz="1800" dirty="0">
                <a:effectLst/>
                <a:latin typeface="Times New Roman" panose="02020603050405020304" pitchFamily="18" charset="0"/>
              </a:rPr>
              <a:t>Safe Shores (2020). </a:t>
            </a:r>
            <a:r>
              <a:rPr lang="en-GB" sz="1800" i="1" dirty="0">
                <a:effectLst/>
                <a:latin typeface="Times New Roman" panose="02020603050405020304" pitchFamily="18" charset="0"/>
              </a:rPr>
              <a:t>Domestic Violence Impacts the Entire Family – Facts from Safe Shores – The DC Children’s Advocacy </a:t>
            </a:r>
            <a:r>
              <a:rPr lang="en-GB" sz="1800" i="1" dirty="0" err="1">
                <a:effectLst/>
                <a:latin typeface="Times New Roman" panose="02020603050405020304" pitchFamily="18" charset="0"/>
              </a:rPr>
              <a:t>Center</a:t>
            </a:r>
            <a:r>
              <a:rPr lang="en-GB" sz="1800" i="1" dirty="0">
                <a:effectLst/>
                <a:latin typeface="Times New Roman" panose="02020603050405020304" pitchFamily="18" charset="0"/>
              </a:rPr>
              <a:t> | Safe Shores</a:t>
            </a:r>
            <a:r>
              <a:rPr lang="en-GB" sz="1800" dirty="0">
                <a:effectLst/>
                <a:latin typeface="Times New Roman" panose="02020603050405020304" pitchFamily="18" charset="0"/>
              </a:rPr>
              <a:t>. [online] www.safeshores.org. Available at: https://www.safeshores.org/2020/10/30/domestic-violence-impacts-the-entire-family/.</a:t>
            </a:r>
          </a:p>
          <a:p>
            <a:pPr>
              <a:lnSpc>
                <a:spcPct val="150000"/>
              </a:lnSpc>
            </a:pPr>
            <a:r>
              <a:rPr lang="en-GB" sz="1800" dirty="0">
                <a:effectLst/>
                <a:latin typeface="Times New Roman" panose="02020603050405020304" pitchFamily="18" charset="0"/>
              </a:rPr>
              <a:t>Shutterstock (2019). </a:t>
            </a:r>
            <a:r>
              <a:rPr lang="en-GB" sz="1800" i="1" dirty="0">
                <a:effectLst/>
                <a:latin typeface="Times New Roman" panose="02020603050405020304" pitchFamily="18" charset="0"/>
              </a:rPr>
              <a:t>Happy Face Scale Photos and Images</a:t>
            </a:r>
            <a:r>
              <a:rPr lang="en-GB" sz="1800" dirty="0">
                <a:effectLst/>
                <a:latin typeface="Times New Roman" panose="02020603050405020304" pitchFamily="18" charset="0"/>
              </a:rPr>
              <a:t>. [online] Shutterstock. Available at: https://www.shutterstock.com/search/happy-face-scale [Accessed 13 Dec. 2023].</a:t>
            </a:r>
          </a:p>
          <a:p>
            <a:pPr>
              <a:lnSpc>
                <a:spcPct val="150000"/>
              </a:lnSpc>
            </a:pPr>
            <a:r>
              <a:rPr lang="en-GB" sz="1800" dirty="0">
                <a:effectLst/>
                <a:latin typeface="Times New Roman" panose="02020603050405020304" pitchFamily="18" charset="0"/>
              </a:rPr>
              <a:t>Shutterstock (n.d.). </a:t>
            </a:r>
            <a:r>
              <a:rPr lang="en-GB" sz="1800" i="1" dirty="0">
                <a:effectLst/>
                <a:latin typeface="Times New Roman" panose="02020603050405020304" pitchFamily="18" charset="0"/>
              </a:rPr>
              <a:t>Human Brain Black And White Logo Photos and Images</a:t>
            </a:r>
            <a:r>
              <a:rPr lang="en-GB" sz="1800" dirty="0">
                <a:effectLst/>
                <a:latin typeface="Times New Roman" panose="02020603050405020304" pitchFamily="18" charset="0"/>
              </a:rPr>
              <a:t>. [online] Shutterstock. Available at: https://www.shutterstock.com/search/human-brain-black-and-white-logo [Accessed 13 Dec. 2023].</a:t>
            </a:r>
          </a:p>
          <a:p>
            <a:pPr>
              <a:lnSpc>
                <a:spcPct val="150000"/>
              </a:lnSpc>
            </a:pPr>
            <a:r>
              <a:rPr lang="en-GB" sz="1800" dirty="0">
                <a:effectLst/>
                <a:latin typeface="Times New Roman" panose="02020603050405020304" pitchFamily="18" charset="0"/>
              </a:rPr>
              <a:t>Solihull Observer (2023). </a:t>
            </a:r>
            <a:r>
              <a:rPr lang="en-GB" sz="1800" i="1" dirty="0">
                <a:effectLst/>
                <a:latin typeface="Times New Roman" panose="02020603050405020304" pitchFamily="18" charset="0"/>
              </a:rPr>
              <a:t>Spot the signs of domestic abuse and help #ChangeTheStory this Christmas</a:t>
            </a:r>
            <a:r>
              <a:rPr lang="en-GB" sz="1800" dirty="0">
                <a:effectLst/>
                <a:latin typeface="Times New Roman" panose="02020603050405020304" pitchFamily="18" charset="0"/>
              </a:rPr>
              <a:t>. [online] Solihull Observer. Available at: https://solihullobserver.co.uk/news/87426/ [Accessed 13 Dec. 2023].</a:t>
            </a:r>
          </a:p>
          <a:p>
            <a:pPr>
              <a:lnSpc>
                <a:spcPct val="150000"/>
              </a:lnSpc>
            </a:pPr>
            <a:r>
              <a:rPr lang="en-GB" sz="1800" dirty="0">
                <a:effectLst/>
                <a:latin typeface="Times New Roman" panose="02020603050405020304" pitchFamily="18" charset="0"/>
              </a:rPr>
              <a:t>Stones, S. (2017). </a:t>
            </a:r>
            <a:r>
              <a:rPr lang="en-GB" sz="1800" i="1" dirty="0">
                <a:effectLst/>
                <a:latin typeface="Times New Roman" panose="02020603050405020304" pitchFamily="18" charset="0"/>
              </a:rPr>
              <a:t>Counsellor placements available!</a:t>
            </a:r>
            <a:r>
              <a:rPr lang="en-GB" sz="1800" dirty="0">
                <a:effectLst/>
                <a:latin typeface="Times New Roman" panose="02020603050405020304" pitchFamily="18" charset="0"/>
              </a:rPr>
              <a:t> [online] Stepping Stones Luton. Available at: https://www.steppingstonesluton.co.uk/2017/09/12/counsellor-placements-available/ [Accessed 13 Dec. 2023].</a:t>
            </a:r>
          </a:p>
          <a:p>
            <a:pPr>
              <a:lnSpc>
                <a:spcPct val="150000"/>
              </a:lnSpc>
            </a:pPr>
            <a:r>
              <a:rPr lang="en-GB" sz="1800" dirty="0">
                <a:effectLst/>
                <a:latin typeface="Times New Roman" panose="02020603050405020304" pitchFamily="18" charset="0"/>
              </a:rPr>
              <a:t>Thomas, P. (2020). </a:t>
            </a:r>
            <a:r>
              <a:rPr lang="en-GB" sz="1800" i="1" dirty="0">
                <a:effectLst/>
                <a:latin typeface="Times New Roman" panose="02020603050405020304" pitchFamily="18" charset="0"/>
              </a:rPr>
              <a:t>#YouAreNotAlone campaign supports domestic abuse victims, children during the pandemic - </a:t>
            </a:r>
            <a:r>
              <a:rPr lang="en-GB" sz="1800" i="1" dirty="0" err="1">
                <a:effectLst/>
                <a:latin typeface="Times New Roman" panose="02020603050405020304" pitchFamily="18" charset="0"/>
              </a:rPr>
              <a:t>EasternEye</a:t>
            </a:r>
            <a:r>
              <a:rPr lang="en-GB" sz="1800" dirty="0">
                <a:effectLst/>
                <a:latin typeface="Times New Roman" panose="02020603050405020304" pitchFamily="18" charset="0"/>
              </a:rPr>
              <a:t>. [online] Eastern Eye. Available at: https://www.easterneye.biz/youarenotalone-campaign-supports-domestic-abuse-victims-children-during-the-pandemic/ [Accessed 13 Dec. 2023].</a:t>
            </a:r>
          </a:p>
          <a:p>
            <a:endParaRPr lang="en-GB" dirty="0"/>
          </a:p>
        </p:txBody>
      </p:sp>
      <p:sp>
        <p:nvSpPr>
          <p:cNvPr id="4" name="Footer Placeholder 3">
            <a:extLst>
              <a:ext uri="{FF2B5EF4-FFF2-40B4-BE49-F238E27FC236}">
                <a16:creationId xmlns:a16="http://schemas.microsoft.com/office/drawing/2014/main" id="{3359EF17-3500-C2E0-DC33-4193734160C3}"/>
              </a:ext>
            </a:extLst>
          </p:cNvPr>
          <p:cNvSpPr>
            <a:spLocks noGrp="1"/>
          </p:cNvSpPr>
          <p:nvPr>
            <p:ph type="ftr" sz="quarter" idx="11"/>
          </p:nvPr>
        </p:nvSpPr>
        <p:spPr/>
        <p:txBody>
          <a:bodyPr/>
          <a:lstStyle/>
          <a:p>
            <a:pPr rtl="0"/>
            <a:r>
              <a:rPr lang="en-GB" noProof="0"/>
              <a:t>Sample Footer Text</a:t>
            </a:r>
          </a:p>
        </p:txBody>
      </p:sp>
      <p:sp>
        <p:nvSpPr>
          <p:cNvPr id="5" name="Date Placeholder 4">
            <a:extLst>
              <a:ext uri="{FF2B5EF4-FFF2-40B4-BE49-F238E27FC236}">
                <a16:creationId xmlns:a16="http://schemas.microsoft.com/office/drawing/2014/main" id="{D358BE54-361C-4436-3EFC-8A5CD000C8FD}"/>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E86CA54F-D5F1-5CFA-6470-6A23742C17CC}"/>
              </a:ext>
            </a:extLst>
          </p:cNvPr>
          <p:cNvSpPr>
            <a:spLocks noGrp="1"/>
          </p:cNvSpPr>
          <p:nvPr>
            <p:ph type="sldNum" sz="quarter" idx="12"/>
          </p:nvPr>
        </p:nvSpPr>
        <p:spPr/>
        <p:txBody>
          <a:bodyPr/>
          <a:lstStyle/>
          <a:p>
            <a:pPr rtl="0"/>
            <a:fld id="{3A98EE3D-8CD1-4C3F-BD1C-C98C9596463C}" type="slidenum">
              <a:rPr lang="en-GB" noProof="0" smtClean="0"/>
              <a:t>24</a:t>
            </a:fld>
            <a:endParaRPr lang="en-GB" noProof="0"/>
          </a:p>
        </p:txBody>
      </p:sp>
    </p:spTree>
    <p:extLst>
      <p:ext uri="{BB962C8B-B14F-4D97-AF65-F5344CB8AC3E}">
        <p14:creationId xmlns:p14="http://schemas.microsoft.com/office/powerpoint/2010/main" val="22280697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765F48-9DBE-B64F-6F17-CB7A97516BE4}"/>
              </a:ext>
            </a:extLst>
          </p:cNvPr>
          <p:cNvSpPr>
            <a:spLocks noGrp="1"/>
          </p:cNvSpPr>
          <p:nvPr>
            <p:ph idx="1"/>
          </p:nvPr>
        </p:nvSpPr>
        <p:spPr>
          <a:xfrm>
            <a:off x="581192" y="698500"/>
            <a:ext cx="11029615" cy="5276850"/>
          </a:xfrm>
        </p:spPr>
        <p:txBody>
          <a:bodyPr>
            <a:normAutofit/>
          </a:bodyPr>
          <a:lstStyle/>
          <a:p>
            <a:pPr>
              <a:lnSpc>
                <a:spcPct val="150000"/>
              </a:lnSpc>
            </a:pPr>
            <a:r>
              <a:rPr lang="en-GB" sz="1800" dirty="0">
                <a:effectLst/>
                <a:latin typeface="Times New Roman" panose="02020603050405020304" pitchFamily="18" charset="0"/>
              </a:rPr>
              <a:t>UK GOV (2023). </a:t>
            </a:r>
            <a:r>
              <a:rPr lang="en-GB" sz="1800" i="1" dirty="0">
                <a:effectLst/>
                <a:latin typeface="Times New Roman" panose="02020603050405020304" pitchFamily="18" charset="0"/>
              </a:rPr>
              <a:t>Domestic abuse: how to get help</a:t>
            </a:r>
            <a:r>
              <a:rPr lang="en-GB" sz="1800" dirty="0">
                <a:effectLst/>
                <a:latin typeface="Times New Roman" panose="02020603050405020304" pitchFamily="18" charset="0"/>
              </a:rPr>
              <a:t>. [online] GOV.UK. Available at: https://www.gov.uk/guidance/domestic-abuse-how-to-get-help#contents.</a:t>
            </a:r>
          </a:p>
          <a:p>
            <a:pPr>
              <a:lnSpc>
                <a:spcPct val="150000"/>
              </a:lnSpc>
            </a:pPr>
            <a:r>
              <a:rPr lang="en-GB" sz="1800" dirty="0" err="1">
                <a:effectLst/>
                <a:latin typeface="Times New Roman" panose="02020603050405020304" pitchFamily="18" charset="0"/>
              </a:rPr>
              <a:t>Vecteezy</a:t>
            </a:r>
            <a:r>
              <a:rPr lang="en-GB" sz="1800" dirty="0">
                <a:effectLst/>
                <a:latin typeface="Times New Roman" panose="02020603050405020304" pitchFamily="18" charset="0"/>
              </a:rPr>
              <a:t>. (n.d.). </a:t>
            </a:r>
            <a:r>
              <a:rPr lang="en-GB" sz="1800" i="1" dirty="0">
                <a:effectLst/>
                <a:latin typeface="Times New Roman" panose="02020603050405020304" pitchFamily="18" charset="0"/>
              </a:rPr>
              <a:t>Download Family icon vector illustration for free</a:t>
            </a:r>
            <a:r>
              <a:rPr lang="en-GB" sz="1800" dirty="0">
                <a:effectLst/>
                <a:latin typeface="Times New Roman" panose="02020603050405020304" pitchFamily="18" charset="0"/>
              </a:rPr>
              <a:t>. [online] Available at: https://www.vecteezy.com/vector-art/583066-family-icon-vector-illustration [Accessed 14 Dec. 2023].</a:t>
            </a:r>
          </a:p>
          <a:p>
            <a:pPr>
              <a:lnSpc>
                <a:spcPct val="150000"/>
              </a:lnSpc>
            </a:pPr>
            <a:r>
              <a:rPr lang="en-GB" sz="1800" dirty="0">
                <a:effectLst/>
                <a:latin typeface="Times New Roman" panose="02020603050405020304" pitchFamily="18" charset="0"/>
              </a:rPr>
              <a:t>vectorified.com. (n.d.). </a:t>
            </a:r>
            <a:r>
              <a:rPr lang="en-GB" sz="1800" i="1" dirty="0">
                <a:effectLst/>
                <a:latin typeface="Times New Roman" panose="02020603050405020304" pitchFamily="18" charset="0"/>
              </a:rPr>
              <a:t>Child Icon at Vectorified.com | Collection of Child Icon free for personal use</a:t>
            </a:r>
            <a:r>
              <a:rPr lang="en-GB" sz="1800" dirty="0">
                <a:effectLst/>
                <a:latin typeface="Times New Roman" panose="02020603050405020304" pitchFamily="18" charset="0"/>
              </a:rPr>
              <a:t>. [online] Available at: https://vectorified.com/child-icon [Accessed 13 Dec. 2023].</a:t>
            </a:r>
          </a:p>
          <a:p>
            <a:pPr>
              <a:lnSpc>
                <a:spcPct val="150000"/>
              </a:lnSpc>
            </a:pPr>
            <a:r>
              <a:rPr lang="en-GB" sz="1800" dirty="0">
                <a:effectLst/>
                <a:latin typeface="Times New Roman" panose="02020603050405020304" pitchFamily="18" charset="0"/>
              </a:rPr>
              <a:t>West Yorkshire police (2021). </a:t>
            </a:r>
            <a:r>
              <a:rPr lang="en-GB" sz="1800" i="1" dirty="0">
                <a:effectLst/>
                <a:latin typeface="Times New Roman" panose="02020603050405020304" pitchFamily="18" charset="0"/>
              </a:rPr>
              <a:t>Controlling Behaviour is Domestic Abuse</a:t>
            </a:r>
            <a:r>
              <a:rPr lang="en-GB" sz="1800" dirty="0">
                <a:effectLst/>
                <a:latin typeface="Times New Roman" panose="02020603050405020304" pitchFamily="18" charset="0"/>
              </a:rPr>
              <a:t>. [online] West Yorkshire Police. Available at: https://www.westyorkshire.police.uk/ControllingBehaviour.</a:t>
            </a:r>
          </a:p>
          <a:p>
            <a:pPr>
              <a:lnSpc>
                <a:spcPct val="150000"/>
              </a:lnSpc>
            </a:pPr>
            <a:r>
              <a:rPr lang="en-GB" sz="1800" dirty="0">
                <a:effectLst/>
                <a:latin typeface="Times New Roman" panose="02020603050405020304" pitchFamily="18" charset="0"/>
              </a:rPr>
              <a:t>Women's Aid (2021). </a:t>
            </a:r>
            <a:r>
              <a:rPr lang="en-GB" sz="1800" i="1" dirty="0">
                <a:effectLst/>
                <a:latin typeface="Times New Roman" panose="02020603050405020304" pitchFamily="18" charset="0"/>
              </a:rPr>
              <a:t>Domestic Abuse Act</a:t>
            </a:r>
            <a:r>
              <a:rPr lang="en-GB" sz="1800" dirty="0">
                <a:effectLst/>
                <a:latin typeface="Times New Roman" panose="02020603050405020304" pitchFamily="18" charset="0"/>
              </a:rPr>
              <a:t>. [online] Women’s Aid. Available at: https://www.womensaid.org.uk/get-involved/campaign/domestic-abuse-bill/.</a:t>
            </a:r>
          </a:p>
          <a:p>
            <a:endParaRPr lang="en-GB" dirty="0"/>
          </a:p>
        </p:txBody>
      </p:sp>
      <p:sp>
        <p:nvSpPr>
          <p:cNvPr id="4" name="Footer Placeholder 3">
            <a:extLst>
              <a:ext uri="{FF2B5EF4-FFF2-40B4-BE49-F238E27FC236}">
                <a16:creationId xmlns:a16="http://schemas.microsoft.com/office/drawing/2014/main" id="{74B9E285-7C76-DFA8-0B49-1055A26F185A}"/>
              </a:ext>
            </a:extLst>
          </p:cNvPr>
          <p:cNvSpPr>
            <a:spLocks noGrp="1"/>
          </p:cNvSpPr>
          <p:nvPr>
            <p:ph type="ftr" sz="quarter" idx="11"/>
          </p:nvPr>
        </p:nvSpPr>
        <p:spPr/>
        <p:txBody>
          <a:bodyPr/>
          <a:lstStyle/>
          <a:p>
            <a:pPr rtl="0"/>
            <a:r>
              <a:rPr lang="en-GB" noProof="0"/>
              <a:t>Sample Footer Text</a:t>
            </a:r>
          </a:p>
        </p:txBody>
      </p:sp>
      <p:sp>
        <p:nvSpPr>
          <p:cNvPr id="5" name="Date Placeholder 4">
            <a:extLst>
              <a:ext uri="{FF2B5EF4-FFF2-40B4-BE49-F238E27FC236}">
                <a16:creationId xmlns:a16="http://schemas.microsoft.com/office/drawing/2014/main" id="{A35BE66D-F11C-AB3D-6614-326B080A5A0A}"/>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50544EA3-97C5-A249-A9D7-BAF3CBCB5D75}"/>
              </a:ext>
            </a:extLst>
          </p:cNvPr>
          <p:cNvSpPr>
            <a:spLocks noGrp="1"/>
          </p:cNvSpPr>
          <p:nvPr>
            <p:ph type="sldNum" sz="quarter" idx="12"/>
          </p:nvPr>
        </p:nvSpPr>
        <p:spPr/>
        <p:txBody>
          <a:bodyPr/>
          <a:lstStyle/>
          <a:p>
            <a:pPr rtl="0"/>
            <a:fld id="{3A98EE3D-8CD1-4C3F-BD1C-C98C9596463C}" type="slidenum">
              <a:rPr lang="en-GB" noProof="0" smtClean="0"/>
              <a:t>25</a:t>
            </a:fld>
            <a:endParaRPr lang="en-GB" noProof="0"/>
          </a:p>
        </p:txBody>
      </p:sp>
    </p:spTree>
    <p:extLst>
      <p:ext uri="{BB962C8B-B14F-4D97-AF65-F5344CB8AC3E}">
        <p14:creationId xmlns:p14="http://schemas.microsoft.com/office/powerpoint/2010/main" val="3951902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6AA893-23FF-805B-85B7-C0AD7CE285F2}"/>
              </a:ext>
            </a:extLst>
          </p:cNvPr>
          <p:cNvSpPr>
            <a:spLocks noGrp="1"/>
          </p:cNvSpPr>
          <p:nvPr>
            <p:ph idx="1"/>
          </p:nvPr>
        </p:nvSpPr>
        <p:spPr>
          <a:xfrm>
            <a:off x="581192" y="800100"/>
            <a:ext cx="11029615" cy="5175250"/>
          </a:xfrm>
        </p:spPr>
        <p:txBody>
          <a:bodyPr>
            <a:normAutofit fontScale="92500" lnSpcReduction="20000"/>
          </a:bodyPr>
          <a:lstStyle/>
          <a:p>
            <a:pPr>
              <a:lnSpc>
                <a:spcPct val="150000"/>
              </a:lnSpc>
            </a:pPr>
            <a:r>
              <a:rPr lang="en-GB" sz="1800" dirty="0">
                <a:effectLst/>
                <a:latin typeface="Times New Roman" panose="02020603050405020304" pitchFamily="18" charset="0"/>
              </a:rPr>
              <a:t>Liam (2023). </a:t>
            </a:r>
            <a:r>
              <a:rPr lang="en-GB" sz="1800" i="1" dirty="0">
                <a:effectLst/>
                <a:latin typeface="Times New Roman" panose="02020603050405020304" pitchFamily="18" charset="0"/>
              </a:rPr>
              <a:t>The Domestic Abuse Act 2021: Does it change things? | CIH</a:t>
            </a:r>
            <a:r>
              <a:rPr lang="en-GB" sz="1800" dirty="0">
                <a:effectLst/>
                <a:latin typeface="Times New Roman" panose="02020603050405020304" pitchFamily="18" charset="0"/>
              </a:rPr>
              <a:t>. [online] Criminal Injuries Helpline. Available at: https://criminalinjurieshelpline.co.uk/blog/domestic-abuse-act-2021-does-it-change-things/#:~:text=Recognising%20the%20need%20for%20comprehensive%20measures%20to%20address [Accessed 13 Dec. 2023].</a:t>
            </a:r>
          </a:p>
          <a:p>
            <a:pPr>
              <a:lnSpc>
                <a:spcPct val="150000"/>
              </a:lnSpc>
            </a:pPr>
            <a:r>
              <a:rPr lang="en-GB" sz="1800" dirty="0">
                <a:effectLst/>
                <a:latin typeface="Times New Roman" panose="02020603050405020304" pitchFamily="18" charset="0"/>
              </a:rPr>
              <a:t>NCDV (2023). </a:t>
            </a:r>
            <a:r>
              <a:rPr lang="en-GB" sz="1800" i="1" dirty="0">
                <a:effectLst/>
                <a:latin typeface="Times New Roman" panose="02020603050405020304" pitchFamily="18" charset="0"/>
              </a:rPr>
              <a:t>Domestic Abuse Statistics UK • NCDV</a:t>
            </a:r>
            <a:r>
              <a:rPr lang="en-GB" sz="1800" dirty="0">
                <a:effectLst/>
                <a:latin typeface="Times New Roman" panose="02020603050405020304" pitchFamily="18" charset="0"/>
              </a:rPr>
              <a:t>. [online] www.ncdv.org.uk. Available at: https://www.ncdv.org.uk/domestic-abuse-statistics-uk/#:~:text=1%20in%205%20adults%20experience%20Domestic%20Abuse%20during.</a:t>
            </a:r>
          </a:p>
          <a:p>
            <a:pPr>
              <a:lnSpc>
                <a:spcPct val="150000"/>
              </a:lnSpc>
            </a:pPr>
            <a:r>
              <a:rPr lang="en-GB" sz="1800" dirty="0">
                <a:effectLst/>
                <a:latin typeface="Times New Roman" panose="02020603050405020304" pitchFamily="18" charset="0"/>
              </a:rPr>
              <a:t>Silva, S. and Franco, T. (2020). How smart devices are exploited for domestic abuse. </a:t>
            </a:r>
            <a:r>
              <a:rPr lang="en-GB" sz="1800" i="1" dirty="0">
                <a:effectLst/>
                <a:latin typeface="Times New Roman" panose="02020603050405020304" pitchFamily="18" charset="0"/>
              </a:rPr>
              <a:t>BBC News</a:t>
            </a:r>
            <a:r>
              <a:rPr lang="en-GB" sz="1800" dirty="0">
                <a:effectLst/>
                <a:latin typeface="Times New Roman" panose="02020603050405020304" pitchFamily="18" charset="0"/>
              </a:rPr>
              <a:t>. [online] 17 Oct. Available at: https://www.bbc.co.uk/news/technology-54554408.</a:t>
            </a:r>
          </a:p>
          <a:p>
            <a:pPr>
              <a:lnSpc>
                <a:spcPct val="150000"/>
              </a:lnSpc>
            </a:pPr>
            <a:r>
              <a:rPr lang="en-GB" sz="1800" dirty="0">
                <a:effectLst/>
                <a:latin typeface="Times New Roman" panose="02020603050405020304" pitchFamily="18" charset="0"/>
              </a:rPr>
              <a:t>United Nations (2020). </a:t>
            </a:r>
            <a:r>
              <a:rPr lang="en-GB" sz="1800" i="1" dirty="0">
                <a:effectLst/>
                <a:latin typeface="Times New Roman" panose="02020603050405020304" pitchFamily="18" charset="0"/>
              </a:rPr>
              <a:t>What Is Domestic Abuse?</a:t>
            </a:r>
            <a:r>
              <a:rPr lang="en-GB" sz="1800" dirty="0">
                <a:effectLst/>
                <a:latin typeface="Times New Roman" panose="02020603050405020304" pitchFamily="18" charset="0"/>
              </a:rPr>
              <a:t> [online] United Nations. Available at: https://www.un.org/en/coronavirus/what-is-domestic-abuse.</a:t>
            </a:r>
          </a:p>
          <a:p>
            <a:pPr>
              <a:lnSpc>
                <a:spcPct val="150000"/>
              </a:lnSpc>
            </a:pPr>
            <a:r>
              <a:rPr lang="en-GB" sz="1800" dirty="0">
                <a:effectLst/>
                <a:latin typeface="Times New Roman" panose="02020603050405020304" pitchFamily="18" charset="0"/>
              </a:rPr>
              <a:t>Women's Aid (2018). </a:t>
            </a:r>
            <a:r>
              <a:rPr lang="en-GB" sz="1800" i="1" dirty="0">
                <a:effectLst/>
                <a:latin typeface="Times New Roman" panose="02020603050405020304" pitchFamily="18" charset="0"/>
              </a:rPr>
              <a:t>Coercive control - </a:t>
            </a:r>
            <a:r>
              <a:rPr lang="en-GB" sz="1800" i="1" dirty="0" err="1">
                <a:effectLst/>
                <a:latin typeface="Times New Roman" panose="02020603050405020304" pitchFamily="18" charset="0"/>
              </a:rPr>
              <a:t>Womens</a:t>
            </a:r>
            <a:r>
              <a:rPr lang="en-GB" sz="1800" i="1" dirty="0">
                <a:effectLst/>
                <a:latin typeface="Times New Roman" panose="02020603050405020304" pitchFamily="18" charset="0"/>
              </a:rPr>
              <a:t> Aid</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Womens</a:t>
            </a:r>
            <a:r>
              <a:rPr lang="en-GB" sz="1800" dirty="0">
                <a:effectLst/>
                <a:latin typeface="Times New Roman" panose="02020603050405020304" pitchFamily="18" charset="0"/>
              </a:rPr>
              <a:t> Aid. Available at: https://www.womensaid.org.uk/information-support/what-is-domestic-abuse/coercive-control/.</a:t>
            </a:r>
          </a:p>
          <a:p>
            <a:endParaRPr lang="en-GB" dirty="0"/>
          </a:p>
        </p:txBody>
      </p:sp>
      <p:sp>
        <p:nvSpPr>
          <p:cNvPr id="4" name="Footer Placeholder 3">
            <a:extLst>
              <a:ext uri="{FF2B5EF4-FFF2-40B4-BE49-F238E27FC236}">
                <a16:creationId xmlns:a16="http://schemas.microsoft.com/office/drawing/2014/main" id="{473AF242-E6A3-F667-7B48-BBBE9C97F0E5}"/>
              </a:ext>
            </a:extLst>
          </p:cNvPr>
          <p:cNvSpPr>
            <a:spLocks noGrp="1"/>
          </p:cNvSpPr>
          <p:nvPr>
            <p:ph type="ftr" sz="quarter" idx="11"/>
          </p:nvPr>
        </p:nvSpPr>
        <p:spPr/>
        <p:txBody>
          <a:bodyPr/>
          <a:lstStyle/>
          <a:p>
            <a:pPr rtl="0"/>
            <a:r>
              <a:rPr lang="en-GB" noProof="0"/>
              <a:t>Sample Footer Text</a:t>
            </a:r>
          </a:p>
        </p:txBody>
      </p:sp>
      <p:sp>
        <p:nvSpPr>
          <p:cNvPr id="5" name="Date Placeholder 4">
            <a:extLst>
              <a:ext uri="{FF2B5EF4-FFF2-40B4-BE49-F238E27FC236}">
                <a16:creationId xmlns:a16="http://schemas.microsoft.com/office/drawing/2014/main" id="{8AEBC2B1-10CC-648B-4D35-D992CD760485}"/>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FA7B6F8B-E02D-A1BB-575B-455B2E69D489}"/>
              </a:ext>
            </a:extLst>
          </p:cNvPr>
          <p:cNvSpPr>
            <a:spLocks noGrp="1"/>
          </p:cNvSpPr>
          <p:nvPr>
            <p:ph type="sldNum" sz="quarter" idx="12"/>
          </p:nvPr>
        </p:nvSpPr>
        <p:spPr/>
        <p:txBody>
          <a:bodyPr/>
          <a:lstStyle/>
          <a:p>
            <a:pPr rtl="0"/>
            <a:fld id="{3A98EE3D-8CD1-4C3F-BD1C-C98C9596463C}" type="slidenum">
              <a:rPr lang="en-GB" noProof="0" smtClean="0"/>
              <a:t>26</a:t>
            </a:fld>
            <a:endParaRPr lang="en-GB" noProof="0"/>
          </a:p>
        </p:txBody>
      </p:sp>
    </p:spTree>
    <p:extLst>
      <p:ext uri="{BB962C8B-B14F-4D97-AF65-F5344CB8AC3E}">
        <p14:creationId xmlns:p14="http://schemas.microsoft.com/office/powerpoint/2010/main" val="1938556433"/>
      </p:ext>
    </p:extLst>
  </p:cSld>
  <p:clrMapOvr>
    <a:masterClrMapping/>
  </p:clrMapOvr>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52848763_TF45205285_Win32" id="{512915A2-2AB9-4EE3-80AA-D8F6366BE079}" vid="{B6D99418-21CE-40BE-AD04-F937B08DC4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470C9DA-ADC8-49D9-B223-6D54C6FB7BE0}">
  <ds:schemaRefs>
    <ds:schemaRef ds:uri="http://schemas.microsoft.com/sharepoint/v3/contenttype/forms"/>
  </ds:schemaRefs>
</ds:datastoreItem>
</file>

<file path=customXml/itemProps2.xml><?xml version="1.0" encoding="utf-8"?>
<ds:datastoreItem xmlns:ds="http://schemas.openxmlformats.org/officeDocument/2006/customXml" ds:itemID="{54608ECE-840A-4514-AD05-0950FC5D3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7333985-6DEC-4BB6-B360-FFFEFA02249A}">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{27C4ED7E-6095-44A7-A435-01934031DB64}tf45205285_win32</Template>
  <TotalTime>855</TotalTime>
  <Words>2312</Words>
  <Application>Microsoft Office PowerPoint</Application>
  <PresentationFormat>Widescreen</PresentationFormat>
  <Paragraphs>167</Paragraphs>
  <Slides>26</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Gill Sans MT</vt:lpstr>
      <vt:lpstr>Times New Roman</vt:lpstr>
      <vt:lpstr>Wingdings 2</vt:lpstr>
      <vt:lpstr>DividendVTI</vt:lpstr>
      <vt:lpstr>Coercive control and domestic abuse – KEY CHALLENGES  </vt:lpstr>
      <vt:lpstr>CONTENTS </vt:lpstr>
      <vt:lpstr>What is Domestic Abuse? </vt:lpstr>
      <vt:lpstr>PowerPoint Presentation</vt:lpstr>
      <vt:lpstr>Coercive Control</vt:lpstr>
      <vt:lpstr>What is coercive control? </vt:lpstr>
      <vt:lpstr>The serious crime act 2015 </vt:lpstr>
      <vt:lpstr>Domestic Abuse act 2021 </vt:lpstr>
      <vt:lpstr>What does the domestic abuse act 2021 set out? </vt:lpstr>
      <vt:lpstr>Why was there need for a new act? </vt:lpstr>
      <vt:lpstr>Barriers </vt:lpstr>
      <vt:lpstr>PowerPoint Presentation</vt:lpstr>
      <vt:lpstr>In WHICH ways are victims exploited? </vt:lpstr>
      <vt:lpstr>Covid 19 and its effect on  domestic abuse </vt:lpstr>
      <vt:lpstr>Safeguarding victims of domestic abuse  </vt:lpstr>
      <vt:lpstr>HELPLINES </vt:lpstr>
      <vt:lpstr>WHAT MORE CAN WE DO? </vt:lpstr>
      <vt:lpstr>DOMESTIC ABUSE ACT 2021 CRITICISM </vt:lpstr>
      <vt:lpstr>Summary</vt:lpstr>
      <vt:lpstr>Thank you</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Coercive control and domestic abuse </dc:title>
  <dc:creator>Meigon Peters</dc:creator>
  <cp:lastModifiedBy>meigonpeters123@icloud.com</cp:lastModifiedBy>
  <cp:revision>1</cp:revision>
  <dcterms:created xsi:type="dcterms:W3CDTF">2023-12-13T18:20:09Z</dcterms:created>
  <dcterms:modified xsi:type="dcterms:W3CDTF">2023-12-14T08:35:48Z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