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8" r:id="rId2"/>
    <p:sldId id="276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43E213-2F1C-4305-ADBF-4AA8A1AA90B7}" v="1" dt="2024-06-28T10:14:37.8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83" d="100"/>
          <a:sy n="83" d="100"/>
        </p:scale>
        <p:origin x="537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33E94C5C-049C-4415-A916-076C73F1E53D}"/>
    <pc:docChg chg="addSld delSld modSld">
      <pc:chgData name="Piyumika Kithulgoda Gamage" userId="8130ac14-9727-4963-a006-512f362f8357" providerId="ADAL" clId="{33E94C5C-049C-4415-A916-076C73F1E53D}" dt="2024-06-20T17:02:55.271" v="9"/>
      <pc:docMkLst>
        <pc:docMk/>
      </pc:docMkLst>
      <pc:sldChg chg="del">
        <pc:chgData name="Piyumika Kithulgoda Gamage" userId="8130ac14-9727-4963-a006-512f362f8357" providerId="ADAL" clId="{33E94C5C-049C-4415-A916-076C73F1E53D}" dt="2024-06-20T17:02:53.368" v="8" actId="47"/>
        <pc:sldMkLst>
          <pc:docMk/>
          <pc:sldMk cId="3439730729" sldId="265"/>
        </pc:sldMkLst>
      </pc:sldChg>
      <pc:sldChg chg="add">
        <pc:chgData name="Piyumika Kithulgoda Gamage" userId="8130ac14-9727-4963-a006-512f362f8357" providerId="ADAL" clId="{33E94C5C-049C-4415-A916-076C73F1E53D}" dt="2024-06-20T17:02:55.271" v="9"/>
        <pc:sldMkLst>
          <pc:docMk/>
          <pc:sldMk cId="380240259" sldId="299"/>
        </pc:sldMkLst>
      </pc:sldChg>
      <pc:sldChg chg="del">
        <pc:chgData name="Piyumika Kithulgoda Gamage" userId="8130ac14-9727-4963-a006-512f362f8357" providerId="ADAL" clId="{33E94C5C-049C-4415-A916-076C73F1E53D}" dt="2024-06-20T17:02:52.647" v="7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33E94C5C-049C-4415-A916-076C73F1E53D}" dt="2024-06-20T17:02:46.099" v="6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33E94C5C-049C-4415-A916-076C73F1E53D}" dt="2024-06-20T17:02:46.099" v="6" actId="20577"/>
          <ac:spMkLst>
            <pc:docMk/>
            <pc:sldMk cId="2665699010" sldId="358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0043E213-2F1C-4305-ADBF-4AA8A1AA90B7}"/>
    <pc:docChg chg="addSld delSld modSld">
      <pc:chgData name="Piyumika Kithulgoda Gamage" userId="8130ac14-9727-4963-a006-512f362f8357" providerId="ADAL" clId="{0043E213-2F1C-4305-ADBF-4AA8A1AA90B7}" dt="2024-06-28T10:14:47.879" v="3" actId="20577"/>
      <pc:docMkLst>
        <pc:docMk/>
      </pc:docMkLst>
      <pc:sldChg chg="add">
        <pc:chgData name="Piyumika Kithulgoda Gamage" userId="8130ac14-9727-4963-a006-512f362f8357" providerId="ADAL" clId="{0043E213-2F1C-4305-ADBF-4AA8A1AA90B7}" dt="2024-06-28T10:14:37.864" v="1"/>
        <pc:sldMkLst>
          <pc:docMk/>
          <pc:sldMk cId="623830522" sldId="276"/>
        </pc:sldMkLst>
      </pc:sldChg>
      <pc:sldChg chg="modSp mod">
        <pc:chgData name="Piyumika Kithulgoda Gamage" userId="8130ac14-9727-4963-a006-512f362f8357" providerId="ADAL" clId="{0043E213-2F1C-4305-ADBF-4AA8A1AA90B7}" dt="2024-06-28T10:14:47.879" v="3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0043E213-2F1C-4305-ADBF-4AA8A1AA90B7}" dt="2024-06-28T10:14:47.879" v="3" actId="20577"/>
          <ac:spMkLst>
            <pc:docMk/>
            <pc:sldMk cId="2665699010" sldId="358"/>
            <ac:spMk id="5" creationId="{E8FBFAA6-7D53-4F46-B4FA-B6E25AA48337}"/>
          </ac:spMkLst>
        </pc:spChg>
      </pc:sldChg>
      <pc:sldChg chg="del">
        <pc:chgData name="Piyumika Kithulgoda Gamage" userId="8130ac14-9727-4963-a006-512f362f8357" providerId="ADAL" clId="{0043E213-2F1C-4305-ADBF-4AA8A1AA90B7}" dt="2024-06-28T10:14:35.769" v="0" actId="47"/>
        <pc:sldMkLst>
          <pc:docMk/>
          <pc:sldMk cId="2537942511" sldId="359"/>
        </pc:sldMkLst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39E9B166-892A-4021-8116-968BC91882AC}"/>
    <pc:docChg chg="modSld">
      <pc:chgData name="Piyumika Kithulgoda Gamage" userId="8130ac14-9727-4963-a006-512f362f8357" providerId="ADAL" clId="{39E9B166-892A-4021-8116-968BC91882AC}" dt="2024-06-17T18:36:25.475" v="2" actId="120"/>
      <pc:docMkLst>
        <pc:docMk/>
      </pc:docMkLst>
      <pc:sldChg chg="modSp mod">
        <pc:chgData name="Piyumika Kithulgoda Gamage" userId="8130ac14-9727-4963-a006-512f362f8357" providerId="ADAL" clId="{39E9B166-892A-4021-8116-968BC91882AC}" dt="2024-06-17T18:36:25.475" v="2" actId="120"/>
        <pc:sldMkLst>
          <pc:docMk/>
          <pc:sldMk cId="529622520" sldId="316"/>
        </pc:sldMkLst>
        <pc:spChg chg="mod">
          <ac:chgData name="Piyumika Kithulgoda Gamage" userId="8130ac14-9727-4963-a006-512f362f8357" providerId="ADAL" clId="{39E9B166-892A-4021-8116-968BC91882AC}" dt="2024-06-17T18:36:25.475" v="2" actId="120"/>
          <ac:spMkLst>
            <pc:docMk/>
            <pc:sldMk cId="529622520" sldId="316"/>
            <ac:spMk id="3" creationId="{90C8453D-6031-602E-ABBC-1178D1DCB6C8}"/>
          </ac:spMkLst>
        </pc:spChg>
        <pc:spChg chg="mod">
          <ac:chgData name="Piyumika Kithulgoda Gamage" userId="8130ac14-9727-4963-a006-512f362f8357" providerId="ADAL" clId="{39E9B166-892A-4021-8116-968BC91882AC}" dt="2024-06-17T18:36:16.898" v="0" actId="122"/>
          <ac:spMkLst>
            <pc:docMk/>
            <pc:sldMk cId="529622520" sldId="316"/>
            <ac:spMk id="6" creationId="{481A9B55-3462-1A06-4D7B-DE2C15C008CF}"/>
          </ac:spMkLst>
        </pc:spChg>
      </pc:sldChg>
    </pc:docChg>
  </pc:docChgLst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2E9AAF84-2B61-4E71-A466-9FDA2E89D289}"/>
    <pc:docChg chg="addSld delSld modSld">
      <pc:chgData name="Piyumika Kithulgoda Gamage" userId="8130ac14-9727-4963-a006-512f362f8357" providerId="ADAL" clId="{2E9AAF84-2B61-4E71-A466-9FDA2E89D289}" dt="2024-06-21T18:15:23.569" v="5"/>
      <pc:docMkLst>
        <pc:docMk/>
      </pc:docMkLst>
      <pc:sldChg chg="del">
        <pc:chgData name="Piyumika Kithulgoda Gamage" userId="8130ac14-9727-4963-a006-512f362f8357" providerId="ADAL" clId="{2E9AAF84-2B61-4E71-A466-9FDA2E89D289}" dt="2024-06-21T18:15:21.429" v="4" actId="47"/>
        <pc:sldMkLst>
          <pc:docMk/>
          <pc:sldMk cId="380240259" sldId="299"/>
        </pc:sldMkLst>
      </pc:sldChg>
      <pc:sldChg chg="modSp mod">
        <pc:chgData name="Piyumika Kithulgoda Gamage" userId="8130ac14-9727-4963-a006-512f362f8357" providerId="ADAL" clId="{2E9AAF84-2B61-4E71-A466-9FDA2E89D289}" dt="2024-06-21T18:15:19.270" v="3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2E9AAF84-2B61-4E71-A466-9FDA2E89D289}" dt="2024-06-21T18:15:19.270" v="3" actId="20577"/>
          <ac:spMkLst>
            <pc:docMk/>
            <pc:sldMk cId="2665699010" sldId="358"/>
            <ac:spMk id="5" creationId="{E8FBFAA6-7D53-4F46-B4FA-B6E25AA48337}"/>
          </ac:spMkLst>
        </pc:spChg>
      </pc:sldChg>
      <pc:sldChg chg="add">
        <pc:chgData name="Piyumika Kithulgoda Gamage" userId="8130ac14-9727-4963-a006-512f362f8357" providerId="ADAL" clId="{2E9AAF84-2B61-4E71-A466-9FDA2E89D289}" dt="2024-06-21T18:15:23.569" v="5"/>
        <pc:sldMkLst>
          <pc:docMk/>
          <pc:sldMk cId="2537942511" sldId="359"/>
        </pc:sldMkLst>
      </pc:sldChg>
      <pc:sldMasterChg chg="delSldLayout">
        <pc:chgData name="Piyumika Kithulgoda Gamage" userId="8130ac14-9727-4963-a006-512f362f8357" providerId="ADAL" clId="{2E9AAF84-2B61-4E71-A466-9FDA2E89D289}" dt="2024-06-21T18:15:21.429" v="4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2E9AAF84-2B61-4E71-A466-9FDA2E89D289}" dt="2024-06-21T18:15:21.429" v="4" actId="47"/>
          <pc:sldLayoutMkLst>
            <pc:docMk/>
            <pc:sldMasterMk cId="0" sldId="2147483677"/>
            <pc:sldLayoutMk cId="641612286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/econom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FF00"/>
                </a:solidFill>
              </a:rPr>
              <a:t>Week 5</a:t>
            </a:r>
            <a:endParaRPr lang="en-GB" altLang="en-US" b="1" dirty="0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2 – Activity 2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66569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4F5C9-43F4-BA04-8CDC-DF6154717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976" y="1124744"/>
            <a:ext cx="10946920" cy="420720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b="1" dirty="0">
                <a:ea typeface="+mn-lt"/>
                <a:cs typeface="+mn-lt"/>
              </a:rPr>
              <a:t>Instructions:</a:t>
            </a:r>
          </a:p>
          <a:p>
            <a:r>
              <a:rPr lang="en-GB" dirty="0">
                <a:ea typeface="+mn-lt"/>
                <a:cs typeface="+mn-lt"/>
              </a:rPr>
              <a:t>Click on the link below to access the UK Macroeconomics indicators.</a:t>
            </a:r>
          </a:p>
          <a:p>
            <a:r>
              <a:rPr lang="en-GB" dirty="0">
                <a:ea typeface="+mn-lt"/>
                <a:cs typeface="+mn-lt"/>
              </a:rPr>
              <a:t>Research the assigned topic and prepare a presentation of your findings.</a:t>
            </a:r>
          </a:p>
          <a:p>
            <a:r>
              <a:rPr lang="en-GB" dirty="0">
                <a:ea typeface="+mn-lt"/>
                <a:cs typeface="+mn-lt"/>
              </a:rPr>
              <a:t>Present your findings to the class.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b="1" dirty="0">
                <a:ea typeface="+mn-lt"/>
                <a:cs typeface="+mn-lt"/>
              </a:rPr>
              <a:t>Topics:</a:t>
            </a: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Group 1: GDP</a:t>
            </a: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Group 2: Unemployment</a:t>
            </a: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Group 3: Inflation</a:t>
            </a: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Group 4: Interest Rates</a:t>
            </a:r>
          </a:p>
          <a:p>
            <a:pPr marL="0" indent="0" algn="ctr">
              <a:buNone/>
            </a:pPr>
            <a:endParaRPr lang="en-GB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Economy - Office for National Statistics (ons.gov.uk)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3A24E-594F-2B76-06F1-3FEAD61BA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611" y="332656"/>
            <a:ext cx="10515600" cy="660723"/>
          </a:xfrm>
        </p:spPr>
        <p:txBody>
          <a:bodyPr/>
          <a:lstStyle/>
          <a:p>
            <a:pPr marL="0" indent="0" algn="l">
              <a:buNone/>
            </a:pPr>
            <a:r>
              <a:rPr lang="en-GB" sz="3200" b="1" dirty="0">
                <a:ea typeface="+mn-lt"/>
                <a:cs typeface="+mn-lt"/>
              </a:rPr>
              <a:t>Activity 2: Exploring UK Macroeconomic Indicators</a:t>
            </a:r>
          </a:p>
        </p:txBody>
      </p:sp>
    </p:spTree>
    <p:extLst>
      <p:ext uri="{BB962C8B-B14F-4D97-AF65-F5344CB8AC3E}">
        <p14:creationId xmlns:p14="http://schemas.microsoft.com/office/powerpoint/2010/main" val="6238305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83</Words>
  <Application>Microsoft Office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LCBB4010 </vt:lpstr>
      <vt:lpstr>Activity 2: Exploring UK Macroeconomic Indicators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141</cp:revision>
  <cp:lastPrinted>2018-07-09T15:27:01Z</cp:lastPrinted>
  <dcterms:created xsi:type="dcterms:W3CDTF">2002-10-07T19:43:58Z</dcterms:created>
  <dcterms:modified xsi:type="dcterms:W3CDTF">2024-06-28T10:14:49Z</dcterms:modified>
</cp:coreProperties>
</file>