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73" r:id="rId3"/>
    <p:sldId id="261" r:id="rId4"/>
    <p:sldId id="257" r:id="rId5"/>
    <p:sldId id="262" r:id="rId6"/>
    <p:sldId id="263" r:id="rId7"/>
    <p:sldId id="258" r:id="rId8"/>
    <p:sldId id="265" r:id="rId9"/>
    <p:sldId id="266" r:id="rId10"/>
    <p:sldId id="259" r:id="rId11"/>
    <p:sldId id="269" r:id="rId12"/>
    <p:sldId id="270" r:id="rId13"/>
    <p:sldId id="268" r:id="rId14"/>
    <p:sldId id="26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0C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5D2CA3-D2F7-494B-962B-AD629706DFD8}" v="1736" dt="2026-02-12T23:47:19.2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33"/>
    <p:restoredTop sz="94694"/>
  </p:normalViewPr>
  <p:slideViewPr>
    <p:cSldViewPr snapToGrid="0">
      <p:cViewPr>
        <p:scale>
          <a:sx n="76" d="100"/>
          <a:sy n="76" d="100"/>
        </p:scale>
        <p:origin x="1208" y="1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on Kuok (2325244)" userId="cc786ad9-4ff1-40cd-b507-2556cd7cf59f" providerId="ADAL" clId="{D96BA5E7-7E3F-5798-A9D2-4968E33E5A64}"/>
    <pc:docChg chg="undo redo custSel addSld delSld modSld sldOrd">
      <pc:chgData name="Jason Kuok (2325244)" userId="cc786ad9-4ff1-40cd-b507-2556cd7cf59f" providerId="ADAL" clId="{D96BA5E7-7E3F-5798-A9D2-4968E33E5A64}" dt="2026-02-12T23:47:19.217" v="6095" actId="20577"/>
      <pc:docMkLst>
        <pc:docMk/>
      </pc:docMkLst>
      <pc:sldChg chg="addSp delSp modSp mod addAnim delAnim modAnim setClrOvrMap">
        <pc:chgData name="Jason Kuok (2325244)" userId="cc786ad9-4ff1-40cd-b507-2556cd7cf59f" providerId="ADAL" clId="{D96BA5E7-7E3F-5798-A9D2-4968E33E5A64}" dt="2026-02-12T23:47:19.217" v="6095" actId="20577"/>
        <pc:sldMkLst>
          <pc:docMk/>
          <pc:sldMk cId="2340632250" sldId="256"/>
        </pc:sldMkLst>
        <pc:spChg chg="mod">
          <ac:chgData name="Jason Kuok (2325244)" userId="cc786ad9-4ff1-40cd-b507-2556cd7cf59f" providerId="ADAL" clId="{D96BA5E7-7E3F-5798-A9D2-4968E33E5A64}" dt="2026-01-27T00:09:33.836" v="1475" actId="27636"/>
          <ac:spMkLst>
            <pc:docMk/>
            <pc:sldMk cId="2340632250" sldId="256"/>
            <ac:spMk id="12" creationId="{0804E1CE-6DD6-C702-0D81-D7EDE68C75A0}"/>
          </ac:spMkLst>
        </pc:spChg>
        <pc:spChg chg="add">
          <ac:chgData name="Jason Kuok (2325244)" userId="cc786ad9-4ff1-40cd-b507-2556cd7cf59f" providerId="ADAL" clId="{D96BA5E7-7E3F-5798-A9D2-4968E33E5A64}" dt="2026-01-29T12:52:42.402" v="4940" actId="26606"/>
          <ac:spMkLst>
            <pc:docMk/>
            <pc:sldMk cId="2340632250" sldId="256"/>
            <ac:spMk id="4112" creationId="{33E93247-6229-44AB-A550-739E971E690B}"/>
          </ac:spMkLst>
        </pc:spChg>
        <pc:spChg chg="add">
          <ac:chgData name="Jason Kuok (2325244)" userId="cc786ad9-4ff1-40cd-b507-2556cd7cf59f" providerId="ADAL" clId="{D96BA5E7-7E3F-5798-A9D2-4968E33E5A64}" dt="2026-01-29T12:52:42.402" v="4940" actId="26606"/>
          <ac:spMkLst>
            <pc:docMk/>
            <pc:sldMk cId="2340632250" sldId="256"/>
            <ac:spMk id="4114" creationId="{912025B4-7337-735E-4DC9-E634D2011984}"/>
          </ac:spMkLst>
        </pc:spChg>
        <pc:spChg chg="add">
          <ac:chgData name="Jason Kuok (2325244)" userId="cc786ad9-4ff1-40cd-b507-2556cd7cf59f" providerId="ADAL" clId="{D96BA5E7-7E3F-5798-A9D2-4968E33E5A64}" dt="2026-01-29T12:52:42.402" v="4940" actId="26606"/>
          <ac:spMkLst>
            <pc:docMk/>
            <pc:sldMk cId="2340632250" sldId="256"/>
            <ac:spMk id="4116" creationId="{150CDACD-D191-E642-F686-FCB54B7E5F67}"/>
          </ac:spMkLst>
        </pc:spChg>
        <pc:graphicFrameChg chg="add mod modGraphic">
          <ac:chgData name="Jason Kuok (2325244)" userId="cc786ad9-4ff1-40cd-b507-2556cd7cf59f" providerId="ADAL" clId="{D96BA5E7-7E3F-5798-A9D2-4968E33E5A64}" dt="2026-02-12T23:47:19.217" v="6095" actId="20577"/>
          <ac:graphicFrameMkLst>
            <pc:docMk/>
            <pc:sldMk cId="2340632250" sldId="256"/>
            <ac:graphicFrameMk id="3" creationId="{16781540-52CB-FBAF-0D15-3B3321A31282}"/>
          </ac:graphicFrameMkLst>
        </pc:graphicFrameChg>
        <pc:picChg chg="add mod">
          <ac:chgData name="Jason Kuok (2325244)" userId="cc786ad9-4ff1-40cd-b507-2556cd7cf59f" providerId="ADAL" clId="{D96BA5E7-7E3F-5798-A9D2-4968E33E5A64}" dt="2026-02-12T23:24:09.627" v="5886" actId="1076"/>
          <ac:picMkLst>
            <pc:docMk/>
            <pc:sldMk cId="2340632250" sldId="256"/>
            <ac:picMk id="1026" creationId="{EDB72C32-0022-7CA6-D82E-3A9B5D3102F1}"/>
          </ac:picMkLst>
        </pc:picChg>
        <pc:picChg chg="add mod">
          <ac:chgData name="Jason Kuok (2325244)" userId="cc786ad9-4ff1-40cd-b507-2556cd7cf59f" providerId="ADAL" clId="{D96BA5E7-7E3F-5798-A9D2-4968E33E5A64}" dt="2026-02-12T23:24:09.627" v="5886" actId="1076"/>
          <ac:picMkLst>
            <pc:docMk/>
            <pc:sldMk cId="2340632250" sldId="256"/>
            <ac:picMk id="1028" creationId="{3B23C90C-2A91-0418-C522-AF9427322C7C}"/>
          </ac:picMkLst>
        </pc:picChg>
        <pc:picChg chg="add mod">
          <ac:chgData name="Jason Kuok (2325244)" userId="cc786ad9-4ff1-40cd-b507-2556cd7cf59f" providerId="ADAL" clId="{D96BA5E7-7E3F-5798-A9D2-4968E33E5A64}" dt="2026-02-12T23:24:30.572" v="5890" actId="171"/>
          <ac:picMkLst>
            <pc:docMk/>
            <pc:sldMk cId="2340632250" sldId="256"/>
            <ac:picMk id="1030" creationId="{6D6EE6CB-7390-1B57-2821-9A9038C16A66}"/>
          </ac:picMkLst>
        </pc:picChg>
        <pc:picChg chg="add mod">
          <ac:chgData name="Jason Kuok (2325244)" userId="cc786ad9-4ff1-40cd-b507-2556cd7cf59f" providerId="ADAL" clId="{D96BA5E7-7E3F-5798-A9D2-4968E33E5A64}" dt="2026-02-12T23:28:06.039" v="5928" actId="171"/>
          <ac:picMkLst>
            <pc:docMk/>
            <pc:sldMk cId="2340632250" sldId="256"/>
            <ac:picMk id="1032" creationId="{4B8E3AAF-52F3-5AA1-8FA3-B297BBDEAB60}"/>
          </ac:picMkLst>
        </pc:picChg>
        <pc:picChg chg="add del mod ord">
          <ac:chgData name="Jason Kuok (2325244)" userId="cc786ad9-4ff1-40cd-b507-2556cd7cf59f" providerId="ADAL" clId="{D96BA5E7-7E3F-5798-A9D2-4968E33E5A64}" dt="2026-02-12T11:51:23.521" v="5779" actId="478"/>
          <ac:picMkLst>
            <pc:docMk/>
            <pc:sldMk cId="2340632250" sldId="256"/>
            <ac:picMk id="4102" creationId="{6FFEB72C-A6DA-4733-DED4-E1554C27CC5D}"/>
          </ac:picMkLst>
        </pc:picChg>
      </pc:sldChg>
      <pc:sldChg chg="addSp delSp modSp mod setBg">
        <pc:chgData name="Jason Kuok (2325244)" userId="cc786ad9-4ff1-40cd-b507-2556cd7cf59f" providerId="ADAL" clId="{D96BA5E7-7E3F-5798-A9D2-4968E33E5A64}" dt="2026-02-12T23:29:02.958" v="5944" actId="1076"/>
        <pc:sldMkLst>
          <pc:docMk/>
          <pc:sldMk cId="4263931794" sldId="257"/>
        </pc:sldMkLst>
        <pc:spChg chg="mod">
          <ac:chgData name="Jason Kuok (2325244)" userId="cc786ad9-4ff1-40cd-b507-2556cd7cf59f" providerId="ADAL" clId="{D96BA5E7-7E3F-5798-A9D2-4968E33E5A64}" dt="2026-02-12T23:29:02.958" v="5944" actId="1076"/>
          <ac:spMkLst>
            <pc:docMk/>
            <pc:sldMk cId="4263931794" sldId="257"/>
            <ac:spMk id="2" creationId="{2C86A2B9-723B-8949-1202-DCE46D4B0A0A}"/>
          </ac:spMkLst>
        </pc:spChg>
        <pc:spChg chg="mod">
          <ac:chgData name="Jason Kuok (2325244)" userId="cc786ad9-4ff1-40cd-b507-2556cd7cf59f" providerId="ADAL" clId="{D96BA5E7-7E3F-5798-A9D2-4968E33E5A64}" dt="2026-01-29T11:48:39.416" v="4806" actId="20577"/>
          <ac:spMkLst>
            <pc:docMk/>
            <pc:sldMk cId="4263931794" sldId="257"/>
            <ac:spMk id="3" creationId="{5FCB0015-0E01-98CB-2FD4-C24DBBA34012}"/>
          </ac:spMkLst>
        </pc:spChg>
        <pc:spChg chg="add">
          <ac:chgData name="Jason Kuok (2325244)" userId="cc786ad9-4ff1-40cd-b507-2556cd7cf59f" providerId="ADAL" clId="{D96BA5E7-7E3F-5798-A9D2-4968E33E5A64}" dt="2026-01-29T09:46:04.025" v="3291" actId="26606"/>
          <ac:spMkLst>
            <pc:docMk/>
            <pc:sldMk cId="4263931794" sldId="257"/>
            <ac:spMk id="10" creationId="{4065D9BE-A58D-6E8A-D4A2-5056F3C5E9CA}"/>
          </ac:spMkLst>
        </pc:spChg>
        <pc:spChg chg="add">
          <ac:chgData name="Jason Kuok (2325244)" userId="cc786ad9-4ff1-40cd-b507-2556cd7cf59f" providerId="ADAL" clId="{D96BA5E7-7E3F-5798-A9D2-4968E33E5A64}" dt="2026-01-29T09:46:04.025" v="3291" actId="26606"/>
          <ac:spMkLst>
            <pc:docMk/>
            <pc:sldMk cId="4263931794" sldId="257"/>
            <ac:spMk id="12" creationId="{A745E793-BC99-8991-71CD-53FFBB6A8F69}"/>
          </ac:spMkLst>
        </pc:spChg>
        <pc:picChg chg="add mod">
          <ac:chgData name="Jason Kuok (2325244)" userId="cc786ad9-4ff1-40cd-b507-2556cd7cf59f" providerId="ADAL" clId="{D96BA5E7-7E3F-5798-A9D2-4968E33E5A64}" dt="2026-02-12T23:26:09.912" v="5909" actId="171"/>
          <ac:picMkLst>
            <pc:docMk/>
            <pc:sldMk cId="4263931794" sldId="257"/>
            <ac:picMk id="4" creationId="{3F14BA7B-5D02-A8DD-F596-F3B35CF898F5}"/>
          </ac:picMkLst>
        </pc:picChg>
        <pc:picChg chg="add mod">
          <ac:chgData name="Jason Kuok (2325244)" userId="cc786ad9-4ff1-40cd-b507-2556cd7cf59f" providerId="ADAL" clId="{D96BA5E7-7E3F-5798-A9D2-4968E33E5A64}" dt="2026-02-12T23:28:44.042" v="5940" actId="171"/>
          <ac:picMkLst>
            <pc:docMk/>
            <pc:sldMk cId="4263931794" sldId="257"/>
            <ac:picMk id="5" creationId="{291ECEF2-04BC-B62F-429B-55D71837284E}"/>
          </ac:picMkLst>
        </pc:picChg>
        <pc:picChg chg="add mod">
          <ac:chgData name="Jason Kuok (2325244)" userId="cc786ad9-4ff1-40cd-b507-2556cd7cf59f" providerId="ADAL" clId="{D96BA5E7-7E3F-5798-A9D2-4968E33E5A64}" dt="2026-02-12T23:26:15.341" v="5910" actId="14100"/>
          <ac:picMkLst>
            <pc:docMk/>
            <pc:sldMk cId="4263931794" sldId="257"/>
            <ac:picMk id="7" creationId="{2A4571AB-3D33-7B8C-9040-E7AD32610617}"/>
          </ac:picMkLst>
        </pc:picChg>
        <pc:picChg chg="add mod">
          <ac:chgData name="Jason Kuok (2325244)" userId="cc786ad9-4ff1-40cd-b507-2556cd7cf59f" providerId="ADAL" clId="{D96BA5E7-7E3F-5798-A9D2-4968E33E5A64}" dt="2026-02-12T12:07:56.572" v="5803" actId="170"/>
          <ac:picMkLst>
            <pc:docMk/>
            <pc:sldMk cId="4263931794" sldId="257"/>
            <ac:picMk id="4098" creationId="{55F6DC36-B1C7-74A9-9227-2E0C2305921A}"/>
          </ac:picMkLst>
        </pc:picChg>
        <pc:picChg chg="add mod">
          <ac:chgData name="Jason Kuok (2325244)" userId="cc786ad9-4ff1-40cd-b507-2556cd7cf59f" providerId="ADAL" clId="{D96BA5E7-7E3F-5798-A9D2-4968E33E5A64}" dt="2026-02-12T12:07:56.572" v="5803" actId="170"/>
          <ac:picMkLst>
            <pc:docMk/>
            <pc:sldMk cId="4263931794" sldId="257"/>
            <ac:picMk id="6148" creationId="{6F5ECEE1-9ACF-B067-A36E-F20B8CA421A5}"/>
          </ac:picMkLst>
        </pc:picChg>
      </pc:sldChg>
      <pc:sldChg chg="addSp delSp modSp mod setBg">
        <pc:chgData name="Jason Kuok (2325244)" userId="cc786ad9-4ff1-40cd-b507-2556cd7cf59f" providerId="ADAL" clId="{D96BA5E7-7E3F-5798-A9D2-4968E33E5A64}" dt="2026-02-12T23:42:13.074" v="6026" actId="14100"/>
        <pc:sldMkLst>
          <pc:docMk/>
          <pc:sldMk cId="2638186282" sldId="258"/>
        </pc:sldMkLst>
        <pc:spChg chg="mod">
          <ac:chgData name="Jason Kuok (2325244)" userId="cc786ad9-4ff1-40cd-b507-2556cd7cf59f" providerId="ADAL" clId="{D96BA5E7-7E3F-5798-A9D2-4968E33E5A64}" dt="2026-01-29T10:03:43.989" v="3808" actId="26606"/>
          <ac:spMkLst>
            <pc:docMk/>
            <pc:sldMk cId="2638186282" sldId="258"/>
            <ac:spMk id="2" creationId="{8BE05A2F-75F5-8327-CA34-443A2F827651}"/>
          </ac:spMkLst>
        </pc:spChg>
        <pc:spChg chg="add">
          <ac:chgData name="Jason Kuok (2325244)" userId="cc786ad9-4ff1-40cd-b507-2556cd7cf59f" providerId="ADAL" clId="{D96BA5E7-7E3F-5798-A9D2-4968E33E5A64}" dt="2026-01-29T10:03:43.989" v="3808" actId="26606"/>
          <ac:spMkLst>
            <pc:docMk/>
            <pc:sldMk cId="2638186282" sldId="258"/>
            <ac:spMk id="9" creationId="{04213918-F1EB-4BCE-BE23-F5E9851EE05C}"/>
          </ac:spMkLst>
        </pc:spChg>
        <pc:spChg chg="add">
          <ac:chgData name="Jason Kuok (2325244)" userId="cc786ad9-4ff1-40cd-b507-2556cd7cf59f" providerId="ADAL" clId="{D96BA5E7-7E3F-5798-A9D2-4968E33E5A64}" dt="2026-01-29T10:03:43.989" v="3808" actId="26606"/>
          <ac:spMkLst>
            <pc:docMk/>
            <pc:sldMk cId="2638186282" sldId="258"/>
            <ac:spMk id="11" creationId="{2062E862-C7F7-4CA1-B929-D0B75F5E9FB9}"/>
          </ac:spMkLst>
        </pc:spChg>
        <pc:graphicFrameChg chg="add mod modGraphic">
          <ac:chgData name="Jason Kuok (2325244)" userId="cc786ad9-4ff1-40cd-b507-2556cd7cf59f" providerId="ADAL" clId="{D96BA5E7-7E3F-5798-A9D2-4968E33E5A64}" dt="2026-02-12T23:42:13.074" v="6026" actId="14100"/>
          <ac:graphicFrameMkLst>
            <pc:docMk/>
            <pc:sldMk cId="2638186282" sldId="258"/>
            <ac:graphicFrameMk id="5" creationId="{0A291CE8-72AF-3929-7D5B-862525E1B002}"/>
          </ac:graphicFrameMkLst>
        </pc:graphicFrameChg>
        <pc:picChg chg="add mod">
          <ac:chgData name="Jason Kuok (2325244)" userId="cc786ad9-4ff1-40cd-b507-2556cd7cf59f" providerId="ADAL" clId="{D96BA5E7-7E3F-5798-A9D2-4968E33E5A64}" dt="2026-02-12T23:29:52.945" v="5960" actId="171"/>
          <ac:picMkLst>
            <pc:docMk/>
            <pc:sldMk cId="2638186282" sldId="258"/>
            <ac:picMk id="3" creationId="{CD8B08F9-AA8C-4224-4CAA-76B8D4D9370B}"/>
          </ac:picMkLst>
        </pc:picChg>
        <pc:picChg chg="add mod">
          <ac:chgData name="Jason Kuok (2325244)" userId="cc786ad9-4ff1-40cd-b507-2556cd7cf59f" providerId="ADAL" clId="{D96BA5E7-7E3F-5798-A9D2-4968E33E5A64}" dt="2026-02-12T12:10:08.155" v="5819" actId="171"/>
          <ac:picMkLst>
            <pc:docMk/>
            <pc:sldMk cId="2638186282" sldId="258"/>
            <ac:picMk id="4" creationId="{117E523E-D017-5E65-914F-C475D0E5C742}"/>
          </ac:picMkLst>
        </pc:picChg>
        <pc:picChg chg="add mod">
          <ac:chgData name="Jason Kuok (2325244)" userId="cc786ad9-4ff1-40cd-b507-2556cd7cf59f" providerId="ADAL" clId="{D96BA5E7-7E3F-5798-A9D2-4968E33E5A64}" dt="2026-02-12T12:10:08.155" v="5819" actId="171"/>
          <ac:picMkLst>
            <pc:docMk/>
            <pc:sldMk cId="2638186282" sldId="258"/>
            <ac:picMk id="7170" creationId="{E0CDAC48-5E91-A404-A206-3F2B62442B17}"/>
          </ac:picMkLst>
        </pc:picChg>
      </pc:sldChg>
      <pc:sldChg chg="addSp delSp modSp mod setBg">
        <pc:chgData name="Jason Kuok (2325244)" userId="cc786ad9-4ff1-40cd-b507-2556cd7cf59f" providerId="ADAL" clId="{D96BA5E7-7E3F-5798-A9D2-4968E33E5A64}" dt="2026-02-12T23:40:01.827" v="6021" actId="403"/>
        <pc:sldMkLst>
          <pc:docMk/>
          <pc:sldMk cId="845024285" sldId="259"/>
        </pc:sldMkLst>
        <pc:spChg chg="mod">
          <ac:chgData name="Jason Kuok (2325244)" userId="cc786ad9-4ff1-40cd-b507-2556cd7cf59f" providerId="ADAL" clId="{D96BA5E7-7E3F-5798-A9D2-4968E33E5A64}" dt="2026-01-29T10:02:38.448" v="3801" actId="26606"/>
          <ac:spMkLst>
            <pc:docMk/>
            <pc:sldMk cId="845024285" sldId="259"/>
            <ac:spMk id="2" creationId="{3598D7C4-AAB5-4551-3F8A-60FBF7CB4FAA}"/>
          </ac:spMkLst>
        </pc:spChg>
        <pc:spChg chg="add">
          <ac:chgData name="Jason Kuok (2325244)" userId="cc786ad9-4ff1-40cd-b507-2556cd7cf59f" providerId="ADAL" clId="{D96BA5E7-7E3F-5798-A9D2-4968E33E5A64}" dt="2026-01-29T10:02:38.448" v="3801" actId="26606"/>
          <ac:spMkLst>
            <pc:docMk/>
            <pc:sldMk cId="845024285" sldId="259"/>
            <ac:spMk id="12" creationId="{4E17AA97-89A7-45C1-B813-BFF6C23D79E1}"/>
          </ac:spMkLst>
        </pc:spChg>
        <pc:spChg chg="add">
          <ac:chgData name="Jason Kuok (2325244)" userId="cc786ad9-4ff1-40cd-b507-2556cd7cf59f" providerId="ADAL" clId="{D96BA5E7-7E3F-5798-A9D2-4968E33E5A64}" dt="2026-01-29T10:02:38.448" v="3801" actId="26606"/>
          <ac:spMkLst>
            <pc:docMk/>
            <pc:sldMk cId="845024285" sldId="259"/>
            <ac:spMk id="14" creationId="{33AC4FE1-D370-43A6-96C5-076716BB1E76}"/>
          </ac:spMkLst>
        </pc:spChg>
        <pc:spChg chg="add">
          <ac:chgData name="Jason Kuok (2325244)" userId="cc786ad9-4ff1-40cd-b507-2556cd7cf59f" providerId="ADAL" clId="{D96BA5E7-7E3F-5798-A9D2-4968E33E5A64}" dt="2026-01-29T10:02:38.448" v="3801" actId="26606"/>
          <ac:spMkLst>
            <pc:docMk/>
            <pc:sldMk cId="845024285" sldId="259"/>
            <ac:spMk id="16" creationId="{4A3D569D-D3A6-49CA-A483-291E95DACA14}"/>
          </ac:spMkLst>
        </pc:spChg>
        <pc:graphicFrameChg chg="add mod modGraphic">
          <ac:chgData name="Jason Kuok (2325244)" userId="cc786ad9-4ff1-40cd-b507-2556cd7cf59f" providerId="ADAL" clId="{D96BA5E7-7E3F-5798-A9D2-4968E33E5A64}" dt="2026-02-12T23:40:01.827" v="6021" actId="403"/>
          <ac:graphicFrameMkLst>
            <pc:docMk/>
            <pc:sldMk cId="845024285" sldId="259"/>
            <ac:graphicFrameMk id="8" creationId="{BA4AEF71-4569-E43E-4117-9C3B3EE2EA0C}"/>
          </ac:graphicFrameMkLst>
        </pc:graphicFrameChg>
        <pc:picChg chg="add mod">
          <ac:chgData name="Jason Kuok (2325244)" userId="cc786ad9-4ff1-40cd-b507-2556cd7cf59f" providerId="ADAL" clId="{D96BA5E7-7E3F-5798-A9D2-4968E33E5A64}" dt="2026-02-12T23:30:33.135" v="5976" actId="171"/>
          <ac:picMkLst>
            <pc:docMk/>
            <pc:sldMk cId="845024285" sldId="259"/>
            <ac:picMk id="3" creationId="{187094AD-2250-4308-99DB-0F11505A7E32}"/>
          </ac:picMkLst>
        </pc:picChg>
        <pc:picChg chg="add mod">
          <ac:chgData name="Jason Kuok (2325244)" userId="cc786ad9-4ff1-40cd-b507-2556cd7cf59f" providerId="ADAL" clId="{D96BA5E7-7E3F-5798-A9D2-4968E33E5A64}" dt="2026-02-12T12:11:30.722" v="5835" actId="171"/>
          <ac:picMkLst>
            <pc:docMk/>
            <pc:sldMk cId="845024285" sldId="259"/>
            <ac:picMk id="9" creationId="{2CEA8404-EB8D-80C5-0E7C-AFA5F0F7768E}"/>
          </ac:picMkLst>
        </pc:picChg>
        <pc:picChg chg="add mod">
          <ac:chgData name="Jason Kuok (2325244)" userId="cc786ad9-4ff1-40cd-b507-2556cd7cf59f" providerId="ADAL" clId="{D96BA5E7-7E3F-5798-A9D2-4968E33E5A64}" dt="2026-02-12T23:39:28.722" v="6018"/>
          <ac:picMkLst>
            <pc:docMk/>
            <pc:sldMk cId="845024285" sldId="259"/>
            <ac:picMk id="1028" creationId="{FE5E18A2-6406-4285-3757-E8B2D53B40D6}"/>
          </ac:picMkLst>
        </pc:picChg>
        <pc:picChg chg="add mod">
          <ac:chgData name="Jason Kuok (2325244)" userId="cc786ad9-4ff1-40cd-b507-2556cd7cf59f" providerId="ADAL" clId="{D96BA5E7-7E3F-5798-A9D2-4968E33E5A64}" dt="2026-02-12T12:11:30.722" v="5835" actId="171"/>
          <ac:picMkLst>
            <pc:docMk/>
            <pc:sldMk cId="845024285" sldId="259"/>
            <ac:picMk id="10242" creationId="{014E1370-0058-138C-B656-2346E6A2B927}"/>
          </ac:picMkLst>
        </pc:picChg>
      </pc:sldChg>
      <pc:sldChg chg="addSp modSp mod ord">
        <pc:chgData name="Jason Kuok (2325244)" userId="cc786ad9-4ff1-40cd-b507-2556cd7cf59f" providerId="ADAL" clId="{D96BA5E7-7E3F-5798-A9D2-4968E33E5A64}" dt="2026-02-12T23:32:05.677" v="5996" actId="171"/>
        <pc:sldMkLst>
          <pc:docMk/>
          <pc:sldMk cId="989161516" sldId="260"/>
        </pc:sldMkLst>
        <pc:spChg chg="mod">
          <ac:chgData name="Jason Kuok (2325244)" userId="cc786ad9-4ff1-40cd-b507-2556cd7cf59f" providerId="ADAL" clId="{D96BA5E7-7E3F-5798-A9D2-4968E33E5A64}" dt="2026-02-12T23:23:04.875" v="5880" actId="1076"/>
          <ac:spMkLst>
            <pc:docMk/>
            <pc:sldMk cId="989161516" sldId="260"/>
            <ac:spMk id="3" creationId="{D7E99421-4FE9-020F-4947-A05920BE2994}"/>
          </ac:spMkLst>
        </pc:spChg>
        <pc:picChg chg="add mod">
          <ac:chgData name="Jason Kuok (2325244)" userId="cc786ad9-4ff1-40cd-b507-2556cd7cf59f" providerId="ADAL" clId="{D96BA5E7-7E3F-5798-A9D2-4968E33E5A64}" dt="2026-02-12T12:14:45.855" v="5853" actId="171"/>
          <ac:picMkLst>
            <pc:docMk/>
            <pc:sldMk cId="989161516" sldId="260"/>
            <ac:picMk id="4" creationId="{7C9E4087-F4EE-C14C-B1AF-8B476BD25F19}"/>
          </ac:picMkLst>
        </pc:picChg>
        <pc:picChg chg="add mod">
          <ac:chgData name="Jason Kuok (2325244)" userId="cc786ad9-4ff1-40cd-b507-2556cd7cf59f" providerId="ADAL" clId="{D96BA5E7-7E3F-5798-A9D2-4968E33E5A64}" dt="2026-02-12T23:32:05.677" v="5996" actId="171"/>
          <ac:picMkLst>
            <pc:docMk/>
            <pc:sldMk cId="989161516" sldId="260"/>
            <ac:picMk id="5" creationId="{92DB5A2E-2CC2-5DC1-2769-2888431A9799}"/>
          </ac:picMkLst>
        </pc:picChg>
        <pc:picChg chg="add mod">
          <ac:chgData name="Jason Kuok (2325244)" userId="cc786ad9-4ff1-40cd-b507-2556cd7cf59f" providerId="ADAL" clId="{D96BA5E7-7E3F-5798-A9D2-4968E33E5A64}" dt="2026-02-12T12:14:45.855" v="5853" actId="171"/>
          <ac:picMkLst>
            <pc:docMk/>
            <pc:sldMk cId="989161516" sldId="260"/>
            <ac:picMk id="14338" creationId="{94DDFF71-2308-78EE-7791-21E5E7D5F47E}"/>
          </ac:picMkLst>
        </pc:picChg>
      </pc:sldChg>
      <pc:sldChg chg="addSp delSp modSp new mod setBg">
        <pc:chgData name="Jason Kuok (2325244)" userId="cc786ad9-4ff1-40cd-b507-2556cd7cf59f" providerId="ADAL" clId="{D96BA5E7-7E3F-5798-A9D2-4968E33E5A64}" dt="2026-02-12T23:28:33.056" v="5935" actId="171"/>
        <pc:sldMkLst>
          <pc:docMk/>
          <pc:sldMk cId="1901055664" sldId="261"/>
        </pc:sldMkLst>
        <pc:spChg chg="mod">
          <ac:chgData name="Jason Kuok (2325244)" userId="cc786ad9-4ff1-40cd-b507-2556cd7cf59f" providerId="ADAL" clId="{D96BA5E7-7E3F-5798-A9D2-4968E33E5A64}" dt="2026-02-12T23:25:54.090" v="5904" actId="1076"/>
          <ac:spMkLst>
            <pc:docMk/>
            <pc:sldMk cId="1901055664" sldId="261"/>
            <ac:spMk id="2" creationId="{FAB13071-9FB7-05B8-E362-4AD386BEE2C6}"/>
          </ac:spMkLst>
        </pc:spChg>
        <pc:spChg chg="mod">
          <ac:chgData name="Jason Kuok (2325244)" userId="cc786ad9-4ff1-40cd-b507-2556cd7cf59f" providerId="ADAL" clId="{D96BA5E7-7E3F-5798-A9D2-4968E33E5A64}" dt="2026-01-29T12:20:13.316" v="4826" actId="1076"/>
          <ac:spMkLst>
            <pc:docMk/>
            <pc:sldMk cId="1901055664" sldId="261"/>
            <ac:spMk id="3" creationId="{9366F703-D618-A24B-506F-B87313652DB5}"/>
          </ac:spMkLst>
        </pc:spChg>
        <pc:spChg chg="add">
          <ac:chgData name="Jason Kuok (2325244)" userId="cc786ad9-4ff1-40cd-b507-2556cd7cf59f" providerId="ADAL" clId="{D96BA5E7-7E3F-5798-A9D2-4968E33E5A64}" dt="2026-01-29T09:42:03.816" v="3056" actId="26606"/>
          <ac:spMkLst>
            <pc:docMk/>
            <pc:sldMk cId="1901055664" sldId="261"/>
            <ac:spMk id="10" creationId="{C6D5B03A-B780-A698-DFA9-C9932F22DDD0}"/>
          </ac:spMkLst>
        </pc:spChg>
        <pc:spChg chg="add">
          <ac:chgData name="Jason Kuok (2325244)" userId="cc786ad9-4ff1-40cd-b507-2556cd7cf59f" providerId="ADAL" clId="{D96BA5E7-7E3F-5798-A9D2-4968E33E5A64}" dt="2026-01-29T09:42:03.816" v="3056" actId="26606"/>
          <ac:spMkLst>
            <pc:docMk/>
            <pc:sldMk cId="1901055664" sldId="261"/>
            <ac:spMk id="11" creationId="{EEF92585-7A99-6108-9663-8C59032742EC}"/>
          </ac:spMkLst>
        </pc:spChg>
        <pc:picChg chg="add mod">
          <ac:chgData name="Jason Kuok (2325244)" userId="cc786ad9-4ff1-40cd-b507-2556cd7cf59f" providerId="ADAL" clId="{D96BA5E7-7E3F-5798-A9D2-4968E33E5A64}" dt="2026-02-12T23:25:35.201" v="5899" actId="171"/>
          <ac:picMkLst>
            <pc:docMk/>
            <pc:sldMk cId="1901055664" sldId="261"/>
            <ac:picMk id="4" creationId="{143C97D5-0BAA-0D82-7CC8-7841370CBF52}"/>
          </ac:picMkLst>
        </pc:picChg>
        <pc:picChg chg="add mod">
          <ac:chgData name="Jason Kuok (2325244)" userId="cc786ad9-4ff1-40cd-b507-2556cd7cf59f" providerId="ADAL" clId="{D96BA5E7-7E3F-5798-A9D2-4968E33E5A64}" dt="2026-02-12T23:28:33.056" v="5935" actId="171"/>
          <ac:picMkLst>
            <pc:docMk/>
            <pc:sldMk cId="1901055664" sldId="261"/>
            <ac:picMk id="5" creationId="{7E262767-5A7D-F085-8249-50DE8AEC957C}"/>
          </ac:picMkLst>
        </pc:picChg>
        <pc:picChg chg="add mod">
          <ac:chgData name="Jason Kuok (2325244)" userId="cc786ad9-4ff1-40cd-b507-2556cd7cf59f" providerId="ADAL" clId="{D96BA5E7-7E3F-5798-A9D2-4968E33E5A64}" dt="2026-02-12T12:07:15.756" v="5796" actId="171"/>
          <ac:picMkLst>
            <pc:docMk/>
            <pc:sldMk cId="1901055664" sldId="261"/>
            <ac:picMk id="3074" creationId="{AB5CC96A-EFCD-A3FF-A086-F991E8CD3012}"/>
          </ac:picMkLst>
        </pc:picChg>
        <pc:picChg chg="add mod">
          <ac:chgData name="Jason Kuok (2325244)" userId="cc786ad9-4ff1-40cd-b507-2556cd7cf59f" providerId="ADAL" clId="{D96BA5E7-7E3F-5798-A9D2-4968E33E5A64}" dt="2026-02-12T12:07:15.756" v="5796" actId="171"/>
          <ac:picMkLst>
            <pc:docMk/>
            <pc:sldMk cId="1901055664" sldId="261"/>
            <ac:picMk id="5126" creationId="{F3174417-7609-F5D5-FEFA-556333D4D917}"/>
          </ac:picMkLst>
        </pc:picChg>
      </pc:sldChg>
      <pc:sldChg chg="addSp delSp modSp add mod setBg">
        <pc:chgData name="Jason Kuok (2325244)" userId="cc786ad9-4ff1-40cd-b507-2556cd7cf59f" providerId="ADAL" clId="{D96BA5E7-7E3F-5798-A9D2-4968E33E5A64}" dt="2026-02-12T23:33:57.722" v="5999" actId="1076"/>
        <pc:sldMkLst>
          <pc:docMk/>
          <pc:sldMk cId="3765013909" sldId="262"/>
        </pc:sldMkLst>
        <pc:spChg chg="mod">
          <ac:chgData name="Jason Kuok (2325244)" userId="cc786ad9-4ff1-40cd-b507-2556cd7cf59f" providerId="ADAL" clId="{D96BA5E7-7E3F-5798-A9D2-4968E33E5A64}" dt="2026-02-12T23:27:16.160" v="5922" actId="207"/>
          <ac:spMkLst>
            <pc:docMk/>
            <pc:sldMk cId="3765013909" sldId="262"/>
            <ac:spMk id="2" creationId="{E39C9EFF-A8E5-3EBB-4890-D8081DCD32F6}"/>
          </ac:spMkLst>
        </pc:spChg>
        <pc:spChg chg="mod">
          <ac:chgData name="Jason Kuok (2325244)" userId="cc786ad9-4ff1-40cd-b507-2556cd7cf59f" providerId="ADAL" clId="{D96BA5E7-7E3F-5798-A9D2-4968E33E5A64}" dt="2026-01-29T11:50:12.427" v="4815" actId="20577"/>
          <ac:spMkLst>
            <pc:docMk/>
            <pc:sldMk cId="3765013909" sldId="262"/>
            <ac:spMk id="3" creationId="{D30E5F24-4676-0F62-C06B-28E5FF125D12}"/>
          </ac:spMkLst>
        </pc:spChg>
        <pc:spChg chg="add">
          <ac:chgData name="Jason Kuok (2325244)" userId="cc786ad9-4ff1-40cd-b507-2556cd7cf59f" providerId="ADAL" clId="{D96BA5E7-7E3F-5798-A9D2-4968E33E5A64}" dt="2026-01-29T10:00:34.778" v="3789" actId="26606"/>
          <ac:spMkLst>
            <pc:docMk/>
            <pc:sldMk cId="3765013909" sldId="262"/>
            <ac:spMk id="8" creationId="{4E17AA97-89A7-45C1-B813-BFF6C23D79E1}"/>
          </ac:spMkLst>
        </pc:spChg>
        <pc:spChg chg="add">
          <ac:chgData name="Jason Kuok (2325244)" userId="cc786ad9-4ff1-40cd-b507-2556cd7cf59f" providerId="ADAL" clId="{D96BA5E7-7E3F-5798-A9D2-4968E33E5A64}" dt="2026-01-29T10:00:34.778" v="3789" actId="26606"/>
          <ac:spMkLst>
            <pc:docMk/>
            <pc:sldMk cId="3765013909" sldId="262"/>
            <ac:spMk id="10" creationId="{33AC4FE1-D370-43A6-96C5-076716BB1E76}"/>
          </ac:spMkLst>
        </pc:spChg>
        <pc:spChg chg="add">
          <ac:chgData name="Jason Kuok (2325244)" userId="cc786ad9-4ff1-40cd-b507-2556cd7cf59f" providerId="ADAL" clId="{D96BA5E7-7E3F-5798-A9D2-4968E33E5A64}" dt="2026-01-29T10:00:34.778" v="3789" actId="26606"/>
          <ac:spMkLst>
            <pc:docMk/>
            <pc:sldMk cId="3765013909" sldId="262"/>
            <ac:spMk id="12" creationId="{4A3D569D-D3A6-49CA-A483-291E95DACA14}"/>
          </ac:spMkLst>
        </pc:spChg>
        <pc:picChg chg="add mod">
          <ac:chgData name="Jason Kuok (2325244)" userId="cc786ad9-4ff1-40cd-b507-2556cd7cf59f" providerId="ADAL" clId="{D96BA5E7-7E3F-5798-A9D2-4968E33E5A64}" dt="2026-02-12T23:26:35.223" v="5916" actId="171"/>
          <ac:picMkLst>
            <pc:docMk/>
            <pc:sldMk cId="3765013909" sldId="262"/>
            <ac:picMk id="4" creationId="{13A8AA5C-0702-17C0-DFD6-061523DBC629}"/>
          </ac:picMkLst>
        </pc:picChg>
        <pc:picChg chg="add mod">
          <ac:chgData name="Jason Kuok (2325244)" userId="cc786ad9-4ff1-40cd-b507-2556cd7cf59f" providerId="ADAL" clId="{D96BA5E7-7E3F-5798-A9D2-4968E33E5A64}" dt="2026-02-12T12:08:23.789" v="5808" actId="171"/>
          <ac:picMkLst>
            <pc:docMk/>
            <pc:sldMk cId="3765013909" sldId="262"/>
            <ac:picMk id="5" creationId="{7829A8BF-086D-2607-5C2D-F77D10D38D13}"/>
          </ac:picMkLst>
        </pc:picChg>
        <pc:picChg chg="add mod">
          <ac:chgData name="Jason Kuok (2325244)" userId="cc786ad9-4ff1-40cd-b507-2556cd7cf59f" providerId="ADAL" clId="{D96BA5E7-7E3F-5798-A9D2-4968E33E5A64}" dt="2026-02-12T23:29:13.075" v="5949" actId="171"/>
          <ac:picMkLst>
            <pc:docMk/>
            <pc:sldMk cId="3765013909" sldId="262"/>
            <ac:picMk id="6" creationId="{3C8AF7FC-897F-1CAB-7EC5-3E0A4B1079A5}"/>
          </ac:picMkLst>
        </pc:picChg>
        <pc:picChg chg="add mod">
          <ac:chgData name="Jason Kuok (2325244)" userId="cc786ad9-4ff1-40cd-b507-2556cd7cf59f" providerId="ADAL" clId="{D96BA5E7-7E3F-5798-A9D2-4968E33E5A64}" dt="2026-02-12T23:26:26.479" v="5911" actId="171"/>
          <ac:picMkLst>
            <pc:docMk/>
            <pc:sldMk cId="3765013909" sldId="262"/>
            <ac:picMk id="5122" creationId="{341309AD-FCE0-F455-27A9-3EC73417B86A}"/>
          </ac:picMkLst>
        </pc:picChg>
        <pc:picChg chg="add mod">
          <ac:chgData name="Jason Kuok (2325244)" userId="cc786ad9-4ff1-40cd-b507-2556cd7cf59f" providerId="ADAL" clId="{D96BA5E7-7E3F-5798-A9D2-4968E33E5A64}" dt="2026-02-12T23:33:57.722" v="5999" actId="1076"/>
          <ac:picMkLst>
            <pc:docMk/>
            <pc:sldMk cId="3765013909" sldId="262"/>
            <ac:picMk id="5124" creationId="{6A12FA50-C8E7-0D86-1821-1FB3F83C5C14}"/>
          </ac:picMkLst>
        </pc:picChg>
      </pc:sldChg>
      <pc:sldChg chg="addSp delSp modSp add mod setBg">
        <pc:chgData name="Jason Kuok (2325244)" userId="cc786ad9-4ff1-40cd-b507-2556cd7cf59f" providerId="ADAL" clId="{D96BA5E7-7E3F-5798-A9D2-4968E33E5A64}" dt="2026-02-12T23:43:53.196" v="6045" actId="12269"/>
        <pc:sldMkLst>
          <pc:docMk/>
          <pc:sldMk cId="3285800846" sldId="263"/>
        </pc:sldMkLst>
        <pc:spChg chg="mod">
          <ac:chgData name="Jason Kuok (2325244)" userId="cc786ad9-4ff1-40cd-b507-2556cd7cf59f" providerId="ADAL" clId="{D96BA5E7-7E3F-5798-A9D2-4968E33E5A64}" dt="2026-01-29T10:00:58.130" v="3790" actId="26606"/>
          <ac:spMkLst>
            <pc:docMk/>
            <pc:sldMk cId="3285800846" sldId="263"/>
            <ac:spMk id="2" creationId="{5C4A8F9A-9007-EFFB-AEC1-2F21D739EF5F}"/>
          </ac:spMkLst>
        </pc:spChg>
        <pc:spChg chg="add del">
          <ac:chgData name="Jason Kuok (2325244)" userId="cc786ad9-4ff1-40cd-b507-2556cd7cf59f" providerId="ADAL" clId="{D96BA5E7-7E3F-5798-A9D2-4968E33E5A64}" dt="2026-02-12T23:34:58.079" v="6002" actId="478"/>
          <ac:spMkLst>
            <pc:docMk/>
            <pc:sldMk cId="3285800846" sldId="263"/>
            <ac:spMk id="5" creationId="{2DBD413C-506C-0B7A-7411-5B2FD9F8C334}"/>
          </ac:spMkLst>
        </pc:spChg>
        <pc:spChg chg="add">
          <ac:chgData name="Jason Kuok (2325244)" userId="cc786ad9-4ff1-40cd-b507-2556cd7cf59f" providerId="ADAL" clId="{D96BA5E7-7E3F-5798-A9D2-4968E33E5A64}" dt="2026-02-12T23:35:12.268" v="6003"/>
          <ac:spMkLst>
            <pc:docMk/>
            <pc:sldMk cId="3285800846" sldId="263"/>
            <ac:spMk id="6" creationId="{F8B00FC5-B0EA-F24D-9F16-605A7243D8AF}"/>
          </ac:spMkLst>
        </pc:spChg>
        <pc:spChg chg="add">
          <ac:chgData name="Jason Kuok (2325244)" userId="cc786ad9-4ff1-40cd-b507-2556cd7cf59f" providerId="ADAL" clId="{D96BA5E7-7E3F-5798-A9D2-4968E33E5A64}" dt="2026-01-29T10:00:58.130" v="3790" actId="26606"/>
          <ac:spMkLst>
            <pc:docMk/>
            <pc:sldMk cId="3285800846" sldId="263"/>
            <ac:spMk id="8" creationId="{1653AE3C-AC4F-907C-B473-B9A30D21506F}"/>
          </ac:spMkLst>
        </pc:spChg>
        <pc:spChg chg="add">
          <ac:chgData name="Jason Kuok (2325244)" userId="cc786ad9-4ff1-40cd-b507-2556cd7cf59f" providerId="ADAL" clId="{D96BA5E7-7E3F-5798-A9D2-4968E33E5A64}" dt="2026-02-12T23:35:37.386" v="6004"/>
          <ac:spMkLst>
            <pc:docMk/>
            <pc:sldMk cId="3285800846" sldId="263"/>
            <ac:spMk id="9" creationId="{EFA06D2A-DAA9-0EF0-BB7D-77A4964F544D}"/>
          </ac:spMkLst>
        </pc:spChg>
        <pc:spChg chg="add">
          <ac:chgData name="Jason Kuok (2325244)" userId="cc786ad9-4ff1-40cd-b507-2556cd7cf59f" providerId="ADAL" clId="{D96BA5E7-7E3F-5798-A9D2-4968E33E5A64}" dt="2026-01-29T10:00:58.130" v="3790" actId="26606"/>
          <ac:spMkLst>
            <pc:docMk/>
            <pc:sldMk cId="3285800846" sldId="263"/>
            <ac:spMk id="10" creationId="{DC81933E-93BD-38CE-3C98-D10B2844C58A}"/>
          </ac:spMkLst>
        </pc:spChg>
        <pc:spChg chg="add">
          <ac:chgData name="Jason Kuok (2325244)" userId="cc786ad9-4ff1-40cd-b507-2556cd7cf59f" providerId="ADAL" clId="{D96BA5E7-7E3F-5798-A9D2-4968E33E5A64}" dt="2026-02-12T23:37:10.410" v="6005"/>
          <ac:spMkLst>
            <pc:docMk/>
            <pc:sldMk cId="3285800846" sldId="263"/>
            <ac:spMk id="11" creationId="{6A1F4CFE-34C8-9322-5D89-7E48FCCD6BCB}"/>
          </ac:spMkLst>
        </pc:spChg>
        <pc:spChg chg="add">
          <ac:chgData name="Jason Kuok (2325244)" userId="cc786ad9-4ff1-40cd-b507-2556cd7cf59f" providerId="ADAL" clId="{D96BA5E7-7E3F-5798-A9D2-4968E33E5A64}" dt="2026-01-29T10:00:58.130" v="3790" actId="26606"/>
          <ac:spMkLst>
            <pc:docMk/>
            <pc:sldMk cId="3285800846" sldId="263"/>
            <ac:spMk id="12" creationId="{AB1E35EA-FB9C-AE5F-4AB8-1B3D59CC954B}"/>
          </ac:spMkLst>
        </pc:spChg>
        <pc:spChg chg="add mod">
          <ac:chgData name="Jason Kuok (2325244)" userId="cc786ad9-4ff1-40cd-b507-2556cd7cf59f" providerId="ADAL" clId="{D96BA5E7-7E3F-5798-A9D2-4968E33E5A64}" dt="2026-02-12T23:37:15.787" v="6011"/>
          <ac:spMkLst>
            <pc:docMk/>
            <pc:sldMk cId="3285800846" sldId="263"/>
            <ac:spMk id="13" creationId="{BBC00AF9-1AB5-FDF7-C3DD-72338BB9537D}"/>
          </ac:spMkLst>
        </pc:spChg>
        <pc:spChg chg="add mod">
          <ac:chgData name="Jason Kuok (2325244)" userId="cc786ad9-4ff1-40cd-b507-2556cd7cf59f" providerId="ADAL" clId="{D96BA5E7-7E3F-5798-A9D2-4968E33E5A64}" dt="2026-02-12T23:37:15.645" v="6010"/>
          <ac:spMkLst>
            <pc:docMk/>
            <pc:sldMk cId="3285800846" sldId="263"/>
            <ac:spMk id="14" creationId="{80DAD1A6-1349-336E-9955-9C9B7D044032}"/>
          </ac:spMkLst>
        </pc:spChg>
        <pc:spChg chg="add mod">
          <ac:chgData name="Jason Kuok (2325244)" userId="cc786ad9-4ff1-40cd-b507-2556cd7cf59f" providerId="ADAL" clId="{D96BA5E7-7E3F-5798-A9D2-4968E33E5A64}" dt="2026-02-12T23:37:15.295" v="6009"/>
          <ac:spMkLst>
            <pc:docMk/>
            <pc:sldMk cId="3285800846" sldId="263"/>
            <ac:spMk id="15" creationId="{3F81E4CC-8E7D-FD3F-6A35-B3A890FE6CAC}"/>
          </ac:spMkLst>
        </pc:spChg>
        <pc:graphicFrameChg chg="add mod modGraphic">
          <ac:chgData name="Jason Kuok (2325244)" userId="cc786ad9-4ff1-40cd-b507-2556cd7cf59f" providerId="ADAL" clId="{D96BA5E7-7E3F-5798-A9D2-4968E33E5A64}" dt="2026-02-12T23:43:53.196" v="6045" actId="12269"/>
          <ac:graphicFrameMkLst>
            <pc:docMk/>
            <pc:sldMk cId="3285800846" sldId="263"/>
            <ac:graphicFrameMk id="4" creationId="{A16B5161-E614-A6FC-4BF9-FE4DC95FAE56}"/>
          </ac:graphicFrameMkLst>
        </pc:graphicFrameChg>
        <pc:picChg chg="add del mod">
          <ac:chgData name="Jason Kuok (2325244)" userId="cc786ad9-4ff1-40cd-b507-2556cd7cf59f" providerId="ADAL" clId="{D96BA5E7-7E3F-5798-A9D2-4968E33E5A64}" dt="2026-02-12T23:37:39.722" v="6013" actId="1076"/>
          <ac:picMkLst>
            <pc:docMk/>
            <pc:sldMk cId="3285800846" sldId="263"/>
            <ac:picMk id="3" creationId="{06D41EED-B9AF-0656-338B-68B4E1B91655}"/>
          </ac:picMkLst>
        </pc:picChg>
        <pc:picChg chg="add mod">
          <ac:chgData name="Jason Kuok (2325244)" userId="cc786ad9-4ff1-40cd-b507-2556cd7cf59f" providerId="ADAL" clId="{D96BA5E7-7E3F-5798-A9D2-4968E33E5A64}" dt="2026-02-12T12:08:45.872" v="5812" actId="171"/>
          <ac:picMkLst>
            <pc:docMk/>
            <pc:sldMk cId="3285800846" sldId="263"/>
            <ac:picMk id="7" creationId="{3E0425CD-16C8-07E2-FD31-EDC11D62C66D}"/>
          </ac:picMkLst>
        </pc:picChg>
        <pc:picChg chg="add mod">
          <ac:chgData name="Jason Kuok (2325244)" userId="cc786ad9-4ff1-40cd-b507-2556cd7cf59f" providerId="ADAL" clId="{D96BA5E7-7E3F-5798-A9D2-4968E33E5A64}" dt="2026-02-12T12:08:52.755" v="5813" actId="171"/>
          <ac:picMkLst>
            <pc:docMk/>
            <pc:sldMk cId="3285800846" sldId="263"/>
            <ac:picMk id="6146" creationId="{9D13F6EB-56EB-EE39-873B-86AB97123C44}"/>
          </ac:picMkLst>
        </pc:picChg>
        <pc:picChg chg="add del mod">
          <ac:chgData name="Jason Kuok (2325244)" userId="cc786ad9-4ff1-40cd-b507-2556cd7cf59f" providerId="ADAL" clId="{D96BA5E7-7E3F-5798-A9D2-4968E33E5A64}" dt="2026-02-12T23:37:51.716" v="6016" actId="478"/>
          <ac:picMkLst>
            <pc:docMk/>
            <pc:sldMk cId="3285800846" sldId="263"/>
            <ac:picMk id="6162" creationId="{BD6B6149-F023-0C3A-79DA-B69DF7D5A398}"/>
          </ac:picMkLst>
        </pc:picChg>
      </pc:sldChg>
      <pc:sldChg chg="addSp delSp modSp add mod setBg">
        <pc:chgData name="Jason Kuok (2325244)" userId="cc786ad9-4ff1-40cd-b507-2556cd7cf59f" providerId="ADAL" clId="{D96BA5E7-7E3F-5798-A9D2-4968E33E5A64}" dt="2026-02-12T23:44:42.077" v="6052" actId="12269"/>
        <pc:sldMkLst>
          <pc:docMk/>
          <pc:sldMk cId="2145865813" sldId="265"/>
        </pc:sldMkLst>
        <pc:spChg chg="mod">
          <ac:chgData name="Jason Kuok (2325244)" userId="cc786ad9-4ff1-40cd-b507-2556cd7cf59f" providerId="ADAL" clId="{D96BA5E7-7E3F-5798-A9D2-4968E33E5A64}" dt="2026-01-29T10:01:25.676" v="3791" actId="26606"/>
          <ac:spMkLst>
            <pc:docMk/>
            <pc:sldMk cId="2145865813" sldId="265"/>
            <ac:spMk id="2" creationId="{C714EA7B-F9AD-7F24-73F6-88C167F8A039}"/>
          </ac:spMkLst>
        </pc:spChg>
        <pc:spChg chg="add">
          <ac:chgData name="Jason Kuok (2325244)" userId="cc786ad9-4ff1-40cd-b507-2556cd7cf59f" providerId="ADAL" clId="{D96BA5E7-7E3F-5798-A9D2-4968E33E5A64}" dt="2026-01-29T10:01:25.676" v="3791" actId="26606"/>
          <ac:spMkLst>
            <pc:docMk/>
            <pc:sldMk cId="2145865813" sldId="265"/>
            <ac:spMk id="9" creationId="{4E17AA97-89A7-45C1-B813-BFF6C23D79E1}"/>
          </ac:spMkLst>
        </pc:spChg>
        <pc:spChg chg="add">
          <ac:chgData name="Jason Kuok (2325244)" userId="cc786ad9-4ff1-40cd-b507-2556cd7cf59f" providerId="ADAL" clId="{D96BA5E7-7E3F-5798-A9D2-4968E33E5A64}" dt="2026-01-29T10:01:25.676" v="3791" actId="26606"/>
          <ac:spMkLst>
            <pc:docMk/>
            <pc:sldMk cId="2145865813" sldId="265"/>
            <ac:spMk id="11" creationId="{33AC4FE1-D370-43A6-96C5-076716BB1E76}"/>
          </ac:spMkLst>
        </pc:spChg>
        <pc:spChg chg="add">
          <ac:chgData name="Jason Kuok (2325244)" userId="cc786ad9-4ff1-40cd-b507-2556cd7cf59f" providerId="ADAL" clId="{D96BA5E7-7E3F-5798-A9D2-4968E33E5A64}" dt="2026-01-29T10:01:25.676" v="3791" actId="26606"/>
          <ac:spMkLst>
            <pc:docMk/>
            <pc:sldMk cId="2145865813" sldId="265"/>
            <ac:spMk id="13" creationId="{4A3D569D-D3A6-49CA-A483-291E95DACA14}"/>
          </ac:spMkLst>
        </pc:spChg>
        <pc:graphicFrameChg chg="add mod">
          <ac:chgData name="Jason Kuok (2325244)" userId="cc786ad9-4ff1-40cd-b507-2556cd7cf59f" providerId="ADAL" clId="{D96BA5E7-7E3F-5798-A9D2-4968E33E5A64}" dt="2026-02-12T23:44:42.077" v="6052" actId="12269"/>
          <ac:graphicFrameMkLst>
            <pc:docMk/>
            <pc:sldMk cId="2145865813" sldId="265"/>
            <ac:graphicFrameMk id="5" creationId="{F88FB84B-CD0B-A466-1874-52E860A4CD36}"/>
          </ac:graphicFrameMkLst>
        </pc:graphicFrameChg>
        <pc:picChg chg="add mod">
          <ac:chgData name="Jason Kuok (2325244)" userId="cc786ad9-4ff1-40cd-b507-2556cd7cf59f" providerId="ADAL" clId="{D96BA5E7-7E3F-5798-A9D2-4968E33E5A64}" dt="2026-02-12T23:30:08.767" v="5965" actId="171"/>
          <ac:picMkLst>
            <pc:docMk/>
            <pc:sldMk cId="2145865813" sldId="265"/>
            <ac:picMk id="3" creationId="{B685B193-2BA5-111E-6271-F55C65E10E7C}"/>
          </ac:picMkLst>
        </pc:picChg>
        <pc:picChg chg="add mod">
          <ac:chgData name="Jason Kuok (2325244)" userId="cc786ad9-4ff1-40cd-b507-2556cd7cf59f" providerId="ADAL" clId="{D96BA5E7-7E3F-5798-A9D2-4968E33E5A64}" dt="2026-02-12T12:10:31.938" v="5824" actId="171"/>
          <ac:picMkLst>
            <pc:docMk/>
            <pc:sldMk cId="2145865813" sldId="265"/>
            <ac:picMk id="4" creationId="{66A03EE7-16B7-BD8C-1D0D-ADE1234A3022}"/>
          </ac:picMkLst>
        </pc:picChg>
        <pc:picChg chg="add mod">
          <ac:chgData name="Jason Kuok (2325244)" userId="cc786ad9-4ff1-40cd-b507-2556cd7cf59f" providerId="ADAL" clId="{D96BA5E7-7E3F-5798-A9D2-4968E33E5A64}" dt="2026-02-12T12:10:31.938" v="5824" actId="171"/>
          <ac:picMkLst>
            <pc:docMk/>
            <pc:sldMk cId="2145865813" sldId="265"/>
            <ac:picMk id="8194" creationId="{ED3D8222-AB33-C6B6-3D77-DE172D6EDA9E}"/>
          </ac:picMkLst>
        </pc:picChg>
      </pc:sldChg>
      <pc:sldChg chg="addSp delSp modSp add mod setBg">
        <pc:chgData name="Jason Kuok (2325244)" userId="cc786ad9-4ff1-40cd-b507-2556cd7cf59f" providerId="ADAL" clId="{D96BA5E7-7E3F-5798-A9D2-4968E33E5A64}" dt="2026-02-12T23:30:21.569" v="5970" actId="171"/>
        <pc:sldMkLst>
          <pc:docMk/>
          <pc:sldMk cId="513011205" sldId="266"/>
        </pc:sldMkLst>
        <pc:spChg chg="mod">
          <ac:chgData name="Jason Kuok (2325244)" userId="cc786ad9-4ff1-40cd-b507-2556cd7cf59f" providerId="ADAL" clId="{D96BA5E7-7E3F-5798-A9D2-4968E33E5A64}" dt="2026-01-29T10:02:04.230" v="3798" actId="26606"/>
          <ac:spMkLst>
            <pc:docMk/>
            <pc:sldMk cId="513011205" sldId="266"/>
            <ac:spMk id="2" creationId="{0CB1151C-B98F-6472-3A65-220F28EF2D40}"/>
          </ac:spMkLst>
        </pc:spChg>
        <pc:spChg chg="mod">
          <ac:chgData name="Jason Kuok (2325244)" userId="cc786ad9-4ff1-40cd-b507-2556cd7cf59f" providerId="ADAL" clId="{D96BA5E7-7E3F-5798-A9D2-4968E33E5A64}" dt="2026-01-29T11:42:21.617" v="4775" actId="20577"/>
          <ac:spMkLst>
            <pc:docMk/>
            <pc:sldMk cId="513011205" sldId="266"/>
            <ac:spMk id="3" creationId="{A4113232-50DE-A05B-13AF-38E26A32EE97}"/>
          </ac:spMkLst>
        </pc:spChg>
        <pc:spChg chg="add">
          <ac:chgData name="Jason Kuok (2325244)" userId="cc786ad9-4ff1-40cd-b507-2556cd7cf59f" providerId="ADAL" clId="{D96BA5E7-7E3F-5798-A9D2-4968E33E5A64}" dt="2026-01-29T10:02:04.230" v="3798" actId="26606"/>
          <ac:spMkLst>
            <pc:docMk/>
            <pc:sldMk cId="513011205" sldId="266"/>
            <ac:spMk id="22" creationId="{1653AE3C-AC4F-907C-B473-B9A30D21506F}"/>
          </ac:spMkLst>
        </pc:spChg>
        <pc:spChg chg="add">
          <ac:chgData name="Jason Kuok (2325244)" userId="cc786ad9-4ff1-40cd-b507-2556cd7cf59f" providerId="ADAL" clId="{D96BA5E7-7E3F-5798-A9D2-4968E33E5A64}" dt="2026-01-29T10:02:04.230" v="3798" actId="26606"/>
          <ac:spMkLst>
            <pc:docMk/>
            <pc:sldMk cId="513011205" sldId="266"/>
            <ac:spMk id="23" creationId="{DC81933E-93BD-38CE-3C98-D10B2844C58A}"/>
          </ac:spMkLst>
        </pc:spChg>
        <pc:spChg chg="add">
          <ac:chgData name="Jason Kuok (2325244)" userId="cc786ad9-4ff1-40cd-b507-2556cd7cf59f" providerId="ADAL" clId="{D96BA5E7-7E3F-5798-A9D2-4968E33E5A64}" dt="2026-01-29T10:02:04.230" v="3798" actId="26606"/>
          <ac:spMkLst>
            <pc:docMk/>
            <pc:sldMk cId="513011205" sldId="266"/>
            <ac:spMk id="24" creationId="{AB1E35EA-FB9C-AE5F-4AB8-1B3D59CC954B}"/>
          </ac:spMkLst>
        </pc:spChg>
        <pc:picChg chg="add mod">
          <ac:chgData name="Jason Kuok (2325244)" userId="cc786ad9-4ff1-40cd-b507-2556cd7cf59f" providerId="ADAL" clId="{D96BA5E7-7E3F-5798-A9D2-4968E33E5A64}" dt="2026-02-12T23:30:21.569" v="5970" actId="171"/>
          <ac:picMkLst>
            <pc:docMk/>
            <pc:sldMk cId="513011205" sldId="266"/>
            <ac:picMk id="4" creationId="{E59D3C96-FFE2-61B7-73D3-E43643F44F5D}"/>
          </ac:picMkLst>
        </pc:picChg>
        <pc:picChg chg="add mod">
          <ac:chgData name="Jason Kuok (2325244)" userId="cc786ad9-4ff1-40cd-b507-2556cd7cf59f" providerId="ADAL" clId="{D96BA5E7-7E3F-5798-A9D2-4968E33E5A64}" dt="2026-02-12T12:10:52.471" v="5829" actId="171"/>
          <ac:picMkLst>
            <pc:docMk/>
            <pc:sldMk cId="513011205" sldId="266"/>
            <ac:picMk id="9" creationId="{DE651365-C92A-BB69-EA66-2E88C4AF8098}"/>
          </ac:picMkLst>
        </pc:picChg>
        <pc:picChg chg="add mod">
          <ac:chgData name="Jason Kuok (2325244)" userId="cc786ad9-4ff1-40cd-b507-2556cd7cf59f" providerId="ADAL" clId="{D96BA5E7-7E3F-5798-A9D2-4968E33E5A64}" dt="2026-02-12T12:10:52.471" v="5829" actId="171"/>
          <ac:picMkLst>
            <pc:docMk/>
            <pc:sldMk cId="513011205" sldId="266"/>
            <ac:picMk id="9218" creationId="{A66C5FC6-3B09-28EB-54F5-C5AA0F86351D}"/>
          </ac:picMkLst>
        </pc:picChg>
      </pc:sldChg>
      <pc:sldChg chg="addSp delSp modSp add mod setBg">
        <pc:chgData name="Jason Kuok (2325244)" userId="cc786ad9-4ff1-40cd-b507-2556cd7cf59f" providerId="ADAL" clId="{D96BA5E7-7E3F-5798-A9D2-4968E33E5A64}" dt="2026-02-12T23:31:52.524" v="5992" actId="171"/>
        <pc:sldMkLst>
          <pc:docMk/>
          <pc:sldMk cId="483847768" sldId="268"/>
        </pc:sldMkLst>
        <pc:spChg chg="add">
          <ac:chgData name="Jason Kuok (2325244)" userId="cc786ad9-4ff1-40cd-b507-2556cd7cf59f" providerId="ADAL" clId="{D96BA5E7-7E3F-5798-A9D2-4968E33E5A64}" dt="2026-01-29T11:05:08.283" v="4469" actId="26606"/>
          <ac:spMkLst>
            <pc:docMk/>
            <pc:sldMk cId="483847768" sldId="268"/>
            <ac:spMk id="26" creationId="{AD1BDCCC-E676-2A7E-BE11-2B8C23DB287F}"/>
          </ac:spMkLst>
        </pc:spChg>
        <pc:spChg chg="add">
          <ac:chgData name="Jason Kuok (2325244)" userId="cc786ad9-4ff1-40cd-b507-2556cd7cf59f" providerId="ADAL" clId="{D96BA5E7-7E3F-5798-A9D2-4968E33E5A64}" dt="2026-01-29T11:05:08.283" v="4469" actId="26606"/>
          <ac:spMkLst>
            <pc:docMk/>
            <pc:sldMk cId="483847768" sldId="268"/>
            <ac:spMk id="27" creationId="{781C97B1-8A09-6383-8C65-A3B73577816A}"/>
          </ac:spMkLst>
        </pc:spChg>
        <pc:graphicFrameChg chg="add mod modGraphic">
          <ac:chgData name="Jason Kuok (2325244)" userId="cc786ad9-4ff1-40cd-b507-2556cd7cf59f" providerId="ADAL" clId="{D96BA5E7-7E3F-5798-A9D2-4968E33E5A64}" dt="2026-01-29T11:06:35.939" v="4491" actId="404"/>
          <ac:graphicFrameMkLst>
            <pc:docMk/>
            <pc:sldMk cId="483847768" sldId="268"/>
            <ac:graphicFrameMk id="5" creationId="{09FB364E-E575-EB97-304A-E5ABCD5BC90C}"/>
          </ac:graphicFrameMkLst>
        </pc:graphicFrameChg>
        <pc:picChg chg="add mod">
          <ac:chgData name="Jason Kuok (2325244)" userId="cc786ad9-4ff1-40cd-b507-2556cd7cf59f" providerId="ADAL" clId="{D96BA5E7-7E3F-5798-A9D2-4968E33E5A64}" dt="2026-02-12T23:31:52.524" v="5992" actId="171"/>
          <ac:picMkLst>
            <pc:docMk/>
            <pc:sldMk cId="483847768" sldId="268"/>
            <ac:picMk id="2" creationId="{5DA0C755-70F0-06C7-F98D-D41D83153C1B}"/>
          </ac:picMkLst>
        </pc:picChg>
        <pc:picChg chg="add mod">
          <ac:chgData name="Jason Kuok (2325244)" userId="cc786ad9-4ff1-40cd-b507-2556cd7cf59f" providerId="ADAL" clId="{D96BA5E7-7E3F-5798-A9D2-4968E33E5A64}" dt="2026-02-12T12:14:27.289" v="5850" actId="166"/>
          <ac:picMkLst>
            <pc:docMk/>
            <pc:sldMk cId="483847768" sldId="268"/>
            <ac:picMk id="13" creationId="{C948DE08-1A03-C45A-7A18-6E778C620A25}"/>
          </ac:picMkLst>
        </pc:picChg>
        <pc:picChg chg="add mod">
          <ac:chgData name="Jason Kuok (2325244)" userId="cc786ad9-4ff1-40cd-b507-2556cd7cf59f" providerId="ADAL" clId="{D96BA5E7-7E3F-5798-A9D2-4968E33E5A64}" dt="2026-02-12T12:14:19.639" v="5849" actId="171"/>
          <ac:picMkLst>
            <pc:docMk/>
            <pc:sldMk cId="483847768" sldId="268"/>
            <ac:picMk id="13314" creationId="{1E68A3F5-BAA2-2FD0-7C1B-FC5265F05026}"/>
          </ac:picMkLst>
        </pc:picChg>
      </pc:sldChg>
      <pc:sldChg chg="addSp modSp add del mod">
        <pc:chgData name="Jason Kuok (2325244)" userId="cc786ad9-4ff1-40cd-b507-2556cd7cf59f" providerId="ADAL" clId="{D96BA5E7-7E3F-5798-A9D2-4968E33E5A64}" dt="2026-02-12T23:31:16.129" v="5984" actId="207"/>
        <pc:sldMkLst>
          <pc:docMk/>
          <pc:sldMk cId="3743381342" sldId="269"/>
        </pc:sldMkLst>
        <pc:spChg chg="mod">
          <ac:chgData name="Jason Kuok (2325244)" userId="cc786ad9-4ff1-40cd-b507-2556cd7cf59f" providerId="ADAL" clId="{D96BA5E7-7E3F-5798-A9D2-4968E33E5A64}" dt="2026-02-12T23:30:58.023" v="5981" actId="1076"/>
          <ac:spMkLst>
            <pc:docMk/>
            <pc:sldMk cId="3743381342" sldId="269"/>
            <ac:spMk id="2" creationId="{EAE1B6DC-4D66-3E2B-2DCF-FDC5AD82C3A0}"/>
          </ac:spMkLst>
        </pc:spChg>
        <pc:graphicFrameChg chg="mod modGraphic">
          <ac:chgData name="Jason Kuok (2325244)" userId="cc786ad9-4ff1-40cd-b507-2556cd7cf59f" providerId="ADAL" clId="{D96BA5E7-7E3F-5798-A9D2-4968E33E5A64}" dt="2026-02-12T23:31:16.129" v="5984" actId="207"/>
          <ac:graphicFrameMkLst>
            <pc:docMk/>
            <pc:sldMk cId="3743381342" sldId="269"/>
            <ac:graphicFrameMk id="4" creationId="{56AA3D12-7A7C-E0AF-8488-B24B2B130053}"/>
          </ac:graphicFrameMkLst>
        </pc:graphicFrameChg>
        <pc:picChg chg="add mod">
          <ac:chgData name="Jason Kuok (2325244)" userId="cc786ad9-4ff1-40cd-b507-2556cd7cf59f" providerId="ADAL" clId="{D96BA5E7-7E3F-5798-A9D2-4968E33E5A64}" dt="2026-02-12T12:11:46.438" v="5838" actId="171"/>
          <ac:picMkLst>
            <pc:docMk/>
            <pc:sldMk cId="3743381342" sldId="269"/>
            <ac:picMk id="3" creationId="{BE78EF2F-2CC3-B0D4-2F05-DA8BA14AB299}"/>
          </ac:picMkLst>
        </pc:picChg>
        <pc:picChg chg="add mod">
          <ac:chgData name="Jason Kuok (2325244)" userId="cc786ad9-4ff1-40cd-b507-2556cd7cf59f" providerId="ADAL" clId="{D96BA5E7-7E3F-5798-A9D2-4968E33E5A64}" dt="2026-02-12T23:30:44.068" v="5980" actId="171"/>
          <ac:picMkLst>
            <pc:docMk/>
            <pc:sldMk cId="3743381342" sldId="269"/>
            <ac:picMk id="5" creationId="{E171E31E-C3B9-967D-95E6-D9F116A50107}"/>
          </ac:picMkLst>
        </pc:picChg>
        <pc:picChg chg="add mod">
          <ac:chgData name="Jason Kuok (2325244)" userId="cc786ad9-4ff1-40cd-b507-2556cd7cf59f" providerId="ADAL" clId="{D96BA5E7-7E3F-5798-A9D2-4968E33E5A64}" dt="2026-02-12T12:11:46.438" v="5838" actId="171"/>
          <ac:picMkLst>
            <pc:docMk/>
            <pc:sldMk cId="3743381342" sldId="269"/>
            <ac:picMk id="11266" creationId="{4C756980-55FF-DF61-BD58-CFD74B9FD998}"/>
          </ac:picMkLst>
        </pc:picChg>
      </pc:sldChg>
      <pc:sldChg chg="addSp delSp modSp add mod setBg">
        <pc:chgData name="Jason Kuok (2325244)" userId="cc786ad9-4ff1-40cd-b507-2556cd7cf59f" providerId="ADAL" clId="{D96BA5E7-7E3F-5798-A9D2-4968E33E5A64}" dt="2026-02-12T23:31:46.350" v="5990" actId="171"/>
        <pc:sldMkLst>
          <pc:docMk/>
          <pc:sldMk cId="1902566738" sldId="270"/>
        </pc:sldMkLst>
        <pc:spChg chg="mod">
          <ac:chgData name="Jason Kuok (2325244)" userId="cc786ad9-4ff1-40cd-b507-2556cd7cf59f" providerId="ADAL" clId="{D96BA5E7-7E3F-5798-A9D2-4968E33E5A64}" dt="2026-01-29T10:05:08.776" v="3816" actId="26606"/>
          <ac:spMkLst>
            <pc:docMk/>
            <pc:sldMk cId="1902566738" sldId="270"/>
            <ac:spMk id="2" creationId="{7D65F615-0ACB-0F3C-7FDF-DCE71F4A3E38}"/>
          </ac:spMkLst>
        </pc:spChg>
        <pc:spChg chg="add">
          <ac:chgData name="Jason Kuok (2325244)" userId="cc786ad9-4ff1-40cd-b507-2556cd7cf59f" providerId="ADAL" clId="{D96BA5E7-7E3F-5798-A9D2-4968E33E5A64}" dt="2026-01-29T10:05:08.776" v="3816" actId="26606"/>
          <ac:spMkLst>
            <pc:docMk/>
            <pc:sldMk cId="1902566738" sldId="270"/>
            <ac:spMk id="15" creationId="{851808AB-2943-464C-A710-F2A18D869334}"/>
          </ac:spMkLst>
        </pc:spChg>
        <pc:spChg chg="add">
          <ac:chgData name="Jason Kuok (2325244)" userId="cc786ad9-4ff1-40cd-b507-2556cd7cf59f" providerId="ADAL" clId="{D96BA5E7-7E3F-5798-A9D2-4968E33E5A64}" dt="2026-01-29T10:05:08.776" v="3816" actId="26606"/>
          <ac:spMkLst>
            <pc:docMk/>
            <pc:sldMk cId="1902566738" sldId="270"/>
            <ac:spMk id="16" creationId="{817D949E-564D-4503-A64E-D22FA3232C29}"/>
          </ac:spMkLst>
        </pc:spChg>
        <pc:spChg chg="add">
          <ac:chgData name="Jason Kuok (2325244)" userId="cc786ad9-4ff1-40cd-b507-2556cd7cf59f" providerId="ADAL" clId="{D96BA5E7-7E3F-5798-A9D2-4968E33E5A64}" dt="2026-01-29T10:05:08.776" v="3816" actId="26606"/>
          <ac:spMkLst>
            <pc:docMk/>
            <pc:sldMk cId="1902566738" sldId="270"/>
            <ac:spMk id="17" creationId="{92BE0106-0C20-465B-A1BE-0BAC2737B1AD}"/>
          </ac:spMkLst>
        </pc:spChg>
        <pc:graphicFrameChg chg="add mod">
          <ac:chgData name="Jason Kuok (2325244)" userId="cc786ad9-4ff1-40cd-b507-2556cd7cf59f" providerId="ADAL" clId="{D96BA5E7-7E3F-5798-A9D2-4968E33E5A64}" dt="2026-02-12T12:12:34.757" v="5842" actId="171"/>
          <ac:graphicFrameMkLst>
            <pc:docMk/>
            <pc:sldMk cId="1902566738" sldId="270"/>
            <ac:graphicFrameMk id="18" creationId="{D0424C8B-3427-7B2E-8121-B331F7CF0413}"/>
          </ac:graphicFrameMkLst>
        </pc:graphicFrameChg>
        <pc:picChg chg="add mod">
          <ac:chgData name="Jason Kuok (2325244)" userId="cc786ad9-4ff1-40cd-b507-2556cd7cf59f" providerId="ADAL" clId="{D96BA5E7-7E3F-5798-A9D2-4968E33E5A64}" dt="2026-02-12T23:31:46.350" v="5990" actId="171"/>
          <ac:picMkLst>
            <pc:docMk/>
            <pc:sldMk cId="1902566738" sldId="270"/>
            <ac:picMk id="3" creationId="{50E84535-9C08-7219-870A-38B30F1CC269}"/>
          </ac:picMkLst>
        </pc:picChg>
        <pc:picChg chg="add mod">
          <ac:chgData name="Jason Kuok (2325244)" userId="cc786ad9-4ff1-40cd-b507-2556cd7cf59f" providerId="ADAL" clId="{D96BA5E7-7E3F-5798-A9D2-4968E33E5A64}" dt="2026-02-12T12:12:27.388" v="5841" actId="171"/>
          <ac:picMkLst>
            <pc:docMk/>
            <pc:sldMk cId="1902566738" sldId="270"/>
            <ac:picMk id="9" creationId="{BFE8FE4B-059C-E658-A16A-6527D354D245}"/>
          </ac:picMkLst>
        </pc:picChg>
        <pc:picChg chg="add mod">
          <ac:chgData name="Jason Kuok (2325244)" userId="cc786ad9-4ff1-40cd-b507-2556cd7cf59f" providerId="ADAL" clId="{D96BA5E7-7E3F-5798-A9D2-4968E33E5A64}" dt="2026-01-29T11:14:50.057" v="4517" actId="1076"/>
          <ac:picMkLst>
            <pc:docMk/>
            <pc:sldMk cId="1902566738" sldId="270"/>
            <ac:picMk id="2056" creationId="{06FB754E-1DDA-0907-63A8-AC7DA40B6932}"/>
          </ac:picMkLst>
        </pc:picChg>
        <pc:picChg chg="add mod">
          <ac:chgData name="Jason Kuok (2325244)" userId="cc786ad9-4ff1-40cd-b507-2556cd7cf59f" providerId="ADAL" clId="{D96BA5E7-7E3F-5798-A9D2-4968E33E5A64}" dt="2026-02-12T12:13:31.255" v="5846" actId="171"/>
          <ac:picMkLst>
            <pc:docMk/>
            <pc:sldMk cId="1902566738" sldId="270"/>
            <ac:picMk id="12290" creationId="{6ADA5C21-C361-97F8-C27B-5566CCB7067F}"/>
          </ac:picMkLst>
        </pc:picChg>
      </pc:sldChg>
      <pc:sldChg chg="addSp delSp modSp add mod setClrOvrMap">
        <pc:chgData name="Jason Kuok (2325244)" userId="cc786ad9-4ff1-40cd-b507-2556cd7cf59f" providerId="ADAL" clId="{D96BA5E7-7E3F-5798-A9D2-4968E33E5A64}" dt="2026-01-29T12:26:20.732" v="4868" actId="688"/>
        <pc:sldMkLst>
          <pc:docMk/>
          <pc:sldMk cId="2838404334" sldId="271"/>
        </pc:sldMkLst>
        <pc:spChg chg="mod">
          <ac:chgData name="Jason Kuok (2325244)" userId="cc786ad9-4ff1-40cd-b507-2556cd7cf59f" providerId="ADAL" clId="{D96BA5E7-7E3F-5798-A9D2-4968E33E5A64}" dt="2026-01-29T12:26:20.732" v="4868" actId="688"/>
          <ac:spMkLst>
            <pc:docMk/>
            <pc:sldMk cId="2838404334" sldId="271"/>
            <ac:spMk id="2" creationId="{9B904BF0-18D2-FE27-967F-BDB5FEBDF753}"/>
          </ac:spMkLst>
        </pc:spChg>
        <pc:spChg chg="add">
          <ac:chgData name="Jason Kuok (2325244)" userId="cc786ad9-4ff1-40cd-b507-2556cd7cf59f" providerId="ADAL" clId="{D96BA5E7-7E3F-5798-A9D2-4968E33E5A64}" dt="2026-01-29T10:35:36.981" v="3888" actId="26606"/>
          <ac:spMkLst>
            <pc:docMk/>
            <pc:sldMk cId="2838404334" sldId="271"/>
            <ac:spMk id="34" creationId="{774A975B-A886-5202-0489-6965514A0D14}"/>
          </ac:spMkLst>
        </pc:spChg>
        <pc:spChg chg="add">
          <ac:chgData name="Jason Kuok (2325244)" userId="cc786ad9-4ff1-40cd-b507-2556cd7cf59f" providerId="ADAL" clId="{D96BA5E7-7E3F-5798-A9D2-4968E33E5A64}" dt="2026-01-29T10:35:36.981" v="3888" actId="26606"/>
          <ac:spMkLst>
            <pc:docMk/>
            <pc:sldMk cId="2838404334" sldId="271"/>
            <ac:spMk id="36" creationId="{EA67E988-5919-57BB-C7DE-D3EAD38A3045}"/>
          </ac:spMkLst>
        </pc:spChg>
        <pc:spChg chg="add">
          <ac:chgData name="Jason Kuok (2325244)" userId="cc786ad9-4ff1-40cd-b507-2556cd7cf59f" providerId="ADAL" clId="{D96BA5E7-7E3F-5798-A9D2-4968E33E5A64}" dt="2026-01-29T10:35:36.981" v="3888" actId="26606"/>
          <ac:spMkLst>
            <pc:docMk/>
            <pc:sldMk cId="2838404334" sldId="271"/>
            <ac:spMk id="38" creationId="{E20BB609-EF92-42DB-836C-0699A590B5CF}"/>
          </ac:spMkLst>
        </pc:spChg>
        <pc:spChg chg="add">
          <ac:chgData name="Jason Kuok (2325244)" userId="cc786ad9-4ff1-40cd-b507-2556cd7cf59f" providerId="ADAL" clId="{D96BA5E7-7E3F-5798-A9D2-4968E33E5A64}" dt="2026-01-29T10:35:36.981" v="3888" actId="26606"/>
          <ac:spMkLst>
            <pc:docMk/>
            <pc:sldMk cId="2838404334" sldId="271"/>
            <ac:spMk id="40" creationId="{7508F7DC-CA28-4ACE-AF79-D7E98ED1BFA3}"/>
          </ac:spMkLst>
        </pc:spChg>
        <pc:spChg chg="add">
          <ac:chgData name="Jason Kuok (2325244)" userId="cc786ad9-4ff1-40cd-b507-2556cd7cf59f" providerId="ADAL" clId="{D96BA5E7-7E3F-5798-A9D2-4968E33E5A64}" dt="2026-01-29T10:35:36.981" v="3888" actId="26606"/>
          <ac:spMkLst>
            <pc:docMk/>
            <pc:sldMk cId="2838404334" sldId="271"/>
            <ac:spMk id="44" creationId="{B2C335F7-F61C-4EB4-80F2-4B1438FE66BB}"/>
          </ac:spMkLst>
        </pc:spChg>
        <pc:picChg chg="add mod">
          <ac:chgData name="Jason Kuok (2325244)" userId="cc786ad9-4ff1-40cd-b507-2556cd7cf59f" providerId="ADAL" clId="{D96BA5E7-7E3F-5798-A9D2-4968E33E5A64}" dt="2026-01-29T12:24:05.069" v="4860" actId="34135"/>
          <ac:picMkLst>
            <pc:docMk/>
            <pc:sldMk cId="2838404334" sldId="271"/>
            <ac:picMk id="17" creationId="{2A7D0233-A238-8252-FE73-DDB4D2EC53AF}"/>
          </ac:picMkLst>
        </pc:picChg>
      </pc:sldChg>
      <pc:sldChg chg="addSp delSp modSp new mod setBg setClrOvrMap">
        <pc:chgData name="Jason Kuok (2325244)" userId="cc786ad9-4ff1-40cd-b507-2556cd7cf59f" providerId="ADAL" clId="{D96BA5E7-7E3F-5798-A9D2-4968E33E5A64}" dt="2026-01-29T12:25:10.171" v="4865"/>
        <pc:sldMkLst>
          <pc:docMk/>
          <pc:sldMk cId="3044851502" sldId="272"/>
        </pc:sldMkLst>
        <pc:spChg chg="add">
          <ac:chgData name="Jason Kuok (2325244)" userId="cc786ad9-4ff1-40cd-b507-2556cd7cf59f" providerId="ADAL" clId="{D96BA5E7-7E3F-5798-A9D2-4968E33E5A64}" dt="2026-01-29T12:23:26.129" v="4853" actId="26606"/>
          <ac:spMkLst>
            <pc:docMk/>
            <pc:sldMk cId="3044851502" sldId="272"/>
            <ac:spMk id="9" creationId="{774A975B-A886-5202-0489-6965514A0D14}"/>
          </ac:spMkLst>
        </pc:spChg>
        <pc:spChg chg="add">
          <ac:chgData name="Jason Kuok (2325244)" userId="cc786ad9-4ff1-40cd-b507-2556cd7cf59f" providerId="ADAL" clId="{D96BA5E7-7E3F-5798-A9D2-4968E33E5A64}" dt="2026-01-29T12:23:26.129" v="4853" actId="26606"/>
          <ac:spMkLst>
            <pc:docMk/>
            <pc:sldMk cId="3044851502" sldId="272"/>
            <ac:spMk id="11" creationId="{AA083F47-750E-A41F-1E5A-EFB054507C70}"/>
          </ac:spMkLst>
        </pc:spChg>
        <pc:spChg chg="add">
          <ac:chgData name="Jason Kuok (2325244)" userId="cc786ad9-4ff1-40cd-b507-2556cd7cf59f" providerId="ADAL" clId="{D96BA5E7-7E3F-5798-A9D2-4968E33E5A64}" dt="2026-01-29T12:23:26.129" v="4853" actId="26606"/>
          <ac:spMkLst>
            <pc:docMk/>
            <pc:sldMk cId="3044851502" sldId="272"/>
            <ac:spMk id="13" creationId="{EA67E988-5919-57BB-C7DE-D3EAD38A3045}"/>
          </ac:spMkLst>
        </pc:spChg>
        <pc:spChg chg="add">
          <ac:chgData name="Jason Kuok (2325244)" userId="cc786ad9-4ff1-40cd-b507-2556cd7cf59f" providerId="ADAL" clId="{D96BA5E7-7E3F-5798-A9D2-4968E33E5A64}" dt="2026-01-29T12:23:26.129" v="4853" actId="26606"/>
          <ac:spMkLst>
            <pc:docMk/>
            <pc:sldMk cId="3044851502" sldId="272"/>
            <ac:spMk id="15" creationId="{29CA8903-D01D-EDF2-EC36-1FB8427C86EA}"/>
          </ac:spMkLst>
        </pc:spChg>
        <pc:spChg chg="add">
          <ac:chgData name="Jason Kuok (2325244)" userId="cc786ad9-4ff1-40cd-b507-2556cd7cf59f" providerId="ADAL" clId="{D96BA5E7-7E3F-5798-A9D2-4968E33E5A64}" dt="2026-01-29T12:23:26.129" v="4853" actId="26606"/>
          <ac:spMkLst>
            <pc:docMk/>
            <pc:sldMk cId="3044851502" sldId="272"/>
            <ac:spMk id="17" creationId="{6CF33AA8-569A-6274-BBA4-E58E6FC3BCFF}"/>
          </ac:spMkLst>
        </pc:spChg>
        <pc:spChg chg="add">
          <ac:chgData name="Jason Kuok (2325244)" userId="cc786ad9-4ff1-40cd-b507-2556cd7cf59f" providerId="ADAL" clId="{D96BA5E7-7E3F-5798-A9D2-4968E33E5A64}" dt="2026-01-29T12:23:26.129" v="4853" actId="26606"/>
          <ac:spMkLst>
            <pc:docMk/>
            <pc:sldMk cId="3044851502" sldId="272"/>
            <ac:spMk id="19" creationId="{6F6DFD98-DAB6-7C4E-4578-A61344CE64BA}"/>
          </ac:spMkLst>
        </pc:spChg>
        <pc:picChg chg="add mod">
          <ac:chgData name="Jason Kuok (2325244)" userId="cc786ad9-4ff1-40cd-b507-2556cd7cf59f" providerId="ADAL" clId="{D96BA5E7-7E3F-5798-A9D2-4968E33E5A64}" dt="2026-01-29T12:25:10.171" v="4865"/>
          <ac:picMkLst>
            <pc:docMk/>
            <pc:sldMk cId="3044851502" sldId="272"/>
            <ac:picMk id="5" creationId="{790B0077-A52A-136C-77F8-B73D47DC88AA}"/>
          </ac:picMkLst>
        </pc:picChg>
      </pc:sldChg>
      <pc:sldChg chg="addSp delSp modSp add mod">
        <pc:chgData name="Jason Kuok (2325244)" userId="cc786ad9-4ff1-40cd-b507-2556cd7cf59f" providerId="ADAL" clId="{D96BA5E7-7E3F-5798-A9D2-4968E33E5A64}" dt="2026-02-12T23:28:24.780" v="5931" actId="171"/>
        <pc:sldMkLst>
          <pc:docMk/>
          <pc:sldMk cId="4009533190" sldId="273"/>
        </pc:sldMkLst>
        <pc:spChg chg="add mod">
          <ac:chgData name="Jason Kuok (2325244)" userId="cc786ad9-4ff1-40cd-b507-2556cd7cf59f" providerId="ADAL" clId="{D96BA5E7-7E3F-5798-A9D2-4968E33E5A64}" dt="2026-02-12T23:24:55.476" v="5894" actId="1076"/>
          <ac:spMkLst>
            <pc:docMk/>
            <pc:sldMk cId="4009533190" sldId="273"/>
            <ac:spMk id="2" creationId="{E435DC74-EAC4-97E2-042C-C0F7F3DB37D9}"/>
          </ac:spMkLst>
        </pc:spChg>
        <pc:graphicFrameChg chg="add del mod">
          <ac:chgData name="Jason Kuok (2325244)" userId="cc786ad9-4ff1-40cd-b507-2556cd7cf59f" providerId="ADAL" clId="{D96BA5E7-7E3F-5798-A9D2-4968E33E5A64}" dt="2026-02-12T10:11:42.269" v="5043" actId="478"/>
          <ac:graphicFrameMkLst>
            <pc:docMk/>
            <pc:sldMk cId="4009533190" sldId="273"/>
            <ac:graphicFrameMk id="3" creationId="{D9B713DE-49C6-04EA-B059-C884E735DEEB}"/>
          </ac:graphicFrameMkLst>
        </pc:graphicFrameChg>
        <pc:graphicFrameChg chg="add del mod modGraphic">
          <ac:chgData name="Jason Kuok (2325244)" userId="cc786ad9-4ff1-40cd-b507-2556cd7cf59f" providerId="ADAL" clId="{D96BA5E7-7E3F-5798-A9D2-4968E33E5A64}" dt="2026-02-12T10:39:30.792" v="5402" actId="478"/>
          <ac:graphicFrameMkLst>
            <pc:docMk/>
            <pc:sldMk cId="4009533190" sldId="273"/>
            <ac:graphicFrameMk id="4" creationId="{920CE02D-467A-4F1F-ACC7-EAEA851DAE5C}"/>
          </ac:graphicFrameMkLst>
        </pc:graphicFrameChg>
        <pc:graphicFrameChg chg="add del mod modGraphic">
          <ac:chgData name="Jason Kuok (2325244)" userId="cc786ad9-4ff1-40cd-b507-2556cd7cf59f" providerId="ADAL" clId="{D96BA5E7-7E3F-5798-A9D2-4968E33E5A64}" dt="2026-02-12T10:45:55.921" v="5716" actId="478"/>
          <ac:graphicFrameMkLst>
            <pc:docMk/>
            <pc:sldMk cId="4009533190" sldId="273"/>
            <ac:graphicFrameMk id="5" creationId="{19FF6365-3D02-1C91-2387-CC977E9C6961}"/>
          </ac:graphicFrameMkLst>
        </pc:graphicFrameChg>
        <pc:graphicFrameChg chg="add mod modGraphic">
          <ac:chgData name="Jason Kuok (2325244)" userId="cc786ad9-4ff1-40cd-b507-2556cd7cf59f" providerId="ADAL" clId="{D96BA5E7-7E3F-5798-A9D2-4968E33E5A64}" dt="2026-02-12T10:47:03.179" v="5777" actId="12385"/>
          <ac:graphicFrameMkLst>
            <pc:docMk/>
            <pc:sldMk cId="4009533190" sldId="273"/>
            <ac:graphicFrameMk id="6" creationId="{26435D1E-4A51-8D4D-E54B-65781AB5E8CE}"/>
          </ac:graphicFrameMkLst>
        </pc:graphicFrameChg>
        <pc:picChg chg="add mod">
          <ac:chgData name="Jason Kuok (2325244)" userId="cc786ad9-4ff1-40cd-b507-2556cd7cf59f" providerId="ADAL" clId="{D96BA5E7-7E3F-5798-A9D2-4968E33E5A64}" dt="2026-02-12T23:25:02.201" v="5895" actId="171"/>
          <ac:picMkLst>
            <pc:docMk/>
            <pc:sldMk cId="4009533190" sldId="273"/>
            <ac:picMk id="7" creationId="{46D8F0C1-7A96-9F68-780D-5AF305F7A193}"/>
          </ac:picMkLst>
        </pc:picChg>
        <pc:picChg chg="add mod">
          <ac:chgData name="Jason Kuok (2325244)" userId="cc786ad9-4ff1-40cd-b507-2556cd7cf59f" providerId="ADAL" clId="{D96BA5E7-7E3F-5798-A9D2-4968E33E5A64}" dt="2026-02-12T23:28:24.780" v="5931" actId="171"/>
          <ac:picMkLst>
            <pc:docMk/>
            <pc:sldMk cId="4009533190" sldId="273"/>
            <ac:picMk id="8" creationId="{3741E3B9-4ADF-C7FC-538D-CFF4E1FED4A6}"/>
          </ac:picMkLst>
        </pc:picChg>
        <pc:picChg chg="add mod">
          <ac:chgData name="Jason Kuok (2325244)" userId="cc786ad9-4ff1-40cd-b507-2556cd7cf59f" providerId="ADAL" clId="{D96BA5E7-7E3F-5798-A9D2-4968E33E5A64}" dt="2026-02-12T12:03:38.556" v="5785" actId="171"/>
          <ac:picMkLst>
            <pc:docMk/>
            <pc:sldMk cId="4009533190" sldId="273"/>
            <ac:picMk id="2050" creationId="{D56A7F68-115B-8213-5E42-8AF2E0DC5F13}"/>
          </ac:picMkLst>
        </pc:picChg>
        <pc:picChg chg="add del mod">
          <ac:chgData name="Jason Kuok (2325244)" userId="cc786ad9-4ff1-40cd-b507-2556cd7cf59f" providerId="ADAL" clId="{D96BA5E7-7E3F-5798-A9D2-4968E33E5A64}" dt="2026-02-12T12:03:25.248" v="5782" actId="478"/>
          <ac:picMkLst>
            <pc:docMk/>
            <pc:sldMk cId="4009533190" sldId="273"/>
            <ac:picMk id="4102" creationId="{AEA88CA6-F6CD-35D1-F156-89B79ACD2754}"/>
          </ac:picMkLst>
        </pc:picChg>
      </pc:sldChg>
    </pc:docChg>
  </pc:docChgLst>
  <pc:docChgLst>
    <pc:chgData name="Iqra Rehman Khan (2412775)" userId="91f441ec-3d34-47e1-bf7d-f2119eebbd1e" providerId="ADAL" clId="{0D9DE7F6-CB73-441E-9A39-8E6B6E76245A}"/>
    <pc:docChg chg="modSld">
      <pc:chgData name="Iqra Rehman Khan (2412775)" userId="91f441ec-3d34-47e1-bf7d-f2119eebbd1e" providerId="ADAL" clId="{0D9DE7F6-CB73-441E-9A39-8E6B6E76245A}" dt="2026-01-24T17:13:57.847" v="0" actId="20577"/>
      <pc:docMkLst>
        <pc:docMk/>
      </pc:docMkLst>
      <pc:sldChg chg="modSp mod">
        <pc:chgData name="Iqra Rehman Khan (2412775)" userId="91f441ec-3d34-47e1-bf7d-f2119eebbd1e" providerId="ADAL" clId="{0D9DE7F6-CB73-441E-9A39-8E6B6E76245A}" dt="2026-01-24T17:13:57.847" v="0" actId="20577"/>
        <pc:sldMkLst>
          <pc:docMk/>
          <pc:sldMk cId="2340632250" sldId="256"/>
        </pc:sldMkLst>
        <pc:spChg chg="mod">
          <ac:chgData name="Iqra Rehman Khan (2412775)" userId="91f441ec-3d34-47e1-bf7d-f2119eebbd1e" providerId="ADAL" clId="{0D9DE7F6-CB73-441E-9A39-8E6B6E76245A}" dt="2026-01-24T17:13:57.847" v="0" actId="20577"/>
          <ac:spMkLst>
            <pc:docMk/>
            <pc:sldMk cId="2340632250" sldId="256"/>
            <ac:spMk id="12" creationId="{0804E1CE-6DD6-C702-0D81-D7EDE68C75A0}"/>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image" Target="../media/image20.png"/></Relationships>
</file>

<file path=ppt/diagrams/_rels/data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image" Target="../media/image30.png"/></Relationships>
</file>

<file path=ppt/diagrams/_rels/data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image" Target="../media/image30.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D65F96-55D8-8A40-9042-A10E9C03269A}"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GB"/>
        </a:p>
      </dgm:t>
    </dgm:pt>
    <dgm:pt modelId="{FDD948DF-B815-B642-8263-EF5D1AE6A2E7}">
      <dgm:prSet phldrT="[Text]"/>
      <dgm:spPr>
        <a:noFill/>
      </dgm:spPr>
      <dgm:t>
        <a:bodyPr/>
        <a:lstStyle/>
        <a:p>
          <a:pPr>
            <a:lnSpc>
              <a:spcPct val="100000"/>
            </a:lnSpc>
          </a:pPr>
          <a:r>
            <a:rPr lang="en-GB" dirty="0">
              <a:solidFill>
                <a:schemeClr val="bg2"/>
              </a:solidFill>
            </a:rPr>
            <a:t>Module Code &amp; Title:</a:t>
          </a:r>
        </a:p>
      </dgm:t>
    </dgm:pt>
    <dgm:pt modelId="{D2C694F8-E590-F742-A9EB-11741638B376}" type="parTrans" cxnId="{6FB7D664-8367-9947-B02C-E374074DF119}">
      <dgm:prSet/>
      <dgm:spPr/>
      <dgm:t>
        <a:bodyPr/>
        <a:lstStyle/>
        <a:p>
          <a:endParaRPr lang="en-GB" sz="1600"/>
        </a:p>
      </dgm:t>
    </dgm:pt>
    <dgm:pt modelId="{FD341D35-ABD7-8C4E-97FE-F5E453A5EA57}" type="sibTrans" cxnId="{6FB7D664-8367-9947-B02C-E374074DF119}">
      <dgm:prSet/>
      <dgm:spPr/>
      <dgm:t>
        <a:bodyPr/>
        <a:lstStyle/>
        <a:p>
          <a:endParaRPr lang="en-GB"/>
        </a:p>
      </dgm:t>
    </dgm:pt>
    <dgm:pt modelId="{775E3D48-A825-4B4F-AAD6-DFE95417E246}">
      <dgm:prSet phldrT="[Text]"/>
      <dgm:spPr/>
      <dgm:t>
        <a:bodyPr/>
        <a:lstStyle/>
        <a:p>
          <a:pPr>
            <a:lnSpc>
              <a:spcPct val="100000"/>
            </a:lnSpc>
          </a:pPr>
          <a:r>
            <a:rPr lang="en-GB" dirty="0">
              <a:solidFill>
                <a:schemeClr val="bg2"/>
              </a:solidFill>
            </a:rPr>
            <a:t>Digital Skills and Research Methods LCHS4007_BIRM</a:t>
          </a:r>
        </a:p>
      </dgm:t>
    </dgm:pt>
    <dgm:pt modelId="{D5251426-1E01-F740-A029-CFBD9EC870C5}" type="parTrans" cxnId="{1A3A22AF-AD7B-074A-8859-823527ACDD78}">
      <dgm:prSet/>
      <dgm:spPr/>
      <dgm:t>
        <a:bodyPr/>
        <a:lstStyle/>
        <a:p>
          <a:endParaRPr lang="en-GB" sz="1600"/>
        </a:p>
      </dgm:t>
    </dgm:pt>
    <dgm:pt modelId="{A9493417-F409-5540-9A0C-2246F9A098A4}" type="sibTrans" cxnId="{1A3A22AF-AD7B-074A-8859-823527ACDD78}">
      <dgm:prSet/>
      <dgm:spPr/>
      <dgm:t>
        <a:bodyPr/>
        <a:lstStyle/>
        <a:p>
          <a:endParaRPr lang="en-GB"/>
        </a:p>
      </dgm:t>
    </dgm:pt>
    <dgm:pt modelId="{04977C67-373B-7540-8D2E-0EB8C0BF8DD4}">
      <dgm:prSet phldrT="[Text]"/>
      <dgm:spPr>
        <a:noFill/>
      </dgm:spPr>
      <dgm:t>
        <a:bodyPr/>
        <a:lstStyle/>
        <a:p>
          <a:pPr>
            <a:lnSpc>
              <a:spcPct val="100000"/>
            </a:lnSpc>
          </a:pPr>
          <a:r>
            <a:rPr lang="en-GB">
              <a:solidFill>
                <a:schemeClr val="bg2"/>
              </a:solidFill>
            </a:rPr>
            <a:t>Assessment:</a:t>
          </a:r>
        </a:p>
      </dgm:t>
    </dgm:pt>
    <dgm:pt modelId="{0980E4C2-CC40-E947-B183-60DC68223456}" type="parTrans" cxnId="{5A29A33F-A452-5343-A701-BC709DF693B5}">
      <dgm:prSet/>
      <dgm:spPr/>
      <dgm:t>
        <a:bodyPr/>
        <a:lstStyle/>
        <a:p>
          <a:endParaRPr lang="en-GB" sz="1600"/>
        </a:p>
      </dgm:t>
    </dgm:pt>
    <dgm:pt modelId="{1F2483EC-AA38-3D45-9A38-70638FBC32EE}" type="sibTrans" cxnId="{5A29A33F-A452-5343-A701-BC709DF693B5}">
      <dgm:prSet/>
      <dgm:spPr/>
      <dgm:t>
        <a:bodyPr/>
        <a:lstStyle/>
        <a:p>
          <a:endParaRPr lang="en-GB"/>
        </a:p>
      </dgm:t>
    </dgm:pt>
    <dgm:pt modelId="{ACA7AE8D-E185-CF44-97E8-0D96614EFD45}">
      <dgm:prSet phldrT="[Text]"/>
      <dgm:spPr/>
      <dgm:t>
        <a:bodyPr/>
        <a:lstStyle/>
        <a:p>
          <a:pPr>
            <a:lnSpc>
              <a:spcPct val="100000"/>
            </a:lnSpc>
          </a:pPr>
          <a:r>
            <a:rPr lang="en-GB" dirty="0">
              <a:solidFill>
                <a:schemeClr val="bg2"/>
              </a:solidFill>
            </a:rPr>
            <a:t>Group Presentation</a:t>
          </a:r>
        </a:p>
      </dgm:t>
    </dgm:pt>
    <dgm:pt modelId="{9C48051F-9A61-1C4C-B966-D4D1AECAAFC0}" type="parTrans" cxnId="{687DBD60-9323-7243-9C83-33396DD88DEA}">
      <dgm:prSet/>
      <dgm:spPr/>
      <dgm:t>
        <a:bodyPr/>
        <a:lstStyle/>
        <a:p>
          <a:endParaRPr lang="en-GB" sz="1600"/>
        </a:p>
      </dgm:t>
    </dgm:pt>
    <dgm:pt modelId="{C127C9FE-58E3-9849-9DB8-6B0D0A1A47EE}" type="sibTrans" cxnId="{687DBD60-9323-7243-9C83-33396DD88DEA}">
      <dgm:prSet/>
      <dgm:spPr/>
      <dgm:t>
        <a:bodyPr/>
        <a:lstStyle/>
        <a:p>
          <a:endParaRPr lang="en-GB"/>
        </a:p>
      </dgm:t>
    </dgm:pt>
    <dgm:pt modelId="{CA6D8AAF-744D-F343-AA56-6BFA691EB2DC}">
      <dgm:prSet phldrT="[Text]"/>
      <dgm:spPr>
        <a:noFill/>
      </dgm:spPr>
      <dgm:t>
        <a:bodyPr/>
        <a:lstStyle/>
        <a:p>
          <a:pPr>
            <a:lnSpc>
              <a:spcPct val="100000"/>
            </a:lnSpc>
          </a:pPr>
          <a:r>
            <a:rPr lang="en-GB" dirty="0">
              <a:solidFill>
                <a:schemeClr val="bg2"/>
              </a:solidFill>
            </a:rPr>
            <a:t>Group Members:</a:t>
          </a:r>
        </a:p>
      </dgm:t>
    </dgm:pt>
    <dgm:pt modelId="{3B0D41D9-F7BE-7C4C-BF87-8CA2C0469C6E}" type="parTrans" cxnId="{A5175CF8-4DBF-B24B-BD94-11A37654E71C}">
      <dgm:prSet/>
      <dgm:spPr/>
      <dgm:t>
        <a:bodyPr/>
        <a:lstStyle/>
        <a:p>
          <a:endParaRPr lang="en-GB" sz="1600"/>
        </a:p>
      </dgm:t>
    </dgm:pt>
    <dgm:pt modelId="{43ABB321-A00D-4848-8FC8-5996FCB16419}" type="sibTrans" cxnId="{A5175CF8-4DBF-B24B-BD94-11A37654E71C}">
      <dgm:prSet/>
      <dgm:spPr/>
      <dgm:t>
        <a:bodyPr/>
        <a:lstStyle/>
        <a:p>
          <a:endParaRPr lang="en-GB"/>
        </a:p>
      </dgm:t>
    </dgm:pt>
    <dgm:pt modelId="{ACA25F22-EFFB-944F-86FA-12720F46DE99}">
      <dgm:prSet phldrT="[Text]"/>
      <dgm:spPr/>
      <dgm:t>
        <a:bodyPr/>
        <a:lstStyle/>
        <a:p>
          <a:pPr>
            <a:lnSpc>
              <a:spcPct val="100000"/>
            </a:lnSpc>
          </a:pPr>
          <a:r>
            <a:rPr lang="en-GB" dirty="0">
              <a:solidFill>
                <a:schemeClr val="bg2"/>
              </a:solidFill>
            </a:rPr>
            <a:t>Maaria Ahmed (2519602), Iqra Khan (2412775) and Jason Kuok (2325244)</a:t>
          </a:r>
        </a:p>
      </dgm:t>
    </dgm:pt>
    <dgm:pt modelId="{11BFF72C-DCCE-1541-8488-D91573259DEB}" type="sibTrans" cxnId="{C25161D4-4C6B-3845-9E17-7FA54250281E}">
      <dgm:prSet/>
      <dgm:spPr/>
      <dgm:t>
        <a:bodyPr/>
        <a:lstStyle/>
        <a:p>
          <a:endParaRPr lang="en-GB"/>
        </a:p>
      </dgm:t>
    </dgm:pt>
    <dgm:pt modelId="{50F43D98-06B0-674D-A83A-5DF397C60D9D}" type="parTrans" cxnId="{C25161D4-4C6B-3845-9E17-7FA54250281E}">
      <dgm:prSet/>
      <dgm:spPr/>
      <dgm:t>
        <a:bodyPr/>
        <a:lstStyle/>
        <a:p>
          <a:endParaRPr lang="en-GB" sz="1600"/>
        </a:p>
      </dgm:t>
    </dgm:pt>
    <dgm:pt modelId="{C2A5A90B-4AD6-714A-B336-62F7BECC415D}">
      <dgm:prSet/>
      <dgm:spPr>
        <a:noFill/>
      </dgm:spPr>
      <dgm:t>
        <a:bodyPr/>
        <a:lstStyle/>
        <a:p>
          <a:pPr>
            <a:lnSpc>
              <a:spcPct val="100000"/>
            </a:lnSpc>
          </a:pPr>
          <a:r>
            <a:rPr lang="en-GB">
              <a:solidFill>
                <a:schemeClr val="bg2"/>
              </a:solidFill>
            </a:rPr>
            <a:t>Lecturer:</a:t>
          </a:r>
        </a:p>
      </dgm:t>
    </dgm:pt>
    <dgm:pt modelId="{E911B6AE-F302-2348-B030-746452844F00}" type="parTrans" cxnId="{1EC42DA7-E503-E448-A06D-00E612585B5A}">
      <dgm:prSet/>
      <dgm:spPr/>
      <dgm:t>
        <a:bodyPr/>
        <a:lstStyle/>
        <a:p>
          <a:endParaRPr lang="en-GB" sz="1600"/>
        </a:p>
      </dgm:t>
    </dgm:pt>
    <dgm:pt modelId="{AA60AB58-F6CD-0749-BE1D-C52BAA586814}" type="sibTrans" cxnId="{1EC42DA7-E503-E448-A06D-00E612585B5A}">
      <dgm:prSet/>
      <dgm:spPr/>
      <dgm:t>
        <a:bodyPr/>
        <a:lstStyle/>
        <a:p>
          <a:endParaRPr lang="en-GB"/>
        </a:p>
      </dgm:t>
    </dgm:pt>
    <dgm:pt modelId="{204DC91F-E915-224A-B3CB-AA6F2A027C9D}">
      <dgm:prSet/>
      <dgm:spPr/>
      <dgm:t>
        <a:bodyPr/>
        <a:lstStyle/>
        <a:p>
          <a:pPr>
            <a:lnSpc>
              <a:spcPct val="100000"/>
            </a:lnSpc>
          </a:pPr>
          <a:r>
            <a:rPr lang="en-GB" dirty="0">
              <a:solidFill>
                <a:schemeClr val="bg2"/>
              </a:solidFill>
            </a:rPr>
            <a:t>Paul Clayton</a:t>
          </a:r>
        </a:p>
      </dgm:t>
    </dgm:pt>
    <dgm:pt modelId="{1BA87D72-7209-404E-8803-BBDD091AC9E3}" type="parTrans" cxnId="{CA400FB0-6B40-284D-B36B-125E62707183}">
      <dgm:prSet/>
      <dgm:spPr/>
      <dgm:t>
        <a:bodyPr/>
        <a:lstStyle/>
        <a:p>
          <a:endParaRPr lang="en-GB" sz="1600"/>
        </a:p>
      </dgm:t>
    </dgm:pt>
    <dgm:pt modelId="{FA40330C-14EC-744B-B03E-3E5A80C818BC}" type="sibTrans" cxnId="{CA400FB0-6B40-284D-B36B-125E62707183}">
      <dgm:prSet/>
      <dgm:spPr/>
      <dgm:t>
        <a:bodyPr/>
        <a:lstStyle/>
        <a:p>
          <a:endParaRPr lang="en-GB"/>
        </a:p>
      </dgm:t>
    </dgm:pt>
    <dgm:pt modelId="{21C68548-B51E-4A10-A27E-00A404E5DC21}" type="pres">
      <dgm:prSet presAssocID="{6AD65F96-55D8-8A40-9042-A10E9C03269A}" presName="root" presStyleCnt="0">
        <dgm:presLayoutVars>
          <dgm:dir/>
          <dgm:resizeHandles val="exact"/>
        </dgm:presLayoutVars>
      </dgm:prSet>
      <dgm:spPr/>
    </dgm:pt>
    <dgm:pt modelId="{9D5A11CB-4CE8-4D85-991A-5576433CC947}" type="pres">
      <dgm:prSet presAssocID="{FDD948DF-B815-B642-8263-EF5D1AE6A2E7}" presName="compNode" presStyleCnt="0"/>
      <dgm:spPr/>
    </dgm:pt>
    <dgm:pt modelId="{50537042-2E98-451F-B917-67A937A12D23}" type="pres">
      <dgm:prSet presAssocID="{FDD948DF-B815-B642-8263-EF5D1AE6A2E7}" presName="bgRect" presStyleLbl="bgShp" presStyleIdx="0" presStyleCnt="4"/>
      <dgm:spPr/>
    </dgm:pt>
    <dgm:pt modelId="{1626458B-9B36-4794-9206-F0CE6C675006}" type="pres">
      <dgm:prSet presAssocID="{FDD948DF-B815-B642-8263-EF5D1AE6A2E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375A7DED-8D58-46B4-BC71-4A71DAE67791}" type="pres">
      <dgm:prSet presAssocID="{FDD948DF-B815-B642-8263-EF5D1AE6A2E7}" presName="spaceRect" presStyleCnt="0"/>
      <dgm:spPr/>
    </dgm:pt>
    <dgm:pt modelId="{889C5577-E729-4CA2-B009-AAB7982684C7}" type="pres">
      <dgm:prSet presAssocID="{FDD948DF-B815-B642-8263-EF5D1AE6A2E7}" presName="parTx" presStyleLbl="revTx" presStyleIdx="0" presStyleCnt="8">
        <dgm:presLayoutVars>
          <dgm:chMax val="0"/>
          <dgm:chPref val="0"/>
        </dgm:presLayoutVars>
      </dgm:prSet>
      <dgm:spPr/>
    </dgm:pt>
    <dgm:pt modelId="{3BA52EFA-0B94-482D-A556-EF6B8192567B}" type="pres">
      <dgm:prSet presAssocID="{FDD948DF-B815-B642-8263-EF5D1AE6A2E7}" presName="desTx" presStyleLbl="revTx" presStyleIdx="1" presStyleCnt="8">
        <dgm:presLayoutVars/>
      </dgm:prSet>
      <dgm:spPr/>
    </dgm:pt>
    <dgm:pt modelId="{E9E94D39-7C4A-4743-A56A-627A72313D13}" type="pres">
      <dgm:prSet presAssocID="{FD341D35-ABD7-8C4E-97FE-F5E453A5EA57}" presName="sibTrans" presStyleCnt="0"/>
      <dgm:spPr/>
    </dgm:pt>
    <dgm:pt modelId="{76CDA2EC-6FC4-486A-A779-CEB1D77A2B90}" type="pres">
      <dgm:prSet presAssocID="{04977C67-373B-7540-8D2E-0EB8C0BF8DD4}" presName="compNode" presStyleCnt="0"/>
      <dgm:spPr/>
    </dgm:pt>
    <dgm:pt modelId="{49CDB1EF-ADAE-438B-AF42-11378538AAC6}" type="pres">
      <dgm:prSet presAssocID="{04977C67-373B-7540-8D2E-0EB8C0BF8DD4}" presName="bgRect" presStyleLbl="bgShp" presStyleIdx="1" presStyleCnt="4"/>
      <dgm:spPr/>
    </dgm:pt>
    <dgm:pt modelId="{A4DA2032-FE09-4B18-B3F1-18F4026C3FF0}" type="pres">
      <dgm:prSet presAssocID="{04977C67-373B-7540-8D2E-0EB8C0BF8D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D775A4C-6168-406A-95E4-CD118E0B92CD}" type="pres">
      <dgm:prSet presAssocID="{04977C67-373B-7540-8D2E-0EB8C0BF8DD4}" presName="spaceRect" presStyleCnt="0"/>
      <dgm:spPr/>
    </dgm:pt>
    <dgm:pt modelId="{A722721E-A715-489E-8E9F-74348CC8251C}" type="pres">
      <dgm:prSet presAssocID="{04977C67-373B-7540-8D2E-0EB8C0BF8DD4}" presName="parTx" presStyleLbl="revTx" presStyleIdx="2" presStyleCnt="8">
        <dgm:presLayoutVars>
          <dgm:chMax val="0"/>
          <dgm:chPref val="0"/>
        </dgm:presLayoutVars>
      </dgm:prSet>
      <dgm:spPr/>
    </dgm:pt>
    <dgm:pt modelId="{D555D3A9-0A04-4B3D-83E8-AE4A9AD47F62}" type="pres">
      <dgm:prSet presAssocID="{04977C67-373B-7540-8D2E-0EB8C0BF8DD4}" presName="desTx" presStyleLbl="revTx" presStyleIdx="3" presStyleCnt="8">
        <dgm:presLayoutVars/>
      </dgm:prSet>
      <dgm:spPr/>
    </dgm:pt>
    <dgm:pt modelId="{7D809334-4930-444F-8867-52A2F5F617BD}" type="pres">
      <dgm:prSet presAssocID="{1F2483EC-AA38-3D45-9A38-70638FBC32EE}" presName="sibTrans" presStyleCnt="0"/>
      <dgm:spPr/>
    </dgm:pt>
    <dgm:pt modelId="{14FC8EEC-FB23-4759-A516-5EA030EAB62C}" type="pres">
      <dgm:prSet presAssocID="{CA6D8AAF-744D-F343-AA56-6BFA691EB2DC}" presName="compNode" presStyleCnt="0"/>
      <dgm:spPr/>
    </dgm:pt>
    <dgm:pt modelId="{B462D4D2-FA78-43F4-A92F-CCA74DFA11AB}" type="pres">
      <dgm:prSet presAssocID="{CA6D8AAF-744D-F343-AA56-6BFA691EB2DC}" presName="bgRect" presStyleLbl="bgShp" presStyleIdx="2" presStyleCnt="4"/>
      <dgm:spPr/>
    </dgm:pt>
    <dgm:pt modelId="{B17F0848-788C-4F00-AAFE-BC03E20413BA}" type="pres">
      <dgm:prSet presAssocID="{CA6D8AAF-744D-F343-AA56-6BFA691EB2D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1C19297D-2B47-4F67-A2DE-D49AD8F3ABD9}" type="pres">
      <dgm:prSet presAssocID="{CA6D8AAF-744D-F343-AA56-6BFA691EB2DC}" presName="spaceRect" presStyleCnt="0"/>
      <dgm:spPr/>
    </dgm:pt>
    <dgm:pt modelId="{250092A6-D7D4-441E-8D1E-1AAE9C6A6028}" type="pres">
      <dgm:prSet presAssocID="{CA6D8AAF-744D-F343-AA56-6BFA691EB2DC}" presName="parTx" presStyleLbl="revTx" presStyleIdx="4" presStyleCnt="8">
        <dgm:presLayoutVars>
          <dgm:chMax val="0"/>
          <dgm:chPref val="0"/>
        </dgm:presLayoutVars>
      </dgm:prSet>
      <dgm:spPr/>
    </dgm:pt>
    <dgm:pt modelId="{61B816F4-C409-4C55-ABB8-C93B1ED73981}" type="pres">
      <dgm:prSet presAssocID="{CA6D8AAF-744D-F343-AA56-6BFA691EB2DC}" presName="desTx" presStyleLbl="revTx" presStyleIdx="5" presStyleCnt="8">
        <dgm:presLayoutVars/>
      </dgm:prSet>
      <dgm:spPr/>
    </dgm:pt>
    <dgm:pt modelId="{DC6DA19A-5C0C-4D57-9A22-A0A8960D3EAC}" type="pres">
      <dgm:prSet presAssocID="{43ABB321-A00D-4848-8FC8-5996FCB16419}" presName="sibTrans" presStyleCnt="0"/>
      <dgm:spPr/>
    </dgm:pt>
    <dgm:pt modelId="{7BA59134-284F-4B0E-8AE9-396DEE565F03}" type="pres">
      <dgm:prSet presAssocID="{C2A5A90B-4AD6-714A-B336-62F7BECC415D}" presName="compNode" presStyleCnt="0"/>
      <dgm:spPr/>
    </dgm:pt>
    <dgm:pt modelId="{456ED4DA-F525-4E19-9313-678E34FAF924}" type="pres">
      <dgm:prSet presAssocID="{C2A5A90B-4AD6-714A-B336-62F7BECC415D}" presName="bgRect" presStyleLbl="bgShp" presStyleIdx="3" presStyleCnt="4"/>
      <dgm:spPr/>
    </dgm:pt>
    <dgm:pt modelId="{D9AF6A45-54BF-46D4-8AE3-2A71829961BE}" type="pres">
      <dgm:prSet presAssocID="{C2A5A90B-4AD6-714A-B336-62F7BECC415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2ECBB42F-9DA4-411D-B53B-4DC6E5B8642D}" type="pres">
      <dgm:prSet presAssocID="{C2A5A90B-4AD6-714A-B336-62F7BECC415D}" presName="spaceRect" presStyleCnt="0"/>
      <dgm:spPr/>
    </dgm:pt>
    <dgm:pt modelId="{296A26BA-8EEA-4C87-99AA-C580B60B4DE3}" type="pres">
      <dgm:prSet presAssocID="{C2A5A90B-4AD6-714A-B336-62F7BECC415D}" presName="parTx" presStyleLbl="revTx" presStyleIdx="6" presStyleCnt="8">
        <dgm:presLayoutVars>
          <dgm:chMax val="0"/>
          <dgm:chPref val="0"/>
        </dgm:presLayoutVars>
      </dgm:prSet>
      <dgm:spPr/>
    </dgm:pt>
    <dgm:pt modelId="{F9DCCA95-20A4-4EDD-8566-A639304DD4CF}" type="pres">
      <dgm:prSet presAssocID="{C2A5A90B-4AD6-714A-B336-62F7BECC415D}" presName="desTx" presStyleLbl="revTx" presStyleIdx="7" presStyleCnt="8">
        <dgm:presLayoutVars/>
      </dgm:prSet>
      <dgm:spPr/>
    </dgm:pt>
  </dgm:ptLst>
  <dgm:cxnLst>
    <dgm:cxn modelId="{AC486403-A47C-434A-ADB2-EF630F8BCE64}" type="presOf" srcId="{204DC91F-E915-224A-B3CB-AA6F2A027C9D}" destId="{F9DCCA95-20A4-4EDD-8566-A639304DD4CF}" srcOrd="0" destOrd="0" presId="urn:microsoft.com/office/officeart/2018/2/layout/IconVerticalSolidList"/>
    <dgm:cxn modelId="{8A785D20-B174-AC4B-A344-525EFFAE4F06}" type="presOf" srcId="{C2A5A90B-4AD6-714A-B336-62F7BECC415D}" destId="{296A26BA-8EEA-4C87-99AA-C580B60B4DE3}" srcOrd="0" destOrd="0" presId="urn:microsoft.com/office/officeart/2018/2/layout/IconVerticalSolidList"/>
    <dgm:cxn modelId="{780BFA25-5C38-4F45-AB84-D4293AEE6872}" type="presOf" srcId="{04977C67-373B-7540-8D2E-0EB8C0BF8DD4}" destId="{A722721E-A715-489E-8E9F-74348CC8251C}" srcOrd="0" destOrd="0" presId="urn:microsoft.com/office/officeart/2018/2/layout/IconVerticalSolidList"/>
    <dgm:cxn modelId="{5A29A33F-A452-5343-A701-BC709DF693B5}" srcId="{6AD65F96-55D8-8A40-9042-A10E9C03269A}" destId="{04977C67-373B-7540-8D2E-0EB8C0BF8DD4}" srcOrd="1" destOrd="0" parTransId="{0980E4C2-CC40-E947-B183-60DC68223456}" sibTransId="{1F2483EC-AA38-3D45-9A38-70638FBC32EE}"/>
    <dgm:cxn modelId="{4A83B442-B56B-D04E-AD8C-0871D12712B9}" type="presOf" srcId="{FDD948DF-B815-B642-8263-EF5D1AE6A2E7}" destId="{889C5577-E729-4CA2-B009-AAB7982684C7}" srcOrd="0" destOrd="0" presId="urn:microsoft.com/office/officeart/2018/2/layout/IconVerticalSolidList"/>
    <dgm:cxn modelId="{687DBD60-9323-7243-9C83-33396DD88DEA}" srcId="{04977C67-373B-7540-8D2E-0EB8C0BF8DD4}" destId="{ACA7AE8D-E185-CF44-97E8-0D96614EFD45}" srcOrd="0" destOrd="0" parTransId="{9C48051F-9A61-1C4C-B966-D4D1AECAAFC0}" sibTransId="{C127C9FE-58E3-9849-9DB8-6B0D0A1A47EE}"/>
    <dgm:cxn modelId="{6FB7D664-8367-9947-B02C-E374074DF119}" srcId="{6AD65F96-55D8-8A40-9042-A10E9C03269A}" destId="{FDD948DF-B815-B642-8263-EF5D1AE6A2E7}" srcOrd="0" destOrd="0" parTransId="{D2C694F8-E590-F742-A9EB-11741638B376}" sibTransId="{FD341D35-ABD7-8C4E-97FE-F5E453A5EA57}"/>
    <dgm:cxn modelId="{F4ABAA65-CE0A-994D-94FA-79D0C41240B1}" type="presOf" srcId="{CA6D8AAF-744D-F343-AA56-6BFA691EB2DC}" destId="{250092A6-D7D4-441E-8D1E-1AAE9C6A6028}" srcOrd="0" destOrd="0" presId="urn:microsoft.com/office/officeart/2018/2/layout/IconVerticalSolidList"/>
    <dgm:cxn modelId="{C04FA56B-2259-EE47-87E6-7EDDB66AC9E1}" type="presOf" srcId="{ACA25F22-EFFB-944F-86FA-12720F46DE99}" destId="{61B816F4-C409-4C55-ABB8-C93B1ED73981}" srcOrd="0" destOrd="0" presId="urn:microsoft.com/office/officeart/2018/2/layout/IconVerticalSolidList"/>
    <dgm:cxn modelId="{F243F575-4830-5F41-9034-CD8A73DB2369}" type="presOf" srcId="{ACA7AE8D-E185-CF44-97E8-0D96614EFD45}" destId="{D555D3A9-0A04-4B3D-83E8-AE4A9AD47F62}" srcOrd="0" destOrd="0" presId="urn:microsoft.com/office/officeart/2018/2/layout/IconVerticalSolidList"/>
    <dgm:cxn modelId="{B740079D-8925-0C43-B422-F7B5C880F2F1}" type="presOf" srcId="{775E3D48-A825-4B4F-AAD6-DFE95417E246}" destId="{3BA52EFA-0B94-482D-A556-EF6B8192567B}" srcOrd="0" destOrd="0" presId="urn:microsoft.com/office/officeart/2018/2/layout/IconVerticalSolidList"/>
    <dgm:cxn modelId="{1EC42DA7-E503-E448-A06D-00E612585B5A}" srcId="{6AD65F96-55D8-8A40-9042-A10E9C03269A}" destId="{C2A5A90B-4AD6-714A-B336-62F7BECC415D}" srcOrd="3" destOrd="0" parTransId="{E911B6AE-F302-2348-B030-746452844F00}" sibTransId="{AA60AB58-F6CD-0749-BE1D-C52BAA586814}"/>
    <dgm:cxn modelId="{1A3A22AF-AD7B-074A-8859-823527ACDD78}" srcId="{FDD948DF-B815-B642-8263-EF5D1AE6A2E7}" destId="{775E3D48-A825-4B4F-AAD6-DFE95417E246}" srcOrd="0" destOrd="0" parTransId="{D5251426-1E01-F740-A029-CFBD9EC870C5}" sibTransId="{A9493417-F409-5540-9A0C-2246F9A098A4}"/>
    <dgm:cxn modelId="{CA400FB0-6B40-284D-B36B-125E62707183}" srcId="{C2A5A90B-4AD6-714A-B336-62F7BECC415D}" destId="{204DC91F-E915-224A-B3CB-AA6F2A027C9D}" srcOrd="0" destOrd="0" parTransId="{1BA87D72-7209-404E-8803-BBDD091AC9E3}" sibTransId="{FA40330C-14EC-744B-B03E-3E5A80C818BC}"/>
    <dgm:cxn modelId="{883FB5C9-40E8-0B4F-A2F6-D8FA6E14D7D9}" type="presOf" srcId="{6AD65F96-55D8-8A40-9042-A10E9C03269A}" destId="{21C68548-B51E-4A10-A27E-00A404E5DC21}" srcOrd="0" destOrd="0" presId="urn:microsoft.com/office/officeart/2018/2/layout/IconVerticalSolidList"/>
    <dgm:cxn modelId="{C25161D4-4C6B-3845-9E17-7FA54250281E}" srcId="{CA6D8AAF-744D-F343-AA56-6BFA691EB2DC}" destId="{ACA25F22-EFFB-944F-86FA-12720F46DE99}" srcOrd="0" destOrd="0" parTransId="{50F43D98-06B0-674D-A83A-5DF397C60D9D}" sibTransId="{11BFF72C-DCCE-1541-8488-D91573259DEB}"/>
    <dgm:cxn modelId="{A5175CF8-4DBF-B24B-BD94-11A37654E71C}" srcId="{6AD65F96-55D8-8A40-9042-A10E9C03269A}" destId="{CA6D8AAF-744D-F343-AA56-6BFA691EB2DC}" srcOrd="2" destOrd="0" parTransId="{3B0D41D9-F7BE-7C4C-BF87-8CA2C0469C6E}" sibTransId="{43ABB321-A00D-4848-8FC8-5996FCB16419}"/>
    <dgm:cxn modelId="{468E6346-A9D6-B34A-B12D-CF7F9CDBF100}" type="presParOf" srcId="{21C68548-B51E-4A10-A27E-00A404E5DC21}" destId="{9D5A11CB-4CE8-4D85-991A-5576433CC947}" srcOrd="0" destOrd="0" presId="urn:microsoft.com/office/officeart/2018/2/layout/IconVerticalSolidList"/>
    <dgm:cxn modelId="{49E41453-F116-3949-83DE-1E623D931864}" type="presParOf" srcId="{9D5A11CB-4CE8-4D85-991A-5576433CC947}" destId="{50537042-2E98-451F-B917-67A937A12D23}" srcOrd="0" destOrd="0" presId="urn:microsoft.com/office/officeart/2018/2/layout/IconVerticalSolidList"/>
    <dgm:cxn modelId="{AF7F4F9A-B6FB-2F40-A9F9-794E0AF9B95D}" type="presParOf" srcId="{9D5A11CB-4CE8-4D85-991A-5576433CC947}" destId="{1626458B-9B36-4794-9206-F0CE6C675006}" srcOrd="1" destOrd="0" presId="urn:microsoft.com/office/officeart/2018/2/layout/IconVerticalSolidList"/>
    <dgm:cxn modelId="{9B56853F-6F5D-0842-8D23-95AE08958BC8}" type="presParOf" srcId="{9D5A11CB-4CE8-4D85-991A-5576433CC947}" destId="{375A7DED-8D58-46B4-BC71-4A71DAE67791}" srcOrd="2" destOrd="0" presId="urn:microsoft.com/office/officeart/2018/2/layout/IconVerticalSolidList"/>
    <dgm:cxn modelId="{69BC73A5-3B2B-E74F-BBC3-E7FE5C5CF231}" type="presParOf" srcId="{9D5A11CB-4CE8-4D85-991A-5576433CC947}" destId="{889C5577-E729-4CA2-B009-AAB7982684C7}" srcOrd="3" destOrd="0" presId="urn:microsoft.com/office/officeart/2018/2/layout/IconVerticalSolidList"/>
    <dgm:cxn modelId="{B84945EC-2B60-0D48-8E9F-65D64F073240}" type="presParOf" srcId="{9D5A11CB-4CE8-4D85-991A-5576433CC947}" destId="{3BA52EFA-0B94-482D-A556-EF6B8192567B}" srcOrd="4" destOrd="0" presId="urn:microsoft.com/office/officeart/2018/2/layout/IconVerticalSolidList"/>
    <dgm:cxn modelId="{429526C1-0F29-D949-8D26-55DF2CC44EBE}" type="presParOf" srcId="{21C68548-B51E-4A10-A27E-00A404E5DC21}" destId="{E9E94D39-7C4A-4743-A56A-627A72313D13}" srcOrd="1" destOrd="0" presId="urn:microsoft.com/office/officeart/2018/2/layout/IconVerticalSolidList"/>
    <dgm:cxn modelId="{F446CE3D-2339-D143-9B11-45156DD25664}" type="presParOf" srcId="{21C68548-B51E-4A10-A27E-00A404E5DC21}" destId="{76CDA2EC-6FC4-486A-A779-CEB1D77A2B90}" srcOrd="2" destOrd="0" presId="urn:microsoft.com/office/officeart/2018/2/layout/IconVerticalSolidList"/>
    <dgm:cxn modelId="{72E3BFE4-453F-DD4C-A835-9758A8B6D7A1}" type="presParOf" srcId="{76CDA2EC-6FC4-486A-A779-CEB1D77A2B90}" destId="{49CDB1EF-ADAE-438B-AF42-11378538AAC6}" srcOrd="0" destOrd="0" presId="urn:microsoft.com/office/officeart/2018/2/layout/IconVerticalSolidList"/>
    <dgm:cxn modelId="{652750E2-03CA-BE45-8B29-B7E8F0A6DF73}" type="presParOf" srcId="{76CDA2EC-6FC4-486A-A779-CEB1D77A2B90}" destId="{A4DA2032-FE09-4B18-B3F1-18F4026C3FF0}" srcOrd="1" destOrd="0" presId="urn:microsoft.com/office/officeart/2018/2/layout/IconVerticalSolidList"/>
    <dgm:cxn modelId="{5A1A37E4-1425-8B41-A418-79C346E9AC02}" type="presParOf" srcId="{76CDA2EC-6FC4-486A-A779-CEB1D77A2B90}" destId="{5D775A4C-6168-406A-95E4-CD118E0B92CD}" srcOrd="2" destOrd="0" presId="urn:microsoft.com/office/officeart/2018/2/layout/IconVerticalSolidList"/>
    <dgm:cxn modelId="{D310C9C3-3CDB-C742-BD35-82386974E3DF}" type="presParOf" srcId="{76CDA2EC-6FC4-486A-A779-CEB1D77A2B90}" destId="{A722721E-A715-489E-8E9F-74348CC8251C}" srcOrd="3" destOrd="0" presId="urn:microsoft.com/office/officeart/2018/2/layout/IconVerticalSolidList"/>
    <dgm:cxn modelId="{E1DF7072-F90C-FE42-8813-63BF1290875F}" type="presParOf" srcId="{76CDA2EC-6FC4-486A-A779-CEB1D77A2B90}" destId="{D555D3A9-0A04-4B3D-83E8-AE4A9AD47F62}" srcOrd="4" destOrd="0" presId="urn:microsoft.com/office/officeart/2018/2/layout/IconVerticalSolidList"/>
    <dgm:cxn modelId="{14CEB259-EE08-494A-9C52-CAB63F0F4BAC}" type="presParOf" srcId="{21C68548-B51E-4A10-A27E-00A404E5DC21}" destId="{7D809334-4930-444F-8867-52A2F5F617BD}" srcOrd="3" destOrd="0" presId="urn:microsoft.com/office/officeart/2018/2/layout/IconVerticalSolidList"/>
    <dgm:cxn modelId="{C5402B0C-A055-994A-AD30-9B643F7EB45D}" type="presParOf" srcId="{21C68548-B51E-4A10-A27E-00A404E5DC21}" destId="{14FC8EEC-FB23-4759-A516-5EA030EAB62C}" srcOrd="4" destOrd="0" presId="urn:microsoft.com/office/officeart/2018/2/layout/IconVerticalSolidList"/>
    <dgm:cxn modelId="{1C32B429-A0F6-2D48-A505-46EDDE58DF38}" type="presParOf" srcId="{14FC8EEC-FB23-4759-A516-5EA030EAB62C}" destId="{B462D4D2-FA78-43F4-A92F-CCA74DFA11AB}" srcOrd="0" destOrd="0" presId="urn:microsoft.com/office/officeart/2018/2/layout/IconVerticalSolidList"/>
    <dgm:cxn modelId="{12867DA7-14EB-F14B-8936-07D5709E9B62}" type="presParOf" srcId="{14FC8EEC-FB23-4759-A516-5EA030EAB62C}" destId="{B17F0848-788C-4F00-AAFE-BC03E20413BA}" srcOrd="1" destOrd="0" presId="urn:microsoft.com/office/officeart/2018/2/layout/IconVerticalSolidList"/>
    <dgm:cxn modelId="{71617227-71C6-5142-922B-092767429D9D}" type="presParOf" srcId="{14FC8EEC-FB23-4759-A516-5EA030EAB62C}" destId="{1C19297D-2B47-4F67-A2DE-D49AD8F3ABD9}" srcOrd="2" destOrd="0" presId="urn:microsoft.com/office/officeart/2018/2/layout/IconVerticalSolidList"/>
    <dgm:cxn modelId="{17D2489B-DE82-7E49-AE29-1CDBDDEE80BB}" type="presParOf" srcId="{14FC8EEC-FB23-4759-A516-5EA030EAB62C}" destId="{250092A6-D7D4-441E-8D1E-1AAE9C6A6028}" srcOrd="3" destOrd="0" presId="urn:microsoft.com/office/officeart/2018/2/layout/IconVerticalSolidList"/>
    <dgm:cxn modelId="{775AB441-BF2E-5447-8B5B-938B102A1520}" type="presParOf" srcId="{14FC8EEC-FB23-4759-A516-5EA030EAB62C}" destId="{61B816F4-C409-4C55-ABB8-C93B1ED73981}" srcOrd="4" destOrd="0" presId="urn:microsoft.com/office/officeart/2018/2/layout/IconVerticalSolidList"/>
    <dgm:cxn modelId="{A65E5D6A-EF6C-7747-924F-017BDC755ADC}" type="presParOf" srcId="{21C68548-B51E-4A10-A27E-00A404E5DC21}" destId="{DC6DA19A-5C0C-4D57-9A22-A0A8960D3EAC}" srcOrd="5" destOrd="0" presId="urn:microsoft.com/office/officeart/2018/2/layout/IconVerticalSolidList"/>
    <dgm:cxn modelId="{624FA823-5536-9440-89F3-3B503815C555}" type="presParOf" srcId="{21C68548-B51E-4A10-A27E-00A404E5DC21}" destId="{7BA59134-284F-4B0E-8AE9-396DEE565F03}" srcOrd="6" destOrd="0" presId="urn:microsoft.com/office/officeart/2018/2/layout/IconVerticalSolidList"/>
    <dgm:cxn modelId="{97191CAE-B2C8-6645-BE44-4E4037241A1A}" type="presParOf" srcId="{7BA59134-284F-4B0E-8AE9-396DEE565F03}" destId="{456ED4DA-F525-4E19-9313-678E34FAF924}" srcOrd="0" destOrd="0" presId="urn:microsoft.com/office/officeart/2018/2/layout/IconVerticalSolidList"/>
    <dgm:cxn modelId="{9950B178-7A65-C141-BCF0-A9C17387C9FA}" type="presParOf" srcId="{7BA59134-284F-4B0E-8AE9-396DEE565F03}" destId="{D9AF6A45-54BF-46D4-8AE3-2A71829961BE}" srcOrd="1" destOrd="0" presId="urn:microsoft.com/office/officeart/2018/2/layout/IconVerticalSolidList"/>
    <dgm:cxn modelId="{D3EC9314-E524-354E-95A6-DE121F9A68C2}" type="presParOf" srcId="{7BA59134-284F-4B0E-8AE9-396DEE565F03}" destId="{2ECBB42F-9DA4-411D-B53B-4DC6E5B8642D}" srcOrd="2" destOrd="0" presId="urn:microsoft.com/office/officeart/2018/2/layout/IconVerticalSolidList"/>
    <dgm:cxn modelId="{5591E02A-5EFE-5B4D-9948-087E4ED68946}" type="presParOf" srcId="{7BA59134-284F-4B0E-8AE9-396DEE565F03}" destId="{296A26BA-8EEA-4C87-99AA-C580B60B4DE3}" srcOrd="3" destOrd="0" presId="urn:microsoft.com/office/officeart/2018/2/layout/IconVerticalSolidList"/>
    <dgm:cxn modelId="{F5942901-2E9F-2742-BBD6-D7A434DC7B58}" type="presParOf" srcId="{7BA59134-284F-4B0E-8AE9-396DEE565F03}" destId="{F9DCCA95-20A4-4EDD-8566-A639304DD4CF}"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CD8FA0-29E9-C24A-B158-7EA4EAEA3E1C}" type="doc">
      <dgm:prSet loTypeId="urn:microsoft.com/office/officeart/2005/8/layout/hProcess10" loCatId="icon" qsTypeId="urn:microsoft.com/office/officeart/2005/8/quickstyle/simple4" qsCatId="simple" csTypeId="urn:microsoft.com/office/officeart/2005/8/colors/accent3_2" csCatId="accent3" phldr="1"/>
      <dgm:spPr/>
      <dgm:t>
        <a:bodyPr/>
        <a:lstStyle/>
        <a:p>
          <a:endParaRPr lang="en-GB"/>
        </a:p>
      </dgm:t>
    </dgm:pt>
    <dgm:pt modelId="{FE9BB7AA-9AB0-3E49-983A-505EDF15303E}">
      <dgm:prSet custT="1"/>
      <dgm:spPr/>
      <dgm:t>
        <a:bodyPr/>
        <a:lstStyle/>
        <a:p>
          <a:r>
            <a:rPr lang="en-GB" sz="2400" b="1"/>
            <a:t>Benefits:</a:t>
          </a:r>
          <a:endParaRPr lang="en-GB" sz="2400" dirty="0"/>
        </a:p>
      </dgm:t>
    </dgm:pt>
    <dgm:pt modelId="{F52ABE2D-7EC5-F349-AAA8-FEF2C7ED9169}" type="parTrans" cxnId="{55AE3AF2-4668-3545-B721-6B8EF921F793}">
      <dgm:prSet/>
      <dgm:spPr/>
      <dgm:t>
        <a:bodyPr/>
        <a:lstStyle/>
        <a:p>
          <a:endParaRPr lang="en-GB"/>
        </a:p>
      </dgm:t>
    </dgm:pt>
    <dgm:pt modelId="{A70C6E80-BC06-AA47-9DFF-3DFE8228B9AE}" type="sibTrans" cxnId="{55AE3AF2-4668-3545-B721-6B8EF921F793}">
      <dgm:prSet/>
      <dgm:spPr/>
      <dgm:t>
        <a:bodyPr/>
        <a:lstStyle/>
        <a:p>
          <a:endParaRPr lang="en-GB"/>
        </a:p>
      </dgm:t>
    </dgm:pt>
    <dgm:pt modelId="{A5C0F4FE-56D9-9F4D-8F61-907AA30336C5}">
      <dgm:prSet custT="1"/>
      <dgm:spPr/>
      <dgm:t>
        <a:bodyPr/>
        <a:lstStyle/>
        <a:p>
          <a:r>
            <a:rPr lang="en-GB" sz="1800"/>
            <a:t>Improves efficiency and accuracy </a:t>
          </a:r>
          <a:r>
            <a:rPr lang="en-GB" sz="1800" i="1"/>
            <a:t>(Microsoft, 2024)</a:t>
          </a:r>
          <a:endParaRPr lang="en-GB" sz="1800" dirty="0"/>
        </a:p>
      </dgm:t>
    </dgm:pt>
    <dgm:pt modelId="{EC000157-EE24-2F40-8FC9-D19232129DDA}" type="parTrans" cxnId="{6633C3AB-2522-5946-9822-B416A7AF7227}">
      <dgm:prSet/>
      <dgm:spPr/>
      <dgm:t>
        <a:bodyPr/>
        <a:lstStyle/>
        <a:p>
          <a:endParaRPr lang="en-GB"/>
        </a:p>
      </dgm:t>
    </dgm:pt>
    <dgm:pt modelId="{6E9D2961-9E52-E946-878F-0FFB489D0F1B}" type="sibTrans" cxnId="{6633C3AB-2522-5946-9822-B416A7AF7227}">
      <dgm:prSet/>
      <dgm:spPr/>
      <dgm:t>
        <a:bodyPr/>
        <a:lstStyle/>
        <a:p>
          <a:endParaRPr lang="en-GB"/>
        </a:p>
      </dgm:t>
    </dgm:pt>
    <dgm:pt modelId="{BB5D95E9-DB5F-DE4F-A7F9-56C4D2A13B1A}">
      <dgm:prSet custT="1"/>
      <dgm:spPr/>
      <dgm:t>
        <a:bodyPr/>
        <a:lstStyle/>
        <a:p>
          <a:r>
            <a:rPr lang="en-GB" sz="1800"/>
            <a:t>Easy to update and share </a:t>
          </a:r>
          <a:r>
            <a:rPr lang="en-GB" sz="1800" i="1"/>
            <a:t>(Microsoft, 2024)</a:t>
          </a:r>
          <a:endParaRPr lang="en-GB" sz="1800" dirty="0"/>
        </a:p>
      </dgm:t>
    </dgm:pt>
    <dgm:pt modelId="{622FFC36-1C92-FA43-8DDE-715F939E31A6}" type="parTrans" cxnId="{A50B0719-8964-2347-868F-2076B721BA1E}">
      <dgm:prSet/>
      <dgm:spPr/>
      <dgm:t>
        <a:bodyPr/>
        <a:lstStyle/>
        <a:p>
          <a:endParaRPr lang="en-GB"/>
        </a:p>
      </dgm:t>
    </dgm:pt>
    <dgm:pt modelId="{E4EC865B-13A5-FA44-8B05-C68461A3DA19}" type="sibTrans" cxnId="{A50B0719-8964-2347-868F-2076B721BA1E}">
      <dgm:prSet/>
      <dgm:spPr/>
      <dgm:t>
        <a:bodyPr/>
        <a:lstStyle/>
        <a:p>
          <a:endParaRPr lang="en-GB"/>
        </a:p>
      </dgm:t>
    </dgm:pt>
    <dgm:pt modelId="{6A408B75-0BE6-B948-9F38-3D7E552854C7}">
      <dgm:prSet custT="1"/>
      <dgm:spPr/>
      <dgm:t>
        <a:bodyPr/>
        <a:lstStyle/>
        <a:p>
          <a:r>
            <a:rPr lang="en-GB" sz="1800"/>
            <a:t>Reduces paperwork </a:t>
          </a:r>
          <a:r>
            <a:rPr lang="en-GB" sz="1800" i="1"/>
            <a:t>(Prospects, 2024)</a:t>
          </a:r>
          <a:endParaRPr lang="en-GB" sz="1800" dirty="0"/>
        </a:p>
      </dgm:t>
    </dgm:pt>
    <dgm:pt modelId="{88322FB5-D36A-4442-94FA-ACDAFDC841F0}" type="parTrans" cxnId="{2055FFEE-77C2-5244-AD74-37600B21FA67}">
      <dgm:prSet/>
      <dgm:spPr/>
      <dgm:t>
        <a:bodyPr/>
        <a:lstStyle/>
        <a:p>
          <a:endParaRPr lang="en-GB"/>
        </a:p>
      </dgm:t>
    </dgm:pt>
    <dgm:pt modelId="{371FE637-6DAA-C544-A0E0-A40C62995A96}" type="sibTrans" cxnId="{2055FFEE-77C2-5244-AD74-37600B21FA67}">
      <dgm:prSet/>
      <dgm:spPr/>
      <dgm:t>
        <a:bodyPr/>
        <a:lstStyle/>
        <a:p>
          <a:endParaRPr lang="en-GB"/>
        </a:p>
      </dgm:t>
    </dgm:pt>
    <dgm:pt modelId="{7C611D8D-8860-4D47-BA88-2E38209284EF}">
      <dgm:prSet custT="1"/>
      <dgm:spPr/>
      <dgm:t>
        <a:bodyPr/>
        <a:lstStyle/>
        <a:p>
          <a:r>
            <a:rPr lang="en-GB" sz="2400" b="1"/>
            <a:t>Limitations:</a:t>
          </a:r>
          <a:endParaRPr lang="en-GB" sz="2400" dirty="0"/>
        </a:p>
      </dgm:t>
    </dgm:pt>
    <dgm:pt modelId="{66DA6D02-E48D-B943-8817-256DC354B363}" type="parTrans" cxnId="{1FCF4C95-093C-1643-A41A-0CB92222CDB6}">
      <dgm:prSet/>
      <dgm:spPr/>
      <dgm:t>
        <a:bodyPr/>
        <a:lstStyle/>
        <a:p>
          <a:endParaRPr lang="en-GB"/>
        </a:p>
      </dgm:t>
    </dgm:pt>
    <dgm:pt modelId="{77FDFBFD-CC4B-924E-BB3E-9CD0D3A30A6F}" type="sibTrans" cxnId="{1FCF4C95-093C-1643-A41A-0CB92222CDB6}">
      <dgm:prSet/>
      <dgm:spPr/>
      <dgm:t>
        <a:bodyPr/>
        <a:lstStyle/>
        <a:p>
          <a:endParaRPr lang="en-GB"/>
        </a:p>
      </dgm:t>
    </dgm:pt>
    <dgm:pt modelId="{EDD3A45F-0D5A-BF4F-A2BB-407E13EBED9A}">
      <dgm:prSet custT="1"/>
      <dgm:spPr/>
      <dgm:t>
        <a:bodyPr/>
        <a:lstStyle/>
        <a:p>
          <a:r>
            <a:rPr lang="en-GB" sz="1800"/>
            <a:t>Requires basic digital skills </a:t>
          </a:r>
          <a:r>
            <a:rPr lang="en-GB" sz="1800" i="1"/>
            <a:t>(Prospects, 2024)</a:t>
          </a:r>
          <a:endParaRPr lang="en-GB" sz="1800" dirty="0"/>
        </a:p>
      </dgm:t>
    </dgm:pt>
    <dgm:pt modelId="{EB33E7D0-1F65-9F42-B89C-FA2626D5CFDB}" type="parTrans" cxnId="{E55BB8B2-ABC7-9A43-B971-65CFB9DCABB4}">
      <dgm:prSet/>
      <dgm:spPr/>
      <dgm:t>
        <a:bodyPr/>
        <a:lstStyle/>
        <a:p>
          <a:endParaRPr lang="en-GB"/>
        </a:p>
      </dgm:t>
    </dgm:pt>
    <dgm:pt modelId="{CB509075-8D42-A148-93F5-296881EFEE75}" type="sibTrans" cxnId="{E55BB8B2-ABC7-9A43-B971-65CFB9DCABB4}">
      <dgm:prSet/>
      <dgm:spPr/>
      <dgm:t>
        <a:bodyPr/>
        <a:lstStyle/>
        <a:p>
          <a:endParaRPr lang="en-GB"/>
        </a:p>
      </dgm:t>
    </dgm:pt>
    <dgm:pt modelId="{BDD4E701-2CEB-C240-A12F-85594C4E15AB}">
      <dgm:prSet custT="1"/>
      <dgm:spPr/>
      <dgm:t>
        <a:bodyPr/>
        <a:lstStyle/>
        <a:p>
          <a:r>
            <a:rPr lang="en-GB" sz="1800"/>
            <a:t>Risk of errors if formulas are incorrect </a:t>
          </a:r>
          <a:r>
            <a:rPr lang="en-GB" sz="1800" i="1"/>
            <a:t>(Microsoft, 2024)</a:t>
          </a:r>
          <a:endParaRPr lang="en-GB" sz="1800" dirty="0"/>
        </a:p>
      </dgm:t>
    </dgm:pt>
    <dgm:pt modelId="{CEE57D3C-6324-314B-8BED-5F33E4B83914}" type="parTrans" cxnId="{72C2A0FC-1766-8242-BDE5-C456CB90AE0D}">
      <dgm:prSet/>
      <dgm:spPr/>
      <dgm:t>
        <a:bodyPr/>
        <a:lstStyle/>
        <a:p>
          <a:endParaRPr lang="en-GB"/>
        </a:p>
      </dgm:t>
    </dgm:pt>
    <dgm:pt modelId="{BCE6C8A3-3B87-9441-9785-73F9C2E07174}" type="sibTrans" cxnId="{72C2A0FC-1766-8242-BDE5-C456CB90AE0D}">
      <dgm:prSet/>
      <dgm:spPr/>
      <dgm:t>
        <a:bodyPr/>
        <a:lstStyle/>
        <a:p>
          <a:endParaRPr lang="en-GB"/>
        </a:p>
      </dgm:t>
    </dgm:pt>
    <dgm:pt modelId="{E69ABAE3-54C8-3D48-93B9-3BD45734C554}">
      <dgm:prSet custT="1"/>
      <dgm:spPr/>
      <dgm:t>
        <a:bodyPr/>
        <a:lstStyle/>
        <a:p>
          <a:r>
            <a:rPr lang="en-GB" sz="1800" dirty="0"/>
            <a:t>Needs secure access controls </a:t>
          </a:r>
          <a:r>
            <a:rPr lang="en-GB" sz="1800" i="1" dirty="0"/>
            <a:t>(ICO, 2023)</a:t>
          </a:r>
          <a:endParaRPr lang="en-GB" sz="1800" dirty="0"/>
        </a:p>
      </dgm:t>
    </dgm:pt>
    <dgm:pt modelId="{2FF5DAC7-925A-3F4B-B695-C32AC3729EE2}" type="parTrans" cxnId="{CF1E45B4-0A51-C443-9766-F5792A52BC57}">
      <dgm:prSet/>
      <dgm:spPr/>
      <dgm:t>
        <a:bodyPr/>
        <a:lstStyle/>
        <a:p>
          <a:endParaRPr lang="en-GB"/>
        </a:p>
      </dgm:t>
    </dgm:pt>
    <dgm:pt modelId="{20A51C0D-98FB-BF4C-9241-3CF3B3ACD1F6}" type="sibTrans" cxnId="{CF1E45B4-0A51-C443-9766-F5792A52BC57}">
      <dgm:prSet/>
      <dgm:spPr/>
      <dgm:t>
        <a:bodyPr/>
        <a:lstStyle/>
        <a:p>
          <a:endParaRPr lang="en-GB"/>
        </a:p>
      </dgm:t>
    </dgm:pt>
    <dgm:pt modelId="{A1A6BA8D-3A75-4441-B412-B0F83D554352}" type="pres">
      <dgm:prSet presAssocID="{41CD8FA0-29E9-C24A-B158-7EA4EAEA3E1C}" presName="Name0" presStyleCnt="0">
        <dgm:presLayoutVars>
          <dgm:dir/>
          <dgm:resizeHandles val="exact"/>
        </dgm:presLayoutVars>
      </dgm:prSet>
      <dgm:spPr/>
    </dgm:pt>
    <dgm:pt modelId="{412CF378-B302-9548-94B0-57040EB3DC0F}" type="pres">
      <dgm:prSet presAssocID="{FE9BB7AA-9AB0-3E49-983A-505EDF15303E}" presName="composite" presStyleCnt="0"/>
      <dgm:spPr/>
    </dgm:pt>
    <dgm:pt modelId="{97C05FE1-4DEC-1B45-8BD5-CAEF79344EDF}" type="pres">
      <dgm:prSet presAssocID="{FE9BB7AA-9AB0-3E49-983A-505EDF15303E}" presName="imagSh" presStyleLbl="bgImgPlac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Social network with solid fill"/>
        </a:ext>
      </dgm:extLst>
    </dgm:pt>
    <dgm:pt modelId="{6617A734-C6BD-A44A-982C-92699CDEB51C}" type="pres">
      <dgm:prSet presAssocID="{FE9BB7AA-9AB0-3E49-983A-505EDF15303E}" presName="txNode" presStyleLbl="node1" presStyleIdx="0" presStyleCnt="2">
        <dgm:presLayoutVars>
          <dgm:bulletEnabled val="1"/>
        </dgm:presLayoutVars>
      </dgm:prSet>
      <dgm:spPr/>
    </dgm:pt>
    <dgm:pt modelId="{78AD8E58-7699-0E4A-B663-3E119481BA3D}" type="pres">
      <dgm:prSet presAssocID="{A70C6E80-BC06-AA47-9DFF-3DFE8228B9AE}" presName="sibTrans" presStyleLbl="sibTrans2D1" presStyleIdx="0" presStyleCnt="1"/>
      <dgm:spPr/>
    </dgm:pt>
    <dgm:pt modelId="{F1980154-A2E4-B744-B0C2-A005ADF00BA5}" type="pres">
      <dgm:prSet presAssocID="{A70C6E80-BC06-AA47-9DFF-3DFE8228B9AE}" presName="connTx" presStyleLbl="sibTrans2D1" presStyleIdx="0" presStyleCnt="1"/>
      <dgm:spPr/>
    </dgm:pt>
    <dgm:pt modelId="{BE44E1C9-2988-4440-B505-0BF7A9D235E1}" type="pres">
      <dgm:prSet presAssocID="{7C611D8D-8860-4D47-BA88-2E38209284EF}" presName="composite" presStyleCnt="0"/>
      <dgm:spPr/>
    </dgm:pt>
    <dgm:pt modelId="{FD52FD4A-4782-954D-B115-43496F3DD6FC}" type="pres">
      <dgm:prSet presAssocID="{7C611D8D-8860-4D47-BA88-2E38209284EF}" presName="imagSh" presStyleLbl="bgImgPlac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dy builder outline"/>
        </a:ext>
      </dgm:extLst>
    </dgm:pt>
    <dgm:pt modelId="{EEC6FEC3-03EC-E948-B0CA-6FDE87D04D29}" type="pres">
      <dgm:prSet presAssocID="{7C611D8D-8860-4D47-BA88-2E38209284EF}" presName="txNode" presStyleLbl="node1" presStyleIdx="1" presStyleCnt="2">
        <dgm:presLayoutVars>
          <dgm:bulletEnabled val="1"/>
        </dgm:presLayoutVars>
      </dgm:prSet>
      <dgm:spPr/>
    </dgm:pt>
  </dgm:ptLst>
  <dgm:cxnLst>
    <dgm:cxn modelId="{28AA8D03-4321-0742-BAD2-64FC11F238F7}" type="presOf" srcId="{6A408B75-0BE6-B948-9F38-3D7E552854C7}" destId="{6617A734-C6BD-A44A-982C-92699CDEB51C}" srcOrd="0" destOrd="3" presId="urn:microsoft.com/office/officeart/2005/8/layout/hProcess10"/>
    <dgm:cxn modelId="{A50B0719-8964-2347-868F-2076B721BA1E}" srcId="{FE9BB7AA-9AB0-3E49-983A-505EDF15303E}" destId="{BB5D95E9-DB5F-DE4F-A7F9-56C4D2A13B1A}" srcOrd="1" destOrd="0" parTransId="{622FFC36-1C92-FA43-8DDE-715F939E31A6}" sibTransId="{E4EC865B-13A5-FA44-8B05-C68461A3DA19}"/>
    <dgm:cxn modelId="{6307D032-89AC-DA45-960D-FEC9CEDC94F0}" type="presOf" srcId="{A70C6E80-BC06-AA47-9DFF-3DFE8228B9AE}" destId="{78AD8E58-7699-0E4A-B663-3E119481BA3D}" srcOrd="0" destOrd="0" presId="urn:microsoft.com/office/officeart/2005/8/layout/hProcess10"/>
    <dgm:cxn modelId="{22ABEE38-4D5F-7B4E-985D-DA155E7CF7B6}" type="presOf" srcId="{EDD3A45F-0D5A-BF4F-A2BB-407E13EBED9A}" destId="{EEC6FEC3-03EC-E948-B0CA-6FDE87D04D29}" srcOrd="0" destOrd="1" presId="urn:microsoft.com/office/officeart/2005/8/layout/hProcess10"/>
    <dgm:cxn modelId="{DEA29C39-AAA7-E540-ABBA-F856F0014619}" type="presOf" srcId="{7C611D8D-8860-4D47-BA88-2E38209284EF}" destId="{EEC6FEC3-03EC-E948-B0CA-6FDE87D04D29}" srcOrd="0" destOrd="0" presId="urn:microsoft.com/office/officeart/2005/8/layout/hProcess10"/>
    <dgm:cxn modelId="{EF7F004A-99F9-424E-9A9E-B18B8C806D00}" type="presOf" srcId="{E69ABAE3-54C8-3D48-93B9-3BD45734C554}" destId="{EEC6FEC3-03EC-E948-B0CA-6FDE87D04D29}" srcOrd="0" destOrd="3" presId="urn:microsoft.com/office/officeart/2005/8/layout/hProcess10"/>
    <dgm:cxn modelId="{D23B9B64-A059-C643-90A0-2A6B7B30C12C}" type="presOf" srcId="{FE9BB7AA-9AB0-3E49-983A-505EDF15303E}" destId="{6617A734-C6BD-A44A-982C-92699CDEB51C}" srcOrd="0" destOrd="0" presId="urn:microsoft.com/office/officeart/2005/8/layout/hProcess10"/>
    <dgm:cxn modelId="{1CC25876-E080-DB4A-B520-9010392E1FF7}" type="presOf" srcId="{41CD8FA0-29E9-C24A-B158-7EA4EAEA3E1C}" destId="{A1A6BA8D-3A75-4441-B412-B0F83D554352}" srcOrd="0" destOrd="0" presId="urn:microsoft.com/office/officeart/2005/8/layout/hProcess10"/>
    <dgm:cxn modelId="{BB836F86-1483-9543-AC57-43AF52A17824}" type="presOf" srcId="{A5C0F4FE-56D9-9F4D-8F61-907AA30336C5}" destId="{6617A734-C6BD-A44A-982C-92699CDEB51C}" srcOrd="0" destOrd="1" presId="urn:microsoft.com/office/officeart/2005/8/layout/hProcess10"/>
    <dgm:cxn modelId="{1FCF4C95-093C-1643-A41A-0CB92222CDB6}" srcId="{41CD8FA0-29E9-C24A-B158-7EA4EAEA3E1C}" destId="{7C611D8D-8860-4D47-BA88-2E38209284EF}" srcOrd="1" destOrd="0" parTransId="{66DA6D02-E48D-B943-8817-256DC354B363}" sibTransId="{77FDFBFD-CC4B-924E-BB3E-9CD0D3A30A6F}"/>
    <dgm:cxn modelId="{1F979999-B31E-8D4A-88F1-844ED1212870}" type="presOf" srcId="{BB5D95E9-DB5F-DE4F-A7F9-56C4D2A13B1A}" destId="{6617A734-C6BD-A44A-982C-92699CDEB51C}" srcOrd="0" destOrd="2" presId="urn:microsoft.com/office/officeart/2005/8/layout/hProcess10"/>
    <dgm:cxn modelId="{6633C3AB-2522-5946-9822-B416A7AF7227}" srcId="{FE9BB7AA-9AB0-3E49-983A-505EDF15303E}" destId="{A5C0F4FE-56D9-9F4D-8F61-907AA30336C5}" srcOrd="0" destOrd="0" parTransId="{EC000157-EE24-2F40-8FC9-D19232129DDA}" sibTransId="{6E9D2961-9E52-E946-878F-0FFB489D0F1B}"/>
    <dgm:cxn modelId="{E55BB8B2-ABC7-9A43-B971-65CFB9DCABB4}" srcId="{7C611D8D-8860-4D47-BA88-2E38209284EF}" destId="{EDD3A45F-0D5A-BF4F-A2BB-407E13EBED9A}" srcOrd="0" destOrd="0" parTransId="{EB33E7D0-1F65-9F42-B89C-FA2626D5CFDB}" sibTransId="{CB509075-8D42-A148-93F5-296881EFEE75}"/>
    <dgm:cxn modelId="{CF1E45B4-0A51-C443-9766-F5792A52BC57}" srcId="{7C611D8D-8860-4D47-BA88-2E38209284EF}" destId="{E69ABAE3-54C8-3D48-93B9-3BD45734C554}" srcOrd="2" destOrd="0" parTransId="{2FF5DAC7-925A-3F4B-B695-C32AC3729EE2}" sibTransId="{20A51C0D-98FB-BF4C-9241-3CF3B3ACD1F6}"/>
    <dgm:cxn modelId="{2055FFEE-77C2-5244-AD74-37600B21FA67}" srcId="{FE9BB7AA-9AB0-3E49-983A-505EDF15303E}" destId="{6A408B75-0BE6-B948-9F38-3D7E552854C7}" srcOrd="2" destOrd="0" parTransId="{88322FB5-D36A-4442-94FA-ACDAFDC841F0}" sibTransId="{371FE637-6DAA-C544-A0E0-A40C62995A96}"/>
    <dgm:cxn modelId="{83A931EF-3AC6-C94D-852D-FE5F06E541EC}" type="presOf" srcId="{A70C6E80-BC06-AA47-9DFF-3DFE8228B9AE}" destId="{F1980154-A2E4-B744-B0C2-A005ADF00BA5}" srcOrd="1" destOrd="0" presId="urn:microsoft.com/office/officeart/2005/8/layout/hProcess10"/>
    <dgm:cxn modelId="{55AE3AF2-4668-3545-B721-6B8EF921F793}" srcId="{41CD8FA0-29E9-C24A-B158-7EA4EAEA3E1C}" destId="{FE9BB7AA-9AB0-3E49-983A-505EDF15303E}" srcOrd="0" destOrd="0" parTransId="{F52ABE2D-7EC5-F349-AAA8-FEF2C7ED9169}" sibTransId="{A70C6E80-BC06-AA47-9DFF-3DFE8228B9AE}"/>
    <dgm:cxn modelId="{C868F6FB-2905-D943-965D-A0D654D9EF2C}" type="presOf" srcId="{BDD4E701-2CEB-C240-A12F-85594C4E15AB}" destId="{EEC6FEC3-03EC-E948-B0CA-6FDE87D04D29}" srcOrd="0" destOrd="2" presId="urn:microsoft.com/office/officeart/2005/8/layout/hProcess10"/>
    <dgm:cxn modelId="{72C2A0FC-1766-8242-BDE5-C456CB90AE0D}" srcId="{7C611D8D-8860-4D47-BA88-2E38209284EF}" destId="{BDD4E701-2CEB-C240-A12F-85594C4E15AB}" srcOrd="1" destOrd="0" parTransId="{CEE57D3C-6324-314B-8BED-5F33E4B83914}" sibTransId="{BCE6C8A3-3B87-9441-9785-73F9C2E07174}"/>
    <dgm:cxn modelId="{F0FF3ED7-B2A2-8747-9524-916C95A81B3F}" type="presParOf" srcId="{A1A6BA8D-3A75-4441-B412-B0F83D554352}" destId="{412CF378-B302-9548-94B0-57040EB3DC0F}" srcOrd="0" destOrd="0" presId="urn:microsoft.com/office/officeart/2005/8/layout/hProcess10"/>
    <dgm:cxn modelId="{40623F15-D302-FA42-8985-B7CE153BBB7B}" type="presParOf" srcId="{412CF378-B302-9548-94B0-57040EB3DC0F}" destId="{97C05FE1-4DEC-1B45-8BD5-CAEF79344EDF}" srcOrd="0" destOrd="0" presId="urn:microsoft.com/office/officeart/2005/8/layout/hProcess10"/>
    <dgm:cxn modelId="{DD422031-83F7-A640-84DA-EEE8057BF61B}" type="presParOf" srcId="{412CF378-B302-9548-94B0-57040EB3DC0F}" destId="{6617A734-C6BD-A44A-982C-92699CDEB51C}" srcOrd="1" destOrd="0" presId="urn:microsoft.com/office/officeart/2005/8/layout/hProcess10"/>
    <dgm:cxn modelId="{F2983C50-E2F8-3B4E-BF26-600B7C575781}" type="presParOf" srcId="{A1A6BA8D-3A75-4441-B412-B0F83D554352}" destId="{78AD8E58-7699-0E4A-B663-3E119481BA3D}" srcOrd="1" destOrd="0" presId="urn:microsoft.com/office/officeart/2005/8/layout/hProcess10"/>
    <dgm:cxn modelId="{B2F7B3DE-B3E6-194A-8200-941C2FA50F8D}" type="presParOf" srcId="{78AD8E58-7699-0E4A-B663-3E119481BA3D}" destId="{F1980154-A2E4-B744-B0C2-A005ADF00BA5}" srcOrd="0" destOrd="0" presId="urn:microsoft.com/office/officeart/2005/8/layout/hProcess10"/>
    <dgm:cxn modelId="{E4F336FD-663A-B245-B1EF-AB34B2399BB1}" type="presParOf" srcId="{A1A6BA8D-3A75-4441-B412-B0F83D554352}" destId="{BE44E1C9-2988-4440-B505-0BF7A9D235E1}" srcOrd="2" destOrd="0" presId="urn:microsoft.com/office/officeart/2005/8/layout/hProcess10"/>
    <dgm:cxn modelId="{F9E4F214-6420-F04F-BF13-812C07BDC999}" type="presParOf" srcId="{BE44E1C9-2988-4440-B505-0BF7A9D235E1}" destId="{FD52FD4A-4782-954D-B115-43496F3DD6FC}" srcOrd="0" destOrd="0" presId="urn:microsoft.com/office/officeart/2005/8/layout/hProcess10"/>
    <dgm:cxn modelId="{03A56F32-74CC-2948-AC83-7BE7E4EDA86D}" type="presParOf" srcId="{BE44E1C9-2988-4440-B505-0BF7A9D235E1}" destId="{EEC6FEC3-03EC-E948-B0CA-6FDE87D04D29}" srcOrd="1" destOrd="0" presId="urn:microsoft.com/office/officeart/2005/8/layout/hProcess10"/>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A1AC7688-0F20-456E-B69F-9A43EDAE103D}" type="doc">
      <dgm:prSet loTypeId="urn:microsoft.com/office/officeart/2018/2/layout/IconLabelList" loCatId="icon" qsTypeId="urn:microsoft.com/office/officeart/2005/8/quickstyle/simple1" qsCatId="simple" csTypeId="urn:microsoft.com/office/officeart/2005/8/colors/accent4_4" csCatId="accent4" phldr="1"/>
      <dgm:spPr/>
      <dgm:t>
        <a:bodyPr/>
        <a:lstStyle/>
        <a:p>
          <a:endParaRPr lang="en-US"/>
        </a:p>
      </dgm:t>
    </dgm:pt>
    <dgm:pt modelId="{D8503317-4F71-4110-B48F-61A5754E563E}">
      <dgm:prSet custT="1"/>
      <dgm:spPr/>
      <dgm:t>
        <a:bodyPr/>
        <a:lstStyle/>
        <a:p>
          <a:pPr>
            <a:lnSpc>
              <a:spcPct val="100000"/>
            </a:lnSpc>
          </a:pPr>
          <a:r>
            <a:rPr lang="en-US" sz="1800" b="1" dirty="0"/>
            <a:t>Chosen Tool - Microsoft Teams</a:t>
          </a:r>
          <a:br>
            <a:rPr lang="en-US" sz="1800" dirty="0"/>
          </a:br>
          <a:r>
            <a:rPr lang="en-GB" sz="1800" dirty="0"/>
            <a:t>Microsoft Teams allows healthcare staff, including carers working in the community and office-based professionals, to communicate and collaborate securely across different locations, supporting coordinated and person-centred care </a:t>
          </a:r>
          <a:r>
            <a:rPr lang="en-GB" sz="1800" i="1" dirty="0"/>
            <a:t>(Microsoft, 2024)</a:t>
          </a:r>
          <a:endParaRPr lang="en-US" sz="1800" dirty="0"/>
        </a:p>
      </dgm:t>
    </dgm:pt>
    <dgm:pt modelId="{B9F6FAD7-8401-44C4-A8AC-A67927275642}" type="parTrans" cxnId="{6B771828-82B0-429B-A1E3-2F11B6D71B10}">
      <dgm:prSet/>
      <dgm:spPr/>
      <dgm:t>
        <a:bodyPr/>
        <a:lstStyle/>
        <a:p>
          <a:endParaRPr lang="en-US"/>
        </a:p>
      </dgm:t>
    </dgm:pt>
    <dgm:pt modelId="{768F79D6-2C62-4347-AEE9-95F75868867B}" type="sibTrans" cxnId="{6B771828-82B0-429B-A1E3-2F11B6D71B10}">
      <dgm:prSet/>
      <dgm:spPr/>
      <dgm:t>
        <a:bodyPr/>
        <a:lstStyle/>
        <a:p>
          <a:endParaRPr lang="en-US"/>
        </a:p>
      </dgm:t>
    </dgm:pt>
    <dgm:pt modelId="{AE2867FF-8E70-438C-9C25-774CA66133FB}" type="pres">
      <dgm:prSet presAssocID="{A1AC7688-0F20-456E-B69F-9A43EDAE103D}" presName="root" presStyleCnt="0">
        <dgm:presLayoutVars>
          <dgm:dir/>
          <dgm:resizeHandles val="exact"/>
        </dgm:presLayoutVars>
      </dgm:prSet>
      <dgm:spPr/>
    </dgm:pt>
    <dgm:pt modelId="{DC774330-F5D0-4FAF-AD43-C2D889826976}" type="pres">
      <dgm:prSet presAssocID="{D8503317-4F71-4110-B48F-61A5754E563E}" presName="compNode" presStyleCnt="0"/>
      <dgm:spPr/>
    </dgm:pt>
    <dgm:pt modelId="{518C18FC-523D-472B-AA5C-5B85A0392AA0}" type="pres">
      <dgm:prSet presAssocID="{D8503317-4F71-4110-B48F-61A5754E563E}" presName="iconRect" presStyleLbl="node1" presStyleIdx="0" presStyleCnt="1" custLinFactNeighborX="-843" custLinFactNeighborY="1231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9B720B4-DFAD-40BC-9417-BCBAA9B1C9F7}" type="pres">
      <dgm:prSet presAssocID="{D8503317-4F71-4110-B48F-61A5754E563E}" presName="spaceRect" presStyleCnt="0"/>
      <dgm:spPr/>
    </dgm:pt>
    <dgm:pt modelId="{F17C54F9-84B0-42CD-8FC3-AE6E7BFC9929}" type="pres">
      <dgm:prSet presAssocID="{D8503317-4F71-4110-B48F-61A5754E563E}" presName="textRect" presStyleLbl="revTx" presStyleIdx="0" presStyleCnt="1">
        <dgm:presLayoutVars>
          <dgm:chMax val="1"/>
          <dgm:chPref val="1"/>
        </dgm:presLayoutVars>
      </dgm:prSet>
      <dgm:spPr/>
    </dgm:pt>
  </dgm:ptLst>
  <dgm:cxnLst>
    <dgm:cxn modelId="{C571DF22-5116-4AAE-B492-4F656C749588}" type="presOf" srcId="{D8503317-4F71-4110-B48F-61A5754E563E}" destId="{F17C54F9-84B0-42CD-8FC3-AE6E7BFC9929}" srcOrd="0" destOrd="0" presId="urn:microsoft.com/office/officeart/2018/2/layout/IconLabelList"/>
    <dgm:cxn modelId="{6B771828-82B0-429B-A1E3-2F11B6D71B10}" srcId="{A1AC7688-0F20-456E-B69F-9A43EDAE103D}" destId="{D8503317-4F71-4110-B48F-61A5754E563E}" srcOrd="0" destOrd="0" parTransId="{B9F6FAD7-8401-44C4-A8AC-A67927275642}" sibTransId="{768F79D6-2C62-4347-AEE9-95F75868867B}"/>
    <dgm:cxn modelId="{3242E1C5-6599-440F-88D8-18AE11855141}" type="presOf" srcId="{A1AC7688-0F20-456E-B69F-9A43EDAE103D}" destId="{AE2867FF-8E70-438C-9C25-774CA66133FB}" srcOrd="0" destOrd="0" presId="urn:microsoft.com/office/officeart/2018/2/layout/IconLabelList"/>
    <dgm:cxn modelId="{A9A9022C-B644-4769-ACE4-CAB810B972C4}" type="presParOf" srcId="{AE2867FF-8E70-438C-9C25-774CA66133FB}" destId="{DC774330-F5D0-4FAF-AD43-C2D889826976}" srcOrd="0" destOrd="0" presId="urn:microsoft.com/office/officeart/2018/2/layout/IconLabelList"/>
    <dgm:cxn modelId="{FADFE57F-DE62-4F97-8207-FB2EF8E2FD59}" type="presParOf" srcId="{DC774330-F5D0-4FAF-AD43-C2D889826976}" destId="{518C18FC-523D-472B-AA5C-5B85A0392AA0}" srcOrd="0" destOrd="0" presId="urn:microsoft.com/office/officeart/2018/2/layout/IconLabelList"/>
    <dgm:cxn modelId="{FCC14B48-B3AD-46FE-8DC8-B2A50DC1E181}" type="presParOf" srcId="{DC774330-F5D0-4FAF-AD43-C2D889826976}" destId="{39B720B4-DFAD-40BC-9417-BCBAA9B1C9F7}" srcOrd="1" destOrd="0" presId="urn:microsoft.com/office/officeart/2018/2/layout/IconLabelList"/>
    <dgm:cxn modelId="{145D562F-7D23-4A87-A48C-B376C20D9E32}" type="presParOf" srcId="{DC774330-F5D0-4FAF-AD43-C2D889826976}" destId="{F17C54F9-84B0-42CD-8FC3-AE6E7BFC9929}"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F27B51-95E3-442E-9A15-6277F33A71D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6225BC-3A70-4A3C-94A7-89B0CFD09EFB}">
      <dgm:prSet/>
      <dgm:spPr/>
      <dgm:t>
        <a:bodyPr/>
        <a:lstStyle/>
        <a:p>
          <a:r>
            <a:rPr lang="en-GB"/>
            <a:t>Instant messaging between carers and coordinators</a:t>
          </a:r>
          <a:endParaRPr lang="en-US"/>
        </a:p>
      </dgm:t>
    </dgm:pt>
    <dgm:pt modelId="{A47384D6-6867-421C-9E1D-07C160BD5A65}" type="parTrans" cxnId="{A5675CD7-B79D-44A5-8C72-30018B38392C}">
      <dgm:prSet/>
      <dgm:spPr/>
      <dgm:t>
        <a:bodyPr/>
        <a:lstStyle/>
        <a:p>
          <a:endParaRPr lang="en-US"/>
        </a:p>
      </dgm:t>
    </dgm:pt>
    <dgm:pt modelId="{C9182848-0AA7-4096-B684-12CA4138D114}" type="sibTrans" cxnId="{A5675CD7-B79D-44A5-8C72-30018B38392C}">
      <dgm:prSet/>
      <dgm:spPr/>
      <dgm:t>
        <a:bodyPr/>
        <a:lstStyle/>
        <a:p>
          <a:endParaRPr lang="en-US"/>
        </a:p>
      </dgm:t>
    </dgm:pt>
    <dgm:pt modelId="{1D8B2CD8-AE10-481F-9568-70A2E42F5A3A}">
      <dgm:prSet/>
      <dgm:spPr/>
      <dgm:t>
        <a:bodyPr/>
        <a:lstStyle/>
        <a:p>
          <a:r>
            <a:rPr lang="en-GB"/>
            <a:t>Video meetings for staff briefings</a:t>
          </a:r>
          <a:endParaRPr lang="en-US"/>
        </a:p>
      </dgm:t>
    </dgm:pt>
    <dgm:pt modelId="{AF30DEF2-BD9B-410F-91C8-93BCF18B27FA}" type="parTrans" cxnId="{ABC21190-11AE-4D46-AA38-0D08F5C3E220}">
      <dgm:prSet/>
      <dgm:spPr/>
      <dgm:t>
        <a:bodyPr/>
        <a:lstStyle/>
        <a:p>
          <a:endParaRPr lang="en-US"/>
        </a:p>
      </dgm:t>
    </dgm:pt>
    <dgm:pt modelId="{7A4D52FC-5697-460C-9F10-FCB1AA57E01F}" type="sibTrans" cxnId="{ABC21190-11AE-4D46-AA38-0D08F5C3E220}">
      <dgm:prSet/>
      <dgm:spPr/>
      <dgm:t>
        <a:bodyPr/>
        <a:lstStyle/>
        <a:p>
          <a:endParaRPr lang="en-US"/>
        </a:p>
      </dgm:t>
    </dgm:pt>
    <dgm:pt modelId="{6D31A298-DC32-4606-A7F2-BD44A10679EA}">
      <dgm:prSet/>
      <dgm:spPr/>
      <dgm:t>
        <a:bodyPr/>
        <a:lstStyle/>
        <a:p>
          <a:r>
            <a:rPr lang="en-GB"/>
            <a:t>File sharing for care plans and updates</a:t>
          </a:r>
          <a:endParaRPr lang="en-US"/>
        </a:p>
      </dgm:t>
    </dgm:pt>
    <dgm:pt modelId="{B93FDA6C-B636-40C7-82EA-43BEE3D12EA0}" type="parTrans" cxnId="{BCD858A6-32D6-498B-82D0-863CB8EC8A83}">
      <dgm:prSet/>
      <dgm:spPr/>
      <dgm:t>
        <a:bodyPr/>
        <a:lstStyle/>
        <a:p>
          <a:endParaRPr lang="en-US"/>
        </a:p>
      </dgm:t>
    </dgm:pt>
    <dgm:pt modelId="{2A9BCE41-6ECE-4462-8F29-4299A40F2843}" type="sibTrans" cxnId="{BCD858A6-32D6-498B-82D0-863CB8EC8A83}">
      <dgm:prSet/>
      <dgm:spPr/>
      <dgm:t>
        <a:bodyPr/>
        <a:lstStyle/>
        <a:p>
          <a:endParaRPr lang="en-US"/>
        </a:p>
      </dgm:t>
    </dgm:pt>
    <dgm:pt modelId="{43A031A3-E824-4120-9FF1-AC84416A82FA}">
      <dgm:prSet/>
      <dgm:spPr/>
      <dgm:t>
        <a:bodyPr/>
        <a:lstStyle/>
        <a:p>
          <a:r>
            <a:rPr lang="en-GB" dirty="0"/>
            <a:t>Reduces reliance on phone calls and paper notes</a:t>
          </a:r>
          <a:endParaRPr lang="en-US" dirty="0"/>
        </a:p>
      </dgm:t>
    </dgm:pt>
    <dgm:pt modelId="{5C682365-ACC5-408B-84BF-AAC5A1714D5D}" type="parTrans" cxnId="{B7952E2B-4386-4461-85B4-1815B9AA2626}">
      <dgm:prSet/>
      <dgm:spPr/>
      <dgm:t>
        <a:bodyPr/>
        <a:lstStyle/>
        <a:p>
          <a:endParaRPr lang="en-US"/>
        </a:p>
      </dgm:t>
    </dgm:pt>
    <dgm:pt modelId="{E830B8C9-9D99-44BB-A88B-41AF7C17771F}" type="sibTrans" cxnId="{B7952E2B-4386-4461-85B4-1815B9AA2626}">
      <dgm:prSet/>
      <dgm:spPr/>
      <dgm:t>
        <a:bodyPr/>
        <a:lstStyle/>
        <a:p>
          <a:endParaRPr lang="en-US"/>
        </a:p>
      </dgm:t>
    </dgm:pt>
    <dgm:pt modelId="{6A8EDEE4-212E-4058-9D99-3B7F81C538F3}" type="pres">
      <dgm:prSet presAssocID="{69F27B51-95E3-442E-9A15-6277F33A71DD}" presName="root" presStyleCnt="0">
        <dgm:presLayoutVars>
          <dgm:dir/>
          <dgm:resizeHandles val="exact"/>
        </dgm:presLayoutVars>
      </dgm:prSet>
      <dgm:spPr/>
    </dgm:pt>
    <dgm:pt modelId="{8BC05B7E-0B18-4AA2-AB16-3C7F6177A6D7}" type="pres">
      <dgm:prSet presAssocID="{036225BC-3A70-4A3C-94A7-89B0CFD09EFB}" presName="compNode" presStyleCnt="0"/>
      <dgm:spPr/>
    </dgm:pt>
    <dgm:pt modelId="{CA5C3604-C992-4168-A16A-5D7285DE3D35}" type="pres">
      <dgm:prSet presAssocID="{036225BC-3A70-4A3C-94A7-89B0CFD09EFB}" presName="bgRect" presStyleLbl="bgShp" presStyleIdx="0" presStyleCnt="4"/>
      <dgm:spPr/>
    </dgm:pt>
    <dgm:pt modelId="{DFDEF7E3-75EB-4762-A11D-5E03CA30DBA1}" type="pres">
      <dgm:prSet presAssocID="{036225BC-3A70-4A3C-94A7-89B0CFD09E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5F6020C-1429-4E87-8483-F3784532C5EB}" type="pres">
      <dgm:prSet presAssocID="{036225BC-3A70-4A3C-94A7-89B0CFD09EFB}" presName="spaceRect" presStyleCnt="0"/>
      <dgm:spPr/>
    </dgm:pt>
    <dgm:pt modelId="{0D26FAFF-4C1F-42BF-BC93-20131066068F}" type="pres">
      <dgm:prSet presAssocID="{036225BC-3A70-4A3C-94A7-89B0CFD09EFB}" presName="parTx" presStyleLbl="revTx" presStyleIdx="0" presStyleCnt="4">
        <dgm:presLayoutVars>
          <dgm:chMax val="0"/>
          <dgm:chPref val="0"/>
        </dgm:presLayoutVars>
      </dgm:prSet>
      <dgm:spPr/>
    </dgm:pt>
    <dgm:pt modelId="{02EDF00A-99DF-4E8F-87A4-11DFDAB6CFE0}" type="pres">
      <dgm:prSet presAssocID="{C9182848-0AA7-4096-B684-12CA4138D114}" presName="sibTrans" presStyleCnt="0"/>
      <dgm:spPr/>
    </dgm:pt>
    <dgm:pt modelId="{345FF171-A561-4C2D-AF19-C5466E3A4D0D}" type="pres">
      <dgm:prSet presAssocID="{1D8B2CD8-AE10-481F-9568-70A2E42F5A3A}" presName="compNode" presStyleCnt="0"/>
      <dgm:spPr/>
    </dgm:pt>
    <dgm:pt modelId="{120BD0C5-9C0E-44B0-B987-86BCFF03C2C7}" type="pres">
      <dgm:prSet presAssocID="{1D8B2CD8-AE10-481F-9568-70A2E42F5A3A}" presName="bgRect" presStyleLbl="bgShp" presStyleIdx="1" presStyleCnt="4"/>
      <dgm:spPr/>
    </dgm:pt>
    <dgm:pt modelId="{8CCDD644-DFC4-4FD1-8304-433C7A3DF088}" type="pres">
      <dgm:prSet presAssocID="{1D8B2CD8-AE10-481F-9568-70A2E42F5A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43DC7A52-55C7-4A9B-AFD0-84154B78EFEB}" type="pres">
      <dgm:prSet presAssocID="{1D8B2CD8-AE10-481F-9568-70A2E42F5A3A}" presName="spaceRect" presStyleCnt="0"/>
      <dgm:spPr/>
    </dgm:pt>
    <dgm:pt modelId="{930B8DE4-F18E-40C9-AB87-5F84199B7BF1}" type="pres">
      <dgm:prSet presAssocID="{1D8B2CD8-AE10-481F-9568-70A2E42F5A3A}" presName="parTx" presStyleLbl="revTx" presStyleIdx="1" presStyleCnt="4">
        <dgm:presLayoutVars>
          <dgm:chMax val="0"/>
          <dgm:chPref val="0"/>
        </dgm:presLayoutVars>
      </dgm:prSet>
      <dgm:spPr/>
    </dgm:pt>
    <dgm:pt modelId="{83DA80F2-22EF-44A1-995C-3610793F416B}" type="pres">
      <dgm:prSet presAssocID="{7A4D52FC-5697-460C-9F10-FCB1AA57E01F}" presName="sibTrans" presStyleCnt="0"/>
      <dgm:spPr/>
    </dgm:pt>
    <dgm:pt modelId="{CF31FF4A-AFCA-45AD-8D7A-61B4C093CCCC}" type="pres">
      <dgm:prSet presAssocID="{6D31A298-DC32-4606-A7F2-BD44A10679EA}" presName="compNode" presStyleCnt="0"/>
      <dgm:spPr/>
    </dgm:pt>
    <dgm:pt modelId="{4793F59C-3F64-41E1-B2C4-6438052CACAE}" type="pres">
      <dgm:prSet presAssocID="{6D31A298-DC32-4606-A7F2-BD44A10679EA}" presName="bgRect" presStyleLbl="bgShp" presStyleIdx="2" presStyleCnt="4"/>
      <dgm:spPr/>
    </dgm:pt>
    <dgm:pt modelId="{B42C750D-C71C-4F6C-9AD0-927227191650}" type="pres">
      <dgm:prSet presAssocID="{6D31A298-DC32-4606-A7F2-BD44A10679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8374710D-0F64-46D4-B1CA-B37630FC45C1}" type="pres">
      <dgm:prSet presAssocID="{6D31A298-DC32-4606-A7F2-BD44A10679EA}" presName="spaceRect" presStyleCnt="0"/>
      <dgm:spPr/>
    </dgm:pt>
    <dgm:pt modelId="{97B75350-E544-4016-94AA-955F41BF8B3B}" type="pres">
      <dgm:prSet presAssocID="{6D31A298-DC32-4606-A7F2-BD44A10679EA}" presName="parTx" presStyleLbl="revTx" presStyleIdx="2" presStyleCnt="4">
        <dgm:presLayoutVars>
          <dgm:chMax val="0"/>
          <dgm:chPref val="0"/>
        </dgm:presLayoutVars>
      </dgm:prSet>
      <dgm:spPr/>
    </dgm:pt>
    <dgm:pt modelId="{681D135B-9F0C-4DF6-A6B7-A1A5F2AED7F0}" type="pres">
      <dgm:prSet presAssocID="{2A9BCE41-6ECE-4462-8F29-4299A40F2843}" presName="sibTrans" presStyleCnt="0"/>
      <dgm:spPr/>
    </dgm:pt>
    <dgm:pt modelId="{5A1D5AAA-0236-40DC-8705-F7E4B26F6D81}" type="pres">
      <dgm:prSet presAssocID="{43A031A3-E824-4120-9FF1-AC84416A82FA}" presName="compNode" presStyleCnt="0"/>
      <dgm:spPr/>
    </dgm:pt>
    <dgm:pt modelId="{D5827D62-E443-459E-95C2-CB78834BC8A0}" type="pres">
      <dgm:prSet presAssocID="{43A031A3-E824-4120-9FF1-AC84416A82FA}" presName="bgRect" presStyleLbl="bgShp" presStyleIdx="3" presStyleCnt="4"/>
      <dgm:spPr/>
    </dgm:pt>
    <dgm:pt modelId="{B44C2AEA-C3C3-4E2D-A999-BD1DF50AAEBC}" type="pres">
      <dgm:prSet presAssocID="{43A031A3-E824-4120-9FF1-AC84416A82F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57A1C8B8-5D59-4337-94A8-C8B39FACA4B8}" type="pres">
      <dgm:prSet presAssocID="{43A031A3-E824-4120-9FF1-AC84416A82FA}" presName="spaceRect" presStyleCnt="0"/>
      <dgm:spPr/>
    </dgm:pt>
    <dgm:pt modelId="{5CAF685F-D8A9-4E62-9078-435E76744459}" type="pres">
      <dgm:prSet presAssocID="{43A031A3-E824-4120-9FF1-AC84416A82FA}" presName="parTx" presStyleLbl="revTx" presStyleIdx="3" presStyleCnt="4">
        <dgm:presLayoutVars>
          <dgm:chMax val="0"/>
          <dgm:chPref val="0"/>
        </dgm:presLayoutVars>
      </dgm:prSet>
      <dgm:spPr/>
    </dgm:pt>
  </dgm:ptLst>
  <dgm:cxnLst>
    <dgm:cxn modelId="{B7952E2B-4386-4461-85B4-1815B9AA2626}" srcId="{69F27B51-95E3-442E-9A15-6277F33A71DD}" destId="{43A031A3-E824-4120-9FF1-AC84416A82FA}" srcOrd="3" destOrd="0" parTransId="{5C682365-ACC5-408B-84BF-AAC5A1714D5D}" sibTransId="{E830B8C9-9D99-44BB-A88B-41AF7C17771F}"/>
    <dgm:cxn modelId="{14B28C75-FE43-4E01-A3A0-FB1F75A12A15}" type="presOf" srcId="{69F27B51-95E3-442E-9A15-6277F33A71DD}" destId="{6A8EDEE4-212E-4058-9D99-3B7F81C538F3}" srcOrd="0" destOrd="0" presId="urn:microsoft.com/office/officeart/2018/2/layout/IconVerticalSolidList"/>
    <dgm:cxn modelId="{ABC21190-11AE-4D46-AA38-0D08F5C3E220}" srcId="{69F27B51-95E3-442E-9A15-6277F33A71DD}" destId="{1D8B2CD8-AE10-481F-9568-70A2E42F5A3A}" srcOrd="1" destOrd="0" parTransId="{AF30DEF2-BD9B-410F-91C8-93BCF18B27FA}" sibTransId="{7A4D52FC-5697-460C-9F10-FCB1AA57E01F}"/>
    <dgm:cxn modelId="{BCD858A6-32D6-498B-82D0-863CB8EC8A83}" srcId="{69F27B51-95E3-442E-9A15-6277F33A71DD}" destId="{6D31A298-DC32-4606-A7F2-BD44A10679EA}" srcOrd="2" destOrd="0" parTransId="{B93FDA6C-B636-40C7-82EA-43BEE3D12EA0}" sibTransId="{2A9BCE41-6ECE-4462-8F29-4299A40F2843}"/>
    <dgm:cxn modelId="{347585CB-6223-4F14-8A1F-2C122615C455}" type="presOf" srcId="{6D31A298-DC32-4606-A7F2-BD44A10679EA}" destId="{97B75350-E544-4016-94AA-955F41BF8B3B}" srcOrd="0" destOrd="0" presId="urn:microsoft.com/office/officeart/2018/2/layout/IconVerticalSolidList"/>
    <dgm:cxn modelId="{A5675CD7-B79D-44A5-8C72-30018B38392C}" srcId="{69F27B51-95E3-442E-9A15-6277F33A71DD}" destId="{036225BC-3A70-4A3C-94A7-89B0CFD09EFB}" srcOrd="0" destOrd="0" parTransId="{A47384D6-6867-421C-9E1D-07C160BD5A65}" sibTransId="{C9182848-0AA7-4096-B684-12CA4138D114}"/>
    <dgm:cxn modelId="{36C9AEF3-A91B-4104-AEAC-144D3CC41EDA}" type="presOf" srcId="{43A031A3-E824-4120-9FF1-AC84416A82FA}" destId="{5CAF685F-D8A9-4E62-9078-435E76744459}" srcOrd="0" destOrd="0" presId="urn:microsoft.com/office/officeart/2018/2/layout/IconVerticalSolidList"/>
    <dgm:cxn modelId="{4A795AF8-1163-447D-B727-20FDCC05195F}" type="presOf" srcId="{036225BC-3A70-4A3C-94A7-89B0CFD09EFB}" destId="{0D26FAFF-4C1F-42BF-BC93-20131066068F}" srcOrd="0" destOrd="0" presId="urn:microsoft.com/office/officeart/2018/2/layout/IconVerticalSolidList"/>
    <dgm:cxn modelId="{93F2ABFF-6A36-48E6-BBC4-06FB69579B42}" type="presOf" srcId="{1D8B2CD8-AE10-481F-9568-70A2E42F5A3A}" destId="{930B8DE4-F18E-40C9-AB87-5F84199B7BF1}" srcOrd="0" destOrd="0" presId="urn:microsoft.com/office/officeart/2018/2/layout/IconVerticalSolidList"/>
    <dgm:cxn modelId="{91F5BBE7-C760-4902-9459-4DA3ACABE9A9}" type="presParOf" srcId="{6A8EDEE4-212E-4058-9D99-3B7F81C538F3}" destId="{8BC05B7E-0B18-4AA2-AB16-3C7F6177A6D7}" srcOrd="0" destOrd="0" presId="urn:microsoft.com/office/officeart/2018/2/layout/IconVerticalSolidList"/>
    <dgm:cxn modelId="{AC2D40C6-1170-42F7-B420-E1957979C2F9}" type="presParOf" srcId="{8BC05B7E-0B18-4AA2-AB16-3C7F6177A6D7}" destId="{CA5C3604-C992-4168-A16A-5D7285DE3D35}" srcOrd="0" destOrd="0" presId="urn:microsoft.com/office/officeart/2018/2/layout/IconVerticalSolidList"/>
    <dgm:cxn modelId="{59DE9355-E5B8-4724-B05A-F90A6ED0CC94}" type="presParOf" srcId="{8BC05B7E-0B18-4AA2-AB16-3C7F6177A6D7}" destId="{DFDEF7E3-75EB-4762-A11D-5E03CA30DBA1}" srcOrd="1" destOrd="0" presId="urn:microsoft.com/office/officeart/2018/2/layout/IconVerticalSolidList"/>
    <dgm:cxn modelId="{4168DE17-D30F-479D-AA92-BA26F3BEF1E7}" type="presParOf" srcId="{8BC05B7E-0B18-4AA2-AB16-3C7F6177A6D7}" destId="{55F6020C-1429-4E87-8483-F3784532C5EB}" srcOrd="2" destOrd="0" presId="urn:microsoft.com/office/officeart/2018/2/layout/IconVerticalSolidList"/>
    <dgm:cxn modelId="{9866479C-B442-4D7F-ABB4-D66B19F14371}" type="presParOf" srcId="{8BC05B7E-0B18-4AA2-AB16-3C7F6177A6D7}" destId="{0D26FAFF-4C1F-42BF-BC93-20131066068F}" srcOrd="3" destOrd="0" presId="urn:microsoft.com/office/officeart/2018/2/layout/IconVerticalSolidList"/>
    <dgm:cxn modelId="{2F2CB70E-9FE8-4461-8D69-66ED01B46524}" type="presParOf" srcId="{6A8EDEE4-212E-4058-9D99-3B7F81C538F3}" destId="{02EDF00A-99DF-4E8F-87A4-11DFDAB6CFE0}" srcOrd="1" destOrd="0" presId="urn:microsoft.com/office/officeart/2018/2/layout/IconVerticalSolidList"/>
    <dgm:cxn modelId="{B85BCDF0-52EC-4DBB-B72A-49F9A6638B3A}" type="presParOf" srcId="{6A8EDEE4-212E-4058-9D99-3B7F81C538F3}" destId="{345FF171-A561-4C2D-AF19-C5466E3A4D0D}" srcOrd="2" destOrd="0" presId="urn:microsoft.com/office/officeart/2018/2/layout/IconVerticalSolidList"/>
    <dgm:cxn modelId="{1121AE9B-8F6C-433C-9837-86C4F41363A8}" type="presParOf" srcId="{345FF171-A561-4C2D-AF19-C5466E3A4D0D}" destId="{120BD0C5-9C0E-44B0-B987-86BCFF03C2C7}" srcOrd="0" destOrd="0" presId="urn:microsoft.com/office/officeart/2018/2/layout/IconVerticalSolidList"/>
    <dgm:cxn modelId="{B8B1DF56-534B-4A09-A479-F42906E4250C}" type="presParOf" srcId="{345FF171-A561-4C2D-AF19-C5466E3A4D0D}" destId="{8CCDD644-DFC4-4FD1-8304-433C7A3DF088}" srcOrd="1" destOrd="0" presId="urn:microsoft.com/office/officeart/2018/2/layout/IconVerticalSolidList"/>
    <dgm:cxn modelId="{457E9231-A146-4F09-BF06-C99702B859C5}" type="presParOf" srcId="{345FF171-A561-4C2D-AF19-C5466E3A4D0D}" destId="{43DC7A52-55C7-4A9B-AFD0-84154B78EFEB}" srcOrd="2" destOrd="0" presId="urn:microsoft.com/office/officeart/2018/2/layout/IconVerticalSolidList"/>
    <dgm:cxn modelId="{52F7A313-29F6-4CCD-9406-A1484C70BDEB}" type="presParOf" srcId="{345FF171-A561-4C2D-AF19-C5466E3A4D0D}" destId="{930B8DE4-F18E-40C9-AB87-5F84199B7BF1}" srcOrd="3" destOrd="0" presId="urn:microsoft.com/office/officeart/2018/2/layout/IconVerticalSolidList"/>
    <dgm:cxn modelId="{97C1E1E9-748F-4CD6-A1DC-572E1CEF94ED}" type="presParOf" srcId="{6A8EDEE4-212E-4058-9D99-3B7F81C538F3}" destId="{83DA80F2-22EF-44A1-995C-3610793F416B}" srcOrd="3" destOrd="0" presId="urn:microsoft.com/office/officeart/2018/2/layout/IconVerticalSolidList"/>
    <dgm:cxn modelId="{7821A294-C5B9-44F7-AC04-192FC65C62FB}" type="presParOf" srcId="{6A8EDEE4-212E-4058-9D99-3B7F81C538F3}" destId="{CF31FF4A-AFCA-45AD-8D7A-61B4C093CCCC}" srcOrd="4" destOrd="0" presId="urn:microsoft.com/office/officeart/2018/2/layout/IconVerticalSolidList"/>
    <dgm:cxn modelId="{02C9AD65-6615-4638-8274-7A2455B806C0}" type="presParOf" srcId="{CF31FF4A-AFCA-45AD-8D7A-61B4C093CCCC}" destId="{4793F59C-3F64-41E1-B2C4-6438052CACAE}" srcOrd="0" destOrd="0" presId="urn:microsoft.com/office/officeart/2018/2/layout/IconVerticalSolidList"/>
    <dgm:cxn modelId="{1869F340-EF1F-4B24-A58C-64B7D3CA337D}" type="presParOf" srcId="{CF31FF4A-AFCA-45AD-8D7A-61B4C093CCCC}" destId="{B42C750D-C71C-4F6C-9AD0-927227191650}" srcOrd="1" destOrd="0" presId="urn:microsoft.com/office/officeart/2018/2/layout/IconVerticalSolidList"/>
    <dgm:cxn modelId="{1385FDCA-9623-4D00-8D7A-D4A72F7FF7DB}" type="presParOf" srcId="{CF31FF4A-AFCA-45AD-8D7A-61B4C093CCCC}" destId="{8374710D-0F64-46D4-B1CA-B37630FC45C1}" srcOrd="2" destOrd="0" presId="urn:microsoft.com/office/officeart/2018/2/layout/IconVerticalSolidList"/>
    <dgm:cxn modelId="{FAFDCFA5-D908-4EB9-9B4D-A7135E634E19}" type="presParOf" srcId="{CF31FF4A-AFCA-45AD-8D7A-61B4C093CCCC}" destId="{97B75350-E544-4016-94AA-955F41BF8B3B}" srcOrd="3" destOrd="0" presId="urn:microsoft.com/office/officeart/2018/2/layout/IconVerticalSolidList"/>
    <dgm:cxn modelId="{CF3C3054-DF49-4A84-B43A-67C03D2747C0}" type="presParOf" srcId="{6A8EDEE4-212E-4058-9D99-3B7F81C538F3}" destId="{681D135B-9F0C-4DF6-A6B7-A1A5F2AED7F0}" srcOrd="5" destOrd="0" presId="urn:microsoft.com/office/officeart/2018/2/layout/IconVerticalSolidList"/>
    <dgm:cxn modelId="{B9AF827D-1938-4F9A-8039-F371EA845A5B}" type="presParOf" srcId="{6A8EDEE4-212E-4058-9D99-3B7F81C538F3}" destId="{5A1D5AAA-0236-40DC-8705-F7E4B26F6D81}" srcOrd="6" destOrd="0" presId="urn:microsoft.com/office/officeart/2018/2/layout/IconVerticalSolidList"/>
    <dgm:cxn modelId="{60EB7722-178C-465B-A9E8-65264AEE62E2}" type="presParOf" srcId="{5A1D5AAA-0236-40DC-8705-F7E4B26F6D81}" destId="{D5827D62-E443-459E-95C2-CB78834BC8A0}" srcOrd="0" destOrd="0" presId="urn:microsoft.com/office/officeart/2018/2/layout/IconVerticalSolidList"/>
    <dgm:cxn modelId="{5C56B9B1-CB9C-46BF-8FCC-F7EB5CA8B604}" type="presParOf" srcId="{5A1D5AAA-0236-40DC-8705-F7E4B26F6D81}" destId="{B44C2AEA-C3C3-4E2D-A999-BD1DF50AAEBC}" srcOrd="1" destOrd="0" presId="urn:microsoft.com/office/officeart/2018/2/layout/IconVerticalSolidList"/>
    <dgm:cxn modelId="{4811365A-AFC4-445A-B4F9-704541EDB9F4}" type="presParOf" srcId="{5A1D5AAA-0236-40DC-8705-F7E4B26F6D81}" destId="{57A1C8B8-5D59-4337-94A8-C8B39FACA4B8}" srcOrd="2" destOrd="0" presId="urn:microsoft.com/office/officeart/2018/2/layout/IconVerticalSolidList"/>
    <dgm:cxn modelId="{E5D54EB6-9861-4ECA-B56F-5976D512FB3D}" type="presParOf" srcId="{5A1D5AAA-0236-40DC-8705-F7E4B26F6D81}" destId="{5CAF685F-D8A9-4E62-9078-435E7674445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56AD6B-2CD2-4F43-895A-A2481D200BC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43C3065-84B4-42BD-9AA6-E08DB72E226E}">
      <dgm:prSet custT="1"/>
      <dgm:spPr/>
      <dgm:t>
        <a:bodyPr/>
        <a:lstStyle/>
        <a:p>
          <a:pPr>
            <a:lnSpc>
              <a:spcPct val="100000"/>
            </a:lnSpc>
            <a:defRPr cap="all"/>
          </a:pPr>
          <a:r>
            <a:rPr lang="en-GB" sz="1600" b="1" dirty="0"/>
            <a:t>DIGITAL SAFETY OVERVIEW</a:t>
          </a:r>
          <a:br>
            <a:rPr lang="en-GB" sz="1600" dirty="0"/>
          </a:br>
          <a:r>
            <a:rPr lang="en-GB" sz="1600" dirty="0"/>
            <a:t>Digital safety is essential at Greenfield Home Care Agency to protect sensitive service-user data and ensure compliance with data protection regulations such as GDPR.</a:t>
          </a:r>
          <a:endParaRPr lang="en-US" sz="1600" dirty="0"/>
        </a:p>
      </dgm:t>
    </dgm:pt>
    <dgm:pt modelId="{A826FE9C-F2E4-4D9B-83E5-3D4B25DB194B}" type="parTrans" cxnId="{31D3125B-B361-45D2-99A0-96C0F9D54B7E}">
      <dgm:prSet/>
      <dgm:spPr/>
      <dgm:t>
        <a:bodyPr/>
        <a:lstStyle/>
        <a:p>
          <a:endParaRPr lang="en-US"/>
        </a:p>
      </dgm:t>
    </dgm:pt>
    <dgm:pt modelId="{42CA3618-9749-439C-936A-F27DF70536E4}" type="sibTrans" cxnId="{31D3125B-B361-45D2-99A0-96C0F9D54B7E}">
      <dgm:prSet/>
      <dgm:spPr/>
      <dgm:t>
        <a:bodyPr/>
        <a:lstStyle/>
        <a:p>
          <a:endParaRPr lang="en-US"/>
        </a:p>
      </dgm:t>
    </dgm:pt>
    <dgm:pt modelId="{DF62A9EE-3DD6-4345-9C57-FF05C90D010C}" type="pres">
      <dgm:prSet presAssocID="{8856AD6B-2CD2-4F43-895A-A2481D200BC3}" presName="root" presStyleCnt="0">
        <dgm:presLayoutVars>
          <dgm:dir/>
          <dgm:resizeHandles val="exact"/>
        </dgm:presLayoutVars>
      </dgm:prSet>
      <dgm:spPr/>
    </dgm:pt>
    <dgm:pt modelId="{2409F4AB-DFB9-43FC-8790-EF9FCA51382B}" type="pres">
      <dgm:prSet presAssocID="{943C3065-84B4-42BD-9AA6-E08DB72E226E}" presName="compNode" presStyleCnt="0"/>
      <dgm:spPr/>
    </dgm:pt>
    <dgm:pt modelId="{9F28B6C2-775B-41FF-9FE5-76A216C0C7A4}" type="pres">
      <dgm:prSet presAssocID="{943C3065-84B4-42BD-9AA6-E08DB72E226E}" presName="iconBgRect" presStyleLbl="bgShp" presStyleIdx="0" presStyleCnt="1"/>
      <dgm:spPr>
        <a:solidFill>
          <a:schemeClr val="accent4">
            <a:lumMod val="60000"/>
            <a:lumOff val="40000"/>
          </a:schemeClr>
        </a:solidFill>
      </dgm:spPr>
    </dgm:pt>
    <dgm:pt modelId="{C15C100A-B5EC-480F-A4B8-8CCFE192A3C3}" type="pres">
      <dgm:prSet presAssocID="{943C3065-84B4-42BD-9AA6-E08DB72E226E}"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EDFD6374-BC43-48AD-ABC2-697D0CEC7E2D}" type="pres">
      <dgm:prSet presAssocID="{943C3065-84B4-42BD-9AA6-E08DB72E226E}" presName="spaceRect" presStyleCnt="0"/>
      <dgm:spPr/>
    </dgm:pt>
    <dgm:pt modelId="{CE014D67-5228-4253-9676-EDB06B75A3A6}" type="pres">
      <dgm:prSet presAssocID="{943C3065-84B4-42BD-9AA6-E08DB72E226E}" presName="textRect" presStyleLbl="revTx" presStyleIdx="0" presStyleCnt="1">
        <dgm:presLayoutVars>
          <dgm:chMax val="1"/>
          <dgm:chPref val="1"/>
        </dgm:presLayoutVars>
      </dgm:prSet>
      <dgm:spPr/>
    </dgm:pt>
  </dgm:ptLst>
  <dgm:cxnLst>
    <dgm:cxn modelId="{56324805-FF70-48CB-BC40-93FA02241056}" type="presOf" srcId="{943C3065-84B4-42BD-9AA6-E08DB72E226E}" destId="{CE014D67-5228-4253-9676-EDB06B75A3A6}" srcOrd="0" destOrd="0" presId="urn:microsoft.com/office/officeart/2018/5/layout/IconCircleLabelList"/>
    <dgm:cxn modelId="{436ADE51-3B31-42C0-AC4F-AF0B87F3D353}" type="presOf" srcId="{8856AD6B-2CD2-4F43-895A-A2481D200BC3}" destId="{DF62A9EE-3DD6-4345-9C57-FF05C90D010C}" srcOrd="0" destOrd="0" presId="urn:microsoft.com/office/officeart/2018/5/layout/IconCircleLabelList"/>
    <dgm:cxn modelId="{31D3125B-B361-45D2-99A0-96C0F9D54B7E}" srcId="{8856AD6B-2CD2-4F43-895A-A2481D200BC3}" destId="{943C3065-84B4-42BD-9AA6-E08DB72E226E}" srcOrd="0" destOrd="0" parTransId="{A826FE9C-F2E4-4D9B-83E5-3D4B25DB194B}" sibTransId="{42CA3618-9749-439C-936A-F27DF70536E4}"/>
    <dgm:cxn modelId="{D8CA69C0-1D73-4F57-915E-29CB1F22934D}" type="presParOf" srcId="{DF62A9EE-3DD6-4345-9C57-FF05C90D010C}" destId="{2409F4AB-DFB9-43FC-8790-EF9FCA51382B}" srcOrd="0" destOrd="0" presId="urn:microsoft.com/office/officeart/2018/5/layout/IconCircleLabelList"/>
    <dgm:cxn modelId="{5C5233A9-76EE-4580-B026-8B7643870847}" type="presParOf" srcId="{2409F4AB-DFB9-43FC-8790-EF9FCA51382B}" destId="{9F28B6C2-775B-41FF-9FE5-76A216C0C7A4}" srcOrd="0" destOrd="0" presId="urn:microsoft.com/office/officeart/2018/5/layout/IconCircleLabelList"/>
    <dgm:cxn modelId="{AED3E29E-01F1-4B91-9E07-6B9459814DB4}" type="presParOf" srcId="{2409F4AB-DFB9-43FC-8790-EF9FCA51382B}" destId="{C15C100A-B5EC-480F-A4B8-8CCFE192A3C3}" srcOrd="1" destOrd="0" presId="urn:microsoft.com/office/officeart/2018/5/layout/IconCircleLabelList"/>
    <dgm:cxn modelId="{6A6B2864-ACF3-4C9D-8154-1C86D65123EE}" type="presParOf" srcId="{2409F4AB-DFB9-43FC-8790-EF9FCA51382B}" destId="{EDFD6374-BC43-48AD-ABC2-697D0CEC7E2D}" srcOrd="2" destOrd="0" presId="urn:microsoft.com/office/officeart/2018/5/layout/IconCircleLabelList"/>
    <dgm:cxn modelId="{30774AA0-1246-4FA3-B045-ACAA28FD5052}" type="presParOf" srcId="{2409F4AB-DFB9-43FC-8790-EF9FCA51382B}" destId="{CE014D67-5228-4253-9676-EDB06B75A3A6}"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D462715-04D3-432A-9B94-9909476EA580}" type="doc">
      <dgm:prSet loTypeId="urn:microsoft.com/office/officeart/2018/2/layout/IconCircleList" loCatId="icon" qsTypeId="urn:microsoft.com/office/officeart/2005/8/quickstyle/simple3" qsCatId="simple" csTypeId="urn:microsoft.com/office/officeart/2005/8/colors/accent0_3" csCatId="mainScheme" phldr="1"/>
      <dgm:spPr/>
      <dgm:t>
        <a:bodyPr/>
        <a:lstStyle/>
        <a:p>
          <a:endParaRPr lang="en-US"/>
        </a:p>
      </dgm:t>
    </dgm:pt>
    <dgm:pt modelId="{9C93E8BC-17D2-4C14-91F9-9113B86F6C2F}">
      <dgm:prSet/>
      <dgm:spPr/>
      <dgm:t>
        <a:bodyPr/>
        <a:lstStyle/>
        <a:p>
          <a:pPr>
            <a:lnSpc>
              <a:spcPct val="100000"/>
            </a:lnSpc>
          </a:pPr>
          <a:r>
            <a:rPr lang="en-GB" dirty="0"/>
            <a:t>Protects service-user confidentiality</a:t>
          </a:r>
          <a:endParaRPr lang="en-US" dirty="0"/>
        </a:p>
      </dgm:t>
    </dgm:pt>
    <dgm:pt modelId="{868630E2-A4B9-4D04-AE6C-FD96FAB9988F}" type="parTrans" cxnId="{B1CE9B16-8F6C-4E6A-AA7F-A9EE6A72645F}">
      <dgm:prSet/>
      <dgm:spPr/>
      <dgm:t>
        <a:bodyPr/>
        <a:lstStyle/>
        <a:p>
          <a:endParaRPr lang="en-US"/>
        </a:p>
      </dgm:t>
    </dgm:pt>
    <dgm:pt modelId="{D47E3C18-5AD1-49CB-8F24-64C9BBB88F73}" type="sibTrans" cxnId="{B1CE9B16-8F6C-4E6A-AA7F-A9EE6A72645F}">
      <dgm:prSet/>
      <dgm:spPr/>
      <dgm:t>
        <a:bodyPr/>
        <a:lstStyle/>
        <a:p>
          <a:pPr>
            <a:lnSpc>
              <a:spcPct val="100000"/>
            </a:lnSpc>
          </a:pPr>
          <a:endParaRPr lang="en-US"/>
        </a:p>
      </dgm:t>
    </dgm:pt>
    <dgm:pt modelId="{55D8D5CA-6EB6-437F-9EC8-70A757BEEB7E}">
      <dgm:prSet/>
      <dgm:spPr/>
      <dgm:t>
        <a:bodyPr/>
        <a:lstStyle/>
        <a:p>
          <a:pPr>
            <a:lnSpc>
              <a:spcPct val="100000"/>
            </a:lnSpc>
          </a:pPr>
          <a:r>
            <a:rPr lang="en-GB"/>
            <a:t>Reduces risk of data breaches</a:t>
          </a:r>
          <a:endParaRPr lang="en-US"/>
        </a:p>
      </dgm:t>
    </dgm:pt>
    <dgm:pt modelId="{277ACE0F-6505-4B9E-8B3A-1C2CB59B9627}" type="parTrans" cxnId="{629CFA63-17DA-44C0-9A70-F3DCAD93848B}">
      <dgm:prSet/>
      <dgm:spPr/>
      <dgm:t>
        <a:bodyPr/>
        <a:lstStyle/>
        <a:p>
          <a:endParaRPr lang="en-US"/>
        </a:p>
      </dgm:t>
    </dgm:pt>
    <dgm:pt modelId="{7AD95A9A-E2ED-46BF-A882-18945836D15E}" type="sibTrans" cxnId="{629CFA63-17DA-44C0-9A70-F3DCAD93848B}">
      <dgm:prSet/>
      <dgm:spPr/>
      <dgm:t>
        <a:bodyPr/>
        <a:lstStyle/>
        <a:p>
          <a:pPr>
            <a:lnSpc>
              <a:spcPct val="100000"/>
            </a:lnSpc>
          </a:pPr>
          <a:endParaRPr lang="en-US"/>
        </a:p>
      </dgm:t>
    </dgm:pt>
    <dgm:pt modelId="{8A32A07C-5A7D-4A13-80C4-FDF4F52BDAB5}">
      <dgm:prSet/>
      <dgm:spPr/>
      <dgm:t>
        <a:bodyPr/>
        <a:lstStyle/>
        <a:p>
          <a:pPr>
            <a:lnSpc>
              <a:spcPct val="100000"/>
            </a:lnSpc>
          </a:pPr>
          <a:r>
            <a:rPr lang="en-GB"/>
            <a:t>Improves staff confidence with digital systems</a:t>
          </a:r>
          <a:endParaRPr lang="en-US"/>
        </a:p>
      </dgm:t>
    </dgm:pt>
    <dgm:pt modelId="{29E69425-1D54-4F71-BC0C-48BFBB2ECCD2}" type="parTrans" cxnId="{463A03C7-C73C-4CF4-A372-0005B5364277}">
      <dgm:prSet/>
      <dgm:spPr/>
      <dgm:t>
        <a:bodyPr/>
        <a:lstStyle/>
        <a:p>
          <a:endParaRPr lang="en-US"/>
        </a:p>
      </dgm:t>
    </dgm:pt>
    <dgm:pt modelId="{76BD7A4F-AED1-43C1-BBC6-5018A86CCB72}" type="sibTrans" cxnId="{463A03C7-C73C-4CF4-A372-0005B5364277}">
      <dgm:prSet/>
      <dgm:spPr/>
      <dgm:t>
        <a:bodyPr/>
        <a:lstStyle/>
        <a:p>
          <a:pPr>
            <a:lnSpc>
              <a:spcPct val="100000"/>
            </a:lnSpc>
          </a:pPr>
          <a:endParaRPr lang="en-US"/>
        </a:p>
      </dgm:t>
    </dgm:pt>
    <dgm:pt modelId="{AE5C1595-1714-4EFB-9B8B-1DC9D2B04FDF}">
      <dgm:prSet/>
      <dgm:spPr/>
      <dgm:t>
        <a:bodyPr/>
        <a:lstStyle/>
        <a:p>
          <a:pPr>
            <a:lnSpc>
              <a:spcPct val="100000"/>
            </a:lnSpc>
          </a:pPr>
          <a:r>
            <a:rPr lang="en-GB"/>
            <a:t>Supports legal and ethical compliance</a:t>
          </a:r>
          <a:endParaRPr lang="en-US"/>
        </a:p>
      </dgm:t>
    </dgm:pt>
    <dgm:pt modelId="{76C0D5E2-C180-43D9-971E-625CF5F7419F}" type="parTrans" cxnId="{0C5C7ED9-7BB6-4A2B-9301-93FB2A06BC3C}">
      <dgm:prSet/>
      <dgm:spPr/>
      <dgm:t>
        <a:bodyPr/>
        <a:lstStyle/>
        <a:p>
          <a:endParaRPr lang="en-US"/>
        </a:p>
      </dgm:t>
    </dgm:pt>
    <dgm:pt modelId="{DC1EA4AF-37BA-4963-B5A2-E44D0CD1F9EA}" type="sibTrans" cxnId="{0C5C7ED9-7BB6-4A2B-9301-93FB2A06BC3C}">
      <dgm:prSet/>
      <dgm:spPr/>
      <dgm:t>
        <a:bodyPr/>
        <a:lstStyle/>
        <a:p>
          <a:endParaRPr lang="en-US"/>
        </a:p>
      </dgm:t>
    </dgm:pt>
    <dgm:pt modelId="{ACD90285-7CCF-453F-82EF-CD168C108A7B}" type="pres">
      <dgm:prSet presAssocID="{8D462715-04D3-432A-9B94-9909476EA580}" presName="root" presStyleCnt="0">
        <dgm:presLayoutVars>
          <dgm:dir/>
          <dgm:resizeHandles val="exact"/>
        </dgm:presLayoutVars>
      </dgm:prSet>
      <dgm:spPr/>
    </dgm:pt>
    <dgm:pt modelId="{C55577D7-8C94-4076-BA22-23BF8FE0F9B1}" type="pres">
      <dgm:prSet presAssocID="{8D462715-04D3-432A-9B94-9909476EA580}" presName="container" presStyleCnt="0">
        <dgm:presLayoutVars>
          <dgm:dir/>
          <dgm:resizeHandles val="exact"/>
        </dgm:presLayoutVars>
      </dgm:prSet>
      <dgm:spPr/>
    </dgm:pt>
    <dgm:pt modelId="{2C942A98-ABB8-4DE6-A90E-804D0DB8DF77}" type="pres">
      <dgm:prSet presAssocID="{9C93E8BC-17D2-4C14-91F9-9113B86F6C2F}" presName="compNode" presStyleCnt="0"/>
      <dgm:spPr/>
    </dgm:pt>
    <dgm:pt modelId="{FDB49A5E-04A1-4B95-96D2-AA45743B5E59}" type="pres">
      <dgm:prSet presAssocID="{9C93E8BC-17D2-4C14-91F9-9113B86F6C2F}" presName="iconBgRect" presStyleLbl="bgShp" presStyleIdx="0" presStyleCnt="4"/>
      <dgm:spPr/>
    </dgm:pt>
    <dgm:pt modelId="{F4A1F8C0-A7EA-4F64-9690-7F6CABF81E81}" type="pres">
      <dgm:prSet presAssocID="{9C93E8BC-17D2-4C14-91F9-9113B86F6C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738434AA-E127-4708-958B-BAE0006D758E}" type="pres">
      <dgm:prSet presAssocID="{9C93E8BC-17D2-4C14-91F9-9113B86F6C2F}" presName="spaceRect" presStyleCnt="0"/>
      <dgm:spPr/>
    </dgm:pt>
    <dgm:pt modelId="{82CA1E43-C38B-406B-9D57-E0D4BD0D85B6}" type="pres">
      <dgm:prSet presAssocID="{9C93E8BC-17D2-4C14-91F9-9113B86F6C2F}" presName="textRect" presStyleLbl="revTx" presStyleIdx="0" presStyleCnt="4">
        <dgm:presLayoutVars>
          <dgm:chMax val="1"/>
          <dgm:chPref val="1"/>
        </dgm:presLayoutVars>
      </dgm:prSet>
      <dgm:spPr/>
    </dgm:pt>
    <dgm:pt modelId="{09EA27D3-7CA9-4AA6-8CEF-1E91881B26F1}" type="pres">
      <dgm:prSet presAssocID="{D47E3C18-5AD1-49CB-8F24-64C9BBB88F73}" presName="sibTrans" presStyleLbl="sibTrans2D1" presStyleIdx="0" presStyleCnt="0"/>
      <dgm:spPr/>
    </dgm:pt>
    <dgm:pt modelId="{CF4978AF-5E02-462C-909F-7063C89852B0}" type="pres">
      <dgm:prSet presAssocID="{55D8D5CA-6EB6-437F-9EC8-70A757BEEB7E}" presName="compNode" presStyleCnt="0"/>
      <dgm:spPr/>
    </dgm:pt>
    <dgm:pt modelId="{D57D739C-2780-462B-B485-0501FE90E816}" type="pres">
      <dgm:prSet presAssocID="{55D8D5CA-6EB6-437F-9EC8-70A757BEEB7E}" presName="iconBgRect" presStyleLbl="bgShp" presStyleIdx="1" presStyleCnt="4"/>
      <dgm:spPr/>
    </dgm:pt>
    <dgm:pt modelId="{981181D2-456A-46CD-B29C-6017483B5552}" type="pres">
      <dgm:prSet presAssocID="{55D8D5CA-6EB6-437F-9EC8-70A757BEEB7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nlock"/>
        </a:ext>
      </dgm:extLst>
    </dgm:pt>
    <dgm:pt modelId="{D0675118-BFCB-4C74-86AB-A52E4401168C}" type="pres">
      <dgm:prSet presAssocID="{55D8D5CA-6EB6-437F-9EC8-70A757BEEB7E}" presName="spaceRect" presStyleCnt="0"/>
      <dgm:spPr/>
    </dgm:pt>
    <dgm:pt modelId="{DA96D52C-A647-44AD-B078-9CEF17DC1866}" type="pres">
      <dgm:prSet presAssocID="{55D8D5CA-6EB6-437F-9EC8-70A757BEEB7E}" presName="textRect" presStyleLbl="revTx" presStyleIdx="1" presStyleCnt="4">
        <dgm:presLayoutVars>
          <dgm:chMax val="1"/>
          <dgm:chPref val="1"/>
        </dgm:presLayoutVars>
      </dgm:prSet>
      <dgm:spPr/>
    </dgm:pt>
    <dgm:pt modelId="{5764C497-527E-4F61-BB71-03F27E9A6249}" type="pres">
      <dgm:prSet presAssocID="{7AD95A9A-E2ED-46BF-A882-18945836D15E}" presName="sibTrans" presStyleLbl="sibTrans2D1" presStyleIdx="0" presStyleCnt="0"/>
      <dgm:spPr/>
    </dgm:pt>
    <dgm:pt modelId="{7F3F7B27-2314-40E5-8053-66E6D398E8EC}" type="pres">
      <dgm:prSet presAssocID="{8A32A07C-5A7D-4A13-80C4-FDF4F52BDAB5}" presName="compNode" presStyleCnt="0"/>
      <dgm:spPr/>
    </dgm:pt>
    <dgm:pt modelId="{710A8AC5-0A88-42B6-8654-2538522905CA}" type="pres">
      <dgm:prSet presAssocID="{8A32A07C-5A7D-4A13-80C4-FDF4F52BDAB5}" presName="iconBgRect" presStyleLbl="bgShp" presStyleIdx="2" presStyleCnt="4"/>
      <dgm:spPr/>
    </dgm:pt>
    <dgm:pt modelId="{B49634DC-0D4E-4523-B251-BA6CC02931E4}" type="pres">
      <dgm:prSet presAssocID="{8A32A07C-5A7D-4A13-80C4-FDF4F52BDA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B1EECBA3-341B-4EED-A958-A6774746DB32}" type="pres">
      <dgm:prSet presAssocID="{8A32A07C-5A7D-4A13-80C4-FDF4F52BDAB5}" presName="spaceRect" presStyleCnt="0"/>
      <dgm:spPr/>
    </dgm:pt>
    <dgm:pt modelId="{DAED590C-7A9A-4F3E-9B59-B829D22EB5AD}" type="pres">
      <dgm:prSet presAssocID="{8A32A07C-5A7D-4A13-80C4-FDF4F52BDAB5}" presName="textRect" presStyleLbl="revTx" presStyleIdx="2" presStyleCnt="4">
        <dgm:presLayoutVars>
          <dgm:chMax val="1"/>
          <dgm:chPref val="1"/>
        </dgm:presLayoutVars>
      </dgm:prSet>
      <dgm:spPr/>
    </dgm:pt>
    <dgm:pt modelId="{B1D05CD4-BD5E-4095-9039-BC3E862A6C6C}" type="pres">
      <dgm:prSet presAssocID="{76BD7A4F-AED1-43C1-BBC6-5018A86CCB72}" presName="sibTrans" presStyleLbl="sibTrans2D1" presStyleIdx="0" presStyleCnt="0"/>
      <dgm:spPr/>
    </dgm:pt>
    <dgm:pt modelId="{A4AF89C9-7601-44D3-ABF9-F9B5049B7D45}" type="pres">
      <dgm:prSet presAssocID="{AE5C1595-1714-4EFB-9B8B-1DC9D2B04FDF}" presName="compNode" presStyleCnt="0"/>
      <dgm:spPr/>
    </dgm:pt>
    <dgm:pt modelId="{9A75A5D3-604B-419D-A16E-DB35F2275EBE}" type="pres">
      <dgm:prSet presAssocID="{AE5C1595-1714-4EFB-9B8B-1DC9D2B04FDF}" presName="iconBgRect" presStyleLbl="bgShp" presStyleIdx="3" presStyleCnt="4"/>
      <dgm:spPr/>
    </dgm:pt>
    <dgm:pt modelId="{3EE8FF15-94F3-47BD-971E-18395197448F}" type="pres">
      <dgm:prSet presAssocID="{AE5C1595-1714-4EFB-9B8B-1DC9D2B04FD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67D1D3BF-135C-4BB7-B162-4C7BB4782FF6}" type="pres">
      <dgm:prSet presAssocID="{AE5C1595-1714-4EFB-9B8B-1DC9D2B04FDF}" presName="spaceRect" presStyleCnt="0"/>
      <dgm:spPr/>
    </dgm:pt>
    <dgm:pt modelId="{614FAD81-FDF5-4349-BAD9-F02A3F79BC6D}" type="pres">
      <dgm:prSet presAssocID="{AE5C1595-1714-4EFB-9B8B-1DC9D2B04FDF}" presName="textRect" presStyleLbl="revTx" presStyleIdx="3" presStyleCnt="4">
        <dgm:presLayoutVars>
          <dgm:chMax val="1"/>
          <dgm:chPref val="1"/>
        </dgm:presLayoutVars>
      </dgm:prSet>
      <dgm:spPr/>
    </dgm:pt>
  </dgm:ptLst>
  <dgm:cxnLst>
    <dgm:cxn modelId="{B1CE9B16-8F6C-4E6A-AA7F-A9EE6A72645F}" srcId="{8D462715-04D3-432A-9B94-9909476EA580}" destId="{9C93E8BC-17D2-4C14-91F9-9113B86F6C2F}" srcOrd="0" destOrd="0" parTransId="{868630E2-A4B9-4D04-AE6C-FD96FAB9988F}" sibTransId="{D47E3C18-5AD1-49CB-8F24-64C9BBB88F73}"/>
    <dgm:cxn modelId="{B0D22327-2DA4-4CB7-8968-79242C01B262}" type="presOf" srcId="{9C93E8BC-17D2-4C14-91F9-9113B86F6C2F}" destId="{82CA1E43-C38B-406B-9D57-E0D4BD0D85B6}" srcOrd="0" destOrd="0" presId="urn:microsoft.com/office/officeart/2018/2/layout/IconCircleList"/>
    <dgm:cxn modelId="{629CFA63-17DA-44C0-9A70-F3DCAD93848B}" srcId="{8D462715-04D3-432A-9B94-9909476EA580}" destId="{55D8D5CA-6EB6-437F-9EC8-70A757BEEB7E}" srcOrd="1" destOrd="0" parTransId="{277ACE0F-6505-4B9E-8B3A-1C2CB59B9627}" sibTransId="{7AD95A9A-E2ED-46BF-A882-18945836D15E}"/>
    <dgm:cxn modelId="{4935596B-2673-4C71-A577-BC584C9E03D4}" type="presOf" srcId="{8D462715-04D3-432A-9B94-9909476EA580}" destId="{ACD90285-7CCF-453F-82EF-CD168C108A7B}" srcOrd="0" destOrd="0" presId="urn:microsoft.com/office/officeart/2018/2/layout/IconCircleList"/>
    <dgm:cxn modelId="{47C06C88-6335-41A4-A97D-7E7071D0A7B2}" type="presOf" srcId="{AE5C1595-1714-4EFB-9B8B-1DC9D2B04FDF}" destId="{614FAD81-FDF5-4349-BAD9-F02A3F79BC6D}" srcOrd="0" destOrd="0" presId="urn:microsoft.com/office/officeart/2018/2/layout/IconCircleList"/>
    <dgm:cxn modelId="{55AA808A-6360-44D8-BDAD-B66CE6F7BD4F}" type="presOf" srcId="{55D8D5CA-6EB6-437F-9EC8-70A757BEEB7E}" destId="{DA96D52C-A647-44AD-B078-9CEF17DC1866}" srcOrd="0" destOrd="0" presId="urn:microsoft.com/office/officeart/2018/2/layout/IconCircleList"/>
    <dgm:cxn modelId="{6BCA2DA1-20F2-403A-9D97-DAF4B140352A}" type="presOf" srcId="{8A32A07C-5A7D-4A13-80C4-FDF4F52BDAB5}" destId="{DAED590C-7A9A-4F3E-9B59-B829D22EB5AD}" srcOrd="0" destOrd="0" presId="urn:microsoft.com/office/officeart/2018/2/layout/IconCircleList"/>
    <dgm:cxn modelId="{C89994A5-A763-40E5-AF37-53ED8FB403EF}" type="presOf" srcId="{7AD95A9A-E2ED-46BF-A882-18945836D15E}" destId="{5764C497-527E-4F61-BB71-03F27E9A6249}" srcOrd="0" destOrd="0" presId="urn:microsoft.com/office/officeart/2018/2/layout/IconCircleList"/>
    <dgm:cxn modelId="{463A03C7-C73C-4CF4-A372-0005B5364277}" srcId="{8D462715-04D3-432A-9B94-9909476EA580}" destId="{8A32A07C-5A7D-4A13-80C4-FDF4F52BDAB5}" srcOrd="2" destOrd="0" parTransId="{29E69425-1D54-4F71-BC0C-48BFBB2ECCD2}" sibTransId="{76BD7A4F-AED1-43C1-BBC6-5018A86CCB72}"/>
    <dgm:cxn modelId="{E5F23BD4-7DD0-4206-AAA6-0A7C104F83CA}" type="presOf" srcId="{D47E3C18-5AD1-49CB-8F24-64C9BBB88F73}" destId="{09EA27D3-7CA9-4AA6-8CEF-1E91881B26F1}" srcOrd="0" destOrd="0" presId="urn:microsoft.com/office/officeart/2018/2/layout/IconCircleList"/>
    <dgm:cxn modelId="{0C5C7ED9-7BB6-4A2B-9301-93FB2A06BC3C}" srcId="{8D462715-04D3-432A-9B94-9909476EA580}" destId="{AE5C1595-1714-4EFB-9B8B-1DC9D2B04FDF}" srcOrd="3" destOrd="0" parTransId="{76C0D5E2-C180-43D9-971E-625CF5F7419F}" sibTransId="{DC1EA4AF-37BA-4963-B5A2-E44D0CD1F9EA}"/>
    <dgm:cxn modelId="{ECB58FDC-84BD-48C7-B564-FD628830828D}" type="presOf" srcId="{76BD7A4F-AED1-43C1-BBC6-5018A86CCB72}" destId="{B1D05CD4-BD5E-4095-9039-BC3E862A6C6C}" srcOrd="0" destOrd="0" presId="urn:microsoft.com/office/officeart/2018/2/layout/IconCircleList"/>
    <dgm:cxn modelId="{3837661F-1140-46E9-8B19-A3148EF29F1F}" type="presParOf" srcId="{ACD90285-7CCF-453F-82EF-CD168C108A7B}" destId="{C55577D7-8C94-4076-BA22-23BF8FE0F9B1}" srcOrd="0" destOrd="0" presId="urn:microsoft.com/office/officeart/2018/2/layout/IconCircleList"/>
    <dgm:cxn modelId="{0EFBB32C-11E7-42D6-9FB1-6918427D260E}" type="presParOf" srcId="{C55577D7-8C94-4076-BA22-23BF8FE0F9B1}" destId="{2C942A98-ABB8-4DE6-A90E-804D0DB8DF77}" srcOrd="0" destOrd="0" presId="urn:microsoft.com/office/officeart/2018/2/layout/IconCircleList"/>
    <dgm:cxn modelId="{687058CE-8B15-4FFB-AF92-56EE01BFE2EB}" type="presParOf" srcId="{2C942A98-ABB8-4DE6-A90E-804D0DB8DF77}" destId="{FDB49A5E-04A1-4B95-96D2-AA45743B5E59}" srcOrd="0" destOrd="0" presId="urn:microsoft.com/office/officeart/2018/2/layout/IconCircleList"/>
    <dgm:cxn modelId="{D7BCDD4B-C451-46DB-9325-A607FFE09CF6}" type="presParOf" srcId="{2C942A98-ABB8-4DE6-A90E-804D0DB8DF77}" destId="{F4A1F8C0-A7EA-4F64-9690-7F6CABF81E81}" srcOrd="1" destOrd="0" presId="urn:microsoft.com/office/officeart/2018/2/layout/IconCircleList"/>
    <dgm:cxn modelId="{B0374855-0F9F-48F9-867F-D3F9283DDEC9}" type="presParOf" srcId="{2C942A98-ABB8-4DE6-A90E-804D0DB8DF77}" destId="{738434AA-E127-4708-958B-BAE0006D758E}" srcOrd="2" destOrd="0" presId="urn:microsoft.com/office/officeart/2018/2/layout/IconCircleList"/>
    <dgm:cxn modelId="{4CDCD614-ECD7-4697-AE51-0700B6C67DFD}" type="presParOf" srcId="{2C942A98-ABB8-4DE6-A90E-804D0DB8DF77}" destId="{82CA1E43-C38B-406B-9D57-E0D4BD0D85B6}" srcOrd="3" destOrd="0" presId="urn:microsoft.com/office/officeart/2018/2/layout/IconCircleList"/>
    <dgm:cxn modelId="{4E04FD6C-9BAA-4AA5-B39A-EA7DD69BD905}" type="presParOf" srcId="{C55577D7-8C94-4076-BA22-23BF8FE0F9B1}" destId="{09EA27D3-7CA9-4AA6-8CEF-1E91881B26F1}" srcOrd="1" destOrd="0" presId="urn:microsoft.com/office/officeart/2018/2/layout/IconCircleList"/>
    <dgm:cxn modelId="{569CE54C-7AC6-4C68-A75F-0155F0F013FD}" type="presParOf" srcId="{C55577D7-8C94-4076-BA22-23BF8FE0F9B1}" destId="{CF4978AF-5E02-462C-909F-7063C89852B0}" srcOrd="2" destOrd="0" presId="urn:microsoft.com/office/officeart/2018/2/layout/IconCircleList"/>
    <dgm:cxn modelId="{F14EEA34-7CC8-4A15-8FF0-E6881157BA6D}" type="presParOf" srcId="{CF4978AF-5E02-462C-909F-7063C89852B0}" destId="{D57D739C-2780-462B-B485-0501FE90E816}" srcOrd="0" destOrd="0" presId="urn:microsoft.com/office/officeart/2018/2/layout/IconCircleList"/>
    <dgm:cxn modelId="{6F5CF508-ED06-4210-BE91-A1898AE0CFFC}" type="presParOf" srcId="{CF4978AF-5E02-462C-909F-7063C89852B0}" destId="{981181D2-456A-46CD-B29C-6017483B5552}" srcOrd="1" destOrd="0" presId="urn:microsoft.com/office/officeart/2018/2/layout/IconCircleList"/>
    <dgm:cxn modelId="{1F4BA4B7-898F-45EC-83A9-6C94F5572C76}" type="presParOf" srcId="{CF4978AF-5E02-462C-909F-7063C89852B0}" destId="{D0675118-BFCB-4C74-86AB-A52E4401168C}" srcOrd="2" destOrd="0" presId="urn:microsoft.com/office/officeart/2018/2/layout/IconCircleList"/>
    <dgm:cxn modelId="{7AA4ABD3-427F-4B90-A098-76023DDDA44D}" type="presParOf" srcId="{CF4978AF-5E02-462C-909F-7063C89852B0}" destId="{DA96D52C-A647-44AD-B078-9CEF17DC1866}" srcOrd="3" destOrd="0" presId="urn:microsoft.com/office/officeart/2018/2/layout/IconCircleList"/>
    <dgm:cxn modelId="{48E1D6FC-242C-4339-92CF-DCA2D303D111}" type="presParOf" srcId="{C55577D7-8C94-4076-BA22-23BF8FE0F9B1}" destId="{5764C497-527E-4F61-BB71-03F27E9A6249}" srcOrd="3" destOrd="0" presId="urn:microsoft.com/office/officeart/2018/2/layout/IconCircleList"/>
    <dgm:cxn modelId="{C68EBC5A-3C8A-4154-99C0-A4DC3056ABBB}" type="presParOf" srcId="{C55577D7-8C94-4076-BA22-23BF8FE0F9B1}" destId="{7F3F7B27-2314-40E5-8053-66E6D398E8EC}" srcOrd="4" destOrd="0" presId="urn:microsoft.com/office/officeart/2018/2/layout/IconCircleList"/>
    <dgm:cxn modelId="{36AA5724-8DD9-4A23-8B02-B8D02B7918B7}" type="presParOf" srcId="{7F3F7B27-2314-40E5-8053-66E6D398E8EC}" destId="{710A8AC5-0A88-42B6-8654-2538522905CA}" srcOrd="0" destOrd="0" presId="urn:microsoft.com/office/officeart/2018/2/layout/IconCircleList"/>
    <dgm:cxn modelId="{040BE05D-791A-4DFF-8432-29F751F13262}" type="presParOf" srcId="{7F3F7B27-2314-40E5-8053-66E6D398E8EC}" destId="{B49634DC-0D4E-4523-B251-BA6CC02931E4}" srcOrd="1" destOrd="0" presId="urn:microsoft.com/office/officeart/2018/2/layout/IconCircleList"/>
    <dgm:cxn modelId="{20E1B8AE-F90C-49D8-B45E-30EFC777B695}" type="presParOf" srcId="{7F3F7B27-2314-40E5-8053-66E6D398E8EC}" destId="{B1EECBA3-341B-4EED-A958-A6774746DB32}" srcOrd="2" destOrd="0" presId="urn:microsoft.com/office/officeart/2018/2/layout/IconCircleList"/>
    <dgm:cxn modelId="{4947CFB0-41C5-4925-A837-50AD62535CCC}" type="presParOf" srcId="{7F3F7B27-2314-40E5-8053-66E6D398E8EC}" destId="{DAED590C-7A9A-4F3E-9B59-B829D22EB5AD}" srcOrd="3" destOrd="0" presId="urn:microsoft.com/office/officeart/2018/2/layout/IconCircleList"/>
    <dgm:cxn modelId="{B9F8892C-394B-4D3D-B50C-EC2DD9E23271}" type="presParOf" srcId="{C55577D7-8C94-4076-BA22-23BF8FE0F9B1}" destId="{B1D05CD4-BD5E-4095-9039-BC3E862A6C6C}" srcOrd="5" destOrd="0" presId="urn:microsoft.com/office/officeart/2018/2/layout/IconCircleList"/>
    <dgm:cxn modelId="{A9344850-EE97-4E04-BAE6-DA0B177883A8}" type="presParOf" srcId="{C55577D7-8C94-4076-BA22-23BF8FE0F9B1}" destId="{A4AF89C9-7601-44D3-ABF9-F9B5049B7D45}" srcOrd="6" destOrd="0" presId="urn:microsoft.com/office/officeart/2018/2/layout/IconCircleList"/>
    <dgm:cxn modelId="{761CCE67-AC7F-4DBD-B94F-43A8989C19E8}" type="presParOf" srcId="{A4AF89C9-7601-44D3-ABF9-F9B5049B7D45}" destId="{9A75A5D3-604B-419D-A16E-DB35F2275EBE}" srcOrd="0" destOrd="0" presId="urn:microsoft.com/office/officeart/2018/2/layout/IconCircleList"/>
    <dgm:cxn modelId="{08BA349A-752D-4038-9AD5-F638BE4E86F5}" type="presParOf" srcId="{A4AF89C9-7601-44D3-ABF9-F9B5049B7D45}" destId="{3EE8FF15-94F3-47BD-971E-18395197448F}" srcOrd="1" destOrd="0" presId="urn:microsoft.com/office/officeart/2018/2/layout/IconCircleList"/>
    <dgm:cxn modelId="{BFF494A3-FDCF-44AA-81BE-3633C517DD5E}" type="presParOf" srcId="{A4AF89C9-7601-44D3-ABF9-F9B5049B7D45}" destId="{67D1D3BF-135C-4BB7-B162-4C7BB4782FF6}" srcOrd="2" destOrd="0" presId="urn:microsoft.com/office/officeart/2018/2/layout/IconCircleList"/>
    <dgm:cxn modelId="{41FF5AA0-D210-432D-B0DB-B5405A5674CB}" type="presParOf" srcId="{A4AF89C9-7601-44D3-ABF9-F9B5049B7D45}" destId="{614FAD81-FDF5-4349-BAD9-F02A3F79BC6D}"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a:ext uri="{C62137D5-CB1D-491B-B009-E17868A290BF}">
      <dgm14:recolorImg xmlns:dgm14="http://schemas.microsoft.com/office/drawing/2010/diagram" val="1"/>
    </a:ext>
  </dgm:extLst>
</dgm:dataModel>
</file>

<file path=ppt/diagrams/data7.xml><?xml version="1.0" encoding="utf-8"?>
<dgm:dataModel xmlns:dgm="http://schemas.openxmlformats.org/drawingml/2006/diagram" xmlns:a="http://schemas.openxmlformats.org/drawingml/2006/main">
  <dgm:ptLst>
    <dgm:pt modelId="{A1BE793A-C17B-834C-B743-42ED6EC9BF01}" type="doc">
      <dgm:prSet loTypeId="urn:microsoft.com/office/officeart/2005/8/layout/radial6" loCatId="" qsTypeId="urn:microsoft.com/office/officeart/2005/8/quickstyle/simple4" qsCatId="simple" csTypeId="urn:microsoft.com/office/officeart/2005/8/colors/colorful2" csCatId="colorful" phldr="1"/>
      <dgm:spPr/>
      <dgm:t>
        <a:bodyPr/>
        <a:lstStyle/>
        <a:p>
          <a:endParaRPr lang="en-GB"/>
        </a:p>
      </dgm:t>
    </dgm:pt>
    <dgm:pt modelId="{4DF666AB-C3EA-E446-B510-E6F4AD9B30C9}">
      <dgm:prSet phldrT="[Text]"/>
      <dgm:spPr>
        <a:solidFill>
          <a:srgbClr val="7030A0"/>
        </a:solidFill>
      </dgm:spPr>
      <dgm:t>
        <a:bodyPr/>
        <a:lstStyle/>
        <a:p>
          <a:r>
            <a:rPr lang="en-GB" b="1"/>
            <a:t>Conclusion</a:t>
          </a:r>
        </a:p>
      </dgm:t>
    </dgm:pt>
    <dgm:pt modelId="{F6F00285-EC45-A549-8D1C-16FBEC57B3E0}" type="parTrans" cxnId="{75C9FBA6-F40E-834A-855B-FA900823D84E}">
      <dgm:prSet/>
      <dgm:spPr/>
      <dgm:t>
        <a:bodyPr/>
        <a:lstStyle/>
        <a:p>
          <a:endParaRPr lang="en-GB"/>
        </a:p>
      </dgm:t>
    </dgm:pt>
    <dgm:pt modelId="{35686397-865B-7040-A64E-742E3E76D25B}" type="sibTrans" cxnId="{75C9FBA6-F40E-834A-855B-FA900823D84E}">
      <dgm:prSet/>
      <dgm:spPr/>
      <dgm:t>
        <a:bodyPr/>
        <a:lstStyle/>
        <a:p>
          <a:endParaRPr lang="en-GB"/>
        </a:p>
      </dgm:t>
    </dgm:pt>
    <dgm:pt modelId="{452D9A5D-486F-AA4E-84E6-393C9C661237}">
      <dgm:prSet phldrT="[Text]" custT="1"/>
      <dgm:spPr/>
      <dgm:t>
        <a:bodyPr/>
        <a:lstStyle/>
        <a:p>
          <a:r>
            <a:rPr lang="en-GB" sz="1100" dirty="0"/>
            <a:t>Microsoft 365 can improve work efficiency at Greenfield Home Care Agency</a:t>
          </a:r>
        </a:p>
      </dgm:t>
    </dgm:pt>
    <dgm:pt modelId="{1ADE95D6-E6BC-1B44-8E7E-83FBDDC48F30}" type="parTrans" cxnId="{06AB0E2E-7E0C-AA4B-AB75-852EBA504695}">
      <dgm:prSet/>
      <dgm:spPr/>
      <dgm:t>
        <a:bodyPr/>
        <a:lstStyle/>
        <a:p>
          <a:endParaRPr lang="en-GB"/>
        </a:p>
      </dgm:t>
    </dgm:pt>
    <dgm:pt modelId="{91556F73-7D21-AD4B-9207-5D6FAFFF8ECD}" type="sibTrans" cxnId="{06AB0E2E-7E0C-AA4B-AB75-852EBA504695}">
      <dgm:prSet/>
      <dgm:spPr/>
      <dgm:t>
        <a:bodyPr/>
        <a:lstStyle/>
        <a:p>
          <a:endParaRPr lang="en-GB"/>
        </a:p>
      </dgm:t>
    </dgm:pt>
    <dgm:pt modelId="{D97D3898-14D2-0342-8B20-BD69C16B3DBD}">
      <dgm:prSet phldrT="[Text]" custT="1"/>
      <dgm:spPr/>
      <dgm:t>
        <a:bodyPr/>
        <a:lstStyle/>
        <a:p>
          <a:r>
            <a:rPr lang="en-GB" sz="1100" dirty="0"/>
            <a:t>It supports better communication between office staff and carers in the community</a:t>
          </a:r>
        </a:p>
      </dgm:t>
    </dgm:pt>
    <dgm:pt modelId="{371D0741-B510-7E42-AFCD-1586B78C5C34}" type="parTrans" cxnId="{8F21FBD1-5CA3-184F-B0CC-CF32B565752E}">
      <dgm:prSet/>
      <dgm:spPr/>
      <dgm:t>
        <a:bodyPr/>
        <a:lstStyle/>
        <a:p>
          <a:endParaRPr lang="en-GB"/>
        </a:p>
      </dgm:t>
    </dgm:pt>
    <dgm:pt modelId="{8D27ADB9-D884-8947-B809-DF2B5F1A08D2}" type="sibTrans" cxnId="{8F21FBD1-5CA3-184F-B0CC-CF32B565752E}">
      <dgm:prSet/>
      <dgm:spPr/>
      <dgm:t>
        <a:bodyPr/>
        <a:lstStyle/>
        <a:p>
          <a:endParaRPr lang="en-GB"/>
        </a:p>
      </dgm:t>
    </dgm:pt>
    <dgm:pt modelId="{4458B1E6-5DBF-F64F-82B1-5A5479B15E7E}">
      <dgm:prSet phldrT="[Text]" custT="1"/>
      <dgm:spPr/>
      <dgm:t>
        <a:bodyPr/>
        <a:lstStyle/>
        <a:p>
          <a:r>
            <a:rPr lang="en-GB" sz="1100" dirty="0"/>
            <a:t>Clear digital policies help ensure safe and effective use of technology</a:t>
          </a:r>
        </a:p>
      </dgm:t>
    </dgm:pt>
    <dgm:pt modelId="{53094F0E-7644-4441-8E6F-6D9FCD448ADE}" type="parTrans" cxnId="{37711BA4-C570-8E44-9BF0-AACE300F22C3}">
      <dgm:prSet/>
      <dgm:spPr/>
      <dgm:t>
        <a:bodyPr/>
        <a:lstStyle/>
        <a:p>
          <a:endParaRPr lang="en-GB"/>
        </a:p>
      </dgm:t>
    </dgm:pt>
    <dgm:pt modelId="{47A97953-C8D3-C742-AD4A-768189CCA4B7}" type="sibTrans" cxnId="{37711BA4-C570-8E44-9BF0-AACE300F22C3}">
      <dgm:prSet/>
      <dgm:spPr/>
      <dgm:t>
        <a:bodyPr/>
        <a:lstStyle/>
        <a:p>
          <a:endParaRPr lang="en-GB"/>
        </a:p>
      </dgm:t>
    </dgm:pt>
    <dgm:pt modelId="{F4F98425-0299-F542-82AE-C4CF1C163B6F}">
      <dgm:prSet phldrT="[Text]" custT="1"/>
      <dgm:spPr/>
      <dgm:t>
        <a:bodyPr/>
        <a:lstStyle/>
        <a:p>
          <a:r>
            <a:rPr lang="en-GB" sz="1100" dirty="0"/>
            <a:t>Overall, Microsoft 365 supports person-centred care and improves organisational effectiveness</a:t>
          </a:r>
        </a:p>
      </dgm:t>
    </dgm:pt>
    <dgm:pt modelId="{5C1D5993-43B3-C042-90C3-09EAE0FFBBC8}" type="parTrans" cxnId="{4BD4ED64-D366-E746-8D92-09E8A9B0D809}">
      <dgm:prSet/>
      <dgm:spPr/>
      <dgm:t>
        <a:bodyPr/>
        <a:lstStyle/>
        <a:p>
          <a:endParaRPr lang="en-GB"/>
        </a:p>
      </dgm:t>
    </dgm:pt>
    <dgm:pt modelId="{75DC78B2-471F-2E4C-975D-30EBBF7CE31B}" type="sibTrans" cxnId="{4BD4ED64-D366-E746-8D92-09E8A9B0D809}">
      <dgm:prSet/>
      <dgm:spPr/>
      <dgm:t>
        <a:bodyPr/>
        <a:lstStyle/>
        <a:p>
          <a:endParaRPr lang="en-GB"/>
        </a:p>
      </dgm:t>
    </dgm:pt>
    <dgm:pt modelId="{38D630D8-E4BA-7A43-ACDE-761DFE246C60}">
      <dgm:prSet custT="1"/>
      <dgm:spPr/>
      <dgm:t>
        <a:bodyPr/>
        <a:lstStyle/>
        <a:p>
          <a:r>
            <a:rPr lang="en-GB" sz="1100" dirty="0"/>
            <a:t>Digital tools help improve data security and protect sensitive information</a:t>
          </a:r>
        </a:p>
      </dgm:t>
    </dgm:pt>
    <dgm:pt modelId="{EF9EEC88-91D6-774E-BF83-01747479FAED}" type="parTrans" cxnId="{EF10784B-0450-A442-AAC2-C0CCE2EB9396}">
      <dgm:prSet/>
      <dgm:spPr/>
      <dgm:t>
        <a:bodyPr/>
        <a:lstStyle/>
        <a:p>
          <a:endParaRPr lang="en-GB"/>
        </a:p>
      </dgm:t>
    </dgm:pt>
    <dgm:pt modelId="{4243A25E-FCE2-A34F-8E36-0B07C4B3ECAC}" type="sibTrans" cxnId="{EF10784B-0450-A442-AAC2-C0CCE2EB9396}">
      <dgm:prSet/>
      <dgm:spPr/>
      <dgm:t>
        <a:bodyPr/>
        <a:lstStyle/>
        <a:p>
          <a:endParaRPr lang="en-GB"/>
        </a:p>
      </dgm:t>
    </dgm:pt>
    <dgm:pt modelId="{22471EDE-5D8E-CA4A-9918-ECCB89ED52B5}">
      <dgm:prSet custT="1"/>
      <dgm:spPr/>
      <dgm:t>
        <a:bodyPr/>
        <a:lstStyle/>
        <a:p>
          <a:r>
            <a:rPr lang="en-GB" sz="1100" dirty="0"/>
            <a:t>Staff training is essential to build confidence in using Microsoft 365</a:t>
          </a:r>
        </a:p>
      </dgm:t>
    </dgm:pt>
    <dgm:pt modelId="{E9093116-6949-2840-807B-B4E0F9F2D6C9}" type="parTrans" cxnId="{AE2C67B3-E4E8-7747-9619-D19EBAC2F137}">
      <dgm:prSet/>
      <dgm:spPr/>
      <dgm:t>
        <a:bodyPr/>
        <a:lstStyle/>
        <a:p>
          <a:endParaRPr lang="en-GB"/>
        </a:p>
      </dgm:t>
    </dgm:pt>
    <dgm:pt modelId="{7158E6E7-C2E4-8544-B8FE-E39252CFEDB4}" type="sibTrans" cxnId="{AE2C67B3-E4E8-7747-9619-D19EBAC2F137}">
      <dgm:prSet/>
      <dgm:spPr/>
      <dgm:t>
        <a:bodyPr/>
        <a:lstStyle/>
        <a:p>
          <a:endParaRPr lang="en-GB"/>
        </a:p>
      </dgm:t>
    </dgm:pt>
    <dgm:pt modelId="{423CBB3F-B467-CD4E-9464-2BD47C6A06FE}" type="pres">
      <dgm:prSet presAssocID="{A1BE793A-C17B-834C-B743-42ED6EC9BF01}" presName="Name0" presStyleCnt="0">
        <dgm:presLayoutVars>
          <dgm:chMax val="1"/>
          <dgm:dir/>
          <dgm:animLvl val="ctr"/>
          <dgm:resizeHandles val="exact"/>
        </dgm:presLayoutVars>
      </dgm:prSet>
      <dgm:spPr/>
    </dgm:pt>
    <dgm:pt modelId="{3AD9302D-6563-6949-8510-A6EE557303DC}" type="pres">
      <dgm:prSet presAssocID="{4DF666AB-C3EA-E446-B510-E6F4AD9B30C9}" presName="centerShape" presStyleLbl="node0" presStyleIdx="0" presStyleCnt="1"/>
      <dgm:spPr/>
    </dgm:pt>
    <dgm:pt modelId="{32B2F551-489C-7243-B688-5D7846CA0F8D}" type="pres">
      <dgm:prSet presAssocID="{452D9A5D-486F-AA4E-84E6-393C9C661237}" presName="node" presStyleLbl="node1" presStyleIdx="0" presStyleCnt="6">
        <dgm:presLayoutVars>
          <dgm:bulletEnabled val="1"/>
        </dgm:presLayoutVars>
      </dgm:prSet>
      <dgm:spPr/>
    </dgm:pt>
    <dgm:pt modelId="{54FA12A1-A10D-4C40-87F0-24FA111DA36E}" type="pres">
      <dgm:prSet presAssocID="{452D9A5D-486F-AA4E-84E6-393C9C661237}" presName="dummy" presStyleCnt="0"/>
      <dgm:spPr/>
    </dgm:pt>
    <dgm:pt modelId="{D02A478E-6544-7249-AFDA-77A639920EA6}" type="pres">
      <dgm:prSet presAssocID="{91556F73-7D21-AD4B-9207-5D6FAFFF8ECD}" presName="sibTrans" presStyleLbl="sibTrans2D1" presStyleIdx="0" presStyleCnt="6"/>
      <dgm:spPr/>
    </dgm:pt>
    <dgm:pt modelId="{1C5039D9-709F-8443-8CDA-96F9BB7A0511}" type="pres">
      <dgm:prSet presAssocID="{D97D3898-14D2-0342-8B20-BD69C16B3DBD}" presName="node" presStyleLbl="node1" presStyleIdx="1" presStyleCnt="6">
        <dgm:presLayoutVars>
          <dgm:bulletEnabled val="1"/>
        </dgm:presLayoutVars>
      </dgm:prSet>
      <dgm:spPr/>
    </dgm:pt>
    <dgm:pt modelId="{C706FA61-AF6D-9648-953E-CC2F8D003198}" type="pres">
      <dgm:prSet presAssocID="{D97D3898-14D2-0342-8B20-BD69C16B3DBD}" presName="dummy" presStyleCnt="0"/>
      <dgm:spPr/>
    </dgm:pt>
    <dgm:pt modelId="{A608CA8D-25E9-4A42-80A7-A9C8B5694989}" type="pres">
      <dgm:prSet presAssocID="{8D27ADB9-D884-8947-B809-DF2B5F1A08D2}" presName="sibTrans" presStyleLbl="sibTrans2D1" presStyleIdx="1" presStyleCnt="6"/>
      <dgm:spPr/>
    </dgm:pt>
    <dgm:pt modelId="{B30A46CF-9360-9840-803A-54F0A02A027A}" type="pres">
      <dgm:prSet presAssocID="{38D630D8-E4BA-7A43-ACDE-761DFE246C60}" presName="node" presStyleLbl="node1" presStyleIdx="2" presStyleCnt="6">
        <dgm:presLayoutVars>
          <dgm:bulletEnabled val="1"/>
        </dgm:presLayoutVars>
      </dgm:prSet>
      <dgm:spPr/>
    </dgm:pt>
    <dgm:pt modelId="{52B5BC6D-8266-BE42-9DE8-3D418D4DCBE4}" type="pres">
      <dgm:prSet presAssocID="{38D630D8-E4BA-7A43-ACDE-761DFE246C60}" presName="dummy" presStyleCnt="0"/>
      <dgm:spPr/>
    </dgm:pt>
    <dgm:pt modelId="{6AB2227E-744E-8E44-8720-DC3C3628867C}" type="pres">
      <dgm:prSet presAssocID="{4243A25E-FCE2-A34F-8E36-0B07C4B3ECAC}" presName="sibTrans" presStyleLbl="sibTrans2D1" presStyleIdx="2" presStyleCnt="6"/>
      <dgm:spPr/>
    </dgm:pt>
    <dgm:pt modelId="{2A741E59-AFCB-5044-A1FE-669291C12977}" type="pres">
      <dgm:prSet presAssocID="{22471EDE-5D8E-CA4A-9918-ECCB89ED52B5}" presName="node" presStyleLbl="node1" presStyleIdx="3" presStyleCnt="6">
        <dgm:presLayoutVars>
          <dgm:bulletEnabled val="1"/>
        </dgm:presLayoutVars>
      </dgm:prSet>
      <dgm:spPr/>
    </dgm:pt>
    <dgm:pt modelId="{F56DF30E-F814-FF4F-A7FF-3D20EA298DDE}" type="pres">
      <dgm:prSet presAssocID="{22471EDE-5D8E-CA4A-9918-ECCB89ED52B5}" presName="dummy" presStyleCnt="0"/>
      <dgm:spPr/>
    </dgm:pt>
    <dgm:pt modelId="{6C63DA73-9158-F14D-8914-61BD44AD3FE1}" type="pres">
      <dgm:prSet presAssocID="{7158E6E7-C2E4-8544-B8FE-E39252CFEDB4}" presName="sibTrans" presStyleLbl="sibTrans2D1" presStyleIdx="3" presStyleCnt="6"/>
      <dgm:spPr/>
    </dgm:pt>
    <dgm:pt modelId="{167823E5-B8B5-C144-83FA-43ACF3FABEAC}" type="pres">
      <dgm:prSet presAssocID="{4458B1E6-5DBF-F64F-82B1-5A5479B15E7E}" presName="node" presStyleLbl="node1" presStyleIdx="4" presStyleCnt="6">
        <dgm:presLayoutVars>
          <dgm:bulletEnabled val="1"/>
        </dgm:presLayoutVars>
      </dgm:prSet>
      <dgm:spPr/>
    </dgm:pt>
    <dgm:pt modelId="{3E3C301B-1EC6-0F40-9CFA-4B0D2C57B74B}" type="pres">
      <dgm:prSet presAssocID="{4458B1E6-5DBF-F64F-82B1-5A5479B15E7E}" presName="dummy" presStyleCnt="0"/>
      <dgm:spPr/>
    </dgm:pt>
    <dgm:pt modelId="{19BF7C02-ED3B-8B47-A156-0E24BA31AE5F}" type="pres">
      <dgm:prSet presAssocID="{47A97953-C8D3-C742-AD4A-768189CCA4B7}" presName="sibTrans" presStyleLbl="sibTrans2D1" presStyleIdx="4" presStyleCnt="6"/>
      <dgm:spPr/>
    </dgm:pt>
    <dgm:pt modelId="{2B1E15F5-3588-9F44-BA5D-24DA60628ED7}" type="pres">
      <dgm:prSet presAssocID="{F4F98425-0299-F542-82AE-C4CF1C163B6F}" presName="node" presStyleLbl="node1" presStyleIdx="5" presStyleCnt="6">
        <dgm:presLayoutVars>
          <dgm:bulletEnabled val="1"/>
        </dgm:presLayoutVars>
      </dgm:prSet>
      <dgm:spPr/>
    </dgm:pt>
    <dgm:pt modelId="{8B645615-653D-BD49-81C2-6C1F63FA73AE}" type="pres">
      <dgm:prSet presAssocID="{F4F98425-0299-F542-82AE-C4CF1C163B6F}" presName="dummy" presStyleCnt="0"/>
      <dgm:spPr/>
    </dgm:pt>
    <dgm:pt modelId="{4B1D396A-95F2-6640-852D-5B016BF5AD21}" type="pres">
      <dgm:prSet presAssocID="{75DC78B2-471F-2E4C-975D-30EBBF7CE31B}" presName="sibTrans" presStyleLbl="sibTrans2D1" presStyleIdx="5" presStyleCnt="6"/>
      <dgm:spPr/>
    </dgm:pt>
  </dgm:ptLst>
  <dgm:cxnLst>
    <dgm:cxn modelId="{1D7ECA02-E7CB-4048-9086-BD68FEEBDA4D}" type="presOf" srcId="{D97D3898-14D2-0342-8B20-BD69C16B3DBD}" destId="{1C5039D9-709F-8443-8CDA-96F9BB7A0511}" srcOrd="0" destOrd="0" presId="urn:microsoft.com/office/officeart/2005/8/layout/radial6"/>
    <dgm:cxn modelId="{BA26FB1F-9489-2643-AEC9-B069DA22DF05}" type="presOf" srcId="{7158E6E7-C2E4-8544-B8FE-E39252CFEDB4}" destId="{6C63DA73-9158-F14D-8914-61BD44AD3FE1}" srcOrd="0" destOrd="0" presId="urn:microsoft.com/office/officeart/2005/8/layout/radial6"/>
    <dgm:cxn modelId="{06AB0E2E-7E0C-AA4B-AB75-852EBA504695}" srcId="{4DF666AB-C3EA-E446-B510-E6F4AD9B30C9}" destId="{452D9A5D-486F-AA4E-84E6-393C9C661237}" srcOrd="0" destOrd="0" parTransId="{1ADE95D6-E6BC-1B44-8E7E-83FBDDC48F30}" sibTransId="{91556F73-7D21-AD4B-9207-5D6FAFFF8ECD}"/>
    <dgm:cxn modelId="{3227B83A-4918-C548-B1EA-6B594EAB5B9F}" type="presOf" srcId="{A1BE793A-C17B-834C-B743-42ED6EC9BF01}" destId="{423CBB3F-B467-CD4E-9464-2BD47C6A06FE}" srcOrd="0" destOrd="0" presId="urn:microsoft.com/office/officeart/2005/8/layout/radial6"/>
    <dgm:cxn modelId="{107D463C-35BC-7C48-BA85-460CA5FF111D}" type="presOf" srcId="{8D27ADB9-D884-8947-B809-DF2B5F1A08D2}" destId="{A608CA8D-25E9-4A42-80A7-A9C8B5694989}" srcOrd="0" destOrd="0" presId="urn:microsoft.com/office/officeart/2005/8/layout/radial6"/>
    <dgm:cxn modelId="{159F323D-4AC2-A742-ADD0-C6394654C771}" type="presOf" srcId="{22471EDE-5D8E-CA4A-9918-ECCB89ED52B5}" destId="{2A741E59-AFCB-5044-A1FE-669291C12977}" srcOrd="0" destOrd="0" presId="urn:microsoft.com/office/officeart/2005/8/layout/radial6"/>
    <dgm:cxn modelId="{5EF6F542-3737-654C-ACE6-F2A94CDE14BF}" type="presOf" srcId="{91556F73-7D21-AD4B-9207-5D6FAFFF8ECD}" destId="{D02A478E-6544-7249-AFDA-77A639920EA6}" srcOrd="0" destOrd="0" presId="urn:microsoft.com/office/officeart/2005/8/layout/radial6"/>
    <dgm:cxn modelId="{EF10784B-0450-A442-AAC2-C0CCE2EB9396}" srcId="{4DF666AB-C3EA-E446-B510-E6F4AD9B30C9}" destId="{38D630D8-E4BA-7A43-ACDE-761DFE246C60}" srcOrd="2" destOrd="0" parTransId="{EF9EEC88-91D6-774E-BF83-01747479FAED}" sibTransId="{4243A25E-FCE2-A34F-8E36-0B07C4B3ECAC}"/>
    <dgm:cxn modelId="{4BD4ED64-D366-E746-8D92-09E8A9B0D809}" srcId="{4DF666AB-C3EA-E446-B510-E6F4AD9B30C9}" destId="{F4F98425-0299-F542-82AE-C4CF1C163B6F}" srcOrd="5" destOrd="0" parTransId="{5C1D5993-43B3-C042-90C3-09EAE0FFBBC8}" sibTransId="{75DC78B2-471F-2E4C-975D-30EBBF7CE31B}"/>
    <dgm:cxn modelId="{C709C875-39E8-144A-A7AC-2AA18ACF09AD}" type="presOf" srcId="{F4F98425-0299-F542-82AE-C4CF1C163B6F}" destId="{2B1E15F5-3588-9F44-BA5D-24DA60628ED7}" srcOrd="0" destOrd="0" presId="urn:microsoft.com/office/officeart/2005/8/layout/radial6"/>
    <dgm:cxn modelId="{0003128F-A921-A341-9BE4-E6F67244CA42}" type="presOf" srcId="{47A97953-C8D3-C742-AD4A-768189CCA4B7}" destId="{19BF7C02-ED3B-8B47-A156-0E24BA31AE5F}" srcOrd="0" destOrd="0" presId="urn:microsoft.com/office/officeart/2005/8/layout/radial6"/>
    <dgm:cxn modelId="{F1EDEB90-D79D-6D48-95F4-6AA65ABF84D1}" type="presOf" srcId="{4458B1E6-5DBF-F64F-82B1-5A5479B15E7E}" destId="{167823E5-B8B5-C144-83FA-43ACF3FABEAC}" srcOrd="0" destOrd="0" presId="urn:microsoft.com/office/officeart/2005/8/layout/radial6"/>
    <dgm:cxn modelId="{7FB55B96-392A-FA4B-88CB-8A711F7CBDAD}" type="presOf" srcId="{4243A25E-FCE2-A34F-8E36-0B07C4B3ECAC}" destId="{6AB2227E-744E-8E44-8720-DC3C3628867C}" srcOrd="0" destOrd="0" presId="urn:microsoft.com/office/officeart/2005/8/layout/radial6"/>
    <dgm:cxn modelId="{04BBA69B-6607-7748-972D-FB0BAA5925A0}" type="presOf" srcId="{38D630D8-E4BA-7A43-ACDE-761DFE246C60}" destId="{B30A46CF-9360-9840-803A-54F0A02A027A}" srcOrd="0" destOrd="0" presId="urn:microsoft.com/office/officeart/2005/8/layout/radial6"/>
    <dgm:cxn modelId="{37711BA4-C570-8E44-9BF0-AACE300F22C3}" srcId="{4DF666AB-C3EA-E446-B510-E6F4AD9B30C9}" destId="{4458B1E6-5DBF-F64F-82B1-5A5479B15E7E}" srcOrd="4" destOrd="0" parTransId="{53094F0E-7644-4441-8E6F-6D9FCD448ADE}" sibTransId="{47A97953-C8D3-C742-AD4A-768189CCA4B7}"/>
    <dgm:cxn modelId="{75C9FBA6-F40E-834A-855B-FA900823D84E}" srcId="{A1BE793A-C17B-834C-B743-42ED6EC9BF01}" destId="{4DF666AB-C3EA-E446-B510-E6F4AD9B30C9}" srcOrd="0" destOrd="0" parTransId="{F6F00285-EC45-A549-8D1C-16FBEC57B3E0}" sibTransId="{35686397-865B-7040-A64E-742E3E76D25B}"/>
    <dgm:cxn modelId="{AE2C67B3-E4E8-7747-9619-D19EBAC2F137}" srcId="{4DF666AB-C3EA-E446-B510-E6F4AD9B30C9}" destId="{22471EDE-5D8E-CA4A-9918-ECCB89ED52B5}" srcOrd="3" destOrd="0" parTransId="{E9093116-6949-2840-807B-B4E0F9F2D6C9}" sibTransId="{7158E6E7-C2E4-8544-B8FE-E39252CFEDB4}"/>
    <dgm:cxn modelId="{DE1386B9-D473-E14C-B37A-5EF89C61FA3F}" type="presOf" srcId="{452D9A5D-486F-AA4E-84E6-393C9C661237}" destId="{32B2F551-489C-7243-B688-5D7846CA0F8D}" srcOrd="0" destOrd="0" presId="urn:microsoft.com/office/officeart/2005/8/layout/radial6"/>
    <dgm:cxn modelId="{A26C15CF-A8B1-474D-B219-6FA659973F05}" type="presOf" srcId="{75DC78B2-471F-2E4C-975D-30EBBF7CE31B}" destId="{4B1D396A-95F2-6640-852D-5B016BF5AD21}" srcOrd="0" destOrd="0" presId="urn:microsoft.com/office/officeart/2005/8/layout/radial6"/>
    <dgm:cxn modelId="{8F21FBD1-5CA3-184F-B0CC-CF32B565752E}" srcId="{4DF666AB-C3EA-E446-B510-E6F4AD9B30C9}" destId="{D97D3898-14D2-0342-8B20-BD69C16B3DBD}" srcOrd="1" destOrd="0" parTransId="{371D0741-B510-7E42-AFCD-1586B78C5C34}" sibTransId="{8D27ADB9-D884-8947-B809-DF2B5F1A08D2}"/>
    <dgm:cxn modelId="{2DD0ECDE-4B35-F04C-8ADB-D65DF33E63A7}" type="presOf" srcId="{4DF666AB-C3EA-E446-B510-E6F4AD9B30C9}" destId="{3AD9302D-6563-6949-8510-A6EE557303DC}" srcOrd="0" destOrd="0" presId="urn:microsoft.com/office/officeart/2005/8/layout/radial6"/>
    <dgm:cxn modelId="{6D1604E4-4F10-4143-A990-24181E286751}" type="presParOf" srcId="{423CBB3F-B467-CD4E-9464-2BD47C6A06FE}" destId="{3AD9302D-6563-6949-8510-A6EE557303DC}" srcOrd="0" destOrd="0" presId="urn:microsoft.com/office/officeart/2005/8/layout/radial6"/>
    <dgm:cxn modelId="{DE3C52E6-F0D6-F345-BEED-0C47C39348A9}" type="presParOf" srcId="{423CBB3F-B467-CD4E-9464-2BD47C6A06FE}" destId="{32B2F551-489C-7243-B688-5D7846CA0F8D}" srcOrd="1" destOrd="0" presId="urn:microsoft.com/office/officeart/2005/8/layout/radial6"/>
    <dgm:cxn modelId="{45AEFE3B-23CB-D646-9AE3-298D4837A16E}" type="presParOf" srcId="{423CBB3F-B467-CD4E-9464-2BD47C6A06FE}" destId="{54FA12A1-A10D-4C40-87F0-24FA111DA36E}" srcOrd="2" destOrd="0" presId="urn:microsoft.com/office/officeart/2005/8/layout/radial6"/>
    <dgm:cxn modelId="{09B129A6-B214-4140-82C0-4A0E074A1C37}" type="presParOf" srcId="{423CBB3F-B467-CD4E-9464-2BD47C6A06FE}" destId="{D02A478E-6544-7249-AFDA-77A639920EA6}" srcOrd="3" destOrd="0" presId="urn:microsoft.com/office/officeart/2005/8/layout/radial6"/>
    <dgm:cxn modelId="{DF6320EF-04A7-3A44-A4F4-7D9FD36DEDB8}" type="presParOf" srcId="{423CBB3F-B467-CD4E-9464-2BD47C6A06FE}" destId="{1C5039D9-709F-8443-8CDA-96F9BB7A0511}" srcOrd="4" destOrd="0" presId="urn:microsoft.com/office/officeart/2005/8/layout/radial6"/>
    <dgm:cxn modelId="{753DCDEC-BBAD-9345-8C14-BDCF361601D7}" type="presParOf" srcId="{423CBB3F-B467-CD4E-9464-2BD47C6A06FE}" destId="{C706FA61-AF6D-9648-953E-CC2F8D003198}" srcOrd="5" destOrd="0" presId="urn:microsoft.com/office/officeart/2005/8/layout/radial6"/>
    <dgm:cxn modelId="{7FEDF543-E0FA-574B-BF69-A4D178ACD310}" type="presParOf" srcId="{423CBB3F-B467-CD4E-9464-2BD47C6A06FE}" destId="{A608CA8D-25E9-4A42-80A7-A9C8B5694989}" srcOrd="6" destOrd="0" presId="urn:microsoft.com/office/officeart/2005/8/layout/radial6"/>
    <dgm:cxn modelId="{3061E261-8701-4447-9F65-B0D270824835}" type="presParOf" srcId="{423CBB3F-B467-CD4E-9464-2BD47C6A06FE}" destId="{B30A46CF-9360-9840-803A-54F0A02A027A}" srcOrd="7" destOrd="0" presId="urn:microsoft.com/office/officeart/2005/8/layout/radial6"/>
    <dgm:cxn modelId="{9349FACB-38E0-CC41-8637-5F8715377A51}" type="presParOf" srcId="{423CBB3F-B467-CD4E-9464-2BD47C6A06FE}" destId="{52B5BC6D-8266-BE42-9DE8-3D418D4DCBE4}" srcOrd="8" destOrd="0" presId="urn:microsoft.com/office/officeart/2005/8/layout/radial6"/>
    <dgm:cxn modelId="{AFC3FE8E-2592-9E4E-A425-F4B5E4AF2DCB}" type="presParOf" srcId="{423CBB3F-B467-CD4E-9464-2BD47C6A06FE}" destId="{6AB2227E-744E-8E44-8720-DC3C3628867C}" srcOrd="9" destOrd="0" presId="urn:microsoft.com/office/officeart/2005/8/layout/radial6"/>
    <dgm:cxn modelId="{327FF281-D889-984C-A6D0-85B654AB3994}" type="presParOf" srcId="{423CBB3F-B467-CD4E-9464-2BD47C6A06FE}" destId="{2A741E59-AFCB-5044-A1FE-669291C12977}" srcOrd="10" destOrd="0" presId="urn:microsoft.com/office/officeart/2005/8/layout/radial6"/>
    <dgm:cxn modelId="{FEE33CAD-4954-CC42-843A-C8474EE6EF5C}" type="presParOf" srcId="{423CBB3F-B467-CD4E-9464-2BD47C6A06FE}" destId="{F56DF30E-F814-FF4F-A7FF-3D20EA298DDE}" srcOrd="11" destOrd="0" presId="urn:microsoft.com/office/officeart/2005/8/layout/radial6"/>
    <dgm:cxn modelId="{2F3AD100-AB99-454D-AC0C-A792A015EFDC}" type="presParOf" srcId="{423CBB3F-B467-CD4E-9464-2BD47C6A06FE}" destId="{6C63DA73-9158-F14D-8914-61BD44AD3FE1}" srcOrd="12" destOrd="0" presId="urn:microsoft.com/office/officeart/2005/8/layout/radial6"/>
    <dgm:cxn modelId="{187C8E24-AA02-A947-9AFA-EB2F17D61B04}" type="presParOf" srcId="{423CBB3F-B467-CD4E-9464-2BD47C6A06FE}" destId="{167823E5-B8B5-C144-83FA-43ACF3FABEAC}" srcOrd="13" destOrd="0" presId="urn:microsoft.com/office/officeart/2005/8/layout/radial6"/>
    <dgm:cxn modelId="{BA2AC37B-5FAD-5A41-9477-1721E30FD28D}" type="presParOf" srcId="{423CBB3F-B467-CD4E-9464-2BD47C6A06FE}" destId="{3E3C301B-1EC6-0F40-9CFA-4B0D2C57B74B}" srcOrd="14" destOrd="0" presId="urn:microsoft.com/office/officeart/2005/8/layout/radial6"/>
    <dgm:cxn modelId="{8175968D-C902-1B45-8835-9CB190D4B11E}" type="presParOf" srcId="{423CBB3F-B467-CD4E-9464-2BD47C6A06FE}" destId="{19BF7C02-ED3B-8B47-A156-0E24BA31AE5F}" srcOrd="15" destOrd="0" presId="urn:microsoft.com/office/officeart/2005/8/layout/radial6"/>
    <dgm:cxn modelId="{C65520FD-7A4A-CE45-9F42-FE0045EE2182}" type="presParOf" srcId="{423CBB3F-B467-CD4E-9464-2BD47C6A06FE}" destId="{2B1E15F5-3588-9F44-BA5D-24DA60628ED7}" srcOrd="16" destOrd="0" presId="urn:microsoft.com/office/officeart/2005/8/layout/radial6"/>
    <dgm:cxn modelId="{30079C64-240D-614E-95EF-E1D6E02B54DB}" type="presParOf" srcId="{423CBB3F-B467-CD4E-9464-2BD47C6A06FE}" destId="{8B645615-653D-BD49-81C2-6C1F63FA73AE}" srcOrd="17" destOrd="0" presId="urn:microsoft.com/office/officeart/2005/8/layout/radial6"/>
    <dgm:cxn modelId="{AB883177-DB63-7E43-BAE0-AC6291DEC090}" type="presParOf" srcId="{423CBB3F-B467-CD4E-9464-2BD47C6A06FE}" destId="{4B1D396A-95F2-6640-852D-5B016BF5AD21}" srcOrd="18" destOrd="0" presId="urn:microsoft.com/office/officeart/2005/8/layout/radial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537042-2E98-451F-B917-67A937A12D23}">
      <dsp:nvSpPr>
        <dsp:cNvPr id="0" name=""/>
        <dsp:cNvSpPr/>
      </dsp:nvSpPr>
      <dsp:spPr>
        <a:xfrm>
          <a:off x="0" y="2154"/>
          <a:ext cx="8414946" cy="10917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26458B-9B36-4794-9206-F0CE6C675006}">
      <dsp:nvSpPr>
        <dsp:cNvPr id="0" name=""/>
        <dsp:cNvSpPr/>
      </dsp:nvSpPr>
      <dsp:spPr>
        <a:xfrm>
          <a:off x="330266" y="247806"/>
          <a:ext cx="600484" cy="6004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9C5577-E729-4CA2-B009-AAB7982684C7}">
      <dsp:nvSpPr>
        <dsp:cNvPr id="0" name=""/>
        <dsp:cNvSpPr/>
      </dsp:nvSpPr>
      <dsp:spPr>
        <a:xfrm>
          <a:off x="1261017" y="2154"/>
          <a:ext cx="3786725"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977900">
            <a:lnSpc>
              <a:spcPct val="100000"/>
            </a:lnSpc>
            <a:spcBef>
              <a:spcPct val="0"/>
            </a:spcBef>
            <a:spcAft>
              <a:spcPct val="35000"/>
            </a:spcAft>
            <a:buNone/>
          </a:pPr>
          <a:r>
            <a:rPr lang="en-GB" sz="2200" kern="1200" dirty="0">
              <a:solidFill>
                <a:schemeClr val="bg2"/>
              </a:solidFill>
            </a:rPr>
            <a:t>Module Code &amp; Title:</a:t>
          </a:r>
        </a:p>
      </dsp:txBody>
      <dsp:txXfrm>
        <a:off x="1261017" y="2154"/>
        <a:ext cx="3786725" cy="1091790"/>
      </dsp:txXfrm>
    </dsp:sp>
    <dsp:sp modelId="{3BA52EFA-0B94-482D-A556-EF6B8192567B}">
      <dsp:nvSpPr>
        <dsp:cNvPr id="0" name=""/>
        <dsp:cNvSpPr/>
      </dsp:nvSpPr>
      <dsp:spPr>
        <a:xfrm>
          <a:off x="5047743" y="2154"/>
          <a:ext cx="3367202"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bg2"/>
              </a:solidFill>
            </a:rPr>
            <a:t>Digital Skills and Research Methods LCHS4007_BIRM</a:t>
          </a:r>
        </a:p>
      </dsp:txBody>
      <dsp:txXfrm>
        <a:off x="5047743" y="2154"/>
        <a:ext cx="3367202" cy="1091790"/>
      </dsp:txXfrm>
    </dsp:sp>
    <dsp:sp modelId="{49CDB1EF-ADAE-438B-AF42-11378538AAC6}">
      <dsp:nvSpPr>
        <dsp:cNvPr id="0" name=""/>
        <dsp:cNvSpPr/>
      </dsp:nvSpPr>
      <dsp:spPr>
        <a:xfrm>
          <a:off x="0" y="1366891"/>
          <a:ext cx="8414946" cy="10917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DA2032-FE09-4B18-B3F1-18F4026C3FF0}">
      <dsp:nvSpPr>
        <dsp:cNvPr id="0" name=""/>
        <dsp:cNvSpPr/>
      </dsp:nvSpPr>
      <dsp:spPr>
        <a:xfrm>
          <a:off x="330266" y="1612544"/>
          <a:ext cx="600484" cy="6004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2721E-A715-489E-8E9F-74348CC8251C}">
      <dsp:nvSpPr>
        <dsp:cNvPr id="0" name=""/>
        <dsp:cNvSpPr/>
      </dsp:nvSpPr>
      <dsp:spPr>
        <a:xfrm>
          <a:off x="1261017" y="1366891"/>
          <a:ext cx="3786725"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bg2"/>
              </a:solidFill>
            </a:rPr>
            <a:t>Assessment:</a:t>
          </a:r>
        </a:p>
      </dsp:txBody>
      <dsp:txXfrm>
        <a:off x="1261017" y="1366891"/>
        <a:ext cx="3786725" cy="1091790"/>
      </dsp:txXfrm>
    </dsp:sp>
    <dsp:sp modelId="{D555D3A9-0A04-4B3D-83E8-AE4A9AD47F62}">
      <dsp:nvSpPr>
        <dsp:cNvPr id="0" name=""/>
        <dsp:cNvSpPr/>
      </dsp:nvSpPr>
      <dsp:spPr>
        <a:xfrm>
          <a:off x="5047743" y="1366891"/>
          <a:ext cx="3367202"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bg2"/>
              </a:solidFill>
            </a:rPr>
            <a:t>Group Presentation</a:t>
          </a:r>
        </a:p>
      </dsp:txBody>
      <dsp:txXfrm>
        <a:off x="5047743" y="1366891"/>
        <a:ext cx="3367202" cy="1091790"/>
      </dsp:txXfrm>
    </dsp:sp>
    <dsp:sp modelId="{B462D4D2-FA78-43F4-A92F-CCA74DFA11AB}">
      <dsp:nvSpPr>
        <dsp:cNvPr id="0" name=""/>
        <dsp:cNvSpPr/>
      </dsp:nvSpPr>
      <dsp:spPr>
        <a:xfrm>
          <a:off x="0" y="2731629"/>
          <a:ext cx="8414946" cy="10917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F0848-788C-4F00-AAFE-BC03E20413BA}">
      <dsp:nvSpPr>
        <dsp:cNvPr id="0" name=""/>
        <dsp:cNvSpPr/>
      </dsp:nvSpPr>
      <dsp:spPr>
        <a:xfrm>
          <a:off x="330266" y="2977282"/>
          <a:ext cx="600484" cy="6004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0092A6-D7D4-441E-8D1E-1AAE9C6A6028}">
      <dsp:nvSpPr>
        <dsp:cNvPr id="0" name=""/>
        <dsp:cNvSpPr/>
      </dsp:nvSpPr>
      <dsp:spPr>
        <a:xfrm>
          <a:off x="1261017" y="2731629"/>
          <a:ext cx="3786725"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977900">
            <a:lnSpc>
              <a:spcPct val="100000"/>
            </a:lnSpc>
            <a:spcBef>
              <a:spcPct val="0"/>
            </a:spcBef>
            <a:spcAft>
              <a:spcPct val="35000"/>
            </a:spcAft>
            <a:buNone/>
          </a:pPr>
          <a:r>
            <a:rPr lang="en-GB" sz="2200" kern="1200" dirty="0">
              <a:solidFill>
                <a:schemeClr val="bg2"/>
              </a:solidFill>
            </a:rPr>
            <a:t>Group Members:</a:t>
          </a:r>
        </a:p>
      </dsp:txBody>
      <dsp:txXfrm>
        <a:off x="1261017" y="2731629"/>
        <a:ext cx="3786725" cy="1091790"/>
      </dsp:txXfrm>
    </dsp:sp>
    <dsp:sp modelId="{61B816F4-C409-4C55-ABB8-C93B1ED73981}">
      <dsp:nvSpPr>
        <dsp:cNvPr id="0" name=""/>
        <dsp:cNvSpPr/>
      </dsp:nvSpPr>
      <dsp:spPr>
        <a:xfrm>
          <a:off x="5047743" y="2731629"/>
          <a:ext cx="3367202"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bg2"/>
              </a:solidFill>
            </a:rPr>
            <a:t>Maaria Ahmed (2519602), Iqra Khan (2412775) and Jason Kuok (2325244)</a:t>
          </a:r>
        </a:p>
      </dsp:txBody>
      <dsp:txXfrm>
        <a:off x="5047743" y="2731629"/>
        <a:ext cx="3367202" cy="1091790"/>
      </dsp:txXfrm>
    </dsp:sp>
    <dsp:sp modelId="{456ED4DA-F525-4E19-9313-678E34FAF924}">
      <dsp:nvSpPr>
        <dsp:cNvPr id="0" name=""/>
        <dsp:cNvSpPr/>
      </dsp:nvSpPr>
      <dsp:spPr>
        <a:xfrm>
          <a:off x="0" y="4096366"/>
          <a:ext cx="8414946" cy="10917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F6A45-54BF-46D4-8AE3-2A71829961BE}">
      <dsp:nvSpPr>
        <dsp:cNvPr id="0" name=""/>
        <dsp:cNvSpPr/>
      </dsp:nvSpPr>
      <dsp:spPr>
        <a:xfrm>
          <a:off x="330266" y="4342019"/>
          <a:ext cx="600484" cy="6004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6A26BA-8EEA-4C87-99AA-C580B60B4DE3}">
      <dsp:nvSpPr>
        <dsp:cNvPr id="0" name=""/>
        <dsp:cNvSpPr/>
      </dsp:nvSpPr>
      <dsp:spPr>
        <a:xfrm>
          <a:off x="1261017" y="4096366"/>
          <a:ext cx="3786725"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bg2"/>
              </a:solidFill>
            </a:rPr>
            <a:t>Lecturer:</a:t>
          </a:r>
        </a:p>
      </dsp:txBody>
      <dsp:txXfrm>
        <a:off x="1261017" y="4096366"/>
        <a:ext cx="3786725" cy="1091790"/>
      </dsp:txXfrm>
    </dsp:sp>
    <dsp:sp modelId="{F9DCCA95-20A4-4EDD-8566-A639304DD4CF}">
      <dsp:nvSpPr>
        <dsp:cNvPr id="0" name=""/>
        <dsp:cNvSpPr/>
      </dsp:nvSpPr>
      <dsp:spPr>
        <a:xfrm>
          <a:off x="5047743" y="4096366"/>
          <a:ext cx="3367202"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bg2"/>
              </a:solidFill>
            </a:rPr>
            <a:t>Paul Clayton</a:t>
          </a:r>
        </a:p>
      </dsp:txBody>
      <dsp:txXfrm>
        <a:off x="5047743" y="4096366"/>
        <a:ext cx="3367202" cy="10917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C05FE1-4DEC-1B45-8BD5-CAEF79344EDF}">
      <dsp:nvSpPr>
        <dsp:cNvPr id="0" name=""/>
        <dsp:cNvSpPr/>
      </dsp:nvSpPr>
      <dsp:spPr>
        <a:xfrm>
          <a:off x="3194" y="1426671"/>
          <a:ext cx="2841150" cy="2841150"/>
        </a:xfrm>
        <a:prstGeom prst="roundRect">
          <a:avLst>
            <a:gd name="adj" fmla="val 1000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dsp:spPr>
      <dsp:style>
        <a:lnRef idx="0">
          <a:scrgbClr r="0" g="0" b="0"/>
        </a:lnRef>
        <a:fillRef idx="1">
          <a:scrgbClr r="0" g="0" b="0"/>
        </a:fillRef>
        <a:effectRef idx="2">
          <a:scrgbClr r="0" g="0" b="0"/>
        </a:effectRef>
        <a:fontRef idx="minor"/>
      </dsp:style>
    </dsp:sp>
    <dsp:sp modelId="{6617A734-C6BD-A44A-982C-92699CDEB51C}">
      <dsp:nvSpPr>
        <dsp:cNvPr id="0" name=""/>
        <dsp:cNvSpPr/>
      </dsp:nvSpPr>
      <dsp:spPr>
        <a:xfrm>
          <a:off x="465707" y="3131361"/>
          <a:ext cx="2841150" cy="284115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Benefits:</a:t>
          </a:r>
          <a:endParaRPr lang="en-GB" sz="2400" kern="1200" dirty="0"/>
        </a:p>
        <a:p>
          <a:pPr marL="171450" lvl="1" indent="-171450" algn="l" defTabSz="800100">
            <a:lnSpc>
              <a:spcPct val="90000"/>
            </a:lnSpc>
            <a:spcBef>
              <a:spcPct val="0"/>
            </a:spcBef>
            <a:spcAft>
              <a:spcPct val="15000"/>
            </a:spcAft>
            <a:buChar char="•"/>
          </a:pPr>
          <a:r>
            <a:rPr lang="en-GB" sz="1800" kern="1200"/>
            <a:t>Improves efficiency and accuracy </a:t>
          </a:r>
          <a:r>
            <a:rPr lang="en-GB" sz="1800" i="1" kern="1200"/>
            <a:t>(Microsoft, 2024)</a:t>
          </a:r>
          <a:endParaRPr lang="en-GB" sz="1800" kern="1200" dirty="0"/>
        </a:p>
        <a:p>
          <a:pPr marL="171450" lvl="1" indent="-171450" algn="l" defTabSz="800100">
            <a:lnSpc>
              <a:spcPct val="90000"/>
            </a:lnSpc>
            <a:spcBef>
              <a:spcPct val="0"/>
            </a:spcBef>
            <a:spcAft>
              <a:spcPct val="15000"/>
            </a:spcAft>
            <a:buChar char="•"/>
          </a:pPr>
          <a:r>
            <a:rPr lang="en-GB" sz="1800" kern="1200"/>
            <a:t>Easy to update and share </a:t>
          </a:r>
          <a:r>
            <a:rPr lang="en-GB" sz="1800" i="1" kern="1200"/>
            <a:t>(Microsoft, 2024)</a:t>
          </a:r>
          <a:endParaRPr lang="en-GB" sz="1800" kern="1200" dirty="0"/>
        </a:p>
        <a:p>
          <a:pPr marL="171450" lvl="1" indent="-171450" algn="l" defTabSz="800100">
            <a:lnSpc>
              <a:spcPct val="90000"/>
            </a:lnSpc>
            <a:spcBef>
              <a:spcPct val="0"/>
            </a:spcBef>
            <a:spcAft>
              <a:spcPct val="15000"/>
            </a:spcAft>
            <a:buChar char="•"/>
          </a:pPr>
          <a:r>
            <a:rPr lang="en-GB" sz="1800" kern="1200"/>
            <a:t>Reduces paperwork </a:t>
          </a:r>
          <a:r>
            <a:rPr lang="en-GB" sz="1800" i="1" kern="1200"/>
            <a:t>(Prospects, 2024)</a:t>
          </a:r>
          <a:endParaRPr lang="en-GB" sz="1800" kern="1200" dirty="0"/>
        </a:p>
      </dsp:txBody>
      <dsp:txXfrm>
        <a:off x="548921" y="3214575"/>
        <a:ext cx="2674722" cy="2674722"/>
      </dsp:txXfrm>
    </dsp:sp>
    <dsp:sp modelId="{78AD8E58-7699-0E4A-B663-3E119481BA3D}">
      <dsp:nvSpPr>
        <dsp:cNvPr id="0" name=""/>
        <dsp:cNvSpPr/>
      </dsp:nvSpPr>
      <dsp:spPr>
        <a:xfrm>
          <a:off x="3391613" y="2505902"/>
          <a:ext cx="547268" cy="682688"/>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391613" y="2642440"/>
        <a:ext cx="383088" cy="409612"/>
      </dsp:txXfrm>
    </dsp:sp>
    <dsp:sp modelId="{FD52FD4A-4782-954D-B115-43496F3DD6FC}">
      <dsp:nvSpPr>
        <dsp:cNvPr id="0" name=""/>
        <dsp:cNvSpPr/>
      </dsp:nvSpPr>
      <dsp:spPr>
        <a:xfrm>
          <a:off x="4407969" y="1426671"/>
          <a:ext cx="2841150" cy="2841150"/>
        </a:xfrm>
        <a:prstGeom prst="roundRect">
          <a:avLst>
            <a:gd name="adj" fmla="val 1000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a:effectLst/>
      </dsp:spPr>
      <dsp:style>
        <a:lnRef idx="0">
          <a:scrgbClr r="0" g="0" b="0"/>
        </a:lnRef>
        <a:fillRef idx="1">
          <a:scrgbClr r="0" g="0" b="0"/>
        </a:fillRef>
        <a:effectRef idx="2">
          <a:scrgbClr r="0" g="0" b="0"/>
        </a:effectRef>
        <a:fontRef idx="minor"/>
      </dsp:style>
    </dsp:sp>
    <dsp:sp modelId="{EEC6FEC3-03EC-E948-B0CA-6FDE87D04D29}">
      <dsp:nvSpPr>
        <dsp:cNvPr id="0" name=""/>
        <dsp:cNvSpPr/>
      </dsp:nvSpPr>
      <dsp:spPr>
        <a:xfrm>
          <a:off x="4870481" y="3131361"/>
          <a:ext cx="2841150" cy="284115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Limitations:</a:t>
          </a:r>
          <a:endParaRPr lang="en-GB" sz="2400" kern="1200" dirty="0"/>
        </a:p>
        <a:p>
          <a:pPr marL="171450" lvl="1" indent="-171450" algn="l" defTabSz="800100">
            <a:lnSpc>
              <a:spcPct val="90000"/>
            </a:lnSpc>
            <a:spcBef>
              <a:spcPct val="0"/>
            </a:spcBef>
            <a:spcAft>
              <a:spcPct val="15000"/>
            </a:spcAft>
            <a:buChar char="•"/>
          </a:pPr>
          <a:r>
            <a:rPr lang="en-GB" sz="1800" kern="1200"/>
            <a:t>Requires basic digital skills </a:t>
          </a:r>
          <a:r>
            <a:rPr lang="en-GB" sz="1800" i="1" kern="1200"/>
            <a:t>(Prospects, 2024)</a:t>
          </a:r>
          <a:endParaRPr lang="en-GB" sz="1800" kern="1200" dirty="0"/>
        </a:p>
        <a:p>
          <a:pPr marL="171450" lvl="1" indent="-171450" algn="l" defTabSz="800100">
            <a:lnSpc>
              <a:spcPct val="90000"/>
            </a:lnSpc>
            <a:spcBef>
              <a:spcPct val="0"/>
            </a:spcBef>
            <a:spcAft>
              <a:spcPct val="15000"/>
            </a:spcAft>
            <a:buChar char="•"/>
          </a:pPr>
          <a:r>
            <a:rPr lang="en-GB" sz="1800" kern="1200"/>
            <a:t>Risk of errors if formulas are incorrect </a:t>
          </a:r>
          <a:r>
            <a:rPr lang="en-GB" sz="1800" i="1" kern="1200"/>
            <a:t>(Microsoft, 2024)</a:t>
          </a:r>
          <a:endParaRPr lang="en-GB" sz="1800" kern="1200" dirty="0"/>
        </a:p>
        <a:p>
          <a:pPr marL="171450" lvl="1" indent="-171450" algn="l" defTabSz="800100">
            <a:lnSpc>
              <a:spcPct val="90000"/>
            </a:lnSpc>
            <a:spcBef>
              <a:spcPct val="0"/>
            </a:spcBef>
            <a:spcAft>
              <a:spcPct val="15000"/>
            </a:spcAft>
            <a:buChar char="•"/>
          </a:pPr>
          <a:r>
            <a:rPr lang="en-GB" sz="1800" kern="1200" dirty="0"/>
            <a:t>Needs secure access controls </a:t>
          </a:r>
          <a:r>
            <a:rPr lang="en-GB" sz="1800" i="1" kern="1200" dirty="0"/>
            <a:t>(ICO, 2023)</a:t>
          </a:r>
          <a:endParaRPr lang="en-GB" sz="1800" kern="1200" dirty="0"/>
        </a:p>
      </dsp:txBody>
      <dsp:txXfrm>
        <a:off x="4953695" y="3214575"/>
        <a:ext cx="2674722" cy="26747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8C18FC-523D-472B-AA5C-5B85A0392AA0}">
      <dsp:nvSpPr>
        <dsp:cNvPr id="0" name=""/>
        <dsp:cNvSpPr/>
      </dsp:nvSpPr>
      <dsp:spPr>
        <a:xfrm>
          <a:off x="5040371" y="30457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7C54F9-84B0-42CD-8FC3-AE6E7BFC9929}">
      <dsp:nvSpPr>
        <dsp:cNvPr id="0" name=""/>
        <dsp:cNvSpPr/>
      </dsp:nvSpPr>
      <dsp:spPr>
        <a:xfrm>
          <a:off x="3868758" y="2741628"/>
          <a:ext cx="4320000" cy="22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1" kern="1200" dirty="0"/>
            <a:t>Chosen Tool - Microsoft Teams</a:t>
          </a:r>
          <a:br>
            <a:rPr lang="en-US" sz="1800" kern="1200" dirty="0"/>
          </a:br>
          <a:r>
            <a:rPr lang="en-GB" sz="1800" kern="1200" dirty="0"/>
            <a:t>Microsoft Teams allows healthcare staff, including carers working in the community and office-based professionals, to communicate and collaborate securely across different locations, supporting coordinated and person-centred care </a:t>
          </a:r>
          <a:r>
            <a:rPr lang="en-GB" sz="1800" i="1" kern="1200" dirty="0"/>
            <a:t>(Microsoft, 2024)</a:t>
          </a:r>
          <a:endParaRPr lang="en-US" sz="1800" kern="1200" dirty="0"/>
        </a:p>
      </dsp:txBody>
      <dsp:txXfrm>
        <a:off x="3868758" y="2741628"/>
        <a:ext cx="4320000" cy="220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C3604-C992-4168-A16A-5D7285DE3D35}">
      <dsp:nvSpPr>
        <dsp:cNvPr id="0" name=""/>
        <dsp:cNvSpPr/>
      </dsp:nvSpPr>
      <dsp:spPr>
        <a:xfrm>
          <a:off x="0" y="2231"/>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DEF7E3-75EB-4762-A11D-5E03CA30DBA1}">
      <dsp:nvSpPr>
        <dsp:cNvPr id="0" name=""/>
        <dsp:cNvSpPr/>
      </dsp:nvSpPr>
      <dsp:spPr>
        <a:xfrm>
          <a:off x="342124" y="256704"/>
          <a:ext cx="622045" cy="6220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26FAFF-4C1F-42BF-BC93-20131066068F}">
      <dsp:nvSpPr>
        <dsp:cNvPr id="0" name=""/>
        <dsp:cNvSpPr/>
      </dsp:nvSpPr>
      <dsp:spPr>
        <a:xfrm>
          <a:off x="1306295" y="2231"/>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977900">
            <a:spcBef>
              <a:spcPct val="0"/>
            </a:spcBef>
            <a:spcAft>
              <a:spcPct val="35000"/>
            </a:spcAft>
            <a:buNone/>
          </a:pPr>
          <a:r>
            <a:rPr lang="en-GB" sz="2200" kern="1200"/>
            <a:t>Instant messaging between carers and coordinators</a:t>
          </a:r>
          <a:endParaRPr lang="en-US" sz="2200" kern="1200"/>
        </a:p>
      </dsp:txBody>
      <dsp:txXfrm>
        <a:off x="1306295" y="2231"/>
        <a:ext cx="5313960" cy="1130991"/>
      </dsp:txXfrm>
    </dsp:sp>
    <dsp:sp modelId="{120BD0C5-9C0E-44B0-B987-86BCFF03C2C7}">
      <dsp:nvSpPr>
        <dsp:cNvPr id="0" name=""/>
        <dsp:cNvSpPr/>
      </dsp:nvSpPr>
      <dsp:spPr>
        <a:xfrm>
          <a:off x="0" y="1415970"/>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CDD644-DFC4-4FD1-8304-433C7A3DF088}">
      <dsp:nvSpPr>
        <dsp:cNvPr id="0" name=""/>
        <dsp:cNvSpPr/>
      </dsp:nvSpPr>
      <dsp:spPr>
        <a:xfrm>
          <a:off x="342124" y="1670443"/>
          <a:ext cx="622045" cy="6220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0B8DE4-F18E-40C9-AB87-5F84199B7BF1}">
      <dsp:nvSpPr>
        <dsp:cNvPr id="0" name=""/>
        <dsp:cNvSpPr/>
      </dsp:nvSpPr>
      <dsp:spPr>
        <a:xfrm>
          <a:off x="1306295" y="1415970"/>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977900">
            <a:spcBef>
              <a:spcPct val="0"/>
            </a:spcBef>
            <a:spcAft>
              <a:spcPct val="35000"/>
            </a:spcAft>
            <a:buNone/>
          </a:pPr>
          <a:r>
            <a:rPr lang="en-GB" sz="2200" kern="1200"/>
            <a:t>Video meetings for staff briefings</a:t>
          </a:r>
          <a:endParaRPr lang="en-US" sz="2200" kern="1200"/>
        </a:p>
      </dsp:txBody>
      <dsp:txXfrm>
        <a:off x="1306295" y="1415970"/>
        <a:ext cx="5313960" cy="1130991"/>
      </dsp:txXfrm>
    </dsp:sp>
    <dsp:sp modelId="{4793F59C-3F64-41E1-B2C4-6438052CACAE}">
      <dsp:nvSpPr>
        <dsp:cNvPr id="0" name=""/>
        <dsp:cNvSpPr/>
      </dsp:nvSpPr>
      <dsp:spPr>
        <a:xfrm>
          <a:off x="0" y="2829709"/>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2C750D-C71C-4F6C-9AD0-927227191650}">
      <dsp:nvSpPr>
        <dsp:cNvPr id="0" name=""/>
        <dsp:cNvSpPr/>
      </dsp:nvSpPr>
      <dsp:spPr>
        <a:xfrm>
          <a:off x="342124" y="3084182"/>
          <a:ext cx="622045" cy="6220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B75350-E544-4016-94AA-955F41BF8B3B}">
      <dsp:nvSpPr>
        <dsp:cNvPr id="0" name=""/>
        <dsp:cNvSpPr/>
      </dsp:nvSpPr>
      <dsp:spPr>
        <a:xfrm>
          <a:off x="1306295" y="2829709"/>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977900">
            <a:spcBef>
              <a:spcPct val="0"/>
            </a:spcBef>
            <a:spcAft>
              <a:spcPct val="35000"/>
            </a:spcAft>
            <a:buNone/>
          </a:pPr>
          <a:r>
            <a:rPr lang="en-GB" sz="2200" kern="1200"/>
            <a:t>File sharing for care plans and updates</a:t>
          </a:r>
          <a:endParaRPr lang="en-US" sz="2200" kern="1200"/>
        </a:p>
      </dsp:txBody>
      <dsp:txXfrm>
        <a:off x="1306295" y="2829709"/>
        <a:ext cx="5313960" cy="1130991"/>
      </dsp:txXfrm>
    </dsp:sp>
    <dsp:sp modelId="{D5827D62-E443-459E-95C2-CB78834BC8A0}">
      <dsp:nvSpPr>
        <dsp:cNvPr id="0" name=""/>
        <dsp:cNvSpPr/>
      </dsp:nvSpPr>
      <dsp:spPr>
        <a:xfrm>
          <a:off x="0" y="4243449"/>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4C2AEA-C3C3-4E2D-A999-BD1DF50AAEBC}">
      <dsp:nvSpPr>
        <dsp:cNvPr id="0" name=""/>
        <dsp:cNvSpPr/>
      </dsp:nvSpPr>
      <dsp:spPr>
        <a:xfrm>
          <a:off x="342124" y="4497922"/>
          <a:ext cx="622045" cy="6220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AF685F-D8A9-4E62-9078-435E76744459}">
      <dsp:nvSpPr>
        <dsp:cNvPr id="0" name=""/>
        <dsp:cNvSpPr/>
      </dsp:nvSpPr>
      <dsp:spPr>
        <a:xfrm>
          <a:off x="1306295" y="4243449"/>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977900">
            <a:spcBef>
              <a:spcPct val="0"/>
            </a:spcBef>
            <a:spcAft>
              <a:spcPct val="35000"/>
            </a:spcAft>
            <a:buNone/>
          </a:pPr>
          <a:r>
            <a:rPr lang="en-GB" sz="2200" kern="1200" dirty="0"/>
            <a:t>Reduces reliance on phone calls and paper notes</a:t>
          </a:r>
          <a:endParaRPr lang="en-US" sz="2200" kern="1200" dirty="0"/>
        </a:p>
      </dsp:txBody>
      <dsp:txXfrm>
        <a:off x="1306295" y="4243449"/>
        <a:ext cx="5313960" cy="11309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8B6C2-775B-41FF-9FE5-76A216C0C7A4}">
      <dsp:nvSpPr>
        <dsp:cNvPr id="0" name=""/>
        <dsp:cNvSpPr/>
      </dsp:nvSpPr>
      <dsp:spPr>
        <a:xfrm>
          <a:off x="2212127" y="393336"/>
          <a:ext cx="2196000" cy="2196000"/>
        </a:xfrm>
        <a:prstGeom prst="ellipse">
          <a:avLst/>
        </a:prstGeom>
        <a:solidFill>
          <a:schemeClr val="accent4">
            <a:lumMod val="60000"/>
            <a:lumOff val="40000"/>
          </a:schemeClr>
        </a:solidFill>
        <a:ln>
          <a:noFill/>
        </a:ln>
        <a:effectLst/>
      </dsp:spPr>
      <dsp:style>
        <a:lnRef idx="0">
          <a:scrgbClr r="0" g="0" b="0"/>
        </a:lnRef>
        <a:fillRef idx="1">
          <a:scrgbClr r="0" g="0" b="0"/>
        </a:fillRef>
        <a:effectRef idx="0">
          <a:scrgbClr r="0" g="0" b="0"/>
        </a:effectRef>
        <a:fontRef idx="minor"/>
      </dsp:style>
    </dsp:sp>
    <dsp:sp modelId="{C15C100A-B5EC-480F-A4B8-8CCFE192A3C3}">
      <dsp:nvSpPr>
        <dsp:cNvPr id="0" name=""/>
        <dsp:cNvSpPr/>
      </dsp:nvSpPr>
      <dsp:spPr>
        <a:xfrm>
          <a:off x="2680127" y="861336"/>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014D67-5228-4253-9676-EDB06B75A3A6}">
      <dsp:nvSpPr>
        <dsp:cNvPr id="0" name=""/>
        <dsp:cNvSpPr/>
      </dsp:nvSpPr>
      <dsp:spPr>
        <a:xfrm>
          <a:off x="1510127" y="3273336"/>
          <a:ext cx="3600000" cy="17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dirty="0"/>
            <a:t>DIGITAL SAFETY OVERVIEW</a:t>
          </a:r>
          <a:br>
            <a:rPr lang="en-GB" sz="1600" kern="1200" dirty="0"/>
          </a:br>
          <a:r>
            <a:rPr lang="en-GB" sz="1600" kern="1200" dirty="0"/>
            <a:t>Digital safety is essential at Greenfield Home Care Agency to protect sensitive service-user data and ensure compliance with data protection regulations such as GDPR.</a:t>
          </a:r>
          <a:endParaRPr lang="en-US" sz="1600" kern="1200" dirty="0"/>
        </a:p>
      </dsp:txBody>
      <dsp:txXfrm>
        <a:off x="1510127" y="3273336"/>
        <a:ext cx="3600000" cy="171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49A5E-04A1-4B95-96D2-AA45743B5E59}">
      <dsp:nvSpPr>
        <dsp:cNvPr id="0" name=""/>
        <dsp:cNvSpPr/>
      </dsp:nvSpPr>
      <dsp:spPr>
        <a:xfrm>
          <a:off x="141542" y="1221591"/>
          <a:ext cx="838963" cy="838963"/>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4A1F8C0-A7EA-4F64-9690-7F6CABF81E81}">
      <dsp:nvSpPr>
        <dsp:cNvPr id="0" name=""/>
        <dsp:cNvSpPr/>
      </dsp:nvSpPr>
      <dsp:spPr>
        <a:xfrm>
          <a:off x="317725" y="1397773"/>
          <a:ext cx="486598" cy="4865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2CA1E43-C38B-406B-9D57-E0D4BD0D85B6}">
      <dsp:nvSpPr>
        <dsp:cNvPr id="0" name=""/>
        <dsp:cNvSpPr/>
      </dsp:nvSpPr>
      <dsp:spPr>
        <a:xfrm>
          <a:off x="1160284" y="1221591"/>
          <a:ext cx="1977556" cy="83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Protects service-user confidentiality</a:t>
          </a:r>
          <a:endParaRPr lang="en-US" sz="1800" kern="1200" dirty="0"/>
        </a:p>
      </dsp:txBody>
      <dsp:txXfrm>
        <a:off x="1160284" y="1221591"/>
        <a:ext cx="1977556" cy="838963"/>
      </dsp:txXfrm>
    </dsp:sp>
    <dsp:sp modelId="{D57D739C-2780-462B-B485-0501FE90E816}">
      <dsp:nvSpPr>
        <dsp:cNvPr id="0" name=""/>
        <dsp:cNvSpPr/>
      </dsp:nvSpPr>
      <dsp:spPr>
        <a:xfrm>
          <a:off x="3482415" y="1221591"/>
          <a:ext cx="838963" cy="838963"/>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81181D2-456A-46CD-B29C-6017483B5552}">
      <dsp:nvSpPr>
        <dsp:cNvPr id="0" name=""/>
        <dsp:cNvSpPr/>
      </dsp:nvSpPr>
      <dsp:spPr>
        <a:xfrm>
          <a:off x="3658597" y="1397773"/>
          <a:ext cx="486598" cy="4865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A96D52C-A647-44AD-B078-9CEF17DC1866}">
      <dsp:nvSpPr>
        <dsp:cNvPr id="0" name=""/>
        <dsp:cNvSpPr/>
      </dsp:nvSpPr>
      <dsp:spPr>
        <a:xfrm>
          <a:off x="4501156" y="1221591"/>
          <a:ext cx="1977556" cy="83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Reduces risk of data breaches</a:t>
          </a:r>
          <a:endParaRPr lang="en-US" sz="1800" kern="1200"/>
        </a:p>
      </dsp:txBody>
      <dsp:txXfrm>
        <a:off x="4501156" y="1221591"/>
        <a:ext cx="1977556" cy="838963"/>
      </dsp:txXfrm>
    </dsp:sp>
    <dsp:sp modelId="{710A8AC5-0A88-42B6-8654-2538522905CA}">
      <dsp:nvSpPr>
        <dsp:cNvPr id="0" name=""/>
        <dsp:cNvSpPr/>
      </dsp:nvSpPr>
      <dsp:spPr>
        <a:xfrm>
          <a:off x="141542" y="2904637"/>
          <a:ext cx="838963" cy="838963"/>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B49634DC-0D4E-4523-B251-BA6CC02931E4}">
      <dsp:nvSpPr>
        <dsp:cNvPr id="0" name=""/>
        <dsp:cNvSpPr/>
      </dsp:nvSpPr>
      <dsp:spPr>
        <a:xfrm>
          <a:off x="317725" y="3080819"/>
          <a:ext cx="486598" cy="4865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AED590C-7A9A-4F3E-9B59-B829D22EB5AD}">
      <dsp:nvSpPr>
        <dsp:cNvPr id="0" name=""/>
        <dsp:cNvSpPr/>
      </dsp:nvSpPr>
      <dsp:spPr>
        <a:xfrm>
          <a:off x="1160284" y="2904637"/>
          <a:ext cx="1977556" cy="83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Improves staff confidence with digital systems</a:t>
          </a:r>
          <a:endParaRPr lang="en-US" sz="1800" kern="1200"/>
        </a:p>
      </dsp:txBody>
      <dsp:txXfrm>
        <a:off x="1160284" y="2904637"/>
        <a:ext cx="1977556" cy="838963"/>
      </dsp:txXfrm>
    </dsp:sp>
    <dsp:sp modelId="{9A75A5D3-604B-419D-A16E-DB35F2275EBE}">
      <dsp:nvSpPr>
        <dsp:cNvPr id="0" name=""/>
        <dsp:cNvSpPr/>
      </dsp:nvSpPr>
      <dsp:spPr>
        <a:xfrm>
          <a:off x="3482415" y="2904637"/>
          <a:ext cx="838963" cy="838963"/>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3EE8FF15-94F3-47BD-971E-18395197448F}">
      <dsp:nvSpPr>
        <dsp:cNvPr id="0" name=""/>
        <dsp:cNvSpPr/>
      </dsp:nvSpPr>
      <dsp:spPr>
        <a:xfrm>
          <a:off x="3658597" y="3080819"/>
          <a:ext cx="486598" cy="4865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4FAD81-FDF5-4349-BAD9-F02A3F79BC6D}">
      <dsp:nvSpPr>
        <dsp:cNvPr id="0" name=""/>
        <dsp:cNvSpPr/>
      </dsp:nvSpPr>
      <dsp:spPr>
        <a:xfrm>
          <a:off x="4501156" y="2904637"/>
          <a:ext cx="1977556" cy="83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Supports legal and ethical compliance</a:t>
          </a:r>
          <a:endParaRPr lang="en-US" sz="1800" kern="1200"/>
        </a:p>
      </dsp:txBody>
      <dsp:txXfrm>
        <a:off x="4501156" y="2904637"/>
        <a:ext cx="1977556" cy="8389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D396A-95F2-6640-852D-5B016BF5AD21}">
      <dsp:nvSpPr>
        <dsp:cNvPr id="0" name=""/>
        <dsp:cNvSpPr/>
      </dsp:nvSpPr>
      <dsp:spPr>
        <a:xfrm>
          <a:off x="3269661" y="690587"/>
          <a:ext cx="4723407" cy="4723407"/>
        </a:xfrm>
        <a:prstGeom prst="blockArc">
          <a:avLst>
            <a:gd name="adj1" fmla="val 12600000"/>
            <a:gd name="adj2" fmla="val 16200000"/>
            <a:gd name="adj3" fmla="val 4530"/>
          </a:avLst>
        </a:prstGeom>
        <a:gradFill rotWithShape="0">
          <a:gsLst>
            <a:gs pos="0">
              <a:schemeClr val="accent2">
                <a:hueOff val="-10369007"/>
                <a:satOff val="-20408"/>
                <a:lumOff val="12745"/>
                <a:alphaOff val="0"/>
                <a:satMod val="103000"/>
                <a:lumMod val="102000"/>
                <a:tint val="94000"/>
              </a:schemeClr>
            </a:gs>
            <a:gs pos="50000">
              <a:schemeClr val="accent2">
                <a:hueOff val="-10369007"/>
                <a:satOff val="-20408"/>
                <a:lumOff val="12745"/>
                <a:alphaOff val="0"/>
                <a:satMod val="110000"/>
                <a:lumMod val="100000"/>
                <a:shade val="100000"/>
              </a:schemeClr>
            </a:gs>
            <a:gs pos="100000">
              <a:schemeClr val="accent2">
                <a:hueOff val="-10369007"/>
                <a:satOff val="-20408"/>
                <a:lumOff val="127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9BF7C02-ED3B-8B47-A156-0E24BA31AE5F}">
      <dsp:nvSpPr>
        <dsp:cNvPr id="0" name=""/>
        <dsp:cNvSpPr/>
      </dsp:nvSpPr>
      <dsp:spPr>
        <a:xfrm>
          <a:off x="3269661" y="690587"/>
          <a:ext cx="4723407" cy="4723407"/>
        </a:xfrm>
        <a:prstGeom prst="blockArc">
          <a:avLst>
            <a:gd name="adj1" fmla="val 9000000"/>
            <a:gd name="adj2" fmla="val 12600000"/>
            <a:gd name="adj3" fmla="val 4530"/>
          </a:avLst>
        </a:prstGeom>
        <a:gradFill rotWithShape="0">
          <a:gsLst>
            <a:gs pos="0">
              <a:schemeClr val="accent2">
                <a:hueOff val="-8295206"/>
                <a:satOff val="-16326"/>
                <a:lumOff val="10196"/>
                <a:alphaOff val="0"/>
                <a:satMod val="103000"/>
                <a:lumMod val="102000"/>
                <a:tint val="94000"/>
              </a:schemeClr>
            </a:gs>
            <a:gs pos="50000">
              <a:schemeClr val="accent2">
                <a:hueOff val="-8295206"/>
                <a:satOff val="-16326"/>
                <a:lumOff val="10196"/>
                <a:alphaOff val="0"/>
                <a:satMod val="110000"/>
                <a:lumMod val="100000"/>
                <a:shade val="100000"/>
              </a:schemeClr>
            </a:gs>
            <a:gs pos="100000">
              <a:schemeClr val="accent2">
                <a:hueOff val="-8295206"/>
                <a:satOff val="-16326"/>
                <a:lumOff val="10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C63DA73-9158-F14D-8914-61BD44AD3FE1}">
      <dsp:nvSpPr>
        <dsp:cNvPr id="0" name=""/>
        <dsp:cNvSpPr/>
      </dsp:nvSpPr>
      <dsp:spPr>
        <a:xfrm>
          <a:off x="3269661" y="690587"/>
          <a:ext cx="4723407" cy="4723407"/>
        </a:xfrm>
        <a:prstGeom prst="blockArc">
          <a:avLst>
            <a:gd name="adj1" fmla="val 5400000"/>
            <a:gd name="adj2" fmla="val 9000000"/>
            <a:gd name="adj3" fmla="val 4530"/>
          </a:avLst>
        </a:prstGeom>
        <a:gradFill rotWithShape="0">
          <a:gsLst>
            <a:gs pos="0">
              <a:schemeClr val="accent2">
                <a:hueOff val="-6221405"/>
                <a:satOff val="-12245"/>
                <a:lumOff val="7647"/>
                <a:alphaOff val="0"/>
                <a:satMod val="103000"/>
                <a:lumMod val="102000"/>
                <a:tint val="94000"/>
              </a:schemeClr>
            </a:gs>
            <a:gs pos="50000">
              <a:schemeClr val="accent2">
                <a:hueOff val="-6221405"/>
                <a:satOff val="-12245"/>
                <a:lumOff val="7647"/>
                <a:alphaOff val="0"/>
                <a:satMod val="110000"/>
                <a:lumMod val="100000"/>
                <a:shade val="100000"/>
              </a:schemeClr>
            </a:gs>
            <a:gs pos="100000">
              <a:schemeClr val="accent2">
                <a:hueOff val="-6221405"/>
                <a:satOff val="-12245"/>
                <a:lumOff val="764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AB2227E-744E-8E44-8720-DC3C3628867C}">
      <dsp:nvSpPr>
        <dsp:cNvPr id="0" name=""/>
        <dsp:cNvSpPr/>
      </dsp:nvSpPr>
      <dsp:spPr>
        <a:xfrm>
          <a:off x="3269661" y="690587"/>
          <a:ext cx="4723407" cy="4723407"/>
        </a:xfrm>
        <a:prstGeom prst="blockArc">
          <a:avLst>
            <a:gd name="adj1" fmla="val 1800000"/>
            <a:gd name="adj2" fmla="val 5400000"/>
            <a:gd name="adj3" fmla="val 4530"/>
          </a:avLst>
        </a:prstGeom>
        <a:gradFill rotWithShape="0">
          <a:gsLst>
            <a:gs pos="0">
              <a:schemeClr val="accent2">
                <a:hueOff val="-4147603"/>
                <a:satOff val="-8163"/>
                <a:lumOff val="5098"/>
                <a:alphaOff val="0"/>
                <a:satMod val="103000"/>
                <a:lumMod val="102000"/>
                <a:tint val="94000"/>
              </a:schemeClr>
            </a:gs>
            <a:gs pos="50000">
              <a:schemeClr val="accent2">
                <a:hueOff val="-4147603"/>
                <a:satOff val="-8163"/>
                <a:lumOff val="5098"/>
                <a:alphaOff val="0"/>
                <a:satMod val="110000"/>
                <a:lumMod val="100000"/>
                <a:shade val="100000"/>
              </a:schemeClr>
            </a:gs>
            <a:gs pos="100000">
              <a:schemeClr val="accent2">
                <a:hueOff val="-4147603"/>
                <a:satOff val="-8163"/>
                <a:lumOff val="50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608CA8D-25E9-4A42-80A7-A9C8B5694989}">
      <dsp:nvSpPr>
        <dsp:cNvPr id="0" name=""/>
        <dsp:cNvSpPr/>
      </dsp:nvSpPr>
      <dsp:spPr>
        <a:xfrm>
          <a:off x="3269661" y="690587"/>
          <a:ext cx="4723407" cy="4723407"/>
        </a:xfrm>
        <a:prstGeom prst="blockArc">
          <a:avLst>
            <a:gd name="adj1" fmla="val 19800000"/>
            <a:gd name="adj2" fmla="val 1800000"/>
            <a:gd name="adj3" fmla="val 4530"/>
          </a:avLst>
        </a:prstGeom>
        <a:gradFill rotWithShape="0">
          <a:gsLst>
            <a:gs pos="0">
              <a:schemeClr val="accent2">
                <a:hueOff val="-2073801"/>
                <a:satOff val="-4082"/>
                <a:lumOff val="2549"/>
                <a:alphaOff val="0"/>
                <a:satMod val="103000"/>
                <a:lumMod val="102000"/>
                <a:tint val="94000"/>
              </a:schemeClr>
            </a:gs>
            <a:gs pos="50000">
              <a:schemeClr val="accent2">
                <a:hueOff val="-2073801"/>
                <a:satOff val="-4082"/>
                <a:lumOff val="2549"/>
                <a:alphaOff val="0"/>
                <a:satMod val="110000"/>
                <a:lumMod val="100000"/>
                <a:shade val="100000"/>
              </a:schemeClr>
            </a:gs>
            <a:gs pos="100000">
              <a:schemeClr val="accent2">
                <a:hueOff val="-2073801"/>
                <a:satOff val="-4082"/>
                <a:lumOff val="25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02A478E-6544-7249-AFDA-77A639920EA6}">
      <dsp:nvSpPr>
        <dsp:cNvPr id="0" name=""/>
        <dsp:cNvSpPr/>
      </dsp:nvSpPr>
      <dsp:spPr>
        <a:xfrm>
          <a:off x="3269661" y="690587"/>
          <a:ext cx="4723407" cy="4723407"/>
        </a:xfrm>
        <a:prstGeom prst="blockArc">
          <a:avLst>
            <a:gd name="adj1" fmla="val 16200000"/>
            <a:gd name="adj2" fmla="val 19800000"/>
            <a:gd name="adj3" fmla="val 453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AD9302D-6563-6949-8510-A6EE557303DC}">
      <dsp:nvSpPr>
        <dsp:cNvPr id="0" name=""/>
        <dsp:cNvSpPr/>
      </dsp:nvSpPr>
      <dsp:spPr>
        <a:xfrm>
          <a:off x="4569985" y="1990911"/>
          <a:ext cx="2122760" cy="2122760"/>
        </a:xfrm>
        <a:prstGeom prst="ellipse">
          <a:avLst/>
        </a:prstGeom>
        <a:solidFill>
          <a:srgbClr val="7030A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b="1" kern="1200"/>
            <a:t>Conclusion</a:t>
          </a:r>
        </a:p>
      </dsp:txBody>
      <dsp:txXfrm>
        <a:off x="4880856" y="2301782"/>
        <a:ext cx="1501018" cy="1501018"/>
      </dsp:txXfrm>
    </dsp:sp>
    <dsp:sp modelId="{32B2F551-489C-7243-B688-5D7846CA0F8D}">
      <dsp:nvSpPr>
        <dsp:cNvPr id="0" name=""/>
        <dsp:cNvSpPr/>
      </dsp:nvSpPr>
      <dsp:spPr>
        <a:xfrm>
          <a:off x="4888399" y="1115"/>
          <a:ext cx="1485932" cy="1485932"/>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Microsoft 365 can improve work efficiency at Greenfield Home Care Agency</a:t>
          </a:r>
        </a:p>
      </dsp:txBody>
      <dsp:txXfrm>
        <a:off x="5106009" y="218725"/>
        <a:ext cx="1050712" cy="1050712"/>
      </dsp:txXfrm>
    </dsp:sp>
    <dsp:sp modelId="{1C5039D9-709F-8443-8CDA-96F9BB7A0511}">
      <dsp:nvSpPr>
        <dsp:cNvPr id="0" name=""/>
        <dsp:cNvSpPr/>
      </dsp:nvSpPr>
      <dsp:spPr>
        <a:xfrm>
          <a:off x="6887367" y="1155220"/>
          <a:ext cx="1485932" cy="1485932"/>
        </a:xfrm>
        <a:prstGeom prst="ellipse">
          <a:avLst/>
        </a:prstGeom>
        <a:gradFill rotWithShape="0">
          <a:gsLst>
            <a:gs pos="0">
              <a:schemeClr val="accent2">
                <a:hueOff val="-2073801"/>
                <a:satOff val="-4082"/>
                <a:lumOff val="2549"/>
                <a:alphaOff val="0"/>
                <a:satMod val="103000"/>
                <a:lumMod val="102000"/>
                <a:tint val="94000"/>
              </a:schemeClr>
            </a:gs>
            <a:gs pos="50000">
              <a:schemeClr val="accent2">
                <a:hueOff val="-2073801"/>
                <a:satOff val="-4082"/>
                <a:lumOff val="2549"/>
                <a:alphaOff val="0"/>
                <a:satMod val="110000"/>
                <a:lumMod val="100000"/>
                <a:shade val="100000"/>
              </a:schemeClr>
            </a:gs>
            <a:gs pos="100000">
              <a:schemeClr val="accent2">
                <a:hueOff val="-2073801"/>
                <a:satOff val="-4082"/>
                <a:lumOff val="25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It supports better communication between office staff and carers in the community</a:t>
          </a:r>
        </a:p>
      </dsp:txBody>
      <dsp:txXfrm>
        <a:off x="7104977" y="1372830"/>
        <a:ext cx="1050712" cy="1050712"/>
      </dsp:txXfrm>
    </dsp:sp>
    <dsp:sp modelId="{B30A46CF-9360-9840-803A-54F0A02A027A}">
      <dsp:nvSpPr>
        <dsp:cNvPr id="0" name=""/>
        <dsp:cNvSpPr/>
      </dsp:nvSpPr>
      <dsp:spPr>
        <a:xfrm>
          <a:off x="6887367" y="3463430"/>
          <a:ext cx="1485932" cy="1485932"/>
        </a:xfrm>
        <a:prstGeom prst="ellipse">
          <a:avLst/>
        </a:prstGeom>
        <a:gradFill rotWithShape="0">
          <a:gsLst>
            <a:gs pos="0">
              <a:schemeClr val="accent2">
                <a:hueOff val="-4147603"/>
                <a:satOff val="-8163"/>
                <a:lumOff val="5098"/>
                <a:alphaOff val="0"/>
                <a:satMod val="103000"/>
                <a:lumMod val="102000"/>
                <a:tint val="94000"/>
              </a:schemeClr>
            </a:gs>
            <a:gs pos="50000">
              <a:schemeClr val="accent2">
                <a:hueOff val="-4147603"/>
                <a:satOff val="-8163"/>
                <a:lumOff val="5098"/>
                <a:alphaOff val="0"/>
                <a:satMod val="110000"/>
                <a:lumMod val="100000"/>
                <a:shade val="100000"/>
              </a:schemeClr>
            </a:gs>
            <a:gs pos="100000">
              <a:schemeClr val="accent2">
                <a:hueOff val="-4147603"/>
                <a:satOff val="-8163"/>
                <a:lumOff val="50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Digital tools help improve data security and protect sensitive information</a:t>
          </a:r>
        </a:p>
      </dsp:txBody>
      <dsp:txXfrm>
        <a:off x="7104977" y="3681040"/>
        <a:ext cx="1050712" cy="1050712"/>
      </dsp:txXfrm>
    </dsp:sp>
    <dsp:sp modelId="{2A741E59-AFCB-5044-A1FE-669291C12977}">
      <dsp:nvSpPr>
        <dsp:cNvPr id="0" name=""/>
        <dsp:cNvSpPr/>
      </dsp:nvSpPr>
      <dsp:spPr>
        <a:xfrm>
          <a:off x="4888399" y="4617535"/>
          <a:ext cx="1485932" cy="1485932"/>
        </a:xfrm>
        <a:prstGeom prst="ellipse">
          <a:avLst/>
        </a:prstGeom>
        <a:gradFill rotWithShape="0">
          <a:gsLst>
            <a:gs pos="0">
              <a:schemeClr val="accent2">
                <a:hueOff val="-6221405"/>
                <a:satOff val="-12245"/>
                <a:lumOff val="7647"/>
                <a:alphaOff val="0"/>
                <a:satMod val="103000"/>
                <a:lumMod val="102000"/>
                <a:tint val="94000"/>
              </a:schemeClr>
            </a:gs>
            <a:gs pos="50000">
              <a:schemeClr val="accent2">
                <a:hueOff val="-6221405"/>
                <a:satOff val="-12245"/>
                <a:lumOff val="7647"/>
                <a:alphaOff val="0"/>
                <a:satMod val="110000"/>
                <a:lumMod val="100000"/>
                <a:shade val="100000"/>
              </a:schemeClr>
            </a:gs>
            <a:gs pos="100000">
              <a:schemeClr val="accent2">
                <a:hueOff val="-6221405"/>
                <a:satOff val="-12245"/>
                <a:lumOff val="764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Staff training is essential to build confidence in using Microsoft 365</a:t>
          </a:r>
        </a:p>
      </dsp:txBody>
      <dsp:txXfrm>
        <a:off x="5106009" y="4835145"/>
        <a:ext cx="1050712" cy="1050712"/>
      </dsp:txXfrm>
    </dsp:sp>
    <dsp:sp modelId="{167823E5-B8B5-C144-83FA-43ACF3FABEAC}">
      <dsp:nvSpPr>
        <dsp:cNvPr id="0" name=""/>
        <dsp:cNvSpPr/>
      </dsp:nvSpPr>
      <dsp:spPr>
        <a:xfrm>
          <a:off x="2889430" y="3463430"/>
          <a:ext cx="1485932" cy="1485932"/>
        </a:xfrm>
        <a:prstGeom prst="ellipse">
          <a:avLst/>
        </a:prstGeom>
        <a:gradFill rotWithShape="0">
          <a:gsLst>
            <a:gs pos="0">
              <a:schemeClr val="accent2">
                <a:hueOff val="-8295206"/>
                <a:satOff val="-16326"/>
                <a:lumOff val="10196"/>
                <a:alphaOff val="0"/>
                <a:satMod val="103000"/>
                <a:lumMod val="102000"/>
                <a:tint val="94000"/>
              </a:schemeClr>
            </a:gs>
            <a:gs pos="50000">
              <a:schemeClr val="accent2">
                <a:hueOff val="-8295206"/>
                <a:satOff val="-16326"/>
                <a:lumOff val="10196"/>
                <a:alphaOff val="0"/>
                <a:satMod val="110000"/>
                <a:lumMod val="100000"/>
                <a:shade val="100000"/>
              </a:schemeClr>
            </a:gs>
            <a:gs pos="100000">
              <a:schemeClr val="accent2">
                <a:hueOff val="-8295206"/>
                <a:satOff val="-16326"/>
                <a:lumOff val="10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Clear digital policies help ensure safe and effective use of technology</a:t>
          </a:r>
        </a:p>
      </dsp:txBody>
      <dsp:txXfrm>
        <a:off x="3107040" y="3681040"/>
        <a:ext cx="1050712" cy="1050712"/>
      </dsp:txXfrm>
    </dsp:sp>
    <dsp:sp modelId="{2B1E15F5-3588-9F44-BA5D-24DA60628ED7}">
      <dsp:nvSpPr>
        <dsp:cNvPr id="0" name=""/>
        <dsp:cNvSpPr/>
      </dsp:nvSpPr>
      <dsp:spPr>
        <a:xfrm>
          <a:off x="2889430" y="1155220"/>
          <a:ext cx="1485932" cy="1485932"/>
        </a:xfrm>
        <a:prstGeom prst="ellipse">
          <a:avLst/>
        </a:prstGeom>
        <a:gradFill rotWithShape="0">
          <a:gsLst>
            <a:gs pos="0">
              <a:schemeClr val="accent2">
                <a:hueOff val="-10369007"/>
                <a:satOff val="-20408"/>
                <a:lumOff val="12745"/>
                <a:alphaOff val="0"/>
                <a:satMod val="103000"/>
                <a:lumMod val="102000"/>
                <a:tint val="94000"/>
              </a:schemeClr>
            </a:gs>
            <a:gs pos="50000">
              <a:schemeClr val="accent2">
                <a:hueOff val="-10369007"/>
                <a:satOff val="-20408"/>
                <a:lumOff val="12745"/>
                <a:alphaOff val="0"/>
                <a:satMod val="110000"/>
                <a:lumMod val="100000"/>
                <a:shade val="100000"/>
              </a:schemeClr>
            </a:gs>
            <a:gs pos="100000">
              <a:schemeClr val="accent2">
                <a:hueOff val="-10369007"/>
                <a:satOff val="-20408"/>
                <a:lumOff val="127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Overall, Microsoft 365 supports person-centred care and improves organisational effectiveness</a:t>
          </a:r>
        </a:p>
      </dsp:txBody>
      <dsp:txXfrm>
        <a:off x="3107040" y="1372830"/>
        <a:ext cx="1050712" cy="10507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2/12/26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43840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2/12/26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44427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2/12/26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008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2/12/26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39352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2/12/26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4911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2/12/26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96836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2/12/26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61029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2/12/26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19396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2/12/26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574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2/12/26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9541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2/12/26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4508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2/12/26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09095806"/>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4.sv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pn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jpeg"/><Relationship Id="rId7" Type="http://schemas.openxmlformats.org/officeDocument/2006/relationships/diagramQuickStyle" Target="../diagrams/quickStyle4.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3.png"/><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jpeg"/><Relationship Id="rId7" Type="http://schemas.openxmlformats.org/officeDocument/2006/relationships/diagramQuickStyle" Target="../diagrams/quickStyle5.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2.png"/><Relationship Id="rId4" Type="http://schemas.openxmlformats.org/officeDocument/2006/relationships/image" Target="../media/image3.png"/><Relationship Id="rId9" Type="http://schemas.microsoft.com/office/2007/relationships/diagramDrawing" Target="../diagrams/drawing5.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image" Target="../media/image1.jpeg"/><Relationship Id="rId7" Type="http://schemas.openxmlformats.org/officeDocument/2006/relationships/diagramLayout" Target="../diagrams/layout6.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Data" Target="../diagrams/data6.xml"/><Relationship Id="rId5" Type="http://schemas.openxmlformats.org/officeDocument/2006/relationships/image" Target="../media/image33.png"/><Relationship Id="rId10" Type="http://schemas.microsoft.com/office/2007/relationships/diagramDrawing" Target="../diagrams/drawing6.xml"/><Relationship Id="rId4" Type="http://schemas.openxmlformats.org/officeDocument/2006/relationships/image" Target="../media/image3.png"/><Relationship Id="rId9" Type="http://schemas.openxmlformats.org/officeDocument/2006/relationships/diagramColors" Target="../diagrams/colors6.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jpeg"/><Relationship Id="rId7" Type="http://schemas.openxmlformats.org/officeDocument/2006/relationships/diagramQuickStyle" Target="../diagrams/quickStyle7.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3.png"/><Relationship Id="rId9" Type="http://schemas.microsoft.com/office/2007/relationships/diagramDrawing" Target="../diagrams/drawing7.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4114" name="Rectangle 4113">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116" name="Rectangle 4115">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Title 1">
            <a:extLst>
              <a:ext uri="{FF2B5EF4-FFF2-40B4-BE49-F238E27FC236}">
                <a16:creationId xmlns:a16="http://schemas.microsoft.com/office/drawing/2014/main" id="{0804E1CE-6DD6-C702-0D81-D7EDE68C75A0}"/>
              </a:ext>
            </a:extLst>
          </p:cNvPr>
          <p:cNvSpPr txBox="1">
            <a:spLocks/>
          </p:cNvSpPr>
          <p:nvPr/>
        </p:nvSpPr>
        <p:spPr>
          <a:xfrm>
            <a:off x="517870" y="3292221"/>
            <a:ext cx="9305752" cy="2687669"/>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7200" b="1" kern="1200">
                <a:solidFill>
                  <a:schemeClr val="tx1"/>
                </a:solidFill>
                <a:latin typeface="+mj-lt"/>
                <a:ea typeface="+mj-ea"/>
                <a:cs typeface="+mj-cs"/>
              </a:defRPr>
            </a:lvl1pPr>
          </a:lstStyle>
          <a:p>
            <a:endParaRPr lang="en-US" sz="6000" dirty="0">
              <a:solidFill>
                <a:srgbClr val="FFFFFF"/>
              </a:solidFill>
            </a:endParaRPr>
          </a:p>
        </p:txBody>
      </p:sp>
      <p:pic>
        <p:nvPicPr>
          <p:cNvPr id="1026" name="Picture 2">
            <a:extLst>
              <a:ext uri="{FF2B5EF4-FFF2-40B4-BE49-F238E27FC236}">
                <a16:creationId xmlns:a16="http://schemas.microsoft.com/office/drawing/2014/main" id="{EDB72C32-0022-7CA6-D82E-3A9B5D3102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owerpoint background Images - Free Download on Freepik">
            <a:extLst>
              <a:ext uri="{FF2B5EF4-FFF2-40B4-BE49-F238E27FC236}">
                <a16:creationId xmlns:a16="http://schemas.microsoft.com/office/drawing/2014/main" id="{6D6EE6CB-7390-1B57-2821-9A9038C16A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9" y="-1588"/>
            <a:ext cx="12156967" cy="683418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age 27 | Basic background Images - Free Download on Freepik">
            <a:extLst>
              <a:ext uri="{FF2B5EF4-FFF2-40B4-BE49-F238E27FC236}">
                <a16:creationId xmlns:a16="http://schemas.microsoft.com/office/drawing/2014/main" id="{4B8E3AAF-52F3-5AA1-8FA3-B297BBDEAB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Diagram 2">
            <a:extLst>
              <a:ext uri="{FF2B5EF4-FFF2-40B4-BE49-F238E27FC236}">
                <a16:creationId xmlns:a16="http://schemas.microsoft.com/office/drawing/2014/main" id="{16781540-52CB-FBAF-0D15-3B3321A31282}"/>
              </a:ext>
            </a:extLst>
          </p:cNvPr>
          <p:cNvGraphicFramePr/>
          <p:nvPr>
            <p:extLst>
              <p:ext uri="{D42A27DB-BD31-4B8C-83A1-F6EECF244321}">
                <p14:modId xmlns:p14="http://schemas.microsoft.com/office/powerpoint/2010/main" val="1909375753"/>
              </p:ext>
            </p:extLst>
          </p:nvPr>
        </p:nvGraphicFramePr>
        <p:xfrm>
          <a:off x="1887003" y="825190"/>
          <a:ext cx="8414946" cy="51903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406322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93EED3-734F-E84C-F5EE-8E014345002E}"/>
            </a:ext>
          </a:extLst>
        </p:cNvPr>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CA9E0B12-40F2-B909-BA18-7BB64B9CB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4114" name="Rectangle 4113">
            <a:extLst>
              <a:ext uri="{FF2B5EF4-FFF2-40B4-BE49-F238E27FC236}">
                <a16:creationId xmlns:a16="http://schemas.microsoft.com/office/drawing/2014/main" id="{B5CDA791-4C15-DF11-6823-8133AB2237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116" name="Rectangle 4115">
            <a:extLst>
              <a:ext uri="{FF2B5EF4-FFF2-40B4-BE49-F238E27FC236}">
                <a16:creationId xmlns:a16="http://schemas.microsoft.com/office/drawing/2014/main" id="{2AE11167-28F8-537F-6EEF-D0220C531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Title 1">
            <a:extLst>
              <a:ext uri="{FF2B5EF4-FFF2-40B4-BE49-F238E27FC236}">
                <a16:creationId xmlns:a16="http://schemas.microsoft.com/office/drawing/2014/main" id="{A74C354F-9599-386F-5313-F91C370AC21E}"/>
              </a:ext>
            </a:extLst>
          </p:cNvPr>
          <p:cNvSpPr txBox="1">
            <a:spLocks/>
          </p:cNvSpPr>
          <p:nvPr/>
        </p:nvSpPr>
        <p:spPr>
          <a:xfrm>
            <a:off x="517870" y="3292221"/>
            <a:ext cx="9305752" cy="2687669"/>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7200" b="1" kern="1200">
                <a:solidFill>
                  <a:schemeClr val="tx1"/>
                </a:solidFill>
                <a:latin typeface="+mj-lt"/>
                <a:ea typeface="+mj-ea"/>
                <a:cs typeface="+mj-cs"/>
              </a:defRPr>
            </a:lvl1pPr>
          </a:lstStyle>
          <a:p>
            <a:endParaRPr lang="en-US" sz="6000" dirty="0">
              <a:solidFill>
                <a:srgbClr val="FFFFFF"/>
              </a:solidFill>
            </a:endParaRPr>
          </a:p>
        </p:txBody>
      </p:sp>
      <p:pic>
        <p:nvPicPr>
          <p:cNvPr id="2050" name="Picture 2">
            <a:extLst>
              <a:ext uri="{FF2B5EF4-FFF2-40B4-BE49-F238E27FC236}">
                <a16:creationId xmlns:a16="http://schemas.microsoft.com/office/drawing/2014/main" id="{D56A7F68-115B-8213-5E42-8AF2E0DC5F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Powerpoint background Images - Free Download on Freepik">
            <a:extLst>
              <a:ext uri="{FF2B5EF4-FFF2-40B4-BE49-F238E27FC236}">
                <a16:creationId xmlns:a16="http://schemas.microsoft.com/office/drawing/2014/main" id="{46D8F0C1-7A96-9F68-780D-5AF305F7A1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9" y="-1588"/>
            <a:ext cx="12156967" cy="683418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Page 27 | Basic background Images - Free Download on Freepik">
            <a:extLst>
              <a:ext uri="{FF2B5EF4-FFF2-40B4-BE49-F238E27FC236}">
                <a16:creationId xmlns:a16="http://schemas.microsoft.com/office/drawing/2014/main" id="{3741E3B9-4ADF-C7FC-538D-CFF4E1FED4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435DC74-EAC4-97E2-042C-C0F7F3DB37D9}"/>
              </a:ext>
            </a:extLst>
          </p:cNvPr>
          <p:cNvSpPr txBox="1"/>
          <p:nvPr/>
        </p:nvSpPr>
        <p:spPr>
          <a:xfrm>
            <a:off x="4112460" y="524035"/>
            <a:ext cx="5373666" cy="769441"/>
          </a:xfrm>
          <a:prstGeom prst="rect">
            <a:avLst/>
          </a:prstGeom>
          <a:noFill/>
        </p:spPr>
        <p:txBody>
          <a:bodyPr wrap="square" rtlCol="0">
            <a:spAutoFit/>
          </a:bodyPr>
          <a:lstStyle/>
          <a:p>
            <a:r>
              <a:rPr lang="en-US" sz="4400" b="1" dirty="0">
                <a:solidFill>
                  <a:schemeClr val="bg2"/>
                </a:solidFill>
              </a:rPr>
              <a:t>Table Of Content</a:t>
            </a:r>
          </a:p>
        </p:txBody>
      </p:sp>
      <p:graphicFrame>
        <p:nvGraphicFramePr>
          <p:cNvPr id="6" name="Table 5">
            <a:extLst>
              <a:ext uri="{FF2B5EF4-FFF2-40B4-BE49-F238E27FC236}">
                <a16:creationId xmlns:a16="http://schemas.microsoft.com/office/drawing/2014/main" id="{26435D1E-4A51-8D4D-E54B-65781AB5E8CE}"/>
              </a:ext>
            </a:extLst>
          </p:cNvPr>
          <p:cNvGraphicFramePr>
            <a:graphicFrameLocks noGrp="1"/>
          </p:cNvGraphicFramePr>
          <p:nvPr>
            <p:extLst>
              <p:ext uri="{D42A27DB-BD31-4B8C-83A1-F6EECF244321}">
                <p14:modId xmlns:p14="http://schemas.microsoft.com/office/powerpoint/2010/main" val="3321992442"/>
              </p:ext>
            </p:extLst>
          </p:nvPr>
        </p:nvGraphicFramePr>
        <p:xfrm>
          <a:off x="1695623" y="1499164"/>
          <a:ext cx="8128000" cy="4450080"/>
        </p:xfrm>
        <a:graphic>
          <a:graphicData uri="http://schemas.openxmlformats.org/drawingml/2006/table">
            <a:tbl>
              <a:tblPr firstRow="1" bandRow="1">
                <a:tableStyleId>{8A107856-5554-42FB-B03E-39F5DBC370BA}</a:tableStyleId>
              </a:tblPr>
              <a:tblGrid>
                <a:gridCol w="8128000">
                  <a:extLst>
                    <a:ext uri="{9D8B030D-6E8A-4147-A177-3AD203B41FA5}">
                      <a16:colId xmlns:a16="http://schemas.microsoft.com/office/drawing/2014/main" val="1330282973"/>
                    </a:ext>
                  </a:extLst>
                </a:gridCol>
              </a:tblGrid>
              <a:tr h="370840">
                <a:tc>
                  <a:txBody>
                    <a:bodyPr/>
                    <a:lstStyle/>
                    <a:p>
                      <a:r>
                        <a:rPr lang="en-US" dirty="0"/>
                        <a:t>Introduction</a:t>
                      </a:r>
                    </a:p>
                  </a:txBody>
                  <a:tcPr/>
                </a:tc>
                <a:extLst>
                  <a:ext uri="{0D108BD9-81ED-4DB2-BD59-A6C34878D82A}">
                    <a16:rowId xmlns:a16="http://schemas.microsoft.com/office/drawing/2014/main" val="224413206"/>
                  </a:ext>
                </a:extLst>
              </a:tr>
              <a:tr h="370840">
                <a:tc>
                  <a:txBody>
                    <a:bodyPr/>
                    <a:lstStyle/>
                    <a:p>
                      <a:r>
                        <a:rPr lang="en-US" dirty="0"/>
                        <a:t>Microsoft 365 Productivity Application</a:t>
                      </a:r>
                    </a:p>
                  </a:txBody>
                  <a:tcPr/>
                </a:tc>
                <a:extLst>
                  <a:ext uri="{0D108BD9-81ED-4DB2-BD59-A6C34878D82A}">
                    <a16:rowId xmlns:a16="http://schemas.microsoft.com/office/drawing/2014/main" val="3646622534"/>
                  </a:ext>
                </a:extLst>
              </a:tr>
              <a:tr h="370840">
                <a:tc>
                  <a:txBody>
                    <a:bodyPr/>
                    <a:lstStyle/>
                    <a:p>
                      <a:r>
                        <a:rPr lang="en-US" dirty="0"/>
                        <a:t>Current Practice Vs Excel</a:t>
                      </a:r>
                    </a:p>
                  </a:txBody>
                  <a:tcPr/>
                </a:tc>
                <a:extLst>
                  <a:ext uri="{0D108BD9-81ED-4DB2-BD59-A6C34878D82A}">
                    <a16:rowId xmlns:a16="http://schemas.microsoft.com/office/drawing/2014/main" val="3052169924"/>
                  </a:ext>
                </a:extLst>
              </a:tr>
              <a:tr h="370840">
                <a:tc>
                  <a:txBody>
                    <a:bodyPr/>
                    <a:lstStyle/>
                    <a:p>
                      <a:r>
                        <a:rPr lang="en-US" dirty="0"/>
                        <a:t>Benefits and Limitation of Excel</a:t>
                      </a:r>
                    </a:p>
                  </a:txBody>
                  <a:tcPr/>
                </a:tc>
                <a:extLst>
                  <a:ext uri="{0D108BD9-81ED-4DB2-BD59-A6C34878D82A}">
                    <a16:rowId xmlns:a16="http://schemas.microsoft.com/office/drawing/2014/main" val="357847290"/>
                  </a:ext>
                </a:extLst>
              </a:tr>
              <a:tr h="370840">
                <a:tc>
                  <a:txBody>
                    <a:bodyPr/>
                    <a:lstStyle/>
                    <a:p>
                      <a:r>
                        <a:rPr lang="en-US" dirty="0"/>
                        <a:t>Microsoft 365 communication / Collaboration Tool</a:t>
                      </a:r>
                    </a:p>
                  </a:txBody>
                  <a:tcPr/>
                </a:tc>
                <a:extLst>
                  <a:ext uri="{0D108BD9-81ED-4DB2-BD59-A6C34878D82A}">
                    <a16:rowId xmlns:a16="http://schemas.microsoft.com/office/drawing/2014/main" val="2188817909"/>
                  </a:ext>
                </a:extLst>
              </a:tr>
              <a:tr h="370840">
                <a:tc>
                  <a:txBody>
                    <a:bodyPr/>
                    <a:lstStyle/>
                    <a:p>
                      <a:r>
                        <a:rPr lang="en-US" dirty="0"/>
                        <a:t>How Teams Support Communication</a:t>
                      </a:r>
                    </a:p>
                  </a:txBody>
                  <a:tcPr/>
                </a:tc>
                <a:extLst>
                  <a:ext uri="{0D108BD9-81ED-4DB2-BD59-A6C34878D82A}">
                    <a16:rowId xmlns:a16="http://schemas.microsoft.com/office/drawing/2014/main" val="3563146037"/>
                  </a:ext>
                </a:extLst>
              </a:tr>
              <a:tr h="370840">
                <a:tc>
                  <a:txBody>
                    <a:bodyPr/>
                    <a:lstStyle/>
                    <a:p>
                      <a:r>
                        <a:rPr lang="en-US" dirty="0"/>
                        <a:t>Advantages and Challenges of Teams</a:t>
                      </a:r>
                    </a:p>
                  </a:txBody>
                  <a:tcPr/>
                </a:tc>
                <a:extLst>
                  <a:ext uri="{0D108BD9-81ED-4DB2-BD59-A6C34878D82A}">
                    <a16:rowId xmlns:a16="http://schemas.microsoft.com/office/drawing/2014/main" val="1880047508"/>
                  </a:ext>
                </a:extLst>
              </a:tr>
              <a:tr h="370840">
                <a:tc>
                  <a:txBody>
                    <a:bodyPr/>
                    <a:lstStyle/>
                    <a:p>
                      <a:r>
                        <a:rPr lang="en-US" dirty="0"/>
                        <a:t>Digital Safety Action Plan</a:t>
                      </a:r>
                    </a:p>
                  </a:txBody>
                  <a:tcPr/>
                </a:tc>
                <a:extLst>
                  <a:ext uri="{0D108BD9-81ED-4DB2-BD59-A6C34878D82A}">
                    <a16:rowId xmlns:a16="http://schemas.microsoft.com/office/drawing/2014/main" val="2870282506"/>
                  </a:ext>
                </a:extLst>
              </a:tr>
              <a:tr h="370840">
                <a:tc>
                  <a:txBody>
                    <a:bodyPr/>
                    <a:lstStyle/>
                    <a:p>
                      <a:r>
                        <a:rPr lang="en-US" dirty="0"/>
                        <a:t>Digital Safety Action Plan (Table)</a:t>
                      </a:r>
                    </a:p>
                  </a:txBody>
                  <a:tcPr/>
                </a:tc>
                <a:extLst>
                  <a:ext uri="{0D108BD9-81ED-4DB2-BD59-A6C34878D82A}">
                    <a16:rowId xmlns:a16="http://schemas.microsoft.com/office/drawing/2014/main" val="245815995"/>
                  </a:ext>
                </a:extLst>
              </a:tr>
              <a:tr h="370840">
                <a:tc>
                  <a:txBody>
                    <a:bodyPr/>
                    <a:lstStyle/>
                    <a:p>
                      <a:r>
                        <a:rPr lang="en-US" dirty="0"/>
                        <a:t>Benefits of The Action Plan</a:t>
                      </a:r>
                    </a:p>
                  </a:txBody>
                  <a:tcPr/>
                </a:tc>
                <a:extLst>
                  <a:ext uri="{0D108BD9-81ED-4DB2-BD59-A6C34878D82A}">
                    <a16:rowId xmlns:a16="http://schemas.microsoft.com/office/drawing/2014/main" val="1373369537"/>
                  </a:ext>
                </a:extLst>
              </a:tr>
              <a:tr h="370840">
                <a:tc>
                  <a:txBody>
                    <a:bodyPr/>
                    <a:lstStyle/>
                    <a:p>
                      <a:r>
                        <a:rPr lang="en-US" dirty="0"/>
                        <a:t>Conclusion</a:t>
                      </a:r>
                    </a:p>
                  </a:txBody>
                  <a:tcPr/>
                </a:tc>
                <a:extLst>
                  <a:ext uri="{0D108BD9-81ED-4DB2-BD59-A6C34878D82A}">
                    <a16:rowId xmlns:a16="http://schemas.microsoft.com/office/drawing/2014/main" val="3675145598"/>
                  </a:ext>
                </a:extLst>
              </a:tr>
              <a:tr h="370840">
                <a:tc>
                  <a:txBody>
                    <a:bodyPr/>
                    <a:lstStyle/>
                    <a:p>
                      <a:r>
                        <a:rPr lang="en-US" dirty="0"/>
                        <a:t>References</a:t>
                      </a:r>
                    </a:p>
                  </a:txBody>
                  <a:tcPr/>
                </a:tc>
                <a:extLst>
                  <a:ext uri="{0D108BD9-81ED-4DB2-BD59-A6C34878D82A}">
                    <a16:rowId xmlns:a16="http://schemas.microsoft.com/office/drawing/2014/main" val="1510116504"/>
                  </a:ext>
                </a:extLst>
              </a:tr>
            </a:tbl>
          </a:graphicData>
        </a:graphic>
      </p:graphicFrame>
    </p:spTree>
    <p:extLst>
      <p:ext uri="{BB962C8B-B14F-4D97-AF65-F5344CB8AC3E}">
        <p14:creationId xmlns:p14="http://schemas.microsoft.com/office/powerpoint/2010/main" val="400953319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6" name="Picture 6" descr="Background design fun background wallpapaper design presentation simple  modern colorful | Premium Vector">
            <a:extLst>
              <a:ext uri="{FF2B5EF4-FFF2-40B4-BE49-F238E27FC236}">
                <a16:creationId xmlns:a16="http://schemas.microsoft.com/office/drawing/2014/main" id="{F3174417-7609-F5D5-FEFA-556333D4D9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12198344" cy="685799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AB5CC96A-EFCD-A3FF-A086-F991E8CD30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Powerpoint background Images - Free Download on Freepik">
            <a:extLst>
              <a:ext uri="{FF2B5EF4-FFF2-40B4-BE49-F238E27FC236}">
                <a16:creationId xmlns:a16="http://schemas.microsoft.com/office/drawing/2014/main" id="{143C97D5-0BAA-0D82-7CC8-7841370CBF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9" y="-1588"/>
            <a:ext cx="12156967" cy="68341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Page 27 | Basic background Images - Free Download on Freepik">
            <a:extLst>
              <a:ext uri="{FF2B5EF4-FFF2-40B4-BE49-F238E27FC236}">
                <a16:creationId xmlns:a16="http://schemas.microsoft.com/office/drawing/2014/main" id="{7E262767-5A7D-F085-8249-50DE8AEC95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AB13071-9FB7-05B8-E362-4AD386BEE2C6}"/>
              </a:ext>
            </a:extLst>
          </p:cNvPr>
          <p:cNvSpPr>
            <a:spLocks noGrp="1"/>
          </p:cNvSpPr>
          <p:nvPr>
            <p:ph type="title"/>
          </p:nvPr>
        </p:nvSpPr>
        <p:spPr>
          <a:xfrm>
            <a:off x="4689211" y="902357"/>
            <a:ext cx="5320792" cy="1463040"/>
          </a:xfrm>
        </p:spPr>
        <p:txBody>
          <a:bodyPr>
            <a:normAutofit/>
          </a:bodyPr>
          <a:lstStyle/>
          <a:p>
            <a:r>
              <a:rPr lang="en-US" dirty="0"/>
              <a:t>Introduction </a:t>
            </a:r>
          </a:p>
        </p:txBody>
      </p:sp>
      <p:sp>
        <p:nvSpPr>
          <p:cNvPr id="3" name="Content Placeholder 2">
            <a:extLst>
              <a:ext uri="{FF2B5EF4-FFF2-40B4-BE49-F238E27FC236}">
                <a16:creationId xmlns:a16="http://schemas.microsoft.com/office/drawing/2014/main" id="{9366F703-D618-A24B-506F-B87313652DB5}"/>
              </a:ext>
            </a:extLst>
          </p:cNvPr>
          <p:cNvSpPr>
            <a:spLocks noGrp="1"/>
          </p:cNvSpPr>
          <p:nvPr>
            <p:ph idx="1"/>
          </p:nvPr>
        </p:nvSpPr>
        <p:spPr>
          <a:xfrm>
            <a:off x="2178948" y="2610386"/>
            <a:ext cx="7831055" cy="1637222"/>
          </a:xfrm>
        </p:spPr>
        <p:txBody>
          <a:bodyPr>
            <a:normAutofit/>
          </a:bodyPr>
          <a:lstStyle/>
          <a:p>
            <a:pPr marL="0" indent="0" algn="ctr">
              <a:buNone/>
            </a:pPr>
            <a:r>
              <a:rPr lang="en-US" dirty="0"/>
              <a:t>Greenfield Home Care Agency supports older adults living independently. The organization has recently adopted Microsoft 365 to improve communication, scheduling, and documentation. However, staff confidence with digital tools is still developing. This presentation evaluates how Microsoft 365 can improve efficiency, collaboration, and digital safety within Greenfield.</a:t>
            </a:r>
          </a:p>
        </p:txBody>
      </p:sp>
      <p:sp>
        <p:nvSpPr>
          <p:cNvPr id="10" name="Freeform: Shape 9">
            <a:extLst>
              <a:ext uri="{FF2B5EF4-FFF2-40B4-BE49-F238E27FC236}">
                <a16:creationId xmlns:a16="http://schemas.microsoft.com/office/drawing/2014/main" id="{C6D5B03A-B780-A698-DFA9-C9932F22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01055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148" name="Picture 4" descr="Background design fun background wallpapaper design presentation simple  modern colorful | Premium Vector">
            <a:extLst>
              <a:ext uri="{FF2B5EF4-FFF2-40B4-BE49-F238E27FC236}">
                <a16:creationId xmlns:a16="http://schemas.microsoft.com/office/drawing/2014/main" id="{6F5ECEE1-9ACF-B067-A36E-F20B8CA421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 y="-6"/>
            <a:ext cx="1219200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55F6DC36-B1C7-74A9-9227-2E0C230592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Powerpoint background Images - Free Download on Freepik">
            <a:extLst>
              <a:ext uri="{FF2B5EF4-FFF2-40B4-BE49-F238E27FC236}">
                <a16:creationId xmlns:a16="http://schemas.microsoft.com/office/drawing/2014/main" id="{3F14BA7B-5D02-A8DD-F596-F3B35CF898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9" y="-1588"/>
            <a:ext cx="12156967" cy="68341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Page 27 | Basic background Images - Free Download on Freepik">
            <a:extLst>
              <a:ext uri="{FF2B5EF4-FFF2-40B4-BE49-F238E27FC236}">
                <a16:creationId xmlns:a16="http://schemas.microsoft.com/office/drawing/2014/main" id="{291ECEF2-04BC-B62F-429B-55D71837284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C86A2B9-723B-8949-1202-DCE46D4B0A0A}"/>
              </a:ext>
            </a:extLst>
          </p:cNvPr>
          <p:cNvSpPr>
            <a:spLocks noGrp="1"/>
          </p:cNvSpPr>
          <p:nvPr>
            <p:ph type="title"/>
          </p:nvPr>
        </p:nvSpPr>
        <p:spPr>
          <a:xfrm>
            <a:off x="2146063" y="886468"/>
            <a:ext cx="7858741" cy="1463040"/>
          </a:xfrm>
        </p:spPr>
        <p:txBody>
          <a:bodyPr>
            <a:normAutofit/>
          </a:bodyPr>
          <a:lstStyle/>
          <a:p>
            <a:pPr algn="ctr"/>
            <a:r>
              <a:rPr lang="en-US" sz="4100" dirty="0"/>
              <a:t>Microsoft 365 Productivity Application</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heckList">
            <a:extLst>
              <a:ext uri="{FF2B5EF4-FFF2-40B4-BE49-F238E27FC236}">
                <a16:creationId xmlns:a16="http://schemas.microsoft.com/office/drawing/2014/main" id="{2A4571AB-3D33-7B8C-9040-E7AD3261061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772991" y="1981199"/>
            <a:ext cx="3486831" cy="3486831"/>
          </a:xfrm>
          <a:prstGeom prst="rect">
            <a:avLst/>
          </a:prstGeom>
        </p:spPr>
      </p:pic>
      <p:sp>
        <p:nvSpPr>
          <p:cNvPr id="3" name="Content Placeholder 2">
            <a:extLst>
              <a:ext uri="{FF2B5EF4-FFF2-40B4-BE49-F238E27FC236}">
                <a16:creationId xmlns:a16="http://schemas.microsoft.com/office/drawing/2014/main" id="{5FCB0015-0E01-98CB-2FD4-C24DBBA34012}"/>
              </a:ext>
            </a:extLst>
          </p:cNvPr>
          <p:cNvSpPr>
            <a:spLocks noGrp="1"/>
          </p:cNvSpPr>
          <p:nvPr>
            <p:ph idx="1"/>
          </p:nvPr>
        </p:nvSpPr>
        <p:spPr>
          <a:xfrm>
            <a:off x="5413248" y="2578608"/>
            <a:ext cx="6263640" cy="3767328"/>
          </a:xfrm>
        </p:spPr>
        <p:txBody>
          <a:bodyPr>
            <a:normAutofit/>
          </a:bodyPr>
          <a:lstStyle/>
          <a:p>
            <a:pPr marL="0" indent="0">
              <a:buNone/>
            </a:pPr>
            <a:r>
              <a:rPr lang="en-US" sz="2400" b="1" dirty="0"/>
              <a:t>Chosen Application – Microsoft Excel.</a:t>
            </a:r>
            <a:br>
              <a:rPr lang="en-US" dirty="0"/>
            </a:br>
            <a:r>
              <a:rPr lang="en-US" dirty="0"/>
              <a:t>Microsoft Excel is a productivity application that can be used at Greenfield Home Care Agency to improve scheduling, task tracking, and record keeping. </a:t>
            </a:r>
            <a:r>
              <a:rPr lang="en-GB" i="1" dirty="0"/>
              <a:t>(Microsoft, 2024)</a:t>
            </a:r>
            <a:endParaRPr lang="en-GB" dirty="0"/>
          </a:p>
        </p:txBody>
      </p:sp>
    </p:spTree>
    <p:extLst>
      <p:ext uri="{BB962C8B-B14F-4D97-AF65-F5344CB8AC3E}">
        <p14:creationId xmlns:p14="http://schemas.microsoft.com/office/powerpoint/2010/main" val="4263931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37D414-CFE8-E0E2-D673-01BA3F7FE53D}"/>
            </a:ext>
          </a:extLst>
        </p:cNvPr>
        <p:cNvGrpSpPr/>
        <p:nvPr/>
      </p:nvGrpSpPr>
      <p:grpSpPr>
        <a:xfrm>
          <a:off x="0" y="0"/>
          <a:ext cx="0" cy="0"/>
          <a:chOff x="0" y="0"/>
          <a:chExt cx="0" cy="0"/>
        </a:xfrm>
      </p:grpSpPr>
      <p:pic>
        <p:nvPicPr>
          <p:cNvPr id="5" name="Picture 4" descr="Background design fun background wallpapaper design presentation simple  modern colorful | Premium Vector">
            <a:extLst>
              <a:ext uri="{FF2B5EF4-FFF2-40B4-BE49-F238E27FC236}">
                <a16:creationId xmlns:a16="http://schemas.microsoft.com/office/drawing/2014/main" id="{7829A8BF-086D-2607-5C2D-F77D10D38D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a:extLst>
              <a:ext uri="{FF2B5EF4-FFF2-40B4-BE49-F238E27FC236}">
                <a16:creationId xmlns:a16="http://schemas.microsoft.com/office/drawing/2014/main" id="{341309AD-FCE0-F455-27A9-3EC73417B8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sp useBgFill="1">
        <p:nvSpPr>
          <p:cNvPr id="8" name="Rectangle 7">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6" descr="Powerpoint background Images - Free Download on Freepik">
            <a:extLst>
              <a:ext uri="{FF2B5EF4-FFF2-40B4-BE49-F238E27FC236}">
                <a16:creationId xmlns:a16="http://schemas.microsoft.com/office/drawing/2014/main" id="{13A8AA5C-0702-17C0-DFD6-061523DBC6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9" y="-1588"/>
            <a:ext cx="12156967" cy="683418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descr="Page 27 | Basic background Images - Free Download on Freepik">
            <a:extLst>
              <a:ext uri="{FF2B5EF4-FFF2-40B4-BE49-F238E27FC236}">
                <a16:creationId xmlns:a16="http://schemas.microsoft.com/office/drawing/2014/main" id="{3C8AF7FC-897F-1CAB-7EC5-3E0A4B1079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2648"/>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C9EFF-A8E5-3EBB-4890-D8081DCD32F6}"/>
              </a:ext>
            </a:extLst>
          </p:cNvPr>
          <p:cNvSpPr>
            <a:spLocks noGrp="1"/>
          </p:cNvSpPr>
          <p:nvPr>
            <p:ph type="title"/>
          </p:nvPr>
        </p:nvSpPr>
        <p:spPr>
          <a:xfrm>
            <a:off x="518997" y="842942"/>
            <a:ext cx="5020056" cy="1443059"/>
          </a:xfrm>
        </p:spPr>
        <p:txBody>
          <a:bodyPr>
            <a:normAutofit/>
          </a:bodyPr>
          <a:lstStyle/>
          <a:p>
            <a:r>
              <a:rPr lang="en-US" dirty="0"/>
              <a:t>Current Practice Vs Excel</a:t>
            </a:r>
          </a:p>
        </p:txBody>
      </p:sp>
      <p:sp>
        <p:nvSpPr>
          <p:cNvPr id="3" name="Content Placeholder 2">
            <a:extLst>
              <a:ext uri="{FF2B5EF4-FFF2-40B4-BE49-F238E27FC236}">
                <a16:creationId xmlns:a16="http://schemas.microsoft.com/office/drawing/2014/main" id="{D30E5F24-4676-0F62-C06B-28E5FF125D12}"/>
              </a:ext>
            </a:extLst>
          </p:cNvPr>
          <p:cNvSpPr>
            <a:spLocks noGrp="1"/>
          </p:cNvSpPr>
          <p:nvPr>
            <p:ph idx="1"/>
          </p:nvPr>
        </p:nvSpPr>
        <p:spPr>
          <a:xfrm>
            <a:off x="6665976" y="1042416"/>
            <a:ext cx="5010912" cy="5312664"/>
          </a:xfrm>
        </p:spPr>
        <p:txBody>
          <a:bodyPr>
            <a:normAutofit/>
          </a:bodyPr>
          <a:lstStyle/>
          <a:p>
            <a:pPr marL="0" indent="0">
              <a:buNone/>
            </a:pPr>
            <a:r>
              <a:rPr lang="en-GB" b="1" dirty="0"/>
              <a:t>Current Practice:</a:t>
            </a:r>
            <a:endParaRPr lang="en-GB" dirty="0"/>
          </a:p>
          <a:p>
            <a:r>
              <a:rPr lang="en-GB" dirty="0"/>
              <a:t>Staff rotas created manually or on paper</a:t>
            </a:r>
          </a:p>
          <a:p>
            <a:r>
              <a:rPr lang="en-GB" dirty="0"/>
              <a:t>Medication records stored in separate documents</a:t>
            </a:r>
          </a:p>
          <a:p>
            <a:r>
              <a:rPr lang="en-GB" dirty="0"/>
              <a:t>Increased risk of errors and duplication </a:t>
            </a:r>
            <a:r>
              <a:rPr lang="en-GB" i="1" dirty="0"/>
              <a:t>(NHS Digital, 2023)</a:t>
            </a:r>
            <a:endParaRPr lang="en-GB" dirty="0"/>
          </a:p>
          <a:p>
            <a:pPr marL="0" indent="0">
              <a:buNone/>
            </a:pPr>
            <a:endParaRPr lang="en-GB" dirty="0"/>
          </a:p>
          <a:p>
            <a:pPr marL="0" indent="0">
              <a:buNone/>
            </a:pPr>
            <a:r>
              <a:rPr lang="en-GB" b="1" dirty="0"/>
              <a:t>Using Excel:</a:t>
            </a:r>
            <a:endParaRPr lang="en-GB" dirty="0"/>
          </a:p>
          <a:p>
            <a:r>
              <a:rPr lang="en-GB" dirty="0"/>
              <a:t>Centralised digital schedules</a:t>
            </a:r>
          </a:p>
          <a:p>
            <a:r>
              <a:rPr lang="en-GB" dirty="0"/>
              <a:t>Automated formulas for hours and shifts</a:t>
            </a:r>
          </a:p>
          <a:p>
            <a:r>
              <a:rPr lang="en-GB" dirty="0"/>
              <a:t>Easy tracking of medication and visits </a:t>
            </a:r>
            <a:r>
              <a:rPr lang="en-GB" i="1" dirty="0"/>
              <a:t>(Microsoft, 2024)</a:t>
            </a:r>
            <a:endParaRPr lang="en-GB" dirty="0"/>
          </a:p>
          <a:p>
            <a:pPr marL="0" indent="0">
              <a:buNone/>
            </a:pPr>
            <a:endParaRPr lang="en-GB" dirty="0"/>
          </a:p>
        </p:txBody>
      </p:sp>
      <p:pic>
        <p:nvPicPr>
          <p:cNvPr id="5124" name="Picture 4" descr="Healthcare Images – Browse 14,571,181 Stock Photos, Vectors, and Video |  Adobe Stock">
            <a:extLst>
              <a:ext uri="{FF2B5EF4-FFF2-40B4-BE49-F238E27FC236}">
                <a16:creationId xmlns:a16="http://schemas.microsoft.com/office/drawing/2014/main" id="{6A12FA50-C8E7-0D86-1821-1FB3F83C5C1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5912" y="2418999"/>
            <a:ext cx="5763683" cy="3596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501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649FC2-71D9-9E43-776C-D578B42EB663}"/>
            </a:ext>
          </a:extLst>
        </p:cNvPr>
        <p:cNvGrpSpPr/>
        <p:nvPr/>
      </p:nvGrpSpPr>
      <p:grpSpPr>
        <a:xfrm>
          <a:off x="0" y="0"/>
          <a:ext cx="0" cy="0"/>
          <a:chOff x="0" y="0"/>
          <a:chExt cx="0" cy="0"/>
        </a:xfrm>
      </p:grpSpPr>
      <p:pic>
        <p:nvPicPr>
          <p:cNvPr id="7" name="Picture 4" descr="Background design fun background wallpapaper design presentation simple  modern colorful | Premium Vector">
            <a:extLst>
              <a:ext uri="{FF2B5EF4-FFF2-40B4-BE49-F238E27FC236}">
                <a16:creationId xmlns:a16="http://schemas.microsoft.com/office/drawing/2014/main" id="{3E0425CD-16C8-07E2-FD31-EDC11D62C6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6146" name="Picture 2">
            <a:extLst>
              <a:ext uri="{FF2B5EF4-FFF2-40B4-BE49-F238E27FC236}">
                <a16:creationId xmlns:a16="http://schemas.microsoft.com/office/drawing/2014/main" id="{9D13F6EB-56EB-EE39-873B-86AB97123C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descr="Page 27 | Basic background Images - Free Download on Freepik">
            <a:extLst>
              <a:ext uri="{FF2B5EF4-FFF2-40B4-BE49-F238E27FC236}">
                <a16:creationId xmlns:a16="http://schemas.microsoft.com/office/drawing/2014/main" id="{06D41EED-B9AF-0656-338B-68B4E1B916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23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28853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Rectangle 11">
            <a:extLst>
              <a:ext uri="{FF2B5EF4-FFF2-40B4-BE49-F238E27FC236}">
                <a16:creationId xmlns:a16="http://schemas.microsoft.com/office/drawing/2014/main" id="{AB1E35EA-FB9C-AE5F-4AB8-1B3D59CC9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2976" y="611650"/>
            <a:ext cx="614476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5C4A8F9A-9007-EFFB-AEC1-2F21D739EF5F}"/>
              </a:ext>
            </a:extLst>
          </p:cNvPr>
          <p:cNvSpPr>
            <a:spLocks noGrp="1"/>
          </p:cNvSpPr>
          <p:nvPr>
            <p:ph type="title"/>
          </p:nvPr>
        </p:nvSpPr>
        <p:spPr>
          <a:xfrm>
            <a:off x="521208" y="978408"/>
            <a:ext cx="4288536" cy="5376672"/>
          </a:xfrm>
        </p:spPr>
        <p:txBody>
          <a:bodyPr>
            <a:normAutofit/>
          </a:bodyPr>
          <a:lstStyle/>
          <a:p>
            <a:r>
              <a:rPr lang="en-US" dirty="0"/>
              <a:t>Benefits and Limitation of Excel</a:t>
            </a:r>
          </a:p>
        </p:txBody>
      </p:sp>
      <p:graphicFrame>
        <p:nvGraphicFramePr>
          <p:cNvPr id="4" name="Content Placeholder 3">
            <a:extLst>
              <a:ext uri="{FF2B5EF4-FFF2-40B4-BE49-F238E27FC236}">
                <a16:creationId xmlns:a16="http://schemas.microsoft.com/office/drawing/2014/main" id="{A16B5161-E614-A6FC-4BF9-FE4DC95FAE56}"/>
              </a:ext>
            </a:extLst>
          </p:cNvPr>
          <p:cNvGraphicFramePr>
            <a:graphicFrameLocks noGrp="1"/>
          </p:cNvGraphicFramePr>
          <p:nvPr>
            <p:ph idx="1"/>
            <p:extLst>
              <p:ext uri="{D42A27DB-BD31-4B8C-83A1-F6EECF244321}">
                <p14:modId xmlns:p14="http://schemas.microsoft.com/office/powerpoint/2010/main" val="2627828218"/>
              </p:ext>
            </p:extLst>
          </p:nvPr>
        </p:nvGraphicFramePr>
        <p:xfrm>
          <a:off x="4477173" y="23813"/>
          <a:ext cx="7714827" cy="73991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85800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Background design fun background wallpapaper design presentation simple  modern colorful | Premium Vector">
            <a:extLst>
              <a:ext uri="{FF2B5EF4-FFF2-40B4-BE49-F238E27FC236}">
                <a16:creationId xmlns:a16="http://schemas.microsoft.com/office/drawing/2014/main" id="{117E523E-D017-5E65-914F-C475D0E5C7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170" name="Picture 2">
            <a:extLst>
              <a:ext uri="{FF2B5EF4-FFF2-40B4-BE49-F238E27FC236}">
                <a16:creationId xmlns:a16="http://schemas.microsoft.com/office/drawing/2014/main" id="{E0CDAC48-5E91-A404-A206-3F2B62442B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descr="Page 27 | Basic background Images - Free Download on Freepik">
            <a:extLst>
              <a:ext uri="{FF2B5EF4-FFF2-40B4-BE49-F238E27FC236}">
                <a16:creationId xmlns:a16="http://schemas.microsoft.com/office/drawing/2014/main" id="{CD8B08F9-AA8C-4224-4CAA-76B8D4D937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BE05A2F-75F5-8327-CA34-443A2F827651}"/>
              </a:ext>
            </a:extLst>
          </p:cNvPr>
          <p:cNvSpPr>
            <a:spLocks noGrp="1"/>
          </p:cNvSpPr>
          <p:nvPr>
            <p:ph type="title"/>
          </p:nvPr>
        </p:nvSpPr>
        <p:spPr>
          <a:xfrm>
            <a:off x="521208" y="978408"/>
            <a:ext cx="11155680" cy="1463040"/>
          </a:xfrm>
        </p:spPr>
        <p:txBody>
          <a:bodyPr>
            <a:normAutofit/>
          </a:bodyPr>
          <a:lstStyle/>
          <a:p>
            <a:r>
              <a:rPr lang="en-US" dirty="0"/>
              <a:t>Microsoft 365 Communication / Collaboration Tool</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A291CE8-72AF-3929-7D5B-862525E1B002}"/>
              </a:ext>
            </a:extLst>
          </p:cNvPr>
          <p:cNvGraphicFramePr>
            <a:graphicFrameLocks noGrp="1"/>
          </p:cNvGraphicFramePr>
          <p:nvPr>
            <p:ph idx="1"/>
            <p:extLst>
              <p:ext uri="{D42A27DB-BD31-4B8C-83A1-F6EECF244321}">
                <p14:modId xmlns:p14="http://schemas.microsoft.com/office/powerpoint/2010/main" val="1672067254"/>
              </p:ext>
            </p:extLst>
          </p:nvPr>
        </p:nvGraphicFramePr>
        <p:xfrm>
          <a:off x="-3050" y="1611964"/>
          <a:ext cx="12057518" cy="50118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38186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A0DABD-65F9-D0CE-A62C-290F0FCB2AF2}"/>
            </a:ext>
          </a:extLst>
        </p:cNvPr>
        <p:cNvGrpSpPr/>
        <p:nvPr/>
      </p:nvGrpSpPr>
      <p:grpSpPr>
        <a:xfrm>
          <a:off x="0" y="0"/>
          <a:ext cx="0" cy="0"/>
          <a:chOff x="0" y="0"/>
          <a:chExt cx="0" cy="0"/>
        </a:xfrm>
      </p:grpSpPr>
      <p:pic>
        <p:nvPicPr>
          <p:cNvPr id="4" name="Picture 4" descr="Background design fun background wallpapaper design presentation simple  modern colorful | Premium Vector">
            <a:extLst>
              <a:ext uri="{FF2B5EF4-FFF2-40B4-BE49-F238E27FC236}">
                <a16:creationId xmlns:a16="http://schemas.microsoft.com/office/drawing/2014/main" id="{66A03EE7-16B7-BD8C-1D0D-ADE1234A30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4" name="Picture 2">
            <a:extLst>
              <a:ext uri="{FF2B5EF4-FFF2-40B4-BE49-F238E27FC236}">
                <a16:creationId xmlns:a16="http://schemas.microsoft.com/office/drawing/2014/main" id="{ED3D8222-AB33-C6B6-3D77-DE172D6EDA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descr="Page 27 | Basic background Images - Free Download on Freepik">
            <a:extLst>
              <a:ext uri="{FF2B5EF4-FFF2-40B4-BE49-F238E27FC236}">
                <a16:creationId xmlns:a16="http://schemas.microsoft.com/office/drawing/2014/main" id="{B685B193-2BA5-111E-6271-F55C65E10E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714EA7B-F9AD-7F24-73F6-88C167F8A039}"/>
              </a:ext>
            </a:extLst>
          </p:cNvPr>
          <p:cNvSpPr>
            <a:spLocks noGrp="1"/>
          </p:cNvSpPr>
          <p:nvPr>
            <p:ph type="title"/>
          </p:nvPr>
        </p:nvSpPr>
        <p:spPr>
          <a:xfrm>
            <a:off x="521208" y="978408"/>
            <a:ext cx="4032504" cy="3364992"/>
          </a:xfrm>
        </p:spPr>
        <p:txBody>
          <a:bodyPr>
            <a:normAutofit/>
          </a:bodyPr>
          <a:lstStyle/>
          <a:p>
            <a:r>
              <a:rPr lang="en-US" sz="4100"/>
              <a:t>How Teams Supports Communication </a:t>
            </a:r>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8FB84B-CD0B-A466-1874-52E860A4CD36}"/>
              </a:ext>
            </a:extLst>
          </p:cNvPr>
          <p:cNvGraphicFramePr>
            <a:graphicFrameLocks noGrp="1"/>
          </p:cNvGraphicFramePr>
          <p:nvPr>
            <p:ph idx="1"/>
            <p:extLst>
              <p:ext uri="{D42A27DB-BD31-4B8C-83A1-F6EECF244321}">
                <p14:modId xmlns:p14="http://schemas.microsoft.com/office/powerpoint/2010/main" val="4038969682"/>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145865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87BE93-F38B-A315-F78B-75810ABDA9DA}"/>
            </a:ext>
          </a:extLst>
        </p:cNvPr>
        <p:cNvGrpSpPr/>
        <p:nvPr/>
      </p:nvGrpSpPr>
      <p:grpSpPr>
        <a:xfrm>
          <a:off x="0" y="0"/>
          <a:ext cx="0" cy="0"/>
          <a:chOff x="0" y="0"/>
          <a:chExt cx="0" cy="0"/>
        </a:xfrm>
      </p:grpSpPr>
      <p:pic>
        <p:nvPicPr>
          <p:cNvPr id="9" name="Picture 4" descr="Background design fun background wallpapaper design presentation simple  modern colorful | Premium Vector">
            <a:extLst>
              <a:ext uri="{FF2B5EF4-FFF2-40B4-BE49-F238E27FC236}">
                <a16:creationId xmlns:a16="http://schemas.microsoft.com/office/drawing/2014/main" id="{DE651365-C92A-BB69-EA66-2E88C4AF80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useBgFill="1">
        <p:nvSpPr>
          <p:cNvPr id="22" name="Rectangle 21">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9218" name="Picture 2">
            <a:extLst>
              <a:ext uri="{FF2B5EF4-FFF2-40B4-BE49-F238E27FC236}">
                <a16:creationId xmlns:a16="http://schemas.microsoft.com/office/drawing/2014/main" id="{A66C5FC6-3B09-28EB-54F5-C5AA0F8635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8" descr="Page 27 | Basic background Images - Free Download on Freepik">
            <a:extLst>
              <a:ext uri="{FF2B5EF4-FFF2-40B4-BE49-F238E27FC236}">
                <a16:creationId xmlns:a16="http://schemas.microsoft.com/office/drawing/2014/main" id="{E59D3C96-FFE2-61B7-73D3-E43643F44F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28853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4" name="Rectangle 23">
            <a:extLst>
              <a:ext uri="{FF2B5EF4-FFF2-40B4-BE49-F238E27FC236}">
                <a16:creationId xmlns:a16="http://schemas.microsoft.com/office/drawing/2014/main" id="{AB1E35EA-FB9C-AE5F-4AB8-1B3D59CC9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2976" y="611650"/>
            <a:ext cx="614476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0CB1151C-B98F-6472-3A65-220F28EF2D40}"/>
              </a:ext>
            </a:extLst>
          </p:cNvPr>
          <p:cNvSpPr>
            <a:spLocks noGrp="1"/>
          </p:cNvSpPr>
          <p:nvPr>
            <p:ph type="title"/>
          </p:nvPr>
        </p:nvSpPr>
        <p:spPr>
          <a:xfrm>
            <a:off x="521208" y="978408"/>
            <a:ext cx="4288536" cy="5376672"/>
          </a:xfrm>
        </p:spPr>
        <p:txBody>
          <a:bodyPr>
            <a:normAutofit/>
          </a:bodyPr>
          <a:lstStyle/>
          <a:p>
            <a:r>
              <a:rPr lang="en-US" dirty="0"/>
              <a:t>Advantages and Challenges of Teams</a:t>
            </a:r>
          </a:p>
        </p:txBody>
      </p:sp>
      <p:sp>
        <p:nvSpPr>
          <p:cNvPr id="3" name="Content Placeholder 2">
            <a:extLst>
              <a:ext uri="{FF2B5EF4-FFF2-40B4-BE49-F238E27FC236}">
                <a16:creationId xmlns:a16="http://schemas.microsoft.com/office/drawing/2014/main" id="{A4113232-50DE-A05B-13AF-38E26A32EE97}"/>
              </a:ext>
            </a:extLst>
          </p:cNvPr>
          <p:cNvSpPr>
            <a:spLocks noGrp="1"/>
          </p:cNvSpPr>
          <p:nvPr>
            <p:ph idx="1"/>
          </p:nvPr>
        </p:nvSpPr>
        <p:spPr>
          <a:xfrm>
            <a:off x="5522976" y="1042416"/>
            <a:ext cx="6144768" cy="5312664"/>
          </a:xfrm>
        </p:spPr>
        <p:txBody>
          <a:bodyPr>
            <a:normAutofit/>
          </a:bodyPr>
          <a:lstStyle/>
          <a:p>
            <a:pPr marL="0" indent="0">
              <a:buNone/>
            </a:pPr>
            <a:r>
              <a:rPr lang="en-GB" b="1" dirty="0"/>
              <a:t>Advantages:</a:t>
            </a:r>
            <a:endParaRPr lang="en-GB" dirty="0"/>
          </a:p>
          <a:p>
            <a:r>
              <a:rPr lang="en-GB" dirty="0"/>
              <a:t>Real-time communication </a:t>
            </a:r>
            <a:r>
              <a:rPr lang="en-GB" i="1" dirty="0"/>
              <a:t>(Microsoft, 2024)</a:t>
            </a:r>
            <a:endParaRPr lang="en-GB" dirty="0"/>
          </a:p>
          <a:p>
            <a:r>
              <a:rPr lang="en-GB" dirty="0"/>
              <a:t>Supports teamwork across locations </a:t>
            </a:r>
            <a:r>
              <a:rPr lang="en-GB" i="1" dirty="0"/>
              <a:t>(Prospects, 2024)</a:t>
            </a:r>
            <a:endParaRPr lang="en-GB" dirty="0"/>
          </a:p>
          <a:p>
            <a:r>
              <a:rPr lang="en-GB" dirty="0"/>
              <a:t>Enables quick sharing of updates and documents </a:t>
            </a:r>
            <a:r>
              <a:rPr lang="en-GB" i="1" dirty="0"/>
              <a:t>(Microsoft, 2024)</a:t>
            </a:r>
            <a:endParaRPr lang="en-GB" dirty="0"/>
          </a:p>
          <a:p>
            <a:pPr marL="0" indent="0">
              <a:buNone/>
            </a:pPr>
            <a:endParaRPr lang="en-GB" dirty="0"/>
          </a:p>
          <a:p>
            <a:pPr marL="0" indent="0">
              <a:buNone/>
            </a:pPr>
            <a:r>
              <a:rPr lang="en-GB" b="1" dirty="0"/>
              <a:t>Challenges:</a:t>
            </a:r>
            <a:endParaRPr lang="en-GB" dirty="0"/>
          </a:p>
          <a:p>
            <a:r>
              <a:rPr lang="en-GB" dirty="0"/>
              <a:t>Staff may require training to use Teams confidently </a:t>
            </a:r>
            <a:r>
              <a:rPr lang="en-GB" i="1" dirty="0"/>
              <a:t>(Prospects, 2024)</a:t>
            </a:r>
            <a:endParaRPr lang="en-GB" dirty="0"/>
          </a:p>
          <a:p>
            <a:r>
              <a:rPr lang="en-GB" dirty="0"/>
              <a:t>Too many notifications can cause distractions </a:t>
            </a:r>
            <a:r>
              <a:rPr lang="en-GB" i="1" dirty="0"/>
              <a:t>(Microsoft, 2024)</a:t>
            </a:r>
            <a:r>
              <a:rPr lang="en-GB" dirty="0"/>
              <a:t> </a:t>
            </a:r>
          </a:p>
          <a:p>
            <a:r>
              <a:rPr lang="en-GB" dirty="0"/>
              <a:t>Depends on stable internet access </a:t>
            </a:r>
            <a:r>
              <a:rPr lang="en-GB" i="1" dirty="0"/>
              <a:t>(NHS Digital, 2023)</a:t>
            </a:r>
            <a:endParaRPr lang="en-GB" dirty="0"/>
          </a:p>
          <a:p>
            <a:pPr marL="0" indent="0">
              <a:buNone/>
            </a:pPr>
            <a:endParaRPr lang="en-US" dirty="0"/>
          </a:p>
        </p:txBody>
      </p:sp>
    </p:spTree>
    <p:extLst>
      <p:ext uri="{BB962C8B-B14F-4D97-AF65-F5344CB8AC3E}">
        <p14:creationId xmlns:p14="http://schemas.microsoft.com/office/powerpoint/2010/main" val="513011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4" descr="Background design fun background wallpapaper design presentation simple  modern colorful | Premium Vector">
            <a:extLst>
              <a:ext uri="{FF2B5EF4-FFF2-40B4-BE49-F238E27FC236}">
                <a16:creationId xmlns:a16="http://schemas.microsoft.com/office/drawing/2014/main" id="{2CEA8404-EB8D-80C5-0E7C-AFA5F0F776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useBgFill="1">
        <p:nvSpPr>
          <p:cNvPr id="12" name="Rectangle 11">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42" name="Picture 2">
            <a:extLst>
              <a:ext uri="{FF2B5EF4-FFF2-40B4-BE49-F238E27FC236}">
                <a16:creationId xmlns:a16="http://schemas.microsoft.com/office/drawing/2014/main" id="{014E1370-0058-138C-B656-2346E6A2B9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descr="Page 27 | Basic background Images - Free Download on Freepik">
            <a:extLst>
              <a:ext uri="{FF2B5EF4-FFF2-40B4-BE49-F238E27FC236}">
                <a16:creationId xmlns:a16="http://schemas.microsoft.com/office/drawing/2014/main" id="{187094AD-2250-4308-99DB-0F11505A7E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598D7C4-AAB5-4551-3F8A-60FBF7CB4FAA}"/>
              </a:ext>
            </a:extLst>
          </p:cNvPr>
          <p:cNvSpPr>
            <a:spLocks noGrp="1"/>
          </p:cNvSpPr>
          <p:nvPr>
            <p:ph type="title"/>
          </p:nvPr>
        </p:nvSpPr>
        <p:spPr>
          <a:xfrm>
            <a:off x="521208" y="978408"/>
            <a:ext cx="4032504" cy="3364992"/>
          </a:xfrm>
        </p:spPr>
        <p:txBody>
          <a:bodyPr>
            <a:normAutofit/>
          </a:bodyPr>
          <a:lstStyle/>
          <a:p>
            <a:r>
              <a:rPr lang="en-US" dirty="0"/>
              <a:t>Digital Safety Action Plan</a:t>
            </a:r>
          </a:p>
        </p:txBody>
      </p:sp>
      <p:sp>
        <p:nvSpPr>
          <p:cNvPr id="14" name="Rectangle 13">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BA4AEF71-4569-E43E-4117-9C3B3EE2EA0C}"/>
              </a:ext>
            </a:extLst>
          </p:cNvPr>
          <p:cNvGraphicFramePr>
            <a:graphicFrameLocks noGrp="1"/>
          </p:cNvGraphicFramePr>
          <p:nvPr>
            <p:ph idx="1"/>
            <p:extLst>
              <p:ext uri="{D42A27DB-BD31-4B8C-83A1-F6EECF244321}">
                <p14:modId xmlns:p14="http://schemas.microsoft.com/office/powerpoint/2010/main" val="1227345590"/>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8" name="Picture 4" descr="Internet filter to control social media content for kids Internet filter to control social media content for kids. Tiny man, woman and children standing near PC lock screen flat vector illustration. Ban concept for banner, website design or landing web page internet safety for kids stock illustrations">
            <a:extLst>
              <a:ext uri="{FF2B5EF4-FFF2-40B4-BE49-F238E27FC236}">
                <a16:creationId xmlns:a16="http://schemas.microsoft.com/office/drawing/2014/main" id="{FE5E18A2-6406-4285-3757-E8B2D53B40D6}"/>
              </a:ext>
            </a:extLst>
          </p:cNvPr>
          <p:cNvPicPr>
            <a:picLocks noChangeAspect="1" noChangeArrowheads="1"/>
          </p:cNvPicPr>
          <p:nvPr/>
        </p:nvPicPr>
        <p:blipFill>
          <a:blip r:embed="rId10">
            <a:alphaModFix amt="85000"/>
            <a:extLst>
              <a:ext uri="{28A0092B-C50C-407E-A947-70E740481C1C}">
                <a14:useLocalDpi xmlns:a14="http://schemas.microsoft.com/office/drawing/2010/main" val="0"/>
              </a:ext>
            </a:extLst>
          </a:blip>
          <a:srcRect/>
          <a:stretch>
            <a:fillRect/>
          </a:stretch>
        </p:blipFill>
        <p:spPr bwMode="auto">
          <a:xfrm>
            <a:off x="405606" y="2295912"/>
            <a:ext cx="6142464" cy="4094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5024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C5A64F-6679-7011-6AB9-0CCD7974CEC2}"/>
            </a:ext>
          </a:extLst>
        </p:cNvPr>
        <p:cNvGrpSpPr/>
        <p:nvPr/>
      </p:nvGrpSpPr>
      <p:grpSpPr>
        <a:xfrm>
          <a:off x="0" y="0"/>
          <a:ext cx="0" cy="0"/>
          <a:chOff x="0" y="0"/>
          <a:chExt cx="0" cy="0"/>
        </a:xfrm>
      </p:grpSpPr>
      <p:pic>
        <p:nvPicPr>
          <p:cNvPr id="3" name="Picture 4" descr="Background design fun background wallpapaper design presentation simple  modern colorful | Premium Vector">
            <a:extLst>
              <a:ext uri="{FF2B5EF4-FFF2-40B4-BE49-F238E27FC236}">
                <a16:creationId xmlns:a16="http://schemas.microsoft.com/office/drawing/2014/main" id="{BE78EF2F-2CC3-B0D4-2F05-DA8BA14AB2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a:extLst>
              <a:ext uri="{FF2B5EF4-FFF2-40B4-BE49-F238E27FC236}">
                <a16:creationId xmlns:a16="http://schemas.microsoft.com/office/drawing/2014/main" id="{4C756980-55FF-DF61-BD58-CFD74B9FD9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Page 27 | Basic background Images - Free Download on Freepik">
            <a:extLst>
              <a:ext uri="{FF2B5EF4-FFF2-40B4-BE49-F238E27FC236}">
                <a16:creationId xmlns:a16="http://schemas.microsoft.com/office/drawing/2014/main" id="{E171E31E-C3B9-967D-95E6-D9F116A501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AE1B6DC-4D66-3E2B-2DCF-FDC5AD82C3A0}"/>
              </a:ext>
            </a:extLst>
          </p:cNvPr>
          <p:cNvSpPr>
            <a:spLocks noGrp="1"/>
          </p:cNvSpPr>
          <p:nvPr>
            <p:ph type="title"/>
          </p:nvPr>
        </p:nvSpPr>
        <p:spPr>
          <a:xfrm>
            <a:off x="1621874" y="66040"/>
            <a:ext cx="11155680" cy="1463040"/>
          </a:xfrm>
        </p:spPr>
        <p:txBody>
          <a:bodyPr/>
          <a:lstStyle/>
          <a:p>
            <a:r>
              <a:rPr lang="en-US" dirty="0"/>
              <a:t>Digital Safety Action Plan (Table)</a:t>
            </a:r>
          </a:p>
        </p:txBody>
      </p:sp>
      <p:graphicFrame>
        <p:nvGraphicFramePr>
          <p:cNvPr id="4" name="Content Placeholder 3">
            <a:extLst>
              <a:ext uri="{FF2B5EF4-FFF2-40B4-BE49-F238E27FC236}">
                <a16:creationId xmlns:a16="http://schemas.microsoft.com/office/drawing/2014/main" id="{56AA3D12-7A7C-E0AF-8488-B24B2B130053}"/>
              </a:ext>
            </a:extLst>
          </p:cNvPr>
          <p:cNvGraphicFramePr>
            <a:graphicFrameLocks noGrp="1"/>
          </p:cNvGraphicFramePr>
          <p:nvPr>
            <p:ph idx="1"/>
            <p:extLst>
              <p:ext uri="{D42A27DB-BD31-4B8C-83A1-F6EECF244321}">
                <p14:modId xmlns:p14="http://schemas.microsoft.com/office/powerpoint/2010/main" val="2186279932"/>
              </p:ext>
            </p:extLst>
          </p:nvPr>
        </p:nvGraphicFramePr>
        <p:xfrm>
          <a:off x="656167" y="1825466"/>
          <a:ext cx="11156949" cy="3205480"/>
        </p:xfrm>
        <a:graphic>
          <a:graphicData uri="http://schemas.openxmlformats.org/drawingml/2006/table">
            <a:tbl>
              <a:tblPr firstRow="1" bandRow="1">
                <a:tableStyleId>{8799B23B-EC83-4686-B30A-512413B5E67A}</a:tableStyleId>
              </a:tblPr>
              <a:tblGrid>
                <a:gridCol w="3718983">
                  <a:extLst>
                    <a:ext uri="{9D8B030D-6E8A-4147-A177-3AD203B41FA5}">
                      <a16:colId xmlns:a16="http://schemas.microsoft.com/office/drawing/2014/main" val="2838863711"/>
                    </a:ext>
                  </a:extLst>
                </a:gridCol>
                <a:gridCol w="3718983">
                  <a:extLst>
                    <a:ext uri="{9D8B030D-6E8A-4147-A177-3AD203B41FA5}">
                      <a16:colId xmlns:a16="http://schemas.microsoft.com/office/drawing/2014/main" val="2666351839"/>
                    </a:ext>
                  </a:extLst>
                </a:gridCol>
                <a:gridCol w="3718983">
                  <a:extLst>
                    <a:ext uri="{9D8B030D-6E8A-4147-A177-3AD203B41FA5}">
                      <a16:colId xmlns:a16="http://schemas.microsoft.com/office/drawing/2014/main" val="2462940075"/>
                    </a:ext>
                  </a:extLst>
                </a:gridCol>
              </a:tblGrid>
              <a:tr h="370840">
                <a:tc>
                  <a:txBody>
                    <a:bodyPr/>
                    <a:lstStyle/>
                    <a:p>
                      <a:r>
                        <a:rPr lang="en-US" dirty="0"/>
                        <a:t>Areas</a:t>
                      </a:r>
                    </a:p>
                  </a:txBody>
                  <a:tcPr>
                    <a:solidFill>
                      <a:schemeClr val="bg1"/>
                    </a:solidFill>
                  </a:tcPr>
                </a:tc>
                <a:tc>
                  <a:txBody>
                    <a:bodyPr/>
                    <a:lstStyle/>
                    <a:p>
                      <a:r>
                        <a:rPr lang="en-US" dirty="0"/>
                        <a:t>Goal</a:t>
                      </a:r>
                    </a:p>
                  </a:txBody>
                  <a:tcPr>
                    <a:solidFill>
                      <a:schemeClr val="bg1"/>
                    </a:solidFill>
                  </a:tcPr>
                </a:tc>
                <a:tc>
                  <a:txBody>
                    <a:bodyPr/>
                    <a:lstStyle/>
                    <a:p>
                      <a:r>
                        <a:rPr lang="en-US" dirty="0"/>
                        <a:t>Action</a:t>
                      </a:r>
                    </a:p>
                  </a:txBody>
                  <a:tcPr>
                    <a:solidFill>
                      <a:schemeClr val="bg1"/>
                    </a:solidFill>
                  </a:tcPr>
                </a:tc>
                <a:extLst>
                  <a:ext uri="{0D108BD9-81ED-4DB2-BD59-A6C34878D82A}">
                    <a16:rowId xmlns:a16="http://schemas.microsoft.com/office/drawing/2014/main" val="4150203548"/>
                  </a:ext>
                </a:extLst>
              </a:tr>
              <a:tr h="0">
                <a:tc>
                  <a:txBody>
                    <a:bodyPr/>
                    <a:lstStyle/>
                    <a:p>
                      <a:r>
                        <a:rPr lang="en-US" dirty="0"/>
                        <a:t>Secure Access</a:t>
                      </a:r>
                    </a:p>
                  </a:txBody>
                  <a:tcPr>
                    <a:solidFill>
                      <a:schemeClr val="bg1"/>
                    </a:solidFill>
                  </a:tcPr>
                </a:tc>
                <a:tc>
                  <a:txBody>
                    <a:bodyPr/>
                    <a:lstStyle/>
                    <a:p>
                      <a:r>
                        <a:rPr lang="en-US" dirty="0"/>
                        <a:t>Prevent Unauthorized Access</a:t>
                      </a: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Use strong password, multi-factor authentication, staff logins </a:t>
                      </a:r>
                      <a:r>
                        <a:rPr lang="en-GB" dirty="0"/>
                        <a:t>(ICO, 2023)</a:t>
                      </a:r>
                    </a:p>
                  </a:txBody>
                  <a:tcPr>
                    <a:solidFill>
                      <a:schemeClr val="bg1"/>
                    </a:solidFill>
                  </a:tcPr>
                </a:tc>
                <a:extLst>
                  <a:ext uri="{0D108BD9-81ED-4DB2-BD59-A6C34878D82A}">
                    <a16:rowId xmlns:a16="http://schemas.microsoft.com/office/drawing/2014/main" val="2623533909"/>
                  </a:ext>
                </a:extLst>
              </a:tr>
              <a:tr h="370840">
                <a:tc>
                  <a:txBody>
                    <a:bodyPr/>
                    <a:lstStyle/>
                    <a:p>
                      <a:r>
                        <a:rPr lang="en-US" dirty="0"/>
                        <a:t>Email Awareness</a:t>
                      </a:r>
                    </a:p>
                  </a:txBody>
                  <a:tcPr>
                    <a:solidFill>
                      <a:schemeClr val="bg1"/>
                    </a:solidFill>
                  </a:tcPr>
                </a:tc>
                <a:tc>
                  <a:txBody>
                    <a:bodyPr/>
                    <a:lstStyle/>
                    <a:p>
                      <a:r>
                        <a:rPr lang="en-US" dirty="0"/>
                        <a:t>Reduce Phishing Risks</a:t>
                      </a: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Staff training, report suspicious emails </a:t>
                      </a:r>
                      <a:r>
                        <a:rPr lang="en-GB" dirty="0"/>
                        <a:t>(NHS Digital, 2023)</a:t>
                      </a:r>
                    </a:p>
                  </a:txBody>
                  <a:tcPr>
                    <a:solidFill>
                      <a:schemeClr val="bg1"/>
                    </a:solidFill>
                  </a:tcPr>
                </a:tc>
                <a:extLst>
                  <a:ext uri="{0D108BD9-81ED-4DB2-BD59-A6C34878D82A}">
                    <a16:rowId xmlns:a16="http://schemas.microsoft.com/office/drawing/2014/main" val="590203729"/>
                  </a:ext>
                </a:extLst>
              </a:tr>
              <a:tr h="370840">
                <a:tc>
                  <a:txBody>
                    <a:bodyPr/>
                    <a:lstStyle/>
                    <a:p>
                      <a:r>
                        <a:rPr lang="en-US" dirty="0"/>
                        <a:t>Data Management</a:t>
                      </a:r>
                    </a:p>
                  </a:txBody>
                  <a:tcPr>
                    <a:solidFill>
                      <a:schemeClr val="bg1"/>
                    </a:solidFill>
                  </a:tcPr>
                </a:tc>
                <a:tc>
                  <a:txBody>
                    <a:bodyPr/>
                    <a:lstStyle/>
                    <a:p>
                      <a:r>
                        <a:rPr lang="en-US" dirty="0"/>
                        <a:t>Protect Stored Information </a:t>
                      </a: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Use OneDrive, regular backups, restricted access </a:t>
                      </a:r>
                      <a:r>
                        <a:rPr lang="en-GB" dirty="0"/>
                        <a:t>(Microsoft, 2024)</a:t>
                      </a:r>
                    </a:p>
                  </a:txBody>
                  <a:tcPr>
                    <a:solidFill>
                      <a:schemeClr val="bg1"/>
                    </a:solidFill>
                  </a:tcPr>
                </a:tc>
                <a:extLst>
                  <a:ext uri="{0D108BD9-81ED-4DB2-BD59-A6C34878D82A}">
                    <a16:rowId xmlns:a16="http://schemas.microsoft.com/office/drawing/2014/main" val="1105565119"/>
                  </a:ext>
                </a:extLst>
              </a:tr>
              <a:tr h="370840">
                <a:tc>
                  <a:txBody>
                    <a:bodyPr/>
                    <a:lstStyle/>
                    <a:p>
                      <a:r>
                        <a:rPr lang="en-US" dirty="0"/>
                        <a:t>Confidentiality &amp; Compliance</a:t>
                      </a:r>
                    </a:p>
                  </a:txBody>
                  <a:tcPr>
                    <a:solidFill>
                      <a:schemeClr val="bg1"/>
                    </a:solidFill>
                  </a:tcPr>
                </a:tc>
                <a:tc>
                  <a:txBody>
                    <a:bodyPr/>
                    <a:lstStyle/>
                    <a:p>
                      <a:r>
                        <a:rPr lang="en-US" dirty="0"/>
                        <a:t>Meet Legal Requirements</a:t>
                      </a: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GDPR training, clear data handling policies </a:t>
                      </a:r>
                      <a:r>
                        <a:rPr lang="en-GB" dirty="0"/>
                        <a:t>(ICO, 2023)</a:t>
                      </a:r>
                    </a:p>
                  </a:txBody>
                  <a:tcPr>
                    <a:solidFill>
                      <a:schemeClr val="bg1"/>
                    </a:solidFill>
                  </a:tcPr>
                </a:tc>
                <a:extLst>
                  <a:ext uri="{0D108BD9-81ED-4DB2-BD59-A6C34878D82A}">
                    <a16:rowId xmlns:a16="http://schemas.microsoft.com/office/drawing/2014/main" val="3969586382"/>
                  </a:ext>
                </a:extLst>
              </a:tr>
            </a:tbl>
          </a:graphicData>
        </a:graphic>
      </p:graphicFrame>
    </p:spTree>
    <p:extLst>
      <p:ext uri="{BB962C8B-B14F-4D97-AF65-F5344CB8AC3E}">
        <p14:creationId xmlns:p14="http://schemas.microsoft.com/office/powerpoint/2010/main" val="3743381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F13F6F-812E-063C-1D9E-269B124AA518}"/>
            </a:ext>
          </a:extLst>
        </p:cNvPr>
        <p:cNvGrpSpPr/>
        <p:nvPr/>
      </p:nvGrpSpPr>
      <p:grpSpPr>
        <a:xfrm>
          <a:off x="0" y="0"/>
          <a:ext cx="0" cy="0"/>
          <a:chOff x="0" y="0"/>
          <a:chExt cx="0" cy="0"/>
        </a:xfrm>
      </p:grpSpPr>
      <p:pic>
        <p:nvPicPr>
          <p:cNvPr id="9" name="Picture 4" descr="Background design fun background wallpapaper design presentation simple  modern colorful | Premium Vector">
            <a:extLst>
              <a:ext uri="{FF2B5EF4-FFF2-40B4-BE49-F238E27FC236}">
                <a16:creationId xmlns:a16="http://schemas.microsoft.com/office/drawing/2014/main" id="{BFE8FE4B-059C-E658-A16A-6527D354D2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useBgFill="1">
        <p:nvSpPr>
          <p:cNvPr id="16" name="Rectangle 15">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290" name="Picture 2">
            <a:extLst>
              <a:ext uri="{FF2B5EF4-FFF2-40B4-BE49-F238E27FC236}">
                <a16:creationId xmlns:a16="http://schemas.microsoft.com/office/drawing/2014/main" id="{6ADA5C21-C361-97F8-C27B-5566CCB706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descr="Page 27 | Basic background Images - Free Download on Freepik">
            <a:extLst>
              <a:ext uri="{FF2B5EF4-FFF2-40B4-BE49-F238E27FC236}">
                <a16:creationId xmlns:a16="http://schemas.microsoft.com/office/drawing/2014/main" id="{50E84535-9C08-7219-870A-38B30F1CC2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D65F615-0ACB-0F3C-7FDF-DCE71F4A3E38}"/>
              </a:ext>
            </a:extLst>
          </p:cNvPr>
          <p:cNvSpPr>
            <a:spLocks noGrp="1"/>
          </p:cNvSpPr>
          <p:nvPr>
            <p:ph type="title"/>
          </p:nvPr>
        </p:nvSpPr>
        <p:spPr>
          <a:xfrm>
            <a:off x="521208" y="978408"/>
            <a:ext cx="4032504" cy="3364992"/>
          </a:xfrm>
        </p:spPr>
        <p:txBody>
          <a:bodyPr>
            <a:normAutofit/>
          </a:bodyPr>
          <a:lstStyle/>
          <a:p>
            <a:r>
              <a:rPr lang="en-US" dirty="0"/>
              <a:t>Benefits of The Action Plan</a:t>
            </a:r>
          </a:p>
        </p:txBody>
      </p:sp>
      <p:sp>
        <p:nvSpPr>
          <p:cNvPr id="17" name="Rectangle 16">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Online Safety designs, themes, templates and downloadable graphic elements  on Dribbble">
            <a:extLst>
              <a:ext uri="{FF2B5EF4-FFF2-40B4-BE49-F238E27FC236}">
                <a16:creationId xmlns:a16="http://schemas.microsoft.com/office/drawing/2014/main" id="{06FB754E-1DDA-0907-63A8-AC7DA40B69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224" y="2490216"/>
            <a:ext cx="5080000" cy="3810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8" name="Content Placeholder 4">
            <a:extLst>
              <a:ext uri="{FF2B5EF4-FFF2-40B4-BE49-F238E27FC236}">
                <a16:creationId xmlns:a16="http://schemas.microsoft.com/office/drawing/2014/main" id="{D0424C8B-3427-7B2E-8121-B331F7CF0413}"/>
              </a:ext>
            </a:extLst>
          </p:cNvPr>
          <p:cNvGraphicFramePr>
            <a:graphicFrameLocks noGrp="1"/>
          </p:cNvGraphicFramePr>
          <p:nvPr>
            <p:ph idx="1"/>
            <p:extLst>
              <p:ext uri="{D42A27DB-BD31-4B8C-83A1-F6EECF244321}">
                <p14:modId xmlns:p14="http://schemas.microsoft.com/office/powerpoint/2010/main" val="4286248290"/>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902566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C7A153-DEF1-AC39-BB77-413DACBB44AB}"/>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1">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 name="Picture 4" descr="Background design fun background wallpapaper design presentation simple  modern colorful | Premium Vector">
            <a:extLst>
              <a:ext uri="{FF2B5EF4-FFF2-40B4-BE49-F238E27FC236}">
                <a16:creationId xmlns:a16="http://schemas.microsoft.com/office/drawing/2014/main" id="{C948DE08-1A03-C45A-7A18-6E778C620A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a:extLst>
              <a:ext uri="{FF2B5EF4-FFF2-40B4-BE49-F238E27FC236}">
                <a16:creationId xmlns:a16="http://schemas.microsoft.com/office/drawing/2014/main" id="{1E68A3F5-BAA2-2FD0-7C1B-FC5265F050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8" descr="Page 27 | Basic background Images - Free Download on Freepik">
            <a:extLst>
              <a:ext uri="{FF2B5EF4-FFF2-40B4-BE49-F238E27FC236}">
                <a16:creationId xmlns:a16="http://schemas.microsoft.com/office/drawing/2014/main" id="{5DA0C755-70F0-06C7-F98D-D41D83153C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09FB364E-E575-EB97-304A-E5ABCD5BC90C}"/>
              </a:ext>
            </a:extLst>
          </p:cNvPr>
          <p:cNvGraphicFramePr/>
          <p:nvPr>
            <p:extLst>
              <p:ext uri="{D42A27DB-BD31-4B8C-83A1-F6EECF244321}">
                <p14:modId xmlns:p14="http://schemas.microsoft.com/office/powerpoint/2010/main" val="2137155268"/>
              </p:ext>
            </p:extLst>
          </p:nvPr>
        </p:nvGraphicFramePr>
        <p:xfrm>
          <a:off x="463110" y="705390"/>
          <a:ext cx="11262731" cy="61045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83847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Background design fun background wallpapaper design presentation simple  modern colorful | Premium Vector">
            <a:extLst>
              <a:ext uri="{FF2B5EF4-FFF2-40B4-BE49-F238E27FC236}">
                <a16:creationId xmlns:a16="http://schemas.microsoft.com/office/drawing/2014/main" id="{7C9E4087-F4EE-C14C-B1AF-8B476BD25F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a:extLst>
              <a:ext uri="{FF2B5EF4-FFF2-40B4-BE49-F238E27FC236}">
                <a16:creationId xmlns:a16="http://schemas.microsoft.com/office/drawing/2014/main" id="{94DDFF71-2308-78EE-7791-21E5E7D5F4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Page 27 | Basic background Images - Free Download on Freepik">
            <a:extLst>
              <a:ext uri="{FF2B5EF4-FFF2-40B4-BE49-F238E27FC236}">
                <a16:creationId xmlns:a16="http://schemas.microsoft.com/office/drawing/2014/main" id="{92DB5A2E-2CC2-5DC1-2769-2888431A97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C4FEA6A-FDB1-87E6-853B-E62E7EE11DF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7E99421-4FE9-020F-4947-A05920BE2994}"/>
              </a:ext>
            </a:extLst>
          </p:cNvPr>
          <p:cNvSpPr>
            <a:spLocks noGrp="1"/>
          </p:cNvSpPr>
          <p:nvPr>
            <p:ph idx="1"/>
          </p:nvPr>
        </p:nvSpPr>
        <p:spPr>
          <a:xfrm>
            <a:off x="515112" y="2230265"/>
            <a:ext cx="11155680" cy="3767328"/>
          </a:xfrm>
          <a:solidFill>
            <a:schemeClr val="bg1"/>
          </a:solidFill>
        </p:spPr>
        <p:txBody>
          <a:bodyPr>
            <a:normAutofit fontScale="92500" lnSpcReduction="10000"/>
          </a:bodyPr>
          <a:lstStyle/>
          <a:p>
            <a:r>
              <a:rPr lang="en-GB" b="1" dirty="0"/>
              <a:t>GOV.UK</a:t>
            </a:r>
            <a:r>
              <a:rPr lang="en-GB" dirty="0"/>
              <a:t> (2023) </a:t>
            </a:r>
            <a:r>
              <a:rPr lang="en-GB" i="1" dirty="0"/>
              <a:t>Safeguarding children.</a:t>
            </a:r>
            <a:r>
              <a:rPr lang="en-GB" dirty="0"/>
              <a:t> Available at: https://</a:t>
            </a:r>
            <a:r>
              <a:rPr lang="en-GB" dirty="0" err="1"/>
              <a:t>www.gov.uk</a:t>
            </a:r>
            <a:r>
              <a:rPr lang="en-GB" dirty="0"/>
              <a:t>/safeguarding-children (Accessed: 12 February 2026).</a:t>
            </a:r>
          </a:p>
          <a:p>
            <a:r>
              <a:rPr lang="en-GB" b="1" dirty="0"/>
              <a:t>HM Government</a:t>
            </a:r>
            <a:r>
              <a:rPr lang="en-GB" dirty="0"/>
              <a:t> (2018) </a:t>
            </a:r>
            <a:r>
              <a:rPr lang="en-GB" i="1" dirty="0"/>
              <a:t>Working together to safeguard children: A guide to inter-agency working to safeguard and promote the welfare of children.</a:t>
            </a:r>
            <a:r>
              <a:rPr lang="en-GB" dirty="0"/>
              <a:t> London: HM Government. Available at: https://</a:t>
            </a:r>
            <a:r>
              <a:rPr lang="en-GB" dirty="0" err="1"/>
              <a:t>www.gov.uk</a:t>
            </a:r>
            <a:r>
              <a:rPr lang="en-GB" dirty="0"/>
              <a:t>/government/publications/working-together-to-safeguard-children–2 (Accessed: 12 February 2026).</a:t>
            </a:r>
          </a:p>
          <a:p>
            <a:r>
              <a:rPr lang="en-GB" b="1" dirty="0"/>
              <a:t>National Youth Agency</a:t>
            </a:r>
            <a:r>
              <a:rPr lang="en-GB" dirty="0"/>
              <a:t> (2024) </a:t>
            </a:r>
            <a:r>
              <a:rPr lang="en-GB" i="1" dirty="0"/>
              <a:t>Youth work and practice.</a:t>
            </a:r>
            <a:r>
              <a:rPr lang="en-GB" dirty="0"/>
              <a:t> Available at: https://</a:t>
            </a:r>
            <a:r>
              <a:rPr lang="en-GB" dirty="0" err="1"/>
              <a:t>www.nya.org.uk</a:t>
            </a:r>
            <a:r>
              <a:rPr lang="en-GB" dirty="0"/>
              <a:t> (Accessed: 12 February 2026).</a:t>
            </a:r>
          </a:p>
          <a:p>
            <a:r>
              <a:rPr lang="en-GB" b="1" dirty="0"/>
              <a:t>NHS</a:t>
            </a:r>
            <a:r>
              <a:rPr lang="en-GB" dirty="0"/>
              <a:t> (2024) </a:t>
            </a:r>
            <a:r>
              <a:rPr lang="en-GB" i="1" dirty="0"/>
              <a:t>Children and young people’s mental health.</a:t>
            </a:r>
            <a:r>
              <a:rPr lang="en-GB" dirty="0"/>
              <a:t> Available at: https://</a:t>
            </a:r>
            <a:r>
              <a:rPr lang="en-GB" dirty="0" err="1"/>
              <a:t>www.nhs.uk</a:t>
            </a:r>
            <a:r>
              <a:rPr lang="en-GB" dirty="0"/>
              <a:t>/mental-health/children-and-young-peoples-mental-health (Accessed: 12 February 2026).</a:t>
            </a:r>
          </a:p>
          <a:p>
            <a:r>
              <a:rPr lang="en-GB" b="1" dirty="0"/>
              <a:t>Prospects</a:t>
            </a:r>
            <a:r>
              <a:rPr lang="en-GB" dirty="0"/>
              <a:t> (2024) </a:t>
            </a:r>
            <a:r>
              <a:rPr lang="en-GB" i="1" dirty="0"/>
              <a:t>Youth support worker.</a:t>
            </a:r>
            <a:r>
              <a:rPr lang="en-GB" dirty="0"/>
              <a:t> Available at: https://</a:t>
            </a:r>
            <a:r>
              <a:rPr lang="en-GB" dirty="0" err="1"/>
              <a:t>www.prospects.ac.uk</a:t>
            </a:r>
            <a:r>
              <a:rPr lang="en-GB" dirty="0"/>
              <a:t>/job-profiles/youth-worker (Accessed: 12 February 2026).</a:t>
            </a:r>
          </a:p>
        </p:txBody>
      </p:sp>
    </p:spTree>
    <p:extLst>
      <p:ext uri="{BB962C8B-B14F-4D97-AF65-F5344CB8AC3E}">
        <p14:creationId xmlns:p14="http://schemas.microsoft.com/office/powerpoint/2010/main" val="989161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8B6C07-EA2B-CA7B-8CE5-784B473D21BB}"/>
            </a:ext>
          </a:extLst>
        </p:cNvPr>
        <p:cNvGrpSpPr/>
        <p:nvPr/>
      </p:nvGrpSpPr>
      <p:grpSpPr>
        <a:xfrm>
          <a:off x="0" y="0"/>
          <a:ext cx="0" cy="0"/>
          <a:chOff x="0" y="0"/>
          <a:chExt cx="0" cy="0"/>
        </a:xfrm>
      </p:grpSpPr>
      <p:sp>
        <p:nvSpPr>
          <p:cNvPr id="34" name="Freeform: Shape 33">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8" name="Rectangle 3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Yellow question mark">
            <a:extLst>
              <a:ext uri="{FF2B5EF4-FFF2-40B4-BE49-F238E27FC236}">
                <a16:creationId xmlns:a16="http://schemas.microsoft.com/office/drawing/2014/main" id="{2A7D0233-A238-8252-FE73-DDB4D2EC53AF}"/>
              </a:ext>
            </a:extLst>
          </p:cNvPr>
          <p:cNvPicPr>
            <a:picLocks noGrp="1" noRot="1" noChangeAspect="1" noMove="1" noResize="1" noEditPoints="1" noAdjustHandles="1" noChangeArrowheads="1" noChangeShapeType="1" noCrop="1"/>
          </p:cNvPicPr>
          <p:nvPr/>
        </p:nvPicPr>
        <p:blipFill>
          <a:blip r:embed="rId2"/>
          <a:srcRect r="-1" b="6226"/>
          <a:stretch>
            <a:fillRect/>
          </a:stretch>
        </p:blipFill>
        <p:spPr>
          <a:xfrm>
            <a:off x="20" y="10"/>
            <a:ext cx="12188932" cy="6857990"/>
          </a:xfrm>
          <a:prstGeom prst="rect">
            <a:avLst/>
          </a:prstGeom>
        </p:spPr>
      </p:pic>
      <p:sp>
        <p:nvSpPr>
          <p:cNvPr id="40" name="Rectangle 39">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04BF0-18D2-FE27-967F-BDB5FEBDF753}"/>
              </a:ext>
            </a:extLst>
          </p:cNvPr>
          <p:cNvSpPr>
            <a:spLocks noGrp="1"/>
          </p:cNvSpPr>
          <p:nvPr>
            <p:ph type="title"/>
          </p:nvPr>
        </p:nvSpPr>
        <p:spPr>
          <a:xfrm rot="20180317">
            <a:off x="517874" y="2261875"/>
            <a:ext cx="8686796" cy="2334247"/>
          </a:xfrm>
        </p:spPr>
        <p:txBody>
          <a:bodyPr vert="horz" lIns="91440" tIns="45720" rIns="91440" bIns="45720" rtlCol="0" anchor="t">
            <a:normAutofit/>
          </a:bodyPr>
          <a:lstStyle/>
          <a:p>
            <a:r>
              <a:rPr lang="en-US" sz="7200" dirty="0">
                <a:solidFill>
                  <a:srgbClr val="FFFFFF"/>
                </a:solidFill>
              </a:rPr>
              <a:t>Any Questions?</a:t>
            </a:r>
          </a:p>
        </p:txBody>
      </p:sp>
      <p:sp>
        <p:nvSpPr>
          <p:cNvPr id="44" name="Rectangle 4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840433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0">
            <a:extLst>
              <a:ext uri="{FF2B5EF4-FFF2-40B4-BE49-F238E27FC236}">
                <a16:creationId xmlns:a16="http://schemas.microsoft.com/office/drawing/2014/main" id="{AA083F47-750E-A41F-1E5A-EFB054507C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29CA8903-D01D-EDF2-EC36-1FB8427C8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2" descr="End Of Presentation Images – Browse 39,710 Stock Photos, Vectors, and Video  | Adobe Stock">
            <a:extLst>
              <a:ext uri="{FF2B5EF4-FFF2-40B4-BE49-F238E27FC236}">
                <a16:creationId xmlns:a16="http://schemas.microsoft.com/office/drawing/2014/main" id="{790B0077-A52A-136C-77F8-B73D47DC88AA}"/>
              </a:ext>
            </a:extLst>
          </p:cNvPr>
          <p:cNvPicPr>
            <a:picLocks noGrp="1" noRot="1" noChangeAspect="1" noMove="1" noResize="1" noEditPoints="1" noAdjustHandles="1" noChangeArrowheads="1" noChangeShapeType="1" noCrop="1"/>
          </p:cNvPicPr>
          <p:nvPr/>
        </p:nvPicPr>
        <p:blipFill>
          <a:blip r:embed="rId2">
            <a:alphaModFix/>
            <a:extLst>
              <a:ext uri="{BEBA8EAE-BF5A-486C-A8C5-ECC9F3942E4B}">
                <a14:imgProps xmlns:a14="http://schemas.microsoft.com/office/drawing/2010/main">
                  <a14:imgLayer r:embed="rId3">
                    <a14:imgEffect>
                      <a14:artisticMosiaicBubbles/>
                    </a14:imgEffect>
                  </a14:imgLayer>
                </a14:imgProps>
              </a:ext>
              <a:ext uri="{28A0092B-C50C-407E-A947-70E740481C1C}">
                <a14:useLocalDpi xmlns:a14="http://schemas.microsoft.com/office/drawing/2010/main" val="0"/>
              </a:ext>
            </a:extLst>
          </a:blip>
          <a:srcRect/>
          <a:stretch>
            <a:fillRect/>
          </a:stretch>
        </p:blipFill>
        <p:spPr bwMode="auto">
          <a:xfrm>
            <a:off x="-3048"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7" name="Freeform: Shape 16">
            <a:extLst>
              <a:ext uri="{FF2B5EF4-FFF2-40B4-BE49-F238E27FC236}">
                <a16:creationId xmlns:a16="http://schemas.microsoft.com/office/drawing/2014/main" id="{6CF33AA8-569A-6274-BBA4-E58E6FC3B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7102129" cy="149279"/>
          </a:xfrm>
          <a:custGeom>
            <a:avLst/>
            <a:gdLst>
              <a:gd name="connsiteX0" fmla="*/ 0 w 7102129"/>
              <a:gd name="connsiteY0" fmla="*/ 0 h 149279"/>
              <a:gd name="connsiteX1" fmla="*/ 7102129 w 7102129"/>
              <a:gd name="connsiteY1" fmla="*/ 0 h 149279"/>
              <a:gd name="connsiteX2" fmla="*/ 7102129 w 7102129"/>
              <a:gd name="connsiteY2" fmla="*/ 149279 h 149279"/>
              <a:gd name="connsiteX3" fmla="*/ 0 w 7102129"/>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7102129" h="149279">
                <a:moveTo>
                  <a:pt x="0" y="0"/>
                </a:moveTo>
                <a:lnTo>
                  <a:pt x="7102129" y="0"/>
                </a:lnTo>
                <a:lnTo>
                  <a:pt x="7102129"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F6DFD98-DAB6-7C4E-4578-A61344CE6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883" y="6209135"/>
            <a:ext cx="3072468" cy="45719"/>
          </a:xfrm>
          <a:custGeom>
            <a:avLst/>
            <a:gdLst>
              <a:gd name="connsiteX0" fmla="*/ 0 w 3072468"/>
              <a:gd name="connsiteY0" fmla="*/ 0 h 45719"/>
              <a:gd name="connsiteX1" fmla="*/ 3072468 w 3072468"/>
              <a:gd name="connsiteY1" fmla="*/ 0 h 45719"/>
              <a:gd name="connsiteX2" fmla="*/ 3072468 w 3072468"/>
              <a:gd name="connsiteY2" fmla="*/ 45719 h 45719"/>
              <a:gd name="connsiteX3" fmla="*/ 0 w 3072468"/>
              <a:gd name="connsiteY3" fmla="*/ 45719 h 45719"/>
            </a:gdLst>
            <a:ahLst/>
            <a:cxnLst>
              <a:cxn ang="0">
                <a:pos x="connsiteX0" y="connsiteY0"/>
              </a:cxn>
              <a:cxn ang="0">
                <a:pos x="connsiteX1" y="connsiteY1"/>
              </a:cxn>
              <a:cxn ang="0">
                <a:pos x="connsiteX2" y="connsiteY2"/>
              </a:cxn>
              <a:cxn ang="0">
                <a:pos x="connsiteX3" y="connsiteY3"/>
              </a:cxn>
            </a:cxnLst>
            <a:rect l="l" t="t" r="r" b="b"/>
            <a:pathLst>
              <a:path w="3072468" h="45719">
                <a:moveTo>
                  <a:pt x="0" y="0"/>
                </a:moveTo>
                <a:lnTo>
                  <a:pt x="3072468" y="0"/>
                </a:lnTo>
                <a:lnTo>
                  <a:pt x="3072468"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44851502"/>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1062</TotalTime>
  <Words>843</Words>
  <Application>Microsoft Macintosh PowerPoint</Application>
  <PresentationFormat>Widescreen</PresentationFormat>
  <Paragraphs>98</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Bierstadt</vt:lpstr>
      <vt:lpstr>Neue Haas Grotesk Text Pro</vt:lpstr>
      <vt:lpstr>GestaltVTI</vt:lpstr>
      <vt:lpstr>PowerPoint Presentation</vt:lpstr>
      <vt:lpstr>PowerPoint Presentation</vt:lpstr>
      <vt:lpstr>Introduction </vt:lpstr>
      <vt:lpstr>Microsoft 365 Productivity Application</vt:lpstr>
      <vt:lpstr>Current Practice Vs Excel</vt:lpstr>
      <vt:lpstr>Benefits and Limitation of Excel</vt:lpstr>
      <vt:lpstr>Microsoft 365 Communication / Collaboration Tool</vt:lpstr>
      <vt:lpstr>How Teams Supports Communication </vt:lpstr>
      <vt:lpstr>Advantages and Challenges of Teams</vt:lpstr>
      <vt:lpstr>Digital Safety Action Plan</vt:lpstr>
      <vt:lpstr>Digital Safety Action Plan (Table)</vt:lpstr>
      <vt:lpstr>Benefits of The Action Plan</vt:lpstr>
      <vt:lpstr>PowerPoint Presentation</vt:lpstr>
      <vt:lpstr>References</vt:lpstr>
      <vt:lpstr>Any 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dc:title>
  <dc:creator>Jason Kuok (2325244)</dc:creator>
  <cp:lastModifiedBy>Jason Kuok (2325244)</cp:lastModifiedBy>
  <cp:revision>1</cp:revision>
  <dcterms:created xsi:type="dcterms:W3CDTF">2026-01-22T12:43:38Z</dcterms:created>
  <dcterms:modified xsi:type="dcterms:W3CDTF">2026-02-12T23:47:23Z</dcterms:modified>
</cp:coreProperties>
</file>