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theme/theme2.xml" ContentType="application/vnd.openxmlformats-officedocument.theme+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theme/theme3.xml" ContentType="application/vnd.openxmlformats-officedocument.theme+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theme/theme4.xml" ContentType="application/vnd.openxmlformats-officedocument.theme+xml"/>
  <Override PartName="/ppt/theme/theme5.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2.xml" ContentType="application/vnd.openxmlformats-officedocument.presentationml.notesSlide+xml"/>
  <Override PartName="/ppt/notesSlides/notesSlide3.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changesInfos/changesInfo1.xml" ContentType="application/vnd.ms-powerpoint.changes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docMetadata/LabelInfo.xml" ContentType="application/vnd.ms-office.classificationlabel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5" Type="http://schemas.microsoft.com/office/2020/02/relationships/classificationlabels" Target="docMetadata/LabelInfo.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4"/>
    <p:sldMasterId id="2147483671" r:id="rId5"/>
    <p:sldMasterId id="2147483683" r:id="rId6"/>
    <p:sldMasterId id="2147483695" r:id="rId7"/>
  </p:sldMasterIdLst>
  <p:notesMasterIdLst>
    <p:notesMasterId r:id="rId45"/>
  </p:notesMasterIdLst>
  <p:sldIdLst>
    <p:sldId id="256" r:id="rId8"/>
    <p:sldId id="267" r:id="rId9"/>
    <p:sldId id="315" r:id="rId10"/>
    <p:sldId id="285" r:id="rId11"/>
    <p:sldId id="261" r:id="rId12"/>
    <p:sldId id="262" r:id="rId13"/>
    <p:sldId id="296" r:id="rId14"/>
    <p:sldId id="297" r:id="rId15"/>
    <p:sldId id="298" r:id="rId16"/>
    <p:sldId id="294" r:id="rId17"/>
    <p:sldId id="303" r:id="rId18"/>
    <p:sldId id="266" r:id="rId19"/>
    <p:sldId id="257" r:id="rId20"/>
    <p:sldId id="258" r:id="rId21"/>
    <p:sldId id="259" r:id="rId22"/>
    <p:sldId id="310" r:id="rId23"/>
    <p:sldId id="311" r:id="rId24"/>
    <p:sldId id="312" r:id="rId25"/>
    <p:sldId id="313" r:id="rId26"/>
    <p:sldId id="314" r:id="rId27"/>
    <p:sldId id="316" r:id="rId28"/>
    <p:sldId id="263" r:id="rId29"/>
    <p:sldId id="264" r:id="rId30"/>
    <p:sldId id="265" r:id="rId31"/>
    <p:sldId id="299" r:id="rId32"/>
    <p:sldId id="300" r:id="rId33"/>
    <p:sldId id="260" r:id="rId34"/>
    <p:sldId id="301" r:id="rId35"/>
    <p:sldId id="302" r:id="rId36"/>
    <p:sldId id="317" r:id="rId37"/>
    <p:sldId id="318" r:id="rId38"/>
    <p:sldId id="319" r:id="rId39"/>
    <p:sldId id="320" r:id="rId40"/>
    <p:sldId id="321" r:id="rId41"/>
    <p:sldId id="322" r:id="rId42"/>
    <p:sldId id="323" r:id="rId43"/>
    <p:sldId id="268" r:id="rId4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528" userDrawn="1">
          <p15:clr>
            <a:srgbClr val="A4A3A4"/>
          </p15:clr>
        </p15:guide>
        <p15:guide id="2" pos="6216" userDrawn="1">
          <p15:clr>
            <a:srgbClr val="A4A3A4"/>
          </p15:clr>
        </p15:guide>
        <p15:guide id="3" pos="1440" userDrawn="1">
          <p15:clr>
            <a:srgbClr val="A4A3A4"/>
          </p15:clr>
        </p15:guide>
        <p15:guide id="4" orient="horz" pos="2352" userDrawn="1">
          <p15:clr>
            <a:srgbClr val="A4A3A4"/>
          </p15:clr>
        </p15:guide>
        <p15:guide id="5" orient="horz" pos="936" userDrawn="1">
          <p15:clr>
            <a:srgbClr val="A4A3A4"/>
          </p15:clr>
        </p15:guide>
        <p15:guide id="6" pos="3840" userDrawn="1">
          <p15:clr>
            <a:srgbClr val="A4A3A4"/>
          </p15:clr>
        </p15:guide>
        <p15:guide id="7" orient="horz" pos="3144" userDrawn="1">
          <p15:clr>
            <a:srgbClr val="A4A3A4"/>
          </p15:clr>
        </p15:guide>
      </p15:sldGuideLst>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00000000-0000-0000-0000-000000000000}" name="Author" initials="A" userId="Author" providerId="AD"/>
</p188: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9C46A"/>
    <a:srgbClr val="97EFD3"/>
    <a:srgbClr val="F15574"/>
    <a:srgbClr val="F4EBE8"/>
    <a:srgbClr val="ECC4BF"/>
    <a:srgbClr val="C9ABA7"/>
    <a:srgbClr val="282828"/>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831" autoAdjust="0"/>
    <p:restoredTop sz="93741" autoAdjust="0"/>
  </p:normalViewPr>
  <p:slideViewPr>
    <p:cSldViewPr snapToGrid="0" snapToObjects="1" showGuides="1">
      <p:cViewPr varScale="1">
        <p:scale>
          <a:sx n="66" d="100"/>
          <a:sy n="66" d="100"/>
        </p:scale>
        <p:origin x="636" y="44"/>
      </p:cViewPr>
      <p:guideLst>
        <p:guide orient="horz" pos="528"/>
        <p:guide pos="6216"/>
        <p:guide pos="1440"/>
        <p:guide orient="horz" pos="2352"/>
        <p:guide orient="horz" pos="936"/>
        <p:guide pos="3840"/>
        <p:guide orient="horz" pos="3144"/>
      </p:guideLst>
    </p:cSldViewPr>
  </p:slideViewPr>
  <p:notesTextViewPr>
    <p:cViewPr>
      <p:scale>
        <a:sx n="1" d="1"/>
        <a:sy n="1" d="1"/>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6.xml"/><Relationship Id="rId18" Type="http://schemas.openxmlformats.org/officeDocument/2006/relationships/slide" Target="slides/slide11.xml"/><Relationship Id="rId26" Type="http://schemas.openxmlformats.org/officeDocument/2006/relationships/slide" Target="slides/slide19.xml"/><Relationship Id="rId39" Type="http://schemas.openxmlformats.org/officeDocument/2006/relationships/slide" Target="slides/slide32.xml"/><Relationship Id="rId21" Type="http://schemas.openxmlformats.org/officeDocument/2006/relationships/slide" Target="slides/slide14.xml"/><Relationship Id="rId34" Type="http://schemas.openxmlformats.org/officeDocument/2006/relationships/slide" Target="slides/slide27.xml"/><Relationship Id="rId42" Type="http://schemas.openxmlformats.org/officeDocument/2006/relationships/slide" Target="slides/slide35.xml"/><Relationship Id="rId47" Type="http://schemas.openxmlformats.org/officeDocument/2006/relationships/viewProps" Target="viewProps.xml"/><Relationship Id="rId50" Type="http://schemas.microsoft.com/office/2016/11/relationships/changesInfo" Target="changesInfos/changesInfo1.xml"/><Relationship Id="rId7" Type="http://schemas.openxmlformats.org/officeDocument/2006/relationships/slideMaster" Target="slideMasters/slideMaster4.xml"/><Relationship Id="rId2" Type="http://schemas.openxmlformats.org/officeDocument/2006/relationships/customXml" Target="../customXml/item2.xml"/><Relationship Id="rId16" Type="http://schemas.openxmlformats.org/officeDocument/2006/relationships/slide" Target="slides/slide9.xml"/><Relationship Id="rId29" Type="http://schemas.openxmlformats.org/officeDocument/2006/relationships/slide" Target="slides/slide22.xml"/><Relationship Id="rId11" Type="http://schemas.openxmlformats.org/officeDocument/2006/relationships/slide" Target="slides/slide4.xml"/><Relationship Id="rId24" Type="http://schemas.openxmlformats.org/officeDocument/2006/relationships/slide" Target="slides/slide17.xml"/><Relationship Id="rId32" Type="http://schemas.openxmlformats.org/officeDocument/2006/relationships/slide" Target="slides/slide25.xml"/><Relationship Id="rId37" Type="http://schemas.openxmlformats.org/officeDocument/2006/relationships/slide" Target="slides/slide30.xml"/><Relationship Id="rId40" Type="http://schemas.openxmlformats.org/officeDocument/2006/relationships/slide" Target="slides/slide33.xml"/><Relationship Id="rId45" Type="http://schemas.openxmlformats.org/officeDocument/2006/relationships/notesMaster" Target="notesMasters/notesMaster1.xml"/><Relationship Id="rId5" Type="http://schemas.openxmlformats.org/officeDocument/2006/relationships/slideMaster" Target="slideMasters/slideMaster2.xml"/><Relationship Id="rId15" Type="http://schemas.openxmlformats.org/officeDocument/2006/relationships/slide" Target="slides/slide8.xml"/><Relationship Id="rId23" Type="http://schemas.openxmlformats.org/officeDocument/2006/relationships/slide" Target="slides/slide16.xml"/><Relationship Id="rId28" Type="http://schemas.openxmlformats.org/officeDocument/2006/relationships/slide" Target="slides/slide21.xml"/><Relationship Id="rId36" Type="http://schemas.openxmlformats.org/officeDocument/2006/relationships/slide" Target="slides/slide29.xml"/><Relationship Id="rId49" Type="http://schemas.openxmlformats.org/officeDocument/2006/relationships/tableStyles" Target="tableStyles.xml"/><Relationship Id="rId10" Type="http://schemas.openxmlformats.org/officeDocument/2006/relationships/slide" Target="slides/slide3.xml"/><Relationship Id="rId19" Type="http://schemas.openxmlformats.org/officeDocument/2006/relationships/slide" Target="slides/slide12.xml"/><Relationship Id="rId31" Type="http://schemas.openxmlformats.org/officeDocument/2006/relationships/slide" Target="slides/slide24.xml"/><Relationship Id="rId44" Type="http://schemas.openxmlformats.org/officeDocument/2006/relationships/slide" Target="slides/slide37.xml"/><Relationship Id="rId4" Type="http://schemas.openxmlformats.org/officeDocument/2006/relationships/slideMaster" Target="slideMasters/slideMaster1.xml"/><Relationship Id="rId9" Type="http://schemas.openxmlformats.org/officeDocument/2006/relationships/slide" Target="slides/slide2.xml"/><Relationship Id="rId14" Type="http://schemas.openxmlformats.org/officeDocument/2006/relationships/slide" Target="slides/slide7.xml"/><Relationship Id="rId22" Type="http://schemas.openxmlformats.org/officeDocument/2006/relationships/slide" Target="slides/slide15.xml"/><Relationship Id="rId27" Type="http://schemas.openxmlformats.org/officeDocument/2006/relationships/slide" Target="slides/slide20.xml"/><Relationship Id="rId30" Type="http://schemas.openxmlformats.org/officeDocument/2006/relationships/slide" Target="slides/slide23.xml"/><Relationship Id="rId35" Type="http://schemas.openxmlformats.org/officeDocument/2006/relationships/slide" Target="slides/slide28.xml"/><Relationship Id="rId43" Type="http://schemas.openxmlformats.org/officeDocument/2006/relationships/slide" Target="slides/slide36.xml"/><Relationship Id="rId48" Type="http://schemas.openxmlformats.org/officeDocument/2006/relationships/theme" Target="theme/theme1.xml"/><Relationship Id="rId8" Type="http://schemas.openxmlformats.org/officeDocument/2006/relationships/slide" Target="slides/slide1.xml"/><Relationship Id="rId51" Type="http://schemas.microsoft.com/office/2018/10/relationships/authors" Target="authors.xml"/><Relationship Id="rId3" Type="http://schemas.openxmlformats.org/officeDocument/2006/relationships/customXml" Target="../customXml/item3.xml"/><Relationship Id="rId12" Type="http://schemas.openxmlformats.org/officeDocument/2006/relationships/slide" Target="slides/slide5.xml"/><Relationship Id="rId17" Type="http://schemas.openxmlformats.org/officeDocument/2006/relationships/slide" Target="slides/slide10.xml"/><Relationship Id="rId25" Type="http://schemas.openxmlformats.org/officeDocument/2006/relationships/slide" Target="slides/slide18.xml"/><Relationship Id="rId33" Type="http://schemas.openxmlformats.org/officeDocument/2006/relationships/slide" Target="slides/slide26.xml"/><Relationship Id="rId38" Type="http://schemas.openxmlformats.org/officeDocument/2006/relationships/slide" Target="slides/slide31.xml"/><Relationship Id="rId46" Type="http://schemas.openxmlformats.org/officeDocument/2006/relationships/presProps" Target="presProps.xml"/><Relationship Id="rId20" Type="http://schemas.openxmlformats.org/officeDocument/2006/relationships/slide" Target="slides/slide13.xml"/><Relationship Id="rId41" Type="http://schemas.openxmlformats.org/officeDocument/2006/relationships/slide" Target="slides/slide34.xml"/><Relationship Id="rId1" Type="http://schemas.openxmlformats.org/officeDocument/2006/relationships/customXml" Target="../customXml/item1.xml"/><Relationship Id="rId6" Type="http://schemas.openxmlformats.org/officeDocument/2006/relationships/slideMaster" Target="slideMasters/slideMaster3.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Krinal Gandhi" userId="820b182bb6588c5a" providerId="LiveId" clId="{FA62F4FF-9D60-413E-BA8D-F0E4977D2ADD}"/>
    <pc:docChg chg="undo custSel addSld delSld modSld sldOrd addSection delSection">
      <pc:chgData name="Krinal Gandhi" userId="820b182bb6588c5a" providerId="LiveId" clId="{FA62F4FF-9D60-413E-BA8D-F0E4977D2ADD}" dt="2025-11-02T22:35:00.179" v="1517" actId="20577"/>
      <pc:docMkLst>
        <pc:docMk/>
      </pc:docMkLst>
      <pc:sldChg chg="addSp delSp modSp add mod ord">
        <pc:chgData name="Krinal Gandhi" userId="820b182bb6588c5a" providerId="LiveId" clId="{FA62F4FF-9D60-413E-BA8D-F0E4977D2ADD}" dt="2025-11-02T21:50:37.161" v="1045" actId="1076"/>
        <pc:sldMkLst>
          <pc:docMk/>
          <pc:sldMk cId="2185574369" sldId="256"/>
        </pc:sldMkLst>
        <pc:spChg chg="add mod">
          <ac:chgData name="Krinal Gandhi" userId="820b182bb6588c5a" providerId="LiveId" clId="{FA62F4FF-9D60-413E-BA8D-F0E4977D2ADD}" dt="2025-11-02T21:50:37.161" v="1045" actId="1076"/>
          <ac:spMkLst>
            <pc:docMk/>
            <pc:sldMk cId="2185574369" sldId="256"/>
            <ac:spMk id="2" creationId="{8FA9306C-C6E7-B7D5-C3A3-1DD7AABEFAE3}"/>
          </ac:spMkLst>
        </pc:spChg>
        <pc:spChg chg="del">
          <ac:chgData name="Krinal Gandhi" userId="820b182bb6588c5a" providerId="LiveId" clId="{FA62F4FF-9D60-413E-BA8D-F0E4977D2ADD}" dt="2025-11-02T21:49:39.995" v="1032" actId="478"/>
          <ac:spMkLst>
            <pc:docMk/>
            <pc:sldMk cId="2185574369" sldId="256"/>
            <ac:spMk id="6" creationId="{C314EE15-C893-389E-778D-B8CCD59F109E}"/>
          </ac:spMkLst>
        </pc:spChg>
      </pc:sldChg>
      <pc:sldChg chg="delSp modSp add del mod setBg delDesignElem">
        <pc:chgData name="Krinal Gandhi" userId="820b182bb6588c5a" providerId="LiveId" clId="{FA62F4FF-9D60-413E-BA8D-F0E4977D2ADD}" dt="2025-11-02T13:36:29.628" v="1025" actId="47"/>
        <pc:sldMkLst>
          <pc:docMk/>
          <pc:sldMk cId="3410768021" sldId="258"/>
        </pc:sldMkLst>
        <pc:spChg chg="mod">
          <ac:chgData name="Krinal Gandhi" userId="820b182bb6588c5a" providerId="LiveId" clId="{FA62F4FF-9D60-413E-BA8D-F0E4977D2ADD}" dt="2025-11-02T13:32:33.421" v="994" actId="207"/>
          <ac:spMkLst>
            <pc:docMk/>
            <pc:sldMk cId="3410768021" sldId="258"/>
            <ac:spMk id="3" creationId="{B10BBD80-781D-869F-D797-0905A86B2C72}"/>
          </ac:spMkLst>
        </pc:spChg>
        <pc:spChg chg="mod">
          <ac:chgData name="Krinal Gandhi" userId="820b182bb6588c5a" providerId="LiveId" clId="{FA62F4FF-9D60-413E-BA8D-F0E4977D2ADD}" dt="2025-11-02T13:32:52.589" v="996" actId="14100"/>
          <ac:spMkLst>
            <pc:docMk/>
            <pc:sldMk cId="3410768021" sldId="258"/>
            <ac:spMk id="5" creationId="{EFBEA99C-5095-1928-0B5F-31EE7882C2AB}"/>
          </ac:spMkLst>
        </pc:spChg>
        <pc:spChg chg="del">
          <ac:chgData name="Krinal Gandhi" userId="820b182bb6588c5a" providerId="LiveId" clId="{FA62F4FF-9D60-413E-BA8D-F0E4977D2ADD}" dt="2025-11-02T13:32:24.232" v="992"/>
          <ac:spMkLst>
            <pc:docMk/>
            <pc:sldMk cId="3410768021" sldId="258"/>
            <ac:spMk id="10" creationId="{70DFC902-7D23-471A-B557-B6B6917D7A0D}"/>
          </ac:spMkLst>
        </pc:spChg>
        <pc:spChg chg="del">
          <ac:chgData name="Krinal Gandhi" userId="820b182bb6588c5a" providerId="LiveId" clId="{FA62F4FF-9D60-413E-BA8D-F0E4977D2ADD}" dt="2025-11-02T13:32:24.232" v="992"/>
          <ac:spMkLst>
            <pc:docMk/>
            <pc:sldMk cId="3410768021" sldId="258"/>
            <ac:spMk id="12" creationId="{A55D5633-D557-4DCA-982C-FF36EB7A1C00}"/>
          </ac:spMkLst>
        </pc:spChg>
        <pc:spChg chg="del">
          <ac:chgData name="Krinal Gandhi" userId="820b182bb6588c5a" providerId="LiveId" clId="{FA62F4FF-9D60-413E-BA8D-F0E4977D2ADD}" dt="2025-11-02T13:32:24.232" v="992"/>
          <ac:spMkLst>
            <pc:docMk/>
            <pc:sldMk cId="3410768021" sldId="258"/>
            <ac:spMk id="14" creationId="{450D3AD2-FA80-415F-A9CE-54D884561CD7}"/>
          </ac:spMkLst>
        </pc:spChg>
      </pc:sldChg>
      <pc:sldChg chg="delSp add del setBg delDesignElem">
        <pc:chgData name="Krinal Gandhi" userId="820b182bb6588c5a" providerId="LiveId" clId="{FA62F4FF-9D60-413E-BA8D-F0E4977D2ADD}" dt="2025-11-02T13:28:54.065" v="966" actId="47"/>
        <pc:sldMkLst>
          <pc:docMk/>
          <pc:sldMk cId="1868109542" sldId="259"/>
        </pc:sldMkLst>
        <pc:spChg chg="del">
          <ac:chgData name="Krinal Gandhi" userId="820b182bb6588c5a" providerId="LiveId" clId="{FA62F4FF-9D60-413E-BA8D-F0E4977D2ADD}" dt="2025-11-02T13:27:36.829" v="960"/>
          <ac:spMkLst>
            <pc:docMk/>
            <pc:sldMk cId="1868109542" sldId="259"/>
            <ac:spMk id="11" creationId="{BACC6370-2D7E-4714-9D71-7542949D7D5D}"/>
          </ac:spMkLst>
        </pc:spChg>
        <pc:spChg chg="del">
          <ac:chgData name="Krinal Gandhi" userId="820b182bb6588c5a" providerId="LiveId" clId="{FA62F4FF-9D60-413E-BA8D-F0E4977D2ADD}" dt="2025-11-02T13:27:36.829" v="960"/>
          <ac:spMkLst>
            <pc:docMk/>
            <pc:sldMk cId="1868109542" sldId="259"/>
            <ac:spMk id="13" creationId="{F68B3F68-107C-434F-AA38-110D5EA91B85}"/>
          </ac:spMkLst>
        </pc:spChg>
        <pc:spChg chg="del">
          <ac:chgData name="Krinal Gandhi" userId="820b182bb6588c5a" providerId="LiveId" clId="{FA62F4FF-9D60-413E-BA8D-F0E4977D2ADD}" dt="2025-11-02T13:27:36.829" v="960"/>
          <ac:spMkLst>
            <pc:docMk/>
            <pc:sldMk cId="1868109542" sldId="259"/>
            <ac:spMk id="15" creationId="{AAD0DBB9-1A4B-4391-81D4-CB19F9AB918A}"/>
          </ac:spMkLst>
        </pc:spChg>
        <pc:spChg chg="del">
          <ac:chgData name="Krinal Gandhi" userId="820b182bb6588c5a" providerId="LiveId" clId="{FA62F4FF-9D60-413E-BA8D-F0E4977D2ADD}" dt="2025-11-02T13:27:36.829" v="960"/>
          <ac:spMkLst>
            <pc:docMk/>
            <pc:sldMk cId="1868109542" sldId="259"/>
            <ac:spMk id="17" creationId="{063BBA22-50EA-4C4D-BE05-F1CE4E63AA56}"/>
          </ac:spMkLst>
        </pc:spChg>
      </pc:sldChg>
      <pc:sldChg chg="delSp modSp add mod setBg delDesignElem">
        <pc:chgData name="Krinal Gandhi" userId="820b182bb6588c5a" providerId="LiveId" clId="{FA62F4FF-9D60-413E-BA8D-F0E4977D2ADD}" dt="2025-11-02T13:27:17.442" v="958" actId="14100"/>
        <pc:sldMkLst>
          <pc:docMk/>
          <pc:sldMk cId="2451423618" sldId="260"/>
        </pc:sldMkLst>
        <pc:spChg chg="mod">
          <ac:chgData name="Krinal Gandhi" userId="820b182bb6588c5a" providerId="LiveId" clId="{FA62F4FF-9D60-413E-BA8D-F0E4977D2ADD}" dt="2025-11-02T13:27:07.162" v="956" actId="1076"/>
          <ac:spMkLst>
            <pc:docMk/>
            <pc:sldMk cId="2451423618" sldId="260"/>
            <ac:spMk id="3" creationId="{89A6F972-D683-2362-0789-73BA0654833E}"/>
          </ac:spMkLst>
        </pc:spChg>
        <pc:spChg chg="mod">
          <ac:chgData name="Krinal Gandhi" userId="820b182bb6588c5a" providerId="LiveId" clId="{FA62F4FF-9D60-413E-BA8D-F0E4977D2ADD}" dt="2025-11-02T13:27:02.278" v="955" actId="1076"/>
          <ac:spMkLst>
            <pc:docMk/>
            <pc:sldMk cId="2451423618" sldId="260"/>
            <ac:spMk id="5" creationId="{0D9E8013-8096-02AE-FDA7-C0E0E3D27BFD}"/>
          </ac:spMkLst>
        </pc:spChg>
        <pc:spChg chg="del">
          <ac:chgData name="Krinal Gandhi" userId="820b182bb6588c5a" providerId="LiveId" clId="{FA62F4FF-9D60-413E-BA8D-F0E4977D2ADD}" dt="2025-11-02T13:25:49.438" v="941"/>
          <ac:spMkLst>
            <pc:docMk/>
            <pc:sldMk cId="2451423618" sldId="260"/>
            <ac:spMk id="5127" creationId="{0288C6B4-AFC3-407F-A595-EFFD38D4CCAF}"/>
          </ac:spMkLst>
        </pc:spChg>
        <pc:spChg chg="del">
          <ac:chgData name="Krinal Gandhi" userId="820b182bb6588c5a" providerId="LiveId" clId="{FA62F4FF-9D60-413E-BA8D-F0E4977D2ADD}" dt="2025-11-02T13:25:49.438" v="941"/>
          <ac:spMkLst>
            <pc:docMk/>
            <pc:sldMk cId="2451423618" sldId="260"/>
            <ac:spMk id="5129" creationId="{CF236821-17FE-429B-8D2C-08E13A64EA40}"/>
          </ac:spMkLst>
        </pc:spChg>
        <pc:spChg chg="del">
          <ac:chgData name="Krinal Gandhi" userId="820b182bb6588c5a" providerId="LiveId" clId="{FA62F4FF-9D60-413E-BA8D-F0E4977D2ADD}" dt="2025-11-02T13:25:49.438" v="941"/>
          <ac:spMkLst>
            <pc:docMk/>
            <pc:sldMk cId="2451423618" sldId="260"/>
            <ac:spMk id="5131" creationId="{C0BDBCD2-E081-43AB-9119-C55465E59757}"/>
          </ac:spMkLst>
        </pc:spChg>
        <pc:spChg chg="del">
          <ac:chgData name="Krinal Gandhi" userId="820b182bb6588c5a" providerId="LiveId" clId="{FA62F4FF-9D60-413E-BA8D-F0E4977D2ADD}" dt="2025-11-02T13:25:49.438" v="941"/>
          <ac:spMkLst>
            <pc:docMk/>
            <pc:sldMk cId="2451423618" sldId="260"/>
            <ac:spMk id="5133" creationId="{98E79BE4-34FE-485A-98A5-92CE8F7C4743}"/>
          </ac:spMkLst>
        </pc:spChg>
        <pc:spChg chg="del">
          <ac:chgData name="Krinal Gandhi" userId="820b182bb6588c5a" providerId="LiveId" clId="{FA62F4FF-9D60-413E-BA8D-F0E4977D2ADD}" dt="2025-11-02T13:25:49.438" v="941"/>
          <ac:spMkLst>
            <pc:docMk/>
            <pc:sldMk cId="2451423618" sldId="260"/>
            <ac:spMk id="5135" creationId="{7A5F0580-5EE9-419F-96EE-B6529EF6E7D0}"/>
          </ac:spMkLst>
        </pc:spChg>
        <pc:picChg chg="mod">
          <ac:chgData name="Krinal Gandhi" userId="820b182bb6588c5a" providerId="LiveId" clId="{FA62F4FF-9D60-413E-BA8D-F0E4977D2ADD}" dt="2025-11-02T13:27:17.442" v="958" actId="14100"/>
          <ac:picMkLst>
            <pc:docMk/>
            <pc:sldMk cId="2451423618" sldId="260"/>
            <ac:picMk id="5122" creationId="{CA96908D-9947-0B86-9B80-38D71A19769E}"/>
          </ac:picMkLst>
        </pc:picChg>
      </pc:sldChg>
      <pc:sldChg chg="addSp delSp modSp mod">
        <pc:chgData name="Krinal Gandhi" userId="820b182bb6588c5a" providerId="LiveId" clId="{FA62F4FF-9D60-413E-BA8D-F0E4977D2ADD}" dt="2025-11-02T21:53:59.953" v="1124" actId="20577"/>
        <pc:sldMkLst>
          <pc:docMk/>
          <pc:sldMk cId="2831084956" sldId="261"/>
        </pc:sldMkLst>
        <pc:spChg chg="add mod">
          <ac:chgData name="Krinal Gandhi" userId="820b182bb6588c5a" providerId="LiveId" clId="{FA62F4FF-9D60-413E-BA8D-F0E4977D2ADD}" dt="2025-11-02T21:53:59.953" v="1124" actId="20577"/>
          <ac:spMkLst>
            <pc:docMk/>
            <pc:sldMk cId="2831084956" sldId="261"/>
            <ac:spMk id="6" creationId="{5F0D80ED-4AEE-097D-D78A-F27739B00202}"/>
          </ac:spMkLst>
        </pc:spChg>
        <pc:spChg chg="mod">
          <ac:chgData name="Krinal Gandhi" userId="820b182bb6588c5a" providerId="LiveId" clId="{FA62F4FF-9D60-413E-BA8D-F0E4977D2ADD}" dt="2025-11-02T12:13:27.391" v="51" actId="113"/>
          <ac:spMkLst>
            <pc:docMk/>
            <pc:sldMk cId="2831084956" sldId="261"/>
            <ac:spMk id="17" creationId="{135DEC17-7793-A28F-6420-878EDB94ED9C}"/>
          </ac:spMkLst>
        </pc:spChg>
        <pc:graphicFrameChg chg="del">
          <ac:chgData name="Krinal Gandhi" userId="820b182bb6588c5a" providerId="LiveId" clId="{FA62F4FF-9D60-413E-BA8D-F0E4977D2ADD}" dt="2025-11-02T12:13:41.052" v="52" actId="478"/>
          <ac:graphicFrameMkLst>
            <pc:docMk/>
            <pc:sldMk cId="2831084956" sldId="261"/>
            <ac:graphicFrameMk id="7" creationId="{7E0EC39C-E7E1-4A4A-B298-8D66CD618ECA}"/>
          </ac:graphicFrameMkLst>
        </pc:graphicFrameChg>
      </pc:sldChg>
      <pc:sldChg chg="addSp delSp modSp mod">
        <pc:chgData name="Krinal Gandhi" userId="820b182bb6588c5a" providerId="LiveId" clId="{FA62F4FF-9D60-413E-BA8D-F0E4977D2ADD}" dt="2025-11-02T21:53:22.719" v="1106" actId="20577"/>
        <pc:sldMkLst>
          <pc:docMk/>
          <pc:sldMk cId="2011023441" sldId="262"/>
        </pc:sldMkLst>
        <pc:spChg chg="add mod">
          <ac:chgData name="Krinal Gandhi" userId="820b182bb6588c5a" providerId="LiveId" clId="{FA62F4FF-9D60-413E-BA8D-F0E4977D2ADD}" dt="2025-11-02T21:53:22.719" v="1106" actId="20577"/>
          <ac:spMkLst>
            <pc:docMk/>
            <pc:sldMk cId="2011023441" sldId="262"/>
            <ac:spMk id="6" creationId="{DEB5CE4B-4560-3A46-1F79-1E0695C14261}"/>
          </ac:spMkLst>
        </pc:spChg>
        <pc:spChg chg="mod">
          <ac:chgData name="Krinal Gandhi" userId="820b182bb6588c5a" providerId="LiveId" clId="{FA62F4FF-9D60-413E-BA8D-F0E4977D2ADD}" dt="2025-11-02T12:18:12.018" v="74" actId="1076"/>
          <ac:spMkLst>
            <pc:docMk/>
            <pc:sldMk cId="2011023441" sldId="262"/>
            <ac:spMk id="11" creationId="{C8C7540E-B0E4-8988-0AC7-7E0E7DD8192E}"/>
          </ac:spMkLst>
        </pc:spChg>
        <pc:graphicFrameChg chg="del modGraphic">
          <ac:chgData name="Krinal Gandhi" userId="820b182bb6588c5a" providerId="LiveId" clId="{FA62F4FF-9D60-413E-BA8D-F0E4977D2ADD}" dt="2025-11-02T12:18:35.479" v="76" actId="478"/>
          <ac:graphicFrameMkLst>
            <pc:docMk/>
            <pc:sldMk cId="2011023441" sldId="262"/>
            <ac:graphicFrameMk id="14" creationId="{DA114D53-FAB3-91E5-14AB-5B375DA2617E}"/>
          </ac:graphicFrameMkLst>
        </pc:graphicFrameChg>
        <pc:picChg chg="add mod">
          <ac:chgData name="Krinal Gandhi" userId="820b182bb6588c5a" providerId="LiveId" clId="{FA62F4FF-9D60-413E-BA8D-F0E4977D2ADD}" dt="2025-11-02T12:20:13.502" v="92" actId="1076"/>
          <ac:picMkLst>
            <pc:docMk/>
            <pc:sldMk cId="2011023441" sldId="262"/>
            <ac:picMk id="7" creationId="{3CA9EED2-9F64-5034-23B8-40913A25F410}"/>
          </ac:picMkLst>
        </pc:picChg>
      </pc:sldChg>
      <pc:sldChg chg="delSp modSp add mod setBg delDesignElem">
        <pc:chgData name="Krinal Gandhi" userId="820b182bb6588c5a" providerId="LiveId" clId="{FA62F4FF-9D60-413E-BA8D-F0E4977D2ADD}" dt="2025-11-02T21:57:34.757" v="1223" actId="27636"/>
        <pc:sldMkLst>
          <pc:docMk/>
          <pc:sldMk cId="1455406720" sldId="263"/>
        </pc:sldMkLst>
        <pc:spChg chg="mod">
          <ac:chgData name="Krinal Gandhi" userId="820b182bb6588c5a" providerId="LiveId" clId="{FA62F4FF-9D60-413E-BA8D-F0E4977D2ADD}" dt="2025-11-02T21:57:34.757" v="1223" actId="27636"/>
          <ac:spMkLst>
            <pc:docMk/>
            <pc:sldMk cId="1455406720" sldId="263"/>
            <ac:spMk id="3" creationId="{4D5D7B75-24C6-AFE9-D481-BC3E4DD46FC5}"/>
          </ac:spMkLst>
        </pc:spChg>
        <pc:spChg chg="mod">
          <ac:chgData name="Krinal Gandhi" userId="820b182bb6588c5a" providerId="LiveId" clId="{FA62F4FF-9D60-413E-BA8D-F0E4977D2ADD}" dt="2025-11-02T13:18:25.945" v="830" actId="1076"/>
          <ac:spMkLst>
            <pc:docMk/>
            <pc:sldMk cId="1455406720" sldId="263"/>
            <ac:spMk id="5" creationId="{E8146C04-1907-0EBD-E736-18F9C2A9BD00}"/>
          </ac:spMkLst>
        </pc:spChg>
        <pc:spChg chg="del mod">
          <ac:chgData name="Krinal Gandhi" userId="820b182bb6588c5a" providerId="LiveId" clId="{FA62F4FF-9D60-413E-BA8D-F0E4977D2ADD}" dt="2025-11-02T13:17:56.561" v="826" actId="478"/>
          <ac:spMkLst>
            <pc:docMk/>
            <pc:sldMk cId="1455406720" sldId="263"/>
            <ac:spMk id="10" creationId="{BF5B2BA1-FE6A-A008-B419-A323F025A775}"/>
          </ac:spMkLst>
        </pc:spChg>
        <pc:spChg chg="del">
          <ac:chgData name="Krinal Gandhi" userId="820b182bb6588c5a" providerId="LiveId" clId="{FA62F4FF-9D60-413E-BA8D-F0E4977D2ADD}" dt="2025-11-02T13:17:44.868" v="823"/>
          <ac:spMkLst>
            <pc:docMk/>
            <pc:sldMk cId="1455406720" sldId="263"/>
            <ac:spMk id="13" creationId="{F13C74B1-5B17-4795-BED0-7140497B445A}"/>
          </ac:spMkLst>
        </pc:spChg>
        <pc:spChg chg="del">
          <ac:chgData name="Krinal Gandhi" userId="820b182bb6588c5a" providerId="LiveId" clId="{FA62F4FF-9D60-413E-BA8D-F0E4977D2ADD}" dt="2025-11-02T13:17:44.868" v="823"/>
          <ac:spMkLst>
            <pc:docMk/>
            <pc:sldMk cId="1455406720" sldId="263"/>
            <ac:spMk id="15" creationId="{D4974D33-8DC5-464E-8C6D-BE58F0669C17}"/>
          </ac:spMkLst>
        </pc:spChg>
      </pc:sldChg>
      <pc:sldChg chg="delSp modSp add mod setBg delDesignElem">
        <pc:chgData name="Krinal Gandhi" userId="820b182bb6588c5a" providerId="LiveId" clId="{FA62F4FF-9D60-413E-BA8D-F0E4977D2ADD}" dt="2025-11-02T13:19:17.780" v="838" actId="14100"/>
        <pc:sldMkLst>
          <pc:docMk/>
          <pc:sldMk cId="499651078" sldId="264"/>
        </pc:sldMkLst>
        <pc:spChg chg="del">
          <ac:chgData name="Krinal Gandhi" userId="820b182bb6588c5a" providerId="LiveId" clId="{FA62F4FF-9D60-413E-BA8D-F0E4977D2ADD}" dt="2025-11-02T13:19:08.078" v="835" actId="478"/>
          <ac:spMkLst>
            <pc:docMk/>
            <pc:sldMk cId="499651078" sldId="264"/>
            <ac:spMk id="3" creationId="{33FCB357-FF0B-0A23-CA3C-B8917D7CC10C}"/>
          </ac:spMkLst>
        </pc:spChg>
        <pc:spChg chg="del">
          <ac:chgData name="Krinal Gandhi" userId="820b182bb6588c5a" providerId="LiveId" clId="{FA62F4FF-9D60-413E-BA8D-F0E4977D2ADD}" dt="2025-11-02T13:18:40.044" v="832"/>
          <ac:spMkLst>
            <pc:docMk/>
            <pc:sldMk cId="499651078" sldId="264"/>
            <ac:spMk id="15" creationId="{257363FD-7E77-4145-9483-331A807ADF0E}"/>
          </ac:spMkLst>
        </pc:spChg>
        <pc:graphicFrameChg chg="mod modGraphic">
          <ac:chgData name="Krinal Gandhi" userId="820b182bb6588c5a" providerId="LiveId" clId="{FA62F4FF-9D60-413E-BA8D-F0E4977D2ADD}" dt="2025-11-02T13:19:17.780" v="838" actId="14100"/>
          <ac:graphicFrameMkLst>
            <pc:docMk/>
            <pc:sldMk cId="499651078" sldId="264"/>
            <ac:graphicFrameMk id="6" creationId="{0280A476-20DD-43E9-290C-73116A669CE0}"/>
          </ac:graphicFrameMkLst>
        </pc:graphicFrameChg>
      </pc:sldChg>
      <pc:sldChg chg="delSp modSp add mod setBg delDesignElem">
        <pc:chgData name="Krinal Gandhi" userId="820b182bb6588c5a" providerId="LiveId" clId="{FA62F4FF-9D60-413E-BA8D-F0E4977D2ADD}" dt="2025-11-02T13:21:10.504" v="908" actId="14100"/>
        <pc:sldMkLst>
          <pc:docMk/>
          <pc:sldMk cId="3553829948" sldId="265"/>
        </pc:sldMkLst>
        <pc:spChg chg="mod">
          <ac:chgData name="Krinal Gandhi" userId="820b182bb6588c5a" providerId="LiveId" clId="{FA62F4FF-9D60-413E-BA8D-F0E4977D2ADD}" dt="2025-11-02T13:20:33.428" v="903" actId="1076"/>
          <ac:spMkLst>
            <pc:docMk/>
            <pc:sldMk cId="3553829948" sldId="265"/>
            <ac:spMk id="3" creationId="{34EB7D80-5045-5BF2-1090-15F204B28684}"/>
          </ac:spMkLst>
        </pc:spChg>
        <pc:spChg chg="mod">
          <ac:chgData name="Krinal Gandhi" userId="820b182bb6588c5a" providerId="LiveId" clId="{FA62F4FF-9D60-413E-BA8D-F0E4977D2ADD}" dt="2025-11-02T13:21:10.504" v="908" actId="14100"/>
          <ac:spMkLst>
            <pc:docMk/>
            <pc:sldMk cId="3553829948" sldId="265"/>
            <ac:spMk id="5" creationId="{71D47520-3C81-7A56-DC5A-7D16E9CCF8B9}"/>
          </ac:spMkLst>
        </pc:spChg>
        <pc:spChg chg="del">
          <ac:chgData name="Krinal Gandhi" userId="820b182bb6588c5a" providerId="LiveId" clId="{FA62F4FF-9D60-413E-BA8D-F0E4977D2ADD}" dt="2025-11-02T13:19:42.948" v="840"/>
          <ac:spMkLst>
            <pc:docMk/>
            <pc:sldMk cId="3553829948" sldId="265"/>
            <ac:spMk id="3079" creationId="{2B97F24A-32CE-4C1C-A50D-3016B394DCFB}"/>
          </ac:spMkLst>
        </pc:spChg>
        <pc:spChg chg="del">
          <ac:chgData name="Krinal Gandhi" userId="820b182bb6588c5a" providerId="LiveId" clId="{FA62F4FF-9D60-413E-BA8D-F0E4977D2ADD}" dt="2025-11-02T13:19:42.948" v="840"/>
          <ac:spMkLst>
            <pc:docMk/>
            <pc:sldMk cId="3553829948" sldId="265"/>
            <ac:spMk id="3081" creationId="{CD8B4F24-440B-49E9-B85D-733523DC064B}"/>
          </ac:spMkLst>
        </pc:spChg>
      </pc:sldChg>
      <pc:sldChg chg="del">
        <pc:chgData name="Krinal Gandhi" userId="820b182bb6588c5a" providerId="LiveId" clId="{FA62F4FF-9D60-413E-BA8D-F0E4977D2ADD}" dt="2025-11-02T21:51:23.340" v="1053" actId="47"/>
        <pc:sldMkLst>
          <pc:docMk/>
          <pc:sldMk cId="4097023305" sldId="284"/>
        </pc:sldMkLst>
      </pc:sldChg>
      <pc:sldChg chg="addSp delSp modSp mod">
        <pc:chgData name="Krinal Gandhi" userId="820b182bb6588c5a" providerId="LiveId" clId="{FA62F4FF-9D60-413E-BA8D-F0E4977D2ADD}" dt="2025-11-02T22:13:14.492" v="1447" actId="1036"/>
        <pc:sldMkLst>
          <pc:docMk/>
          <pc:sldMk cId="375226397" sldId="285"/>
        </pc:sldMkLst>
        <pc:spChg chg="mod">
          <ac:chgData name="Krinal Gandhi" userId="820b182bb6588c5a" providerId="LiveId" clId="{FA62F4FF-9D60-413E-BA8D-F0E4977D2ADD}" dt="2025-11-02T21:58:00.862" v="1238" actId="20577"/>
          <ac:spMkLst>
            <pc:docMk/>
            <pc:sldMk cId="375226397" sldId="285"/>
            <ac:spMk id="2" creationId="{7B768D10-52FC-614F-89A5-4F793BEFE8EF}"/>
          </ac:spMkLst>
        </pc:spChg>
        <pc:spChg chg="add del mod">
          <ac:chgData name="Krinal Gandhi" userId="820b182bb6588c5a" providerId="LiveId" clId="{FA62F4FF-9D60-413E-BA8D-F0E4977D2ADD}" dt="2025-11-02T12:55:38.094" v="739" actId="931"/>
          <ac:spMkLst>
            <pc:docMk/>
            <pc:sldMk cId="375226397" sldId="285"/>
            <ac:spMk id="4" creationId="{69119EFE-C5B7-BAB2-6D68-8F8E27334771}"/>
          </ac:spMkLst>
        </pc:spChg>
        <pc:spChg chg="add del mod">
          <ac:chgData name="Krinal Gandhi" userId="820b182bb6588c5a" providerId="LiveId" clId="{FA62F4FF-9D60-413E-BA8D-F0E4977D2ADD}" dt="2025-11-02T12:56:17.739" v="744" actId="478"/>
          <ac:spMkLst>
            <pc:docMk/>
            <pc:sldMk cId="375226397" sldId="285"/>
            <ac:spMk id="7" creationId="{BEACE02B-C899-8830-409F-C7851FCF418B}"/>
          </ac:spMkLst>
        </pc:spChg>
        <pc:spChg chg="add del mod">
          <ac:chgData name="Krinal Gandhi" userId="820b182bb6588c5a" providerId="LiveId" clId="{FA62F4FF-9D60-413E-BA8D-F0E4977D2ADD}" dt="2025-11-02T13:16:01.094" v="814" actId="931"/>
          <ac:spMkLst>
            <pc:docMk/>
            <pc:sldMk cId="375226397" sldId="285"/>
            <ac:spMk id="9" creationId="{7BB24647-1279-7299-1F42-B54A9584AC7E}"/>
          </ac:spMkLst>
        </pc:spChg>
        <pc:spChg chg="mod">
          <ac:chgData name="Krinal Gandhi" userId="820b182bb6588c5a" providerId="LiveId" clId="{FA62F4FF-9D60-413E-BA8D-F0E4977D2ADD}" dt="2025-11-02T13:15:02.871" v="809" actId="1076"/>
          <ac:spMkLst>
            <pc:docMk/>
            <pc:sldMk cId="375226397" sldId="285"/>
            <ac:spMk id="11" creationId="{15C5FD85-E72E-D48C-0D76-91EA628295DE}"/>
          </ac:spMkLst>
        </pc:spChg>
        <pc:picChg chg="add del mod">
          <ac:chgData name="Krinal Gandhi" userId="820b182bb6588c5a" providerId="LiveId" clId="{FA62F4FF-9D60-413E-BA8D-F0E4977D2ADD}" dt="2025-11-02T12:56:17.739" v="744" actId="478"/>
          <ac:picMkLst>
            <pc:docMk/>
            <pc:sldMk cId="375226397" sldId="285"/>
            <ac:picMk id="6" creationId="{87541499-F971-6E8C-1854-A7854B7F02FC}"/>
          </ac:picMkLst>
        </pc:picChg>
        <pc:picChg chg="add del mod">
          <ac:chgData name="Krinal Gandhi" userId="820b182bb6588c5a" providerId="LiveId" clId="{FA62F4FF-9D60-413E-BA8D-F0E4977D2ADD}" dt="2025-11-02T13:16:08.828" v="816" actId="478"/>
          <ac:picMkLst>
            <pc:docMk/>
            <pc:sldMk cId="375226397" sldId="285"/>
            <ac:picMk id="10" creationId="{065F2F68-0761-C93A-58B8-D2D84B57C571}"/>
          </ac:picMkLst>
        </pc:picChg>
        <pc:picChg chg="add mod">
          <ac:chgData name="Krinal Gandhi" userId="820b182bb6588c5a" providerId="LiveId" clId="{FA62F4FF-9D60-413E-BA8D-F0E4977D2ADD}" dt="2025-11-02T22:13:14.492" v="1447" actId="1036"/>
          <ac:picMkLst>
            <pc:docMk/>
            <pc:sldMk cId="375226397" sldId="285"/>
            <ac:picMk id="13" creationId="{FD1A2C84-F249-DA58-BE2C-18BFB4D6A669}"/>
          </ac:picMkLst>
        </pc:picChg>
        <pc:picChg chg="del mod">
          <ac:chgData name="Krinal Gandhi" userId="820b182bb6588c5a" providerId="LiveId" clId="{FA62F4FF-9D60-413E-BA8D-F0E4977D2ADD}" dt="2025-11-02T12:54:36.624" v="735" actId="478"/>
          <ac:picMkLst>
            <pc:docMk/>
            <pc:sldMk cId="375226397" sldId="285"/>
            <ac:picMk id="16" creationId="{1AA3A0A8-F2C4-4E9E-F193-425FD8EA094D}"/>
          </ac:picMkLst>
        </pc:picChg>
      </pc:sldChg>
      <pc:sldChg chg="addSp delSp modSp del mod">
        <pc:chgData name="Krinal Gandhi" userId="820b182bb6588c5a" providerId="LiveId" clId="{FA62F4FF-9D60-413E-BA8D-F0E4977D2ADD}" dt="2025-11-02T12:08:46.611" v="10" actId="47"/>
        <pc:sldMkLst>
          <pc:docMk/>
          <pc:sldMk cId="681978606" sldId="286"/>
        </pc:sldMkLst>
        <pc:spChg chg="mod">
          <ac:chgData name="Krinal Gandhi" userId="820b182bb6588c5a" providerId="LiveId" clId="{FA62F4FF-9D60-413E-BA8D-F0E4977D2ADD}" dt="2025-11-02T12:08:06.868" v="5" actId="20577"/>
          <ac:spMkLst>
            <pc:docMk/>
            <pc:sldMk cId="681978606" sldId="286"/>
            <ac:spMk id="2" creationId="{830B3421-27E8-64F7-C72E-A20B3B5BFD28}"/>
          </ac:spMkLst>
        </pc:spChg>
        <pc:spChg chg="del mod">
          <ac:chgData name="Krinal Gandhi" userId="820b182bb6588c5a" providerId="LiveId" clId="{FA62F4FF-9D60-413E-BA8D-F0E4977D2ADD}" dt="2025-11-02T12:08:29.561" v="7" actId="478"/>
          <ac:spMkLst>
            <pc:docMk/>
            <pc:sldMk cId="681978606" sldId="286"/>
            <ac:spMk id="7" creationId="{2FC2164E-29EB-0A75-9DCC-C2F08040A581}"/>
          </ac:spMkLst>
        </pc:spChg>
        <pc:spChg chg="del">
          <ac:chgData name="Krinal Gandhi" userId="820b182bb6588c5a" providerId="LiveId" clId="{FA62F4FF-9D60-413E-BA8D-F0E4977D2ADD}" dt="2025-11-02T12:08:37.044" v="8" actId="478"/>
          <ac:spMkLst>
            <pc:docMk/>
            <pc:sldMk cId="681978606" sldId="286"/>
            <ac:spMk id="12" creationId="{8B9D1FB0-0B3C-DCCA-CB4F-4FEAE1317B81}"/>
          </ac:spMkLst>
        </pc:spChg>
        <pc:spChg chg="add del mod">
          <ac:chgData name="Krinal Gandhi" userId="820b182bb6588c5a" providerId="LiveId" clId="{FA62F4FF-9D60-413E-BA8D-F0E4977D2ADD}" dt="2025-11-02T12:08:38.791" v="9" actId="478"/>
          <ac:spMkLst>
            <pc:docMk/>
            <pc:sldMk cId="681978606" sldId="286"/>
            <ac:spMk id="17" creationId="{3F46ABE2-37C4-FAC5-A496-E732CC32AB3F}"/>
          </ac:spMkLst>
        </pc:spChg>
      </pc:sldChg>
      <pc:sldChg chg="delSp modSp mod">
        <pc:chgData name="Krinal Gandhi" userId="820b182bb6588c5a" providerId="LiveId" clId="{FA62F4FF-9D60-413E-BA8D-F0E4977D2ADD}" dt="2025-11-02T22:35:00.179" v="1517" actId="20577"/>
        <pc:sldMkLst>
          <pc:docMk/>
          <pc:sldMk cId="3780002892" sldId="287"/>
        </pc:sldMkLst>
        <pc:spChg chg="mod">
          <ac:chgData name="Krinal Gandhi" userId="820b182bb6588c5a" providerId="LiveId" clId="{FA62F4FF-9D60-413E-BA8D-F0E4977D2ADD}" dt="2025-11-02T22:35:00.179" v="1517" actId="20577"/>
          <ac:spMkLst>
            <pc:docMk/>
            <pc:sldMk cId="3780002892" sldId="287"/>
            <ac:spMk id="4" creationId="{F7F72EA7-7448-EA7A-DE1C-33CD1331CDA4}"/>
          </ac:spMkLst>
        </pc:spChg>
        <pc:picChg chg="del">
          <ac:chgData name="Krinal Gandhi" userId="820b182bb6588c5a" providerId="LiveId" clId="{FA62F4FF-9D60-413E-BA8D-F0E4977D2ADD}" dt="2025-11-02T12:58:31.170" v="773" actId="478"/>
          <ac:picMkLst>
            <pc:docMk/>
            <pc:sldMk cId="3780002892" sldId="287"/>
            <ac:picMk id="5" creationId="{3C0192D0-92AE-4C98-E56A-461D0C5CE340}"/>
          </ac:picMkLst>
        </pc:picChg>
      </pc:sldChg>
      <pc:sldChg chg="addSp delSp modSp del mod">
        <pc:chgData name="Krinal Gandhi" userId="820b182bb6588c5a" providerId="LiveId" clId="{FA62F4FF-9D60-413E-BA8D-F0E4977D2ADD}" dt="2025-11-02T13:36:39.133" v="1027" actId="47"/>
        <pc:sldMkLst>
          <pc:docMk/>
          <pc:sldMk cId="613288997" sldId="288"/>
        </pc:sldMkLst>
        <pc:spChg chg="mod">
          <ac:chgData name="Krinal Gandhi" userId="820b182bb6588c5a" providerId="LiveId" clId="{FA62F4FF-9D60-413E-BA8D-F0E4977D2ADD}" dt="2025-11-02T12:51:21.968" v="729" actId="14100"/>
          <ac:spMkLst>
            <pc:docMk/>
            <pc:sldMk cId="613288997" sldId="288"/>
            <ac:spMk id="2" creationId="{88016E8D-F725-5549-D79B-2197F3311E34}"/>
          </ac:spMkLst>
        </pc:spChg>
        <pc:spChg chg="del mod">
          <ac:chgData name="Krinal Gandhi" userId="820b182bb6588c5a" providerId="LiveId" clId="{FA62F4FF-9D60-413E-BA8D-F0E4977D2ADD}" dt="2025-11-02T13:33:15.937" v="1000" actId="478"/>
          <ac:spMkLst>
            <pc:docMk/>
            <pc:sldMk cId="613288997" sldId="288"/>
            <ac:spMk id="4" creationId="{F286FC47-3017-DA16-F8BF-CBFF553CB9F5}"/>
          </ac:spMkLst>
        </pc:spChg>
        <pc:spChg chg="del">
          <ac:chgData name="Krinal Gandhi" userId="820b182bb6588c5a" providerId="LiveId" clId="{FA62F4FF-9D60-413E-BA8D-F0E4977D2ADD}" dt="2025-11-02T13:33:02.836" v="997" actId="478"/>
          <ac:spMkLst>
            <pc:docMk/>
            <pc:sldMk cId="613288997" sldId="288"/>
            <ac:spMk id="5" creationId="{7B9D02FC-1940-72AB-8671-0839E2CF024F}"/>
          </ac:spMkLst>
        </pc:spChg>
        <pc:spChg chg="mod">
          <ac:chgData name="Krinal Gandhi" userId="820b182bb6588c5a" providerId="LiveId" clId="{FA62F4FF-9D60-413E-BA8D-F0E4977D2ADD}" dt="2025-11-02T13:34:17.817" v="1008" actId="1076"/>
          <ac:spMkLst>
            <pc:docMk/>
            <pc:sldMk cId="613288997" sldId="288"/>
            <ac:spMk id="6" creationId="{6AB13DEF-ED86-6E5A-5AD2-C9B364E4A295}"/>
          </ac:spMkLst>
        </pc:spChg>
        <pc:spChg chg="add del mod">
          <ac:chgData name="Krinal Gandhi" userId="820b182bb6588c5a" providerId="LiveId" clId="{FA62F4FF-9D60-413E-BA8D-F0E4977D2ADD}" dt="2025-11-02T13:33:08.542" v="998" actId="478"/>
          <ac:spMkLst>
            <pc:docMk/>
            <pc:sldMk cId="613288997" sldId="288"/>
            <ac:spMk id="10" creationId="{0FD4C904-4619-36A7-49D6-A09B862A78EA}"/>
          </ac:spMkLst>
        </pc:spChg>
        <pc:spChg chg="add mod">
          <ac:chgData name="Krinal Gandhi" userId="820b182bb6588c5a" providerId="LiveId" clId="{FA62F4FF-9D60-413E-BA8D-F0E4977D2ADD}" dt="2025-11-02T13:35:01.928" v="1013" actId="14100"/>
          <ac:spMkLst>
            <pc:docMk/>
            <pc:sldMk cId="613288997" sldId="288"/>
            <ac:spMk id="12" creationId="{E7BDD0AE-791E-4190-34E3-E4AD5E710F04}"/>
          </ac:spMkLst>
        </pc:spChg>
      </pc:sldChg>
      <pc:sldChg chg="del">
        <pc:chgData name="Krinal Gandhi" userId="820b182bb6588c5a" providerId="LiveId" clId="{FA62F4FF-9D60-413E-BA8D-F0E4977D2ADD}" dt="2025-11-02T12:51:39.188" v="732" actId="47"/>
        <pc:sldMkLst>
          <pc:docMk/>
          <pc:sldMk cId="559354457" sldId="289"/>
        </pc:sldMkLst>
      </pc:sldChg>
      <pc:sldChg chg="addSp delSp modSp del mod">
        <pc:chgData name="Krinal Gandhi" userId="820b182bb6588c5a" providerId="LiveId" clId="{FA62F4FF-9D60-413E-BA8D-F0E4977D2ADD}" dt="2025-11-02T12:51:34.582" v="730" actId="47"/>
        <pc:sldMkLst>
          <pc:docMk/>
          <pc:sldMk cId="3251802089" sldId="290"/>
        </pc:sldMkLst>
        <pc:spChg chg="add del mod">
          <ac:chgData name="Krinal Gandhi" userId="820b182bb6588c5a" providerId="LiveId" clId="{FA62F4FF-9D60-413E-BA8D-F0E4977D2ADD}" dt="2025-11-02T12:16:27.237" v="62" actId="478"/>
          <ac:spMkLst>
            <pc:docMk/>
            <pc:sldMk cId="3251802089" sldId="290"/>
            <ac:spMk id="4" creationId="{D5DCBD45-57CE-6837-503D-B814741B4C8D}"/>
          </ac:spMkLst>
        </pc:spChg>
        <pc:spChg chg="mod">
          <ac:chgData name="Krinal Gandhi" userId="820b182bb6588c5a" providerId="LiveId" clId="{FA62F4FF-9D60-413E-BA8D-F0E4977D2ADD}" dt="2025-11-02T12:16:27.672" v="63" actId="255"/>
          <ac:spMkLst>
            <pc:docMk/>
            <pc:sldMk cId="3251802089" sldId="290"/>
            <ac:spMk id="23" creationId="{B27FB49D-70BC-8BD7-DD62-C2868B0C2313}"/>
          </ac:spMkLst>
        </pc:spChg>
        <pc:picChg chg="add del">
          <ac:chgData name="Krinal Gandhi" userId="820b182bb6588c5a" providerId="LiveId" clId="{FA62F4FF-9D60-413E-BA8D-F0E4977D2ADD}" dt="2025-11-02T12:16:27.237" v="62" actId="478"/>
          <ac:picMkLst>
            <pc:docMk/>
            <pc:sldMk cId="3251802089" sldId="290"/>
            <ac:picMk id="22" creationId="{8FAB5C75-9A85-EB45-88BB-F6986F9DADC5}"/>
          </ac:picMkLst>
        </pc:picChg>
      </pc:sldChg>
      <pc:sldChg chg="del">
        <pc:chgData name="Krinal Gandhi" userId="820b182bb6588c5a" providerId="LiveId" clId="{FA62F4FF-9D60-413E-BA8D-F0E4977D2ADD}" dt="2025-11-02T12:51:35.906" v="731" actId="47"/>
        <pc:sldMkLst>
          <pc:docMk/>
          <pc:sldMk cId="3917619153" sldId="291"/>
        </pc:sldMkLst>
      </pc:sldChg>
      <pc:sldChg chg="addSp modSp del mod">
        <pc:chgData name="Krinal Gandhi" userId="820b182bb6588c5a" providerId="LiveId" clId="{FA62F4FF-9D60-413E-BA8D-F0E4977D2ADD}" dt="2025-11-02T12:51:41.593" v="733" actId="47"/>
        <pc:sldMkLst>
          <pc:docMk/>
          <pc:sldMk cId="1646725871" sldId="292"/>
        </pc:sldMkLst>
        <pc:spChg chg="mod">
          <ac:chgData name="Krinal Gandhi" userId="820b182bb6588c5a" providerId="LiveId" clId="{FA62F4FF-9D60-413E-BA8D-F0E4977D2ADD}" dt="2025-11-02T12:15:28.513" v="57" actId="1076"/>
          <ac:spMkLst>
            <pc:docMk/>
            <pc:sldMk cId="1646725871" sldId="292"/>
            <ac:spMk id="2" creationId="{D1EDB732-6FD3-D0DA-92AF-1D7A68E3A3EE}"/>
          </ac:spMkLst>
        </pc:spChg>
        <pc:spChg chg="add mod">
          <ac:chgData name="Krinal Gandhi" userId="820b182bb6588c5a" providerId="LiveId" clId="{FA62F4FF-9D60-413E-BA8D-F0E4977D2ADD}" dt="2025-11-02T12:15:28.974" v="58"/>
          <ac:spMkLst>
            <pc:docMk/>
            <pc:sldMk cId="1646725871" sldId="292"/>
            <ac:spMk id="3" creationId="{3DF17EBC-A09C-063B-F921-27C4400ACD7C}"/>
          </ac:spMkLst>
        </pc:spChg>
        <pc:spChg chg="mod">
          <ac:chgData name="Krinal Gandhi" userId="820b182bb6588c5a" providerId="LiveId" clId="{FA62F4FF-9D60-413E-BA8D-F0E4977D2ADD}" dt="2025-11-02T12:15:28.075" v="56" actId="1076"/>
          <ac:spMkLst>
            <pc:docMk/>
            <pc:sldMk cId="1646725871" sldId="292"/>
            <ac:spMk id="13" creationId="{986D0EB4-87A1-9926-18A9-F1A65DC20A57}"/>
          </ac:spMkLst>
        </pc:spChg>
      </pc:sldChg>
      <pc:sldChg chg="del">
        <pc:chgData name="Krinal Gandhi" userId="820b182bb6588c5a" providerId="LiveId" clId="{FA62F4FF-9D60-413E-BA8D-F0E4977D2ADD}" dt="2025-11-02T12:51:42.675" v="734" actId="47"/>
        <pc:sldMkLst>
          <pc:docMk/>
          <pc:sldMk cId="3095245344" sldId="293"/>
        </pc:sldMkLst>
      </pc:sldChg>
      <pc:sldChg chg="addSp delSp modSp mod ord">
        <pc:chgData name="Krinal Gandhi" userId="820b182bb6588c5a" providerId="LiveId" clId="{FA62F4FF-9D60-413E-BA8D-F0E4977D2ADD}" dt="2025-11-02T13:13:30.555" v="795"/>
        <pc:sldMkLst>
          <pc:docMk/>
          <pc:sldMk cId="591722392" sldId="294"/>
        </pc:sldMkLst>
        <pc:spChg chg="mod">
          <ac:chgData name="Krinal Gandhi" userId="820b182bb6588c5a" providerId="LiveId" clId="{FA62F4FF-9D60-413E-BA8D-F0E4977D2ADD}" dt="2025-11-02T12:43:19.677" v="706" actId="255"/>
          <ac:spMkLst>
            <pc:docMk/>
            <pc:sldMk cId="591722392" sldId="294"/>
            <ac:spMk id="2" creationId="{9E67AD6B-0EBB-7092-13C6-240F8A4A4E99}"/>
          </ac:spMkLst>
        </pc:spChg>
        <pc:spChg chg="mod">
          <ac:chgData name="Krinal Gandhi" userId="820b182bb6588c5a" providerId="LiveId" clId="{FA62F4FF-9D60-413E-BA8D-F0E4977D2ADD}" dt="2025-11-02T13:13:30.555" v="795"/>
          <ac:spMkLst>
            <pc:docMk/>
            <pc:sldMk cId="591722392" sldId="294"/>
            <ac:spMk id="3" creationId="{DFAA7609-6E6A-B996-BC29-F9AA857D7B35}"/>
          </ac:spMkLst>
        </pc:spChg>
        <pc:spChg chg="add del mod">
          <ac:chgData name="Krinal Gandhi" userId="820b182bb6588c5a" providerId="LiveId" clId="{FA62F4FF-9D60-413E-BA8D-F0E4977D2ADD}" dt="2025-11-02T12:44:50.804" v="709" actId="931"/>
          <ac:spMkLst>
            <pc:docMk/>
            <pc:sldMk cId="591722392" sldId="294"/>
            <ac:spMk id="5" creationId="{2859D1F2-5F6E-7CE4-8973-1E450AEF13C3}"/>
          </ac:spMkLst>
        </pc:spChg>
        <pc:spChg chg="add del mod">
          <ac:chgData name="Krinal Gandhi" userId="820b182bb6588c5a" providerId="LiveId" clId="{FA62F4FF-9D60-413E-BA8D-F0E4977D2ADD}" dt="2025-11-02T12:47:18.174" v="711" actId="931"/>
          <ac:spMkLst>
            <pc:docMk/>
            <pc:sldMk cId="591722392" sldId="294"/>
            <ac:spMk id="9" creationId="{C3B66F61-DEB7-06E0-EBAF-10624DC74971}"/>
          </ac:spMkLst>
        </pc:spChg>
        <pc:spChg chg="add del mod">
          <ac:chgData name="Krinal Gandhi" userId="820b182bb6588c5a" providerId="LiveId" clId="{FA62F4FF-9D60-413E-BA8D-F0E4977D2ADD}" dt="2025-11-02T12:50:24.049" v="713" actId="931"/>
          <ac:spMkLst>
            <pc:docMk/>
            <pc:sldMk cId="591722392" sldId="294"/>
            <ac:spMk id="14" creationId="{9C8EFDD4-0A82-4358-E6EB-F6282243C854}"/>
          </ac:spMkLst>
        </pc:spChg>
        <pc:picChg chg="add del mod">
          <ac:chgData name="Krinal Gandhi" userId="820b182bb6588c5a" providerId="LiveId" clId="{FA62F4FF-9D60-413E-BA8D-F0E4977D2ADD}" dt="2025-11-02T12:44:57.974" v="710" actId="478"/>
          <ac:picMkLst>
            <pc:docMk/>
            <pc:sldMk cId="591722392" sldId="294"/>
            <ac:picMk id="7" creationId="{3627CBD1-C431-23A1-54E3-783ECB1F8475}"/>
          </ac:picMkLst>
        </pc:picChg>
        <pc:picChg chg="add del mod">
          <ac:chgData name="Krinal Gandhi" userId="820b182bb6588c5a" providerId="LiveId" clId="{FA62F4FF-9D60-413E-BA8D-F0E4977D2ADD}" dt="2025-11-02T12:47:21.253" v="712" actId="478"/>
          <ac:picMkLst>
            <pc:docMk/>
            <pc:sldMk cId="591722392" sldId="294"/>
            <ac:picMk id="11" creationId="{A23FB6DB-6B0C-E0B4-BA34-BF24B6670029}"/>
          </ac:picMkLst>
        </pc:picChg>
        <pc:picChg chg="del">
          <ac:chgData name="Krinal Gandhi" userId="820b182bb6588c5a" providerId="LiveId" clId="{FA62F4FF-9D60-413E-BA8D-F0E4977D2ADD}" dt="2025-11-02T12:43:30.214" v="708" actId="478"/>
          <ac:picMkLst>
            <pc:docMk/>
            <pc:sldMk cId="591722392" sldId="294"/>
            <ac:picMk id="12" creationId="{EDD0654D-0EEE-9D11-4D37-133C0B9A496D}"/>
          </ac:picMkLst>
        </pc:picChg>
        <pc:picChg chg="add mod">
          <ac:chgData name="Krinal Gandhi" userId="820b182bb6588c5a" providerId="LiveId" clId="{FA62F4FF-9D60-413E-BA8D-F0E4977D2ADD}" dt="2025-11-02T12:50:33.678" v="714" actId="14100"/>
          <ac:picMkLst>
            <pc:docMk/>
            <pc:sldMk cId="591722392" sldId="294"/>
            <ac:picMk id="17" creationId="{06748BAA-1C9C-2B4D-A8E7-754D1961E8B1}"/>
          </ac:picMkLst>
        </pc:picChg>
      </pc:sldChg>
      <pc:sldChg chg="del">
        <pc:chgData name="Krinal Gandhi" userId="820b182bb6588c5a" providerId="LiveId" clId="{FA62F4FF-9D60-413E-BA8D-F0E4977D2ADD}" dt="2025-11-02T13:13:46.819" v="796" actId="47"/>
        <pc:sldMkLst>
          <pc:docMk/>
          <pc:sldMk cId="2397583386" sldId="295"/>
        </pc:sldMkLst>
      </pc:sldChg>
      <pc:sldChg chg="addSp delSp modSp mod ord">
        <pc:chgData name="Krinal Gandhi" userId="820b182bb6588c5a" providerId="LiveId" clId="{FA62F4FF-9D60-413E-BA8D-F0E4977D2ADD}" dt="2025-11-02T21:54:44.328" v="1143" actId="20577"/>
        <pc:sldMkLst>
          <pc:docMk/>
          <pc:sldMk cId="866533554" sldId="296"/>
        </pc:sldMkLst>
        <pc:spChg chg="mod">
          <ac:chgData name="Krinal Gandhi" userId="820b182bb6588c5a" providerId="LiveId" clId="{FA62F4FF-9D60-413E-BA8D-F0E4977D2ADD}" dt="2025-11-02T12:21:49.288" v="101" actId="14100"/>
          <ac:spMkLst>
            <pc:docMk/>
            <pc:sldMk cId="866533554" sldId="296"/>
            <ac:spMk id="2" creationId="{A2C579D0-D5BE-BC05-B3B3-05E97433F452}"/>
          </ac:spMkLst>
        </pc:spChg>
        <pc:spChg chg="add del mod">
          <ac:chgData name="Krinal Gandhi" userId="820b182bb6588c5a" providerId="LiveId" clId="{FA62F4FF-9D60-413E-BA8D-F0E4977D2ADD}" dt="2025-11-02T12:22:15.903" v="104" actId="478"/>
          <ac:spMkLst>
            <pc:docMk/>
            <pc:sldMk cId="866533554" sldId="296"/>
            <ac:spMk id="4" creationId="{DD8F9878-2814-69E2-872E-E01DD8AFCB7F}"/>
          </ac:spMkLst>
        </pc:spChg>
        <pc:spChg chg="add del mod">
          <ac:chgData name="Krinal Gandhi" userId="820b182bb6588c5a" providerId="LiveId" clId="{FA62F4FF-9D60-413E-BA8D-F0E4977D2ADD}" dt="2025-11-02T12:22:56.534" v="113" actId="478"/>
          <ac:spMkLst>
            <pc:docMk/>
            <pc:sldMk cId="866533554" sldId="296"/>
            <ac:spMk id="6" creationId="{B67DF737-E6E0-47BA-6FCF-AAE24E5AA932}"/>
          </ac:spMkLst>
        </pc:spChg>
        <pc:spChg chg="del">
          <ac:chgData name="Krinal Gandhi" userId="820b182bb6588c5a" providerId="LiveId" clId="{FA62F4FF-9D60-413E-BA8D-F0E4977D2ADD}" dt="2025-11-02T12:22:12.672" v="103" actId="478"/>
          <ac:spMkLst>
            <pc:docMk/>
            <pc:sldMk cId="866533554" sldId="296"/>
            <ac:spMk id="8" creationId="{A166C0EF-C5A6-69F2-BCD5-6F3E10322961}"/>
          </ac:spMkLst>
        </pc:spChg>
        <pc:spChg chg="del mod">
          <ac:chgData name="Krinal Gandhi" userId="820b182bb6588c5a" providerId="LiveId" clId="{FA62F4FF-9D60-413E-BA8D-F0E4977D2ADD}" dt="2025-11-02T12:22:53.977" v="112" actId="478"/>
          <ac:spMkLst>
            <pc:docMk/>
            <pc:sldMk cId="866533554" sldId="296"/>
            <ac:spMk id="9" creationId="{8A268DA4-D5BC-38AA-54EB-D10668305C7E}"/>
          </ac:spMkLst>
        </pc:spChg>
        <pc:spChg chg="del">
          <ac:chgData name="Krinal Gandhi" userId="820b182bb6588c5a" providerId="LiveId" clId="{FA62F4FF-9D60-413E-BA8D-F0E4977D2ADD}" dt="2025-11-02T12:23:27.343" v="116" actId="478"/>
          <ac:spMkLst>
            <pc:docMk/>
            <pc:sldMk cId="866533554" sldId="296"/>
            <ac:spMk id="10" creationId="{D5589FD6-C049-67E3-0386-55C9E18A5B7F}"/>
          </ac:spMkLst>
        </pc:spChg>
        <pc:spChg chg="del mod">
          <ac:chgData name="Krinal Gandhi" userId="820b182bb6588c5a" providerId="LiveId" clId="{FA62F4FF-9D60-413E-BA8D-F0E4977D2ADD}" dt="2025-11-02T12:24:04.671" v="122" actId="478"/>
          <ac:spMkLst>
            <pc:docMk/>
            <pc:sldMk cId="866533554" sldId="296"/>
            <ac:spMk id="11" creationId="{ABEE4168-3FE3-7D58-F903-91FC215BAE4D}"/>
          </ac:spMkLst>
        </pc:spChg>
        <pc:spChg chg="del">
          <ac:chgData name="Krinal Gandhi" userId="820b182bb6588c5a" providerId="LiveId" clId="{FA62F4FF-9D60-413E-BA8D-F0E4977D2ADD}" dt="2025-11-02T12:24:46.037" v="127" actId="478"/>
          <ac:spMkLst>
            <pc:docMk/>
            <pc:sldMk cId="866533554" sldId="296"/>
            <ac:spMk id="12" creationId="{BC99BB05-2464-9628-4AF6-F75298B4B89E}"/>
          </ac:spMkLst>
        </pc:spChg>
        <pc:spChg chg="mod">
          <ac:chgData name="Krinal Gandhi" userId="820b182bb6588c5a" providerId="LiveId" clId="{FA62F4FF-9D60-413E-BA8D-F0E4977D2ADD}" dt="2025-11-02T21:54:44.328" v="1143" actId="20577"/>
          <ac:spMkLst>
            <pc:docMk/>
            <pc:sldMk cId="866533554" sldId="296"/>
            <ac:spMk id="13" creationId="{57A2B835-2EB4-13B7-BE89-EDFBC68B96C3}"/>
          </ac:spMkLst>
        </pc:spChg>
        <pc:spChg chg="mod">
          <ac:chgData name="Krinal Gandhi" userId="820b182bb6588c5a" providerId="LiveId" clId="{FA62F4FF-9D60-413E-BA8D-F0E4977D2ADD}" dt="2025-11-02T12:23:23.618" v="115" actId="1076"/>
          <ac:spMkLst>
            <pc:docMk/>
            <pc:sldMk cId="866533554" sldId="296"/>
            <ac:spMk id="14" creationId="{E798351D-2881-C0EE-6D6D-424E1230A6D4}"/>
          </ac:spMkLst>
        </pc:spChg>
        <pc:spChg chg="mod">
          <ac:chgData name="Krinal Gandhi" userId="820b182bb6588c5a" providerId="LiveId" clId="{FA62F4FF-9D60-413E-BA8D-F0E4977D2ADD}" dt="2025-11-02T12:24:40.798" v="126" actId="1076"/>
          <ac:spMkLst>
            <pc:docMk/>
            <pc:sldMk cId="866533554" sldId="296"/>
            <ac:spMk id="15" creationId="{A0AE4BAA-4471-F175-A91F-AF7D4D9694F3}"/>
          </ac:spMkLst>
        </pc:spChg>
        <pc:spChg chg="mod">
          <ac:chgData name="Krinal Gandhi" userId="820b182bb6588c5a" providerId="LiveId" clId="{FA62F4FF-9D60-413E-BA8D-F0E4977D2ADD}" dt="2025-11-02T12:24:34.550" v="125" actId="1076"/>
          <ac:spMkLst>
            <pc:docMk/>
            <pc:sldMk cId="866533554" sldId="296"/>
            <ac:spMk id="16" creationId="{A6C25713-E18A-8B65-C9FA-9A00A9CBBA6B}"/>
          </ac:spMkLst>
        </pc:spChg>
        <pc:spChg chg="mod">
          <ac:chgData name="Krinal Gandhi" userId="820b182bb6588c5a" providerId="LiveId" clId="{FA62F4FF-9D60-413E-BA8D-F0E4977D2ADD}" dt="2025-11-02T12:25:19.439" v="131" actId="1076"/>
          <ac:spMkLst>
            <pc:docMk/>
            <pc:sldMk cId="866533554" sldId="296"/>
            <ac:spMk id="17" creationId="{2EB94B1B-FC15-3A7B-A562-06B6F366B340}"/>
          </ac:spMkLst>
        </pc:spChg>
        <pc:spChg chg="add del mod">
          <ac:chgData name="Krinal Gandhi" userId="820b182bb6588c5a" providerId="LiveId" clId="{FA62F4FF-9D60-413E-BA8D-F0E4977D2ADD}" dt="2025-11-02T12:23:31.092" v="117" actId="478"/>
          <ac:spMkLst>
            <pc:docMk/>
            <pc:sldMk cId="866533554" sldId="296"/>
            <ac:spMk id="18" creationId="{C156DAB6-EB5F-81D3-BCC7-A19CB7DE4A4F}"/>
          </ac:spMkLst>
        </pc:spChg>
        <pc:spChg chg="add del mod">
          <ac:chgData name="Krinal Gandhi" userId="820b182bb6588c5a" providerId="LiveId" clId="{FA62F4FF-9D60-413E-BA8D-F0E4977D2ADD}" dt="2025-11-02T12:24:06.225" v="123" actId="478"/>
          <ac:spMkLst>
            <pc:docMk/>
            <pc:sldMk cId="866533554" sldId="296"/>
            <ac:spMk id="20" creationId="{4A275730-F4FD-D903-BC6F-304648076C52}"/>
          </ac:spMkLst>
        </pc:spChg>
        <pc:spChg chg="add del mod">
          <ac:chgData name="Krinal Gandhi" userId="820b182bb6588c5a" providerId="LiveId" clId="{FA62F4FF-9D60-413E-BA8D-F0E4977D2ADD}" dt="2025-11-02T12:24:50.207" v="128" actId="478"/>
          <ac:spMkLst>
            <pc:docMk/>
            <pc:sldMk cId="866533554" sldId="296"/>
            <ac:spMk id="22" creationId="{69C9CC25-0CCA-46DA-B33B-900F5851C783}"/>
          </ac:spMkLst>
        </pc:spChg>
        <pc:spChg chg="add del mod">
          <ac:chgData name="Krinal Gandhi" userId="820b182bb6588c5a" providerId="LiveId" clId="{FA62F4FF-9D60-413E-BA8D-F0E4977D2ADD}" dt="2025-11-02T12:25:26.086" v="133" actId="478"/>
          <ac:spMkLst>
            <pc:docMk/>
            <pc:sldMk cId="866533554" sldId="296"/>
            <ac:spMk id="24" creationId="{3C1C1BFC-9103-3225-48E5-84056EBF7061}"/>
          </ac:spMkLst>
        </pc:spChg>
        <pc:spChg chg="add del mod">
          <ac:chgData name="Krinal Gandhi" userId="820b182bb6588c5a" providerId="LiveId" clId="{FA62F4FF-9D60-413E-BA8D-F0E4977D2ADD}" dt="2025-11-02T12:25:36.770" v="135" actId="478"/>
          <ac:spMkLst>
            <pc:docMk/>
            <pc:sldMk cId="866533554" sldId="296"/>
            <ac:spMk id="26" creationId="{BBA369BD-B2F0-69F1-B1DA-E567B61482DC}"/>
          </ac:spMkLst>
        </pc:spChg>
        <pc:spChg chg="add del mod">
          <ac:chgData name="Krinal Gandhi" userId="820b182bb6588c5a" providerId="LiveId" clId="{FA62F4FF-9D60-413E-BA8D-F0E4977D2ADD}" dt="2025-11-02T12:25:43.620" v="137" actId="478"/>
          <ac:spMkLst>
            <pc:docMk/>
            <pc:sldMk cId="866533554" sldId="296"/>
            <ac:spMk id="28" creationId="{861D4EEF-F5BC-1F72-04B4-271118C723DF}"/>
          </ac:spMkLst>
        </pc:spChg>
        <pc:spChg chg="add del mod">
          <ac:chgData name="Krinal Gandhi" userId="820b182bb6588c5a" providerId="LiveId" clId="{FA62F4FF-9D60-413E-BA8D-F0E4977D2ADD}" dt="2025-11-02T12:25:50.435" v="139" actId="478"/>
          <ac:spMkLst>
            <pc:docMk/>
            <pc:sldMk cId="866533554" sldId="296"/>
            <ac:spMk id="30" creationId="{53DF6EA0-3C60-C08F-C710-445065F5E0C8}"/>
          </ac:spMkLst>
        </pc:spChg>
        <pc:spChg chg="add del mod">
          <ac:chgData name="Krinal Gandhi" userId="820b182bb6588c5a" providerId="LiveId" clId="{FA62F4FF-9D60-413E-BA8D-F0E4977D2ADD}" dt="2025-11-02T12:25:55.084" v="141" actId="478"/>
          <ac:spMkLst>
            <pc:docMk/>
            <pc:sldMk cId="866533554" sldId="296"/>
            <ac:spMk id="32" creationId="{D364BA6F-621C-7C9A-6758-BE4F21532AD6}"/>
          </ac:spMkLst>
        </pc:spChg>
        <pc:picChg chg="del">
          <ac:chgData name="Krinal Gandhi" userId="820b182bb6588c5a" providerId="LiveId" clId="{FA62F4FF-9D60-413E-BA8D-F0E4977D2ADD}" dt="2025-11-02T12:25:40.489" v="136" actId="478"/>
          <ac:picMkLst>
            <pc:docMk/>
            <pc:sldMk cId="866533554" sldId="296"/>
            <ac:picMk id="82" creationId="{946DCADD-AD38-1B8D-01D3-9FC0FDA5D182}"/>
          </ac:picMkLst>
        </pc:picChg>
        <pc:picChg chg="del">
          <ac:chgData name="Krinal Gandhi" userId="820b182bb6588c5a" providerId="LiveId" clId="{FA62F4FF-9D60-413E-BA8D-F0E4977D2ADD}" dt="2025-11-02T12:25:30.250" v="134" actId="478"/>
          <ac:picMkLst>
            <pc:docMk/>
            <pc:sldMk cId="866533554" sldId="296"/>
            <ac:picMk id="84" creationId="{62583283-A6AD-B55E-25D4-E6CFB25B8FC2}"/>
          </ac:picMkLst>
        </pc:picChg>
        <pc:picChg chg="del">
          <ac:chgData name="Krinal Gandhi" userId="820b182bb6588c5a" providerId="LiveId" clId="{FA62F4FF-9D60-413E-BA8D-F0E4977D2ADD}" dt="2025-11-02T12:25:23.302" v="132" actId="478"/>
          <ac:picMkLst>
            <pc:docMk/>
            <pc:sldMk cId="866533554" sldId="296"/>
            <ac:picMk id="86" creationId="{8AEB4AE0-338D-0B9E-025E-3973A1ECDC83}"/>
          </ac:picMkLst>
        </pc:picChg>
        <pc:picChg chg="del">
          <ac:chgData name="Krinal Gandhi" userId="820b182bb6588c5a" providerId="LiveId" clId="{FA62F4FF-9D60-413E-BA8D-F0E4977D2ADD}" dt="2025-11-02T12:25:48.879" v="138" actId="478"/>
          <ac:picMkLst>
            <pc:docMk/>
            <pc:sldMk cId="866533554" sldId="296"/>
            <ac:picMk id="88" creationId="{F2E3F8F5-F045-71C9-3C78-9ACF70E19CDC}"/>
          </ac:picMkLst>
        </pc:picChg>
        <pc:picChg chg="del">
          <ac:chgData name="Krinal Gandhi" userId="820b182bb6588c5a" providerId="LiveId" clId="{FA62F4FF-9D60-413E-BA8D-F0E4977D2ADD}" dt="2025-11-02T12:25:52.510" v="140" actId="478"/>
          <ac:picMkLst>
            <pc:docMk/>
            <pc:sldMk cId="866533554" sldId="296"/>
            <ac:picMk id="90" creationId="{B6EFDE8D-973A-9009-9237-3CDC19C43D60}"/>
          </ac:picMkLst>
        </pc:picChg>
      </pc:sldChg>
      <pc:sldChg chg="modSp add mod setBg">
        <pc:chgData name="Krinal Gandhi" userId="820b182bb6588c5a" providerId="LiveId" clId="{FA62F4FF-9D60-413E-BA8D-F0E4977D2ADD}" dt="2025-11-02T21:55:08.688" v="1162" actId="20577"/>
        <pc:sldMkLst>
          <pc:docMk/>
          <pc:sldMk cId="608847861" sldId="297"/>
        </pc:sldMkLst>
        <pc:spChg chg="mod">
          <ac:chgData name="Krinal Gandhi" userId="820b182bb6588c5a" providerId="LiveId" clId="{FA62F4FF-9D60-413E-BA8D-F0E4977D2ADD}" dt="2025-11-02T21:55:08.688" v="1162" actId="20577"/>
          <ac:spMkLst>
            <pc:docMk/>
            <pc:sldMk cId="608847861" sldId="297"/>
            <ac:spMk id="6" creationId="{0BDEDA18-7BF4-A144-9600-52F3B17A2028}"/>
          </ac:spMkLst>
        </pc:spChg>
        <pc:spChg chg="mod">
          <ac:chgData name="Krinal Gandhi" userId="820b182bb6588c5a" providerId="LiveId" clId="{FA62F4FF-9D60-413E-BA8D-F0E4977D2ADD}" dt="2025-11-02T12:28:57.189" v="150" actId="113"/>
          <ac:spMkLst>
            <pc:docMk/>
            <pc:sldMk cId="608847861" sldId="297"/>
            <ac:spMk id="17" creationId="{6FFE9B9E-D5D5-199D-AF91-5795ECAA4752}"/>
          </ac:spMkLst>
        </pc:spChg>
      </pc:sldChg>
      <pc:sldChg chg="modSp add mod">
        <pc:chgData name="Krinal Gandhi" userId="820b182bb6588c5a" providerId="LiveId" clId="{FA62F4FF-9D60-413E-BA8D-F0E4977D2ADD}" dt="2025-11-02T21:56:03.704" v="1207" actId="20577"/>
        <pc:sldMkLst>
          <pc:docMk/>
          <pc:sldMk cId="2550524394" sldId="298"/>
        </pc:sldMkLst>
        <pc:spChg chg="mod">
          <ac:chgData name="Krinal Gandhi" userId="820b182bb6588c5a" providerId="LiveId" clId="{FA62F4FF-9D60-413E-BA8D-F0E4977D2ADD}" dt="2025-11-02T21:56:03.704" v="1207" actId="20577"/>
          <ac:spMkLst>
            <pc:docMk/>
            <pc:sldMk cId="2550524394" sldId="298"/>
            <ac:spMk id="6" creationId="{7AE366E5-2070-96AF-6FA5-17E8EE65837A}"/>
          </ac:spMkLst>
        </pc:spChg>
        <pc:spChg chg="mod">
          <ac:chgData name="Krinal Gandhi" userId="820b182bb6588c5a" providerId="LiveId" clId="{FA62F4FF-9D60-413E-BA8D-F0E4977D2ADD}" dt="2025-11-02T12:32:21.677" v="159" actId="1076"/>
          <ac:spMkLst>
            <pc:docMk/>
            <pc:sldMk cId="2550524394" sldId="298"/>
            <ac:spMk id="17" creationId="{11E3D6B2-F1D9-1EFE-5B9B-791430B8A134}"/>
          </ac:spMkLst>
        </pc:spChg>
      </pc:sldChg>
      <pc:sldChg chg="add del setBg">
        <pc:chgData name="Krinal Gandhi" userId="820b182bb6588c5a" providerId="LiveId" clId="{FA62F4FF-9D60-413E-BA8D-F0E4977D2ADD}" dt="2025-11-02T12:27:53.055" v="148"/>
        <pc:sldMkLst>
          <pc:docMk/>
          <pc:sldMk cId="3494030964" sldId="298"/>
        </pc:sldMkLst>
      </pc:sldChg>
      <pc:sldChg chg="new del">
        <pc:chgData name="Krinal Gandhi" userId="820b182bb6588c5a" providerId="LiveId" clId="{FA62F4FF-9D60-413E-BA8D-F0E4977D2ADD}" dt="2025-11-02T13:17:49.180" v="824" actId="47"/>
        <pc:sldMkLst>
          <pc:docMk/>
          <pc:sldMk cId="1107954591" sldId="299"/>
        </pc:sldMkLst>
      </pc:sldChg>
      <pc:sldChg chg="delSp modSp add mod setBg delDesignElem">
        <pc:chgData name="Krinal Gandhi" userId="820b182bb6588c5a" providerId="LiveId" clId="{FA62F4FF-9D60-413E-BA8D-F0E4977D2ADD}" dt="2025-11-02T13:23:20.416" v="927" actId="27636"/>
        <pc:sldMkLst>
          <pc:docMk/>
          <pc:sldMk cId="1817733391" sldId="299"/>
        </pc:sldMkLst>
        <pc:spChg chg="mod">
          <ac:chgData name="Krinal Gandhi" userId="820b182bb6588c5a" providerId="LiveId" clId="{FA62F4FF-9D60-413E-BA8D-F0E4977D2ADD}" dt="2025-11-02T13:21:49.138" v="913" actId="255"/>
          <ac:spMkLst>
            <pc:docMk/>
            <pc:sldMk cId="1817733391" sldId="299"/>
            <ac:spMk id="3" creationId="{47F13621-E5E8-C70E-8924-755B38ADBD55}"/>
          </ac:spMkLst>
        </pc:spChg>
        <pc:spChg chg="mod">
          <ac:chgData name="Krinal Gandhi" userId="820b182bb6588c5a" providerId="LiveId" clId="{FA62F4FF-9D60-413E-BA8D-F0E4977D2ADD}" dt="2025-11-02T13:23:20.416" v="927" actId="27636"/>
          <ac:spMkLst>
            <pc:docMk/>
            <pc:sldMk cId="1817733391" sldId="299"/>
            <ac:spMk id="5" creationId="{78823416-F944-C767-45D6-FAB780406852}"/>
          </ac:spMkLst>
        </pc:spChg>
        <pc:spChg chg="del">
          <ac:chgData name="Krinal Gandhi" userId="820b182bb6588c5a" providerId="LiveId" clId="{FA62F4FF-9D60-413E-BA8D-F0E4977D2ADD}" dt="2025-11-02T13:21:35.852" v="910"/>
          <ac:spMkLst>
            <pc:docMk/>
            <pc:sldMk cId="1817733391" sldId="299"/>
            <ac:spMk id="13" creationId="{DBC6133C-0615-4CE4-9132-37E609A9BDFA}"/>
          </ac:spMkLst>
        </pc:spChg>
        <pc:spChg chg="del">
          <ac:chgData name="Krinal Gandhi" userId="820b182bb6588c5a" providerId="LiveId" clId="{FA62F4FF-9D60-413E-BA8D-F0E4977D2ADD}" dt="2025-11-02T13:21:35.852" v="910"/>
          <ac:spMkLst>
            <pc:docMk/>
            <pc:sldMk cId="1817733391" sldId="299"/>
            <ac:spMk id="15" creationId="{169CC832-2974-4E8D-90ED-3E2941BA7336}"/>
          </ac:spMkLst>
        </pc:spChg>
        <pc:spChg chg="del">
          <ac:chgData name="Krinal Gandhi" userId="820b182bb6588c5a" providerId="LiveId" clId="{FA62F4FF-9D60-413E-BA8D-F0E4977D2ADD}" dt="2025-11-02T13:21:35.852" v="910"/>
          <ac:spMkLst>
            <pc:docMk/>
            <pc:sldMk cId="1817733391" sldId="299"/>
            <ac:spMk id="17" creationId="{55222F96-971A-4F90-B841-6BAB416C7AC1}"/>
          </ac:spMkLst>
        </pc:spChg>
        <pc:spChg chg="del">
          <ac:chgData name="Krinal Gandhi" userId="820b182bb6588c5a" providerId="LiveId" clId="{FA62F4FF-9D60-413E-BA8D-F0E4977D2ADD}" dt="2025-11-02T13:21:35.852" v="910"/>
          <ac:spMkLst>
            <pc:docMk/>
            <pc:sldMk cId="1817733391" sldId="299"/>
            <ac:spMk id="19" creationId="{08980754-6F4B-43C9-B9BE-127B6BED6586}"/>
          </ac:spMkLst>
        </pc:spChg>
        <pc:spChg chg="del">
          <ac:chgData name="Krinal Gandhi" userId="820b182bb6588c5a" providerId="LiveId" clId="{FA62F4FF-9D60-413E-BA8D-F0E4977D2ADD}" dt="2025-11-02T13:21:35.852" v="910"/>
          <ac:spMkLst>
            <pc:docMk/>
            <pc:sldMk cId="1817733391" sldId="299"/>
            <ac:spMk id="21" creationId="{2C1BBA94-3F40-40AA-8BB9-E69E25E537C1}"/>
          </ac:spMkLst>
        </pc:spChg>
        <pc:picChg chg="mod">
          <ac:chgData name="Krinal Gandhi" userId="820b182bb6588c5a" providerId="LiveId" clId="{FA62F4FF-9D60-413E-BA8D-F0E4977D2ADD}" dt="2025-11-02T13:23:10.320" v="923" actId="1076"/>
          <ac:picMkLst>
            <pc:docMk/>
            <pc:sldMk cId="1817733391" sldId="299"/>
            <ac:picMk id="8" creationId="{9C5C9430-05E9-561B-05FB-6F557FF4E255}"/>
          </ac:picMkLst>
        </pc:picChg>
      </pc:sldChg>
      <pc:sldChg chg="new del">
        <pc:chgData name="Krinal Gandhi" userId="820b182bb6588c5a" providerId="LiveId" clId="{FA62F4FF-9D60-413E-BA8D-F0E4977D2ADD}" dt="2025-11-02T13:17:37.156" v="820" actId="47"/>
        <pc:sldMkLst>
          <pc:docMk/>
          <pc:sldMk cId="3770521497" sldId="299"/>
        </pc:sldMkLst>
      </pc:sldChg>
      <pc:sldChg chg="new del">
        <pc:chgData name="Krinal Gandhi" userId="820b182bb6588c5a" providerId="LiveId" clId="{FA62F4FF-9D60-413E-BA8D-F0E4977D2ADD}" dt="2025-11-02T13:16:29.530" v="818" actId="47"/>
        <pc:sldMkLst>
          <pc:docMk/>
          <pc:sldMk cId="4233999120" sldId="299"/>
        </pc:sldMkLst>
      </pc:sldChg>
      <pc:sldChg chg="delSp modSp add del mod setBg delDesignElem">
        <pc:chgData name="Krinal Gandhi" userId="820b182bb6588c5a" providerId="LiveId" clId="{FA62F4FF-9D60-413E-BA8D-F0E4977D2ADD}" dt="2025-11-02T13:23:42.822" v="931" actId="47"/>
        <pc:sldMkLst>
          <pc:docMk/>
          <pc:sldMk cId="431912214" sldId="300"/>
        </pc:sldMkLst>
        <pc:spChg chg="mod">
          <ac:chgData name="Krinal Gandhi" userId="820b182bb6588c5a" providerId="LiveId" clId="{FA62F4FF-9D60-413E-BA8D-F0E4977D2ADD}" dt="2025-11-02T13:23:36.005" v="930" actId="27636"/>
          <ac:spMkLst>
            <pc:docMk/>
            <pc:sldMk cId="431912214" sldId="300"/>
            <ac:spMk id="3" creationId="{47F13621-E5E8-C70E-8924-755B38ADBD55}"/>
          </ac:spMkLst>
        </pc:spChg>
        <pc:spChg chg="del">
          <ac:chgData name="Krinal Gandhi" userId="820b182bb6588c5a" providerId="LiveId" clId="{FA62F4FF-9D60-413E-BA8D-F0E4977D2ADD}" dt="2025-11-02T13:23:35.989" v="929"/>
          <ac:spMkLst>
            <pc:docMk/>
            <pc:sldMk cId="431912214" sldId="300"/>
            <ac:spMk id="13" creationId="{DBC6133C-0615-4CE4-9132-37E609A9BDFA}"/>
          </ac:spMkLst>
        </pc:spChg>
        <pc:spChg chg="del">
          <ac:chgData name="Krinal Gandhi" userId="820b182bb6588c5a" providerId="LiveId" clId="{FA62F4FF-9D60-413E-BA8D-F0E4977D2ADD}" dt="2025-11-02T13:23:35.989" v="929"/>
          <ac:spMkLst>
            <pc:docMk/>
            <pc:sldMk cId="431912214" sldId="300"/>
            <ac:spMk id="15" creationId="{169CC832-2974-4E8D-90ED-3E2941BA7336}"/>
          </ac:spMkLst>
        </pc:spChg>
        <pc:spChg chg="del">
          <ac:chgData name="Krinal Gandhi" userId="820b182bb6588c5a" providerId="LiveId" clId="{FA62F4FF-9D60-413E-BA8D-F0E4977D2ADD}" dt="2025-11-02T13:23:35.989" v="929"/>
          <ac:spMkLst>
            <pc:docMk/>
            <pc:sldMk cId="431912214" sldId="300"/>
            <ac:spMk id="17" creationId="{55222F96-971A-4F90-B841-6BAB416C7AC1}"/>
          </ac:spMkLst>
        </pc:spChg>
        <pc:spChg chg="del">
          <ac:chgData name="Krinal Gandhi" userId="820b182bb6588c5a" providerId="LiveId" clId="{FA62F4FF-9D60-413E-BA8D-F0E4977D2ADD}" dt="2025-11-02T13:23:35.989" v="929"/>
          <ac:spMkLst>
            <pc:docMk/>
            <pc:sldMk cId="431912214" sldId="300"/>
            <ac:spMk id="19" creationId="{08980754-6F4B-43C9-B9BE-127B6BED6586}"/>
          </ac:spMkLst>
        </pc:spChg>
        <pc:spChg chg="del">
          <ac:chgData name="Krinal Gandhi" userId="820b182bb6588c5a" providerId="LiveId" clId="{FA62F4FF-9D60-413E-BA8D-F0E4977D2ADD}" dt="2025-11-02T13:23:35.989" v="929"/>
          <ac:spMkLst>
            <pc:docMk/>
            <pc:sldMk cId="431912214" sldId="300"/>
            <ac:spMk id="21" creationId="{2C1BBA94-3F40-40AA-8BB9-E69E25E537C1}"/>
          </ac:spMkLst>
        </pc:spChg>
      </pc:sldChg>
      <pc:sldChg chg="addSp delSp modSp add mod setBg delDesignElem">
        <pc:chgData name="Krinal Gandhi" userId="820b182bb6588c5a" providerId="LiveId" clId="{FA62F4FF-9D60-413E-BA8D-F0E4977D2ADD}" dt="2025-11-02T13:25:29.902" v="939"/>
        <pc:sldMkLst>
          <pc:docMk/>
          <pc:sldMk cId="3006463586" sldId="300"/>
        </pc:sldMkLst>
        <pc:spChg chg="add mod">
          <ac:chgData name="Krinal Gandhi" userId="820b182bb6588c5a" providerId="LiveId" clId="{FA62F4FF-9D60-413E-BA8D-F0E4977D2ADD}" dt="2025-11-02T13:24:50.394" v="934"/>
          <ac:spMkLst>
            <pc:docMk/>
            <pc:sldMk cId="3006463586" sldId="300"/>
            <ac:spMk id="2" creationId="{F48E7BCB-97F9-E1AF-FBDC-2BC452208AB6}"/>
          </ac:spMkLst>
        </pc:spChg>
        <pc:spChg chg="mod">
          <ac:chgData name="Krinal Gandhi" userId="820b182bb6588c5a" providerId="LiveId" clId="{FA62F4FF-9D60-413E-BA8D-F0E4977D2ADD}" dt="2025-11-02T13:25:08.952" v="937" actId="1076"/>
          <ac:spMkLst>
            <pc:docMk/>
            <pc:sldMk cId="3006463586" sldId="300"/>
            <ac:spMk id="3" creationId="{F94FC308-6A04-1BF4-DC2D-A4BD4A7E7C74}"/>
          </ac:spMkLst>
        </pc:spChg>
        <pc:spChg chg="del">
          <ac:chgData name="Krinal Gandhi" userId="820b182bb6588c5a" providerId="LiveId" clId="{FA62F4FF-9D60-413E-BA8D-F0E4977D2ADD}" dt="2025-11-02T13:24:35.069" v="933"/>
          <ac:spMkLst>
            <pc:docMk/>
            <pc:sldMk cId="3006463586" sldId="300"/>
            <ac:spMk id="11" creationId="{1A9F7B4E-B03D-4F64-BE33-00D074458D45}"/>
          </ac:spMkLst>
        </pc:spChg>
        <pc:spChg chg="del">
          <ac:chgData name="Krinal Gandhi" userId="820b182bb6588c5a" providerId="LiveId" clId="{FA62F4FF-9D60-413E-BA8D-F0E4977D2ADD}" dt="2025-11-02T13:24:35.069" v="933"/>
          <ac:spMkLst>
            <pc:docMk/>
            <pc:sldMk cId="3006463586" sldId="300"/>
            <ac:spMk id="13" creationId="{7E2BE7F7-CA89-4002-ACCE-A478AEA24F5E}"/>
          </ac:spMkLst>
        </pc:spChg>
        <pc:graphicFrameChg chg="mod">
          <ac:chgData name="Krinal Gandhi" userId="820b182bb6588c5a" providerId="LiveId" clId="{FA62F4FF-9D60-413E-BA8D-F0E4977D2ADD}" dt="2025-11-02T13:25:29.902" v="939"/>
          <ac:graphicFrameMkLst>
            <pc:docMk/>
            <pc:sldMk cId="3006463586" sldId="300"/>
            <ac:graphicFrameMk id="6" creationId="{2AD9E49F-87C2-CA12-093C-1C99E1686F17}"/>
          </ac:graphicFrameMkLst>
        </pc:graphicFrameChg>
      </pc:sldChg>
      <pc:sldChg chg="modSp add mod">
        <pc:chgData name="Krinal Gandhi" userId="820b182bb6588c5a" providerId="LiveId" clId="{FA62F4FF-9D60-413E-BA8D-F0E4977D2ADD}" dt="2025-11-02T13:28:47.973" v="965"/>
        <pc:sldMkLst>
          <pc:docMk/>
          <pc:sldMk cId="2136894364" sldId="301"/>
        </pc:sldMkLst>
        <pc:spChg chg="mod">
          <ac:chgData name="Krinal Gandhi" userId="820b182bb6588c5a" providerId="LiveId" clId="{FA62F4FF-9D60-413E-BA8D-F0E4977D2ADD}" dt="2025-11-02T13:28:47.973" v="965"/>
          <ac:spMkLst>
            <pc:docMk/>
            <pc:sldMk cId="2136894364" sldId="301"/>
            <ac:spMk id="3" creationId="{7F0BF525-2719-DD9A-0D7D-FB3D79513317}"/>
          </ac:spMkLst>
        </pc:spChg>
      </pc:sldChg>
      <pc:sldChg chg="addSp delSp modSp new mod ord">
        <pc:chgData name="Krinal Gandhi" userId="820b182bb6588c5a" providerId="LiveId" clId="{FA62F4FF-9D60-413E-BA8D-F0E4977D2ADD}" dt="2025-11-02T13:36:24.315" v="1024" actId="27636"/>
        <pc:sldMkLst>
          <pc:docMk/>
          <pc:sldMk cId="301138806" sldId="302"/>
        </pc:sldMkLst>
        <pc:spChg chg="del">
          <ac:chgData name="Krinal Gandhi" userId="820b182bb6588c5a" providerId="LiveId" clId="{FA62F4FF-9D60-413E-BA8D-F0E4977D2ADD}" dt="2025-11-02T13:36:08.735" v="1020"/>
          <ac:spMkLst>
            <pc:docMk/>
            <pc:sldMk cId="301138806" sldId="302"/>
            <ac:spMk id="2" creationId="{4CFCEE5D-0295-0E8E-776B-DBD39201565F}"/>
          </ac:spMkLst>
        </pc:spChg>
        <pc:spChg chg="del">
          <ac:chgData name="Krinal Gandhi" userId="820b182bb6588c5a" providerId="LiveId" clId="{FA62F4FF-9D60-413E-BA8D-F0E4977D2ADD}" dt="2025-11-02T13:35:54.690" v="1017"/>
          <ac:spMkLst>
            <pc:docMk/>
            <pc:sldMk cId="301138806" sldId="302"/>
            <ac:spMk id="3" creationId="{B96AE69C-41DD-FD13-44B7-85929A6640B7}"/>
          </ac:spMkLst>
        </pc:spChg>
        <pc:spChg chg="add mod">
          <ac:chgData name="Krinal Gandhi" userId="820b182bb6588c5a" providerId="LiveId" clId="{FA62F4FF-9D60-413E-BA8D-F0E4977D2ADD}" dt="2025-11-02T13:36:24.315" v="1024" actId="27636"/>
          <ac:spMkLst>
            <pc:docMk/>
            <pc:sldMk cId="301138806" sldId="302"/>
            <ac:spMk id="7" creationId="{B53B1B4C-3380-E7E9-E737-3FFF51460BA1}"/>
          </ac:spMkLst>
        </pc:spChg>
        <pc:spChg chg="add mod">
          <ac:chgData name="Krinal Gandhi" userId="820b182bb6588c5a" providerId="LiveId" clId="{FA62F4FF-9D60-413E-BA8D-F0E4977D2ADD}" dt="2025-11-02T13:36:20.002" v="1022" actId="1076"/>
          <ac:spMkLst>
            <pc:docMk/>
            <pc:sldMk cId="301138806" sldId="302"/>
            <ac:spMk id="8" creationId="{3851E613-1DDC-3318-A48F-4E7D61A13571}"/>
          </ac:spMkLst>
        </pc:spChg>
      </pc:sldChg>
      <pc:sldChg chg="addSp delSp modSp add del mod">
        <pc:chgData name="Krinal Gandhi" userId="820b182bb6588c5a" providerId="LiveId" clId="{FA62F4FF-9D60-413E-BA8D-F0E4977D2ADD}" dt="2025-11-02T13:32:08.946" v="990" actId="47"/>
        <pc:sldMkLst>
          <pc:docMk/>
          <pc:sldMk cId="990112943" sldId="302"/>
        </pc:sldMkLst>
        <pc:spChg chg="mod">
          <ac:chgData name="Krinal Gandhi" userId="820b182bb6588c5a" providerId="LiveId" clId="{FA62F4FF-9D60-413E-BA8D-F0E4977D2ADD}" dt="2025-11-02T13:31:59.682" v="989" actId="255"/>
          <ac:spMkLst>
            <pc:docMk/>
            <pc:sldMk cId="990112943" sldId="302"/>
            <ac:spMk id="2" creationId="{7B1F976C-663E-419B-8084-C8E23534F414}"/>
          </ac:spMkLst>
        </pc:spChg>
        <pc:spChg chg="del">
          <ac:chgData name="Krinal Gandhi" userId="820b182bb6588c5a" providerId="LiveId" clId="{FA62F4FF-9D60-413E-BA8D-F0E4977D2ADD}" dt="2025-11-02T13:29:56.564" v="971" actId="478"/>
          <ac:spMkLst>
            <pc:docMk/>
            <pc:sldMk cId="990112943" sldId="302"/>
            <ac:spMk id="4" creationId="{D2920697-C1EE-C153-81A9-3B3ADE289E1D}"/>
          </ac:spMkLst>
        </pc:spChg>
        <pc:spChg chg="del mod">
          <ac:chgData name="Krinal Gandhi" userId="820b182bb6588c5a" providerId="LiveId" clId="{FA62F4FF-9D60-413E-BA8D-F0E4977D2ADD}" dt="2025-11-02T13:30:09.639" v="974" actId="478"/>
          <ac:spMkLst>
            <pc:docMk/>
            <pc:sldMk cId="990112943" sldId="302"/>
            <ac:spMk id="5" creationId="{5894FE76-C2DC-63FB-9A36-946D5F84A820}"/>
          </ac:spMkLst>
        </pc:spChg>
        <pc:spChg chg="mod">
          <ac:chgData name="Krinal Gandhi" userId="820b182bb6588c5a" providerId="LiveId" clId="{FA62F4FF-9D60-413E-BA8D-F0E4977D2ADD}" dt="2025-11-02T13:30:34.787" v="976" actId="1076"/>
          <ac:spMkLst>
            <pc:docMk/>
            <pc:sldMk cId="990112943" sldId="302"/>
            <ac:spMk id="6" creationId="{0FAE95E4-0771-9776-7A06-CD6CBBAEDFD6}"/>
          </ac:spMkLst>
        </pc:spChg>
        <pc:spChg chg="add del mod">
          <ac:chgData name="Krinal Gandhi" userId="820b182bb6588c5a" providerId="LiveId" clId="{FA62F4FF-9D60-413E-BA8D-F0E4977D2ADD}" dt="2025-11-02T13:30:01.747" v="972" actId="478"/>
          <ac:spMkLst>
            <pc:docMk/>
            <pc:sldMk cId="990112943" sldId="302"/>
            <ac:spMk id="10" creationId="{569E0EF8-8E1F-05B2-7C21-F6D6A2AF4AA7}"/>
          </ac:spMkLst>
        </pc:spChg>
      </pc:sldChg>
      <pc:sldChg chg="add del">
        <pc:chgData name="Krinal Gandhi" userId="820b182bb6588c5a" providerId="LiveId" clId="{FA62F4FF-9D60-413E-BA8D-F0E4977D2ADD}" dt="2025-11-02T13:29:27.359" v="968"/>
        <pc:sldMkLst>
          <pc:docMk/>
          <pc:sldMk cId="998379399" sldId="302"/>
        </pc:sldMkLst>
      </pc:sldChg>
      <pc:sldChg chg="addSp delSp modSp add del mod setBg delDesignElem">
        <pc:chgData name="Krinal Gandhi" userId="820b182bb6588c5a" providerId="LiveId" clId="{FA62F4FF-9D60-413E-BA8D-F0E4977D2ADD}" dt="2025-11-02T13:33:47.169" v="1006"/>
        <pc:sldMkLst>
          <pc:docMk/>
          <pc:sldMk cId="3285918183" sldId="302"/>
        </pc:sldMkLst>
        <pc:spChg chg="mod">
          <ac:chgData name="Krinal Gandhi" userId="820b182bb6588c5a" providerId="LiveId" clId="{FA62F4FF-9D60-413E-BA8D-F0E4977D2ADD}" dt="2025-11-02T13:33:47.169" v="1006"/>
          <ac:spMkLst>
            <pc:docMk/>
            <pc:sldMk cId="3285918183" sldId="302"/>
            <ac:spMk id="5" creationId="{EFBEA99C-5095-1928-0B5F-31EE7882C2AB}"/>
          </ac:spMkLst>
        </pc:spChg>
        <pc:spChg chg="add del">
          <ac:chgData name="Krinal Gandhi" userId="820b182bb6588c5a" providerId="LiveId" clId="{FA62F4FF-9D60-413E-BA8D-F0E4977D2ADD}" dt="2025-11-02T13:33:47.169" v="1006"/>
          <ac:spMkLst>
            <pc:docMk/>
            <pc:sldMk cId="3285918183" sldId="302"/>
            <ac:spMk id="10" creationId="{70DFC902-7D23-471A-B557-B6B6917D7A0D}"/>
          </ac:spMkLst>
        </pc:spChg>
        <pc:spChg chg="add del">
          <ac:chgData name="Krinal Gandhi" userId="820b182bb6588c5a" providerId="LiveId" clId="{FA62F4FF-9D60-413E-BA8D-F0E4977D2ADD}" dt="2025-11-02T13:33:47.169" v="1006"/>
          <ac:spMkLst>
            <pc:docMk/>
            <pc:sldMk cId="3285918183" sldId="302"/>
            <ac:spMk id="12" creationId="{A55D5633-D557-4DCA-982C-FF36EB7A1C00}"/>
          </ac:spMkLst>
        </pc:spChg>
        <pc:spChg chg="add del">
          <ac:chgData name="Krinal Gandhi" userId="820b182bb6588c5a" providerId="LiveId" clId="{FA62F4FF-9D60-413E-BA8D-F0E4977D2ADD}" dt="2025-11-02T13:33:47.169" v="1006"/>
          <ac:spMkLst>
            <pc:docMk/>
            <pc:sldMk cId="3285918183" sldId="302"/>
            <ac:spMk id="14" creationId="{450D3AD2-FA80-415F-A9CE-54D884561CD7}"/>
          </ac:spMkLst>
        </pc:spChg>
      </pc:sldChg>
      <pc:sldChg chg="addSp modSp add mod">
        <pc:chgData name="Krinal Gandhi" userId="820b182bb6588c5a" providerId="LiveId" clId="{FA62F4FF-9D60-413E-BA8D-F0E4977D2ADD}" dt="2025-11-02T22:06:52.991" v="1444" actId="1076"/>
        <pc:sldMkLst>
          <pc:docMk/>
          <pc:sldMk cId="2992265614" sldId="303"/>
        </pc:sldMkLst>
        <pc:spChg chg="add">
          <ac:chgData name="Krinal Gandhi" userId="820b182bb6588c5a" providerId="LiveId" clId="{FA62F4FF-9D60-413E-BA8D-F0E4977D2ADD}" dt="2025-11-02T21:58:41.970" v="1240"/>
          <ac:spMkLst>
            <pc:docMk/>
            <pc:sldMk cId="2992265614" sldId="303"/>
            <ac:spMk id="2" creationId="{4C2996A1-8FD5-C4E3-9D2D-020E8894B823}"/>
          </ac:spMkLst>
        </pc:spChg>
        <pc:spChg chg="add">
          <ac:chgData name="Krinal Gandhi" userId="820b182bb6588c5a" providerId="LiveId" clId="{FA62F4FF-9D60-413E-BA8D-F0E4977D2ADD}" dt="2025-11-02T21:58:41.970" v="1240"/>
          <ac:spMkLst>
            <pc:docMk/>
            <pc:sldMk cId="2992265614" sldId="303"/>
            <ac:spMk id="3" creationId="{77E1BDBF-850D-9F95-0AD6-B8F2C56CCAEC}"/>
          </ac:spMkLst>
        </pc:spChg>
        <pc:spChg chg="mod">
          <ac:chgData name="Krinal Gandhi" userId="820b182bb6588c5a" providerId="LiveId" clId="{FA62F4FF-9D60-413E-BA8D-F0E4977D2ADD}" dt="2025-11-02T21:58:47.665" v="1241" actId="20577"/>
          <ac:spMkLst>
            <pc:docMk/>
            <pc:sldMk cId="2992265614" sldId="303"/>
            <ac:spMk id="7" creationId="{C7EA811B-6FC1-67DB-D347-D8C74F697DD4}"/>
          </ac:spMkLst>
        </pc:spChg>
        <pc:spChg chg="mod">
          <ac:chgData name="Krinal Gandhi" userId="820b182bb6588c5a" providerId="LiveId" clId="{FA62F4FF-9D60-413E-BA8D-F0E4977D2ADD}" dt="2025-11-02T22:06:52.991" v="1444" actId="1076"/>
          <ac:spMkLst>
            <pc:docMk/>
            <pc:sldMk cId="2992265614" sldId="303"/>
            <ac:spMk id="8" creationId="{27B48213-499A-4983-4F82-DE690026B3EC}"/>
          </ac:spMkLst>
        </pc:spChg>
        <pc:spChg chg="add">
          <ac:chgData name="Krinal Gandhi" userId="820b182bb6588c5a" providerId="LiveId" clId="{FA62F4FF-9D60-413E-BA8D-F0E4977D2ADD}" dt="2025-11-02T21:58:41.970" v="1240"/>
          <ac:spMkLst>
            <pc:docMk/>
            <pc:sldMk cId="2992265614" sldId="303"/>
            <ac:spMk id="9" creationId="{1363FC35-1410-D96A-9A58-8DE413885428}"/>
          </ac:spMkLst>
        </pc:spChg>
        <pc:spChg chg="add">
          <ac:chgData name="Krinal Gandhi" userId="820b182bb6588c5a" providerId="LiveId" clId="{FA62F4FF-9D60-413E-BA8D-F0E4977D2ADD}" dt="2025-11-02T21:58:41.970" v="1240"/>
          <ac:spMkLst>
            <pc:docMk/>
            <pc:sldMk cId="2992265614" sldId="303"/>
            <ac:spMk id="10" creationId="{35CA81F4-B8D1-3093-47B4-F11C88381D9F}"/>
          </ac:spMkLst>
        </pc:spChg>
        <pc:spChg chg="add">
          <ac:chgData name="Krinal Gandhi" userId="820b182bb6588c5a" providerId="LiveId" clId="{FA62F4FF-9D60-413E-BA8D-F0E4977D2ADD}" dt="2025-11-02T21:58:41.970" v="1240"/>
          <ac:spMkLst>
            <pc:docMk/>
            <pc:sldMk cId="2992265614" sldId="303"/>
            <ac:spMk id="11" creationId="{0037F2EB-EE07-5D16-A2C8-847466C949E5}"/>
          </ac:spMkLst>
        </pc:spChg>
        <pc:spChg chg="add">
          <ac:chgData name="Krinal Gandhi" userId="820b182bb6588c5a" providerId="LiveId" clId="{FA62F4FF-9D60-413E-BA8D-F0E4977D2ADD}" dt="2025-11-02T21:58:41.970" v="1240"/>
          <ac:spMkLst>
            <pc:docMk/>
            <pc:sldMk cId="2992265614" sldId="303"/>
            <ac:spMk id="12" creationId="{7AE3BACC-32CB-841C-2A5E-450D96F353DB}"/>
          </ac:spMkLst>
        </pc:spChg>
        <pc:spChg chg="add">
          <ac:chgData name="Krinal Gandhi" userId="820b182bb6588c5a" providerId="LiveId" clId="{FA62F4FF-9D60-413E-BA8D-F0E4977D2ADD}" dt="2025-11-02T21:58:41.970" v="1240"/>
          <ac:spMkLst>
            <pc:docMk/>
            <pc:sldMk cId="2992265614" sldId="303"/>
            <ac:spMk id="13" creationId="{4E88A1C8-E66D-5453-20C8-C5000FBF0D02}"/>
          </ac:spMkLst>
        </pc:spChg>
        <pc:spChg chg="add">
          <ac:chgData name="Krinal Gandhi" userId="820b182bb6588c5a" providerId="LiveId" clId="{FA62F4FF-9D60-413E-BA8D-F0E4977D2ADD}" dt="2025-11-02T21:58:41.970" v="1240"/>
          <ac:spMkLst>
            <pc:docMk/>
            <pc:sldMk cId="2992265614" sldId="303"/>
            <ac:spMk id="14" creationId="{F759AFE5-EF48-C411-ACF0-097BF9563DAD}"/>
          </ac:spMkLst>
        </pc:spChg>
        <pc:spChg chg="add">
          <ac:chgData name="Krinal Gandhi" userId="820b182bb6588c5a" providerId="LiveId" clId="{FA62F4FF-9D60-413E-BA8D-F0E4977D2ADD}" dt="2025-11-02T21:58:41.970" v="1240"/>
          <ac:spMkLst>
            <pc:docMk/>
            <pc:sldMk cId="2992265614" sldId="303"/>
            <ac:spMk id="15" creationId="{61BD7558-E945-B1FD-B328-3E6906EA8E74}"/>
          </ac:spMkLst>
        </pc:spChg>
        <pc:spChg chg="add mod">
          <ac:chgData name="Krinal Gandhi" userId="820b182bb6588c5a" providerId="LiveId" clId="{FA62F4FF-9D60-413E-BA8D-F0E4977D2ADD}" dt="2025-11-02T22:06:47.703" v="1443" actId="1076"/>
          <ac:spMkLst>
            <pc:docMk/>
            <pc:sldMk cId="2992265614" sldId="303"/>
            <ac:spMk id="16" creationId="{F31A367D-4B98-5298-4ADD-7CED5FCEEE11}"/>
          </ac:spMkLst>
        </pc:spChg>
        <pc:spChg chg="add">
          <ac:chgData name="Krinal Gandhi" userId="820b182bb6588c5a" providerId="LiveId" clId="{FA62F4FF-9D60-413E-BA8D-F0E4977D2ADD}" dt="2025-11-02T21:58:48.936" v="1242"/>
          <ac:spMkLst>
            <pc:docMk/>
            <pc:sldMk cId="2992265614" sldId="303"/>
            <ac:spMk id="17" creationId="{D469DBC5-56C5-2C9E-BDB7-B39720ACB979}"/>
          </ac:spMkLst>
        </pc:spChg>
        <pc:spChg chg="add">
          <ac:chgData name="Krinal Gandhi" userId="820b182bb6588c5a" providerId="LiveId" clId="{FA62F4FF-9D60-413E-BA8D-F0E4977D2ADD}" dt="2025-11-02T21:58:48.936" v="1242"/>
          <ac:spMkLst>
            <pc:docMk/>
            <pc:sldMk cId="2992265614" sldId="303"/>
            <ac:spMk id="18" creationId="{9114EC44-3F09-E94D-D7AA-85DD35B42325}"/>
          </ac:spMkLst>
        </pc:spChg>
        <pc:spChg chg="add">
          <ac:chgData name="Krinal Gandhi" userId="820b182bb6588c5a" providerId="LiveId" clId="{FA62F4FF-9D60-413E-BA8D-F0E4977D2ADD}" dt="2025-11-02T21:58:48.936" v="1242"/>
          <ac:spMkLst>
            <pc:docMk/>
            <pc:sldMk cId="2992265614" sldId="303"/>
            <ac:spMk id="19" creationId="{361D6078-A715-1920-1706-B1282A07A175}"/>
          </ac:spMkLst>
        </pc:spChg>
        <pc:spChg chg="add">
          <ac:chgData name="Krinal Gandhi" userId="820b182bb6588c5a" providerId="LiveId" clId="{FA62F4FF-9D60-413E-BA8D-F0E4977D2ADD}" dt="2025-11-02T21:58:48.936" v="1242"/>
          <ac:spMkLst>
            <pc:docMk/>
            <pc:sldMk cId="2992265614" sldId="303"/>
            <ac:spMk id="20" creationId="{78B2EEC4-1977-AFDE-1D41-F26C1E0EF9BF}"/>
          </ac:spMkLst>
        </pc:spChg>
        <pc:spChg chg="add">
          <ac:chgData name="Krinal Gandhi" userId="820b182bb6588c5a" providerId="LiveId" clId="{FA62F4FF-9D60-413E-BA8D-F0E4977D2ADD}" dt="2025-11-02T21:58:48.936" v="1242"/>
          <ac:spMkLst>
            <pc:docMk/>
            <pc:sldMk cId="2992265614" sldId="303"/>
            <ac:spMk id="21" creationId="{ACEC0F1D-FB89-DE7E-DDDF-8B1DF8A5AE25}"/>
          </ac:spMkLst>
        </pc:spChg>
        <pc:spChg chg="add">
          <ac:chgData name="Krinal Gandhi" userId="820b182bb6588c5a" providerId="LiveId" clId="{FA62F4FF-9D60-413E-BA8D-F0E4977D2ADD}" dt="2025-11-02T21:58:48.936" v="1242"/>
          <ac:spMkLst>
            <pc:docMk/>
            <pc:sldMk cId="2992265614" sldId="303"/>
            <ac:spMk id="22" creationId="{705D9C7D-C6D7-D453-9E05-6E1DEBCDA957}"/>
          </ac:spMkLst>
        </pc:spChg>
        <pc:spChg chg="add">
          <ac:chgData name="Krinal Gandhi" userId="820b182bb6588c5a" providerId="LiveId" clId="{FA62F4FF-9D60-413E-BA8D-F0E4977D2ADD}" dt="2025-11-02T21:58:48.936" v="1242"/>
          <ac:spMkLst>
            <pc:docMk/>
            <pc:sldMk cId="2992265614" sldId="303"/>
            <ac:spMk id="23" creationId="{38A9ED3A-A31E-3070-0BE5-4A4DE6BA18B0}"/>
          </ac:spMkLst>
        </pc:spChg>
        <pc:spChg chg="add">
          <ac:chgData name="Krinal Gandhi" userId="820b182bb6588c5a" providerId="LiveId" clId="{FA62F4FF-9D60-413E-BA8D-F0E4977D2ADD}" dt="2025-11-02T21:58:48.936" v="1242"/>
          <ac:spMkLst>
            <pc:docMk/>
            <pc:sldMk cId="2992265614" sldId="303"/>
            <ac:spMk id="24" creationId="{613F556D-6F20-2102-8C24-6E797903B036}"/>
          </ac:spMkLst>
        </pc:spChg>
      </pc:sldChg>
      <pc:sldChg chg="modSp new mod">
        <pc:chgData name="Krinal Gandhi" userId="820b182bb6588c5a" providerId="LiveId" clId="{FA62F4FF-9D60-413E-BA8D-F0E4977D2ADD}" dt="2025-11-02T22:27:59.630" v="1475" actId="1076"/>
        <pc:sldMkLst>
          <pc:docMk/>
          <pc:sldMk cId="1729051414" sldId="304"/>
        </pc:sldMkLst>
        <pc:spChg chg="mod">
          <ac:chgData name="Krinal Gandhi" userId="820b182bb6588c5a" providerId="LiveId" clId="{FA62F4FF-9D60-413E-BA8D-F0E4977D2ADD}" dt="2025-11-02T22:27:59.630" v="1475" actId="1076"/>
          <ac:spMkLst>
            <pc:docMk/>
            <pc:sldMk cId="1729051414" sldId="304"/>
            <ac:spMk id="2" creationId="{688CA66C-7893-5B7A-F0B0-229B097FDDF6}"/>
          </ac:spMkLst>
        </pc:spChg>
      </pc:sldChg>
      <pc:sldChg chg="modSp add mod setBg">
        <pc:chgData name="Krinal Gandhi" userId="820b182bb6588c5a" providerId="LiveId" clId="{FA62F4FF-9D60-413E-BA8D-F0E4977D2ADD}" dt="2025-11-02T22:30:36.763" v="1484" actId="6549"/>
        <pc:sldMkLst>
          <pc:docMk/>
          <pc:sldMk cId="1684393916" sldId="305"/>
        </pc:sldMkLst>
        <pc:spChg chg="mod">
          <ac:chgData name="Krinal Gandhi" userId="820b182bb6588c5a" providerId="LiveId" clId="{FA62F4FF-9D60-413E-BA8D-F0E4977D2ADD}" dt="2025-11-02T22:30:36.763" v="1484" actId="6549"/>
          <ac:spMkLst>
            <pc:docMk/>
            <pc:sldMk cId="1684393916" sldId="305"/>
            <ac:spMk id="6" creationId="{F35A2D25-C30D-C74C-D57C-7B158832B415}"/>
          </ac:spMkLst>
        </pc:spChg>
      </pc:sldChg>
      <pc:sldChg chg="modSp new mod">
        <pc:chgData name="Krinal Gandhi" userId="820b182bb6588c5a" providerId="LiveId" clId="{FA62F4FF-9D60-413E-BA8D-F0E4977D2ADD}" dt="2025-11-02T22:32:25.698" v="1507" actId="1076"/>
        <pc:sldMkLst>
          <pc:docMk/>
          <pc:sldMk cId="3345413823" sldId="306"/>
        </pc:sldMkLst>
        <pc:spChg chg="mod">
          <ac:chgData name="Krinal Gandhi" userId="820b182bb6588c5a" providerId="LiveId" clId="{FA62F4FF-9D60-413E-BA8D-F0E4977D2ADD}" dt="2025-11-02T22:32:21.053" v="1506" actId="255"/>
          <ac:spMkLst>
            <pc:docMk/>
            <pc:sldMk cId="3345413823" sldId="306"/>
            <ac:spMk id="2" creationId="{8ECAF0B3-6669-A64F-6432-0EF13E926FA6}"/>
          </ac:spMkLst>
        </pc:spChg>
        <pc:spChg chg="mod">
          <ac:chgData name="Krinal Gandhi" userId="820b182bb6588c5a" providerId="LiveId" clId="{FA62F4FF-9D60-413E-BA8D-F0E4977D2ADD}" dt="2025-11-02T22:32:25.698" v="1507" actId="1076"/>
          <ac:spMkLst>
            <pc:docMk/>
            <pc:sldMk cId="3345413823" sldId="306"/>
            <ac:spMk id="4" creationId="{C5ACDDE5-00B4-8725-D76D-B343F3993560}"/>
          </ac:spMkLst>
        </pc:spChg>
      </pc:sldChg>
      <pc:sldChg chg="new">
        <pc:chgData name="Krinal Gandhi" userId="820b182bb6588c5a" providerId="LiveId" clId="{FA62F4FF-9D60-413E-BA8D-F0E4977D2ADD}" dt="2025-11-02T22:32:48.301" v="1508" actId="680"/>
        <pc:sldMkLst>
          <pc:docMk/>
          <pc:sldMk cId="933261677" sldId="307"/>
        </pc:sldMkLst>
      </pc:sldChg>
      <pc:sldChg chg="new">
        <pc:chgData name="Krinal Gandhi" userId="820b182bb6588c5a" providerId="LiveId" clId="{FA62F4FF-9D60-413E-BA8D-F0E4977D2ADD}" dt="2025-11-02T22:32:59.741" v="1509" actId="680"/>
        <pc:sldMkLst>
          <pc:docMk/>
          <pc:sldMk cId="2168321112" sldId="308"/>
        </pc:sldMkLst>
      </pc:sldChg>
      <pc:sldChg chg="new">
        <pc:chgData name="Krinal Gandhi" userId="820b182bb6588c5a" providerId="LiveId" clId="{FA62F4FF-9D60-413E-BA8D-F0E4977D2ADD}" dt="2025-11-02T22:33:03.083" v="1510" actId="680"/>
        <pc:sldMkLst>
          <pc:docMk/>
          <pc:sldMk cId="1766131328" sldId="309"/>
        </pc:sldMkLst>
      </pc:sldChg>
    </pc:docChg>
  </pc:docChgLst>
</pc:chgInfo>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7C1082BD-2145-4706-8A82-A0E1E15888F1}" type="doc">
      <dgm:prSet loTypeId="urn:microsoft.com/office/officeart/2005/8/layout/cycle2" loCatId="cycle" qsTypeId="urn:microsoft.com/office/officeart/2005/8/quickstyle/simple1" qsCatId="simple" csTypeId="urn:microsoft.com/office/officeart/2005/8/colors/accent1_2" csCatId="accent1" phldr="1"/>
      <dgm:spPr/>
      <dgm:t>
        <a:bodyPr/>
        <a:lstStyle/>
        <a:p>
          <a:endParaRPr lang="en-GB"/>
        </a:p>
      </dgm:t>
    </dgm:pt>
    <dgm:pt modelId="{F9CC3015-D797-4A1F-B70A-AB57A8D243EA}">
      <dgm:prSet phldrT="[Text]" phldr="0"/>
      <dgm:spPr/>
      <dgm:t>
        <a:bodyPr/>
        <a:lstStyle/>
        <a:p>
          <a:pPr rtl="0"/>
          <a:r>
            <a:rPr lang="en-GB" sz="1100" dirty="0">
              <a:latin typeface="Calibri"/>
              <a:ea typeface="Calibri"/>
              <a:cs typeface="Calibri"/>
            </a:rPr>
            <a:t>Identify Needs</a:t>
          </a:r>
          <a:endParaRPr lang="en-GB" dirty="0"/>
        </a:p>
      </dgm:t>
    </dgm:pt>
    <dgm:pt modelId="{6F122E0F-FCEA-4296-B0EA-E99A1B2C5D97}" type="parTrans" cxnId="{4EC2235D-DE55-43CB-B777-FEDE7079D6D5}">
      <dgm:prSet/>
      <dgm:spPr/>
      <dgm:t>
        <a:bodyPr/>
        <a:lstStyle/>
        <a:p>
          <a:endParaRPr lang="en-GB"/>
        </a:p>
      </dgm:t>
    </dgm:pt>
    <dgm:pt modelId="{F42699BD-8C04-4F42-B99F-F50A9BF84EA4}" type="sibTrans" cxnId="{4EC2235D-DE55-43CB-B777-FEDE7079D6D5}">
      <dgm:prSet/>
      <dgm:spPr/>
      <dgm:t>
        <a:bodyPr/>
        <a:lstStyle/>
        <a:p>
          <a:endParaRPr lang="en-GB"/>
        </a:p>
      </dgm:t>
    </dgm:pt>
    <dgm:pt modelId="{F4BD8965-2F69-4428-B999-2ED192268199}">
      <dgm:prSet phldrT="[Text]" phldr="0"/>
      <dgm:spPr/>
      <dgm:t>
        <a:bodyPr/>
        <a:lstStyle/>
        <a:p>
          <a:pPr rtl="0"/>
          <a:r>
            <a:rPr lang="en-GB" sz="1100" dirty="0">
              <a:latin typeface="Calibri"/>
              <a:ea typeface="Calibri"/>
              <a:cs typeface="Calibri"/>
            </a:rPr>
            <a:t>Train &amp; Coach</a:t>
          </a:r>
          <a:endParaRPr lang="en-GB" dirty="0"/>
        </a:p>
      </dgm:t>
    </dgm:pt>
    <dgm:pt modelId="{776ABDD3-7B1F-4833-8DD2-B5083426A6D4}" type="parTrans" cxnId="{095A0ED9-5652-401C-A762-6BBD867260C7}">
      <dgm:prSet/>
      <dgm:spPr/>
      <dgm:t>
        <a:bodyPr/>
        <a:lstStyle/>
        <a:p>
          <a:endParaRPr lang="en-GB"/>
        </a:p>
      </dgm:t>
    </dgm:pt>
    <dgm:pt modelId="{67EB0245-8E00-41DD-97B1-F672F888FE2A}" type="sibTrans" cxnId="{095A0ED9-5652-401C-A762-6BBD867260C7}">
      <dgm:prSet/>
      <dgm:spPr/>
      <dgm:t>
        <a:bodyPr/>
        <a:lstStyle/>
        <a:p>
          <a:endParaRPr lang="en-GB"/>
        </a:p>
      </dgm:t>
    </dgm:pt>
    <dgm:pt modelId="{A48F1FB2-812A-42EB-B737-70675BBCE9D1}">
      <dgm:prSet phldrT="[Text]" phldr="0"/>
      <dgm:spPr/>
      <dgm:t>
        <a:bodyPr/>
        <a:lstStyle/>
        <a:p>
          <a:pPr rtl="0"/>
          <a:r>
            <a:rPr lang="en-GB" sz="1100" dirty="0">
              <a:latin typeface="Calibri"/>
              <a:ea typeface="Calibri"/>
              <a:cs typeface="Calibri"/>
            </a:rPr>
            <a:t>Monitor Progress</a:t>
          </a:r>
          <a:endParaRPr lang="en-GB" dirty="0"/>
        </a:p>
      </dgm:t>
    </dgm:pt>
    <dgm:pt modelId="{E9B37E8A-830D-42AF-BFB2-F5B5BA494180}" type="parTrans" cxnId="{006157BA-274C-47D9-8E24-EE7231983657}">
      <dgm:prSet/>
      <dgm:spPr/>
      <dgm:t>
        <a:bodyPr/>
        <a:lstStyle/>
        <a:p>
          <a:endParaRPr lang="en-GB"/>
        </a:p>
      </dgm:t>
    </dgm:pt>
    <dgm:pt modelId="{3C5F74AA-77E3-46B2-966E-9C5B1D9D5D72}" type="sibTrans" cxnId="{006157BA-274C-47D9-8E24-EE7231983657}">
      <dgm:prSet/>
      <dgm:spPr/>
      <dgm:t>
        <a:bodyPr/>
        <a:lstStyle/>
        <a:p>
          <a:endParaRPr lang="en-GB"/>
        </a:p>
      </dgm:t>
    </dgm:pt>
    <dgm:pt modelId="{7730E046-96BD-4AF1-90CE-1618E86C7119}">
      <dgm:prSet phldrT="[Text]" phldr="0"/>
      <dgm:spPr/>
      <dgm:t>
        <a:bodyPr/>
        <a:lstStyle/>
        <a:p>
          <a:r>
            <a:rPr lang="en-GB" sz="1100" dirty="0">
              <a:latin typeface="Calibri"/>
              <a:ea typeface="Calibri"/>
              <a:cs typeface="Calibri"/>
            </a:rPr>
            <a:t>Evaluate</a:t>
          </a:r>
          <a:endParaRPr lang="en-GB" dirty="0"/>
        </a:p>
      </dgm:t>
    </dgm:pt>
    <dgm:pt modelId="{162E50D2-BF57-4523-9711-76A8A1AB2EB4}" type="parTrans" cxnId="{3281B872-F936-4876-AD2C-9B41A8331AF0}">
      <dgm:prSet/>
      <dgm:spPr/>
      <dgm:t>
        <a:bodyPr/>
        <a:lstStyle/>
        <a:p>
          <a:endParaRPr lang="en-GB"/>
        </a:p>
      </dgm:t>
    </dgm:pt>
    <dgm:pt modelId="{BEEA873E-3FB9-4CF2-95BA-9AA100EC7B43}" type="sibTrans" cxnId="{3281B872-F936-4876-AD2C-9B41A8331AF0}">
      <dgm:prSet/>
      <dgm:spPr/>
      <dgm:t>
        <a:bodyPr/>
        <a:lstStyle/>
        <a:p>
          <a:endParaRPr lang="en-GB"/>
        </a:p>
      </dgm:t>
    </dgm:pt>
    <dgm:pt modelId="{54E785EB-C1E6-4708-961A-35F69246748E}">
      <dgm:prSet phldrT="[Text]" phldr="0"/>
      <dgm:spPr/>
      <dgm:t>
        <a:bodyPr/>
        <a:lstStyle/>
        <a:p>
          <a:pPr rtl="0"/>
          <a:r>
            <a:rPr lang="en-GB" sz="1100" dirty="0">
              <a:latin typeface="Calibri"/>
              <a:ea typeface="Calibri"/>
              <a:cs typeface="Calibri"/>
            </a:rPr>
            <a:t>Motivate &amp; Support</a:t>
          </a:r>
          <a:endParaRPr lang="en-GB" dirty="0"/>
        </a:p>
      </dgm:t>
    </dgm:pt>
    <dgm:pt modelId="{A5B54295-3E8E-4864-9B32-70A212B01F00}" type="parTrans" cxnId="{24EA3600-31C4-4080-AB45-90D8E1122D04}">
      <dgm:prSet/>
      <dgm:spPr/>
      <dgm:t>
        <a:bodyPr/>
        <a:lstStyle/>
        <a:p>
          <a:endParaRPr lang="en-GB"/>
        </a:p>
      </dgm:t>
    </dgm:pt>
    <dgm:pt modelId="{819BCBFE-53A4-4791-A39E-BF48B3FA5542}" type="sibTrans" cxnId="{24EA3600-31C4-4080-AB45-90D8E1122D04}">
      <dgm:prSet/>
      <dgm:spPr/>
      <dgm:t>
        <a:bodyPr/>
        <a:lstStyle/>
        <a:p>
          <a:endParaRPr lang="en-GB"/>
        </a:p>
      </dgm:t>
    </dgm:pt>
    <dgm:pt modelId="{A70F4AC8-84EA-440F-8579-F05B1EB04769}" type="pres">
      <dgm:prSet presAssocID="{7C1082BD-2145-4706-8A82-A0E1E15888F1}" presName="cycle" presStyleCnt="0">
        <dgm:presLayoutVars>
          <dgm:dir/>
          <dgm:resizeHandles val="exact"/>
        </dgm:presLayoutVars>
      </dgm:prSet>
      <dgm:spPr/>
    </dgm:pt>
    <dgm:pt modelId="{21DF5C6C-7B36-4301-B97A-D38AB4F461F8}" type="pres">
      <dgm:prSet presAssocID="{F9CC3015-D797-4A1F-B70A-AB57A8D243EA}" presName="node" presStyleLbl="node1" presStyleIdx="0" presStyleCnt="5">
        <dgm:presLayoutVars>
          <dgm:bulletEnabled val="1"/>
        </dgm:presLayoutVars>
      </dgm:prSet>
      <dgm:spPr/>
    </dgm:pt>
    <dgm:pt modelId="{E5E17499-05CB-4CDA-AD1D-07FBBCA5EF0A}" type="pres">
      <dgm:prSet presAssocID="{F42699BD-8C04-4F42-B99F-F50A9BF84EA4}" presName="sibTrans" presStyleLbl="sibTrans2D1" presStyleIdx="0" presStyleCnt="5"/>
      <dgm:spPr/>
    </dgm:pt>
    <dgm:pt modelId="{7D04EF4C-4E43-4C8A-A3D8-83F86A48951F}" type="pres">
      <dgm:prSet presAssocID="{F42699BD-8C04-4F42-B99F-F50A9BF84EA4}" presName="connectorText" presStyleLbl="sibTrans2D1" presStyleIdx="0" presStyleCnt="5"/>
      <dgm:spPr/>
    </dgm:pt>
    <dgm:pt modelId="{63954B25-53F4-433D-A548-040AD88F9B14}" type="pres">
      <dgm:prSet presAssocID="{F4BD8965-2F69-4428-B999-2ED192268199}" presName="node" presStyleLbl="node1" presStyleIdx="1" presStyleCnt="5">
        <dgm:presLayoutVars>
          <dgm:bulletEnabled val="1"/>
        </dgm:presLayoutVars>
      </dgm:prSet>
      <dgm:spPr/>
    </dgm:pt>
    <dgm:pt modelId="{EC74F764-69F5-44B0-AE2B-18186B28B989}" type="pres">
      <dgm:prSet presAssocID="{67EB0245-8E00-41DD-97B1-F672F888FE2A}" presName="sibTrans" presStyleLbl="sibTrans2D1" presStyleIdx="1" presStyleCnt="5"/>
      <dgm:spPr/>
    </dgm:pt>
    <dgm:pt modelId="{C62070DF-FC91-425F-A115-2B82232A88D6}" type="pres">
      <dgm:prSet presAssocID="{67EB0245-8E00-41DD-97B1-F672F888FE2A}" presName="connectorText" presStyleLbl="sibTrans2D1" presStyleIdx="1" presStyleCnt="5"/>
      <dgm:spPr/>
    </dgm:pt>
    <dgm:pt modelId="{D4257C93-6351-477B-B5F7-3C87BAD00B26}" type="pres">
      <dgm:prSet presAssocID="{A48F1FB2-812A-42EB-B737-70675BBCE9D1}" presName="node" presStyleLbl="node1" presStyleIdx="2" presStyleCnt="5">
        <dgm:presLayoutVars>
          <dgm:bulletEnabled val="1"/>
        </dgm:presLayoutVars>
      </dgm:prSet>
      <dgm:spPr/>
    </dgm:pt>
    <dgm:pt modelId="{24EF9568-1200-4137-A163-0918AC268896}" type="pres">
      <dgm:prSet presAssocID="{3C5F74AA-77E3-46B2-966E-9C5B1D9D5D72}" presName="sibTrans" presStyleLbl="sibTrans2D1" presStyleIdx="2" presStyleCnt="5"/>
      <dgm:spPr/>
    </dgm:pt>
    <dgm:pt modelId="{2B6FA02D-D4A2-4A95-9E9C-61E11192C287}" type="pres">
      <dgm:prSet presAssocID="{3C5F74AA-77E3-46B2-966E-9C5B1D9D5D72}" presName="connectorText" presStyleLbl="sibTrans2D1" presStyleIdx="2" presStyleCnt="5"/>
      <dgm:spPr/>
    </dgm:pt>
    <dgm:pt modelId="{96357CB3-AA4D-405F-87D0-414A5FCC3921}" type="pres">
      <dgm:prSet presAssocID="{7730E046-96BD-4AF1-90CE-1618E86C7119}" presName="node" presStyleLbl="node1" presStyleIdx="3" presStyleCnt="5">
        <dgm:presLayoutVars>
          <dgm:bulletEnabled val="1"/>
        </dgm:presLayoutVars>
      </dgm:prSet>
      <dgm:spPr/>
    </dgm:pt>
    <dgm:pt modelId="{42E15AD2-C5CA-46BA-AAB4-899EFFDA919B}" type="pres">
      <dgm:prSet presAssocID="{BEEA873E-3FB9-4CF2-95BA-9AA100EC7B43}" presName="sibTrans" presStyleLbl="sibTrans2D1" presStyleIdx="3" presStyleCnt="5"/>
      <dgm:spPr/>
    </dgm:pt>
    <dgm:pt modelId="{9110F7BF-4233-4C10-A161-7FAAA63C7B39}" type="pres">
      <dgm:prSet presAssocID="{BEEA873E-3FB9-4CF2-95BA-9AA100EC7B43}" presName="connectorText" presStyleLbl="sibTrans2D1" presStyleIdx="3" presStyleCnt="5"/>
      <dgm:spPr/>
    </dgm:pt>
    <dgm:pt modelId="{CD2A85A8-A9FB-4781-9652-789362DE969A}" type="pres">
      <dgm:prSet presAssocID="{54E785EB-C1E6-4708-961A-35F69246748E}" presName="node" presStyleLbl="node1" presStyleIdx="4" presStyleCnt="5">
        <dgm:presLayoutVars>
          <dgm:bulletEnabled val="1"/>
        </dgm:presLayoutVars>
      </dgm:prSet>
      <dgm:spPr/>
    </dgm:pt>
    <dgm:pt modelId="{2C460FC4-093B-42FB-BDBF-6FC88FB4E4CD}" type="pres">
      <dgm:prSet presAssocID="{819BCBFE-53A4-4791-A39E-BF48B3FA5542}" presName="sibTrans" presStyleLbl="sibTrans2D1" presStyleIdx="4" presStyleCnt="5"/>
      <dgm:spPr/>
    </dgm:pt>
    <dgm:pt modelId="{6B7CCD93-170A-4048-916E-3927A3D173AA}" type="pres">
      <dgm:prSet presAssocID="{819BCBFE-53A4-4791-A39E-BF48B3FA5542}" presName="connectorText" presStyleLbl="sibTrans2D1" presStyleIdx="4" presStyleCnt="5"/>
      <dgm:spPr/>
    </dgm:pt>
  </dgm:ptLst>
  <dgm:cxnLst>
    <dgm:cxn modelId="{24EA3600-31C4-4080-AB45-90D8E1122D04}" srcId="{7C1082BD-2145-4706-8A82-A0E1E15888F1}" destId="{54E785EB-C1E6-4708-961A-35F69246748E}" srcOrd="4" destOrd="0" parTransId="{A5B54295-3E8E-4864-9B32-70A212B01F00}" sibTransId="{819BCBFE-53A4-4791-A39E-BF48B3FA5542}"/>
    <dgm:cxn modelId="{2B92DD00-48DB-4409-8ADE-CEED70AD68C3}" type="presOf" srcId="{819BCBFE-53A4-4791-A39E-BF48B3FA5542}" destId="{6B7CCD93-170A-4048-916E-3927A3D173AA}" srcOrd="1" destOrd="0" presId="urn:microsoft.com/office/officeart/2005/8/layout/cycle2"/>
    <dgm:cxn modelId="{1DF25E22-9D07-43D9-9F91-5727A5015B31}" type="presOf" srcId="{F42699BD-8C04-4F42-B99F-F50A9BF84EA4}" destId="{E5E17499-05CB-4CDA-AD1D-07FBBCA5EF0A}" srcOrd="0" destOrd="0" presId="urn:microsoft.com/office/officeart/2005/8/layout/cycle2"/>
    <dgm:cxn modelId="{4AE52D27-6025-4863-8404-3BA55FCBE3ED}" type="presOf" srcId="{F42699BD-8C04-4F42-B99F-F50A9BF84EA4}" destId="{7D04EF4C-4E43-4C8A-A3D8-83F86A48951F}" srcOrd="1" destOrd="0" presId="urn:microsoft.com/office/officeart/2005/8/layout/cycle2"/>
    <dgm:cxn modelId="{8C898928-986F-46B5-8D6D-BEECB94A219E}" type="presOf" srcId="{54E785EB-C1E6-4708-961A-35F69246748E}" destId="{CD2A85A8-A9FB-4781-9652-789362DE969A}" srcOrd="0" destOrd="0" presId="urn:microsoft.com/office/officeart/2005/8/layout/cycle2"/>
    <dgm:cxn modelId="{64646E2F-1BEB-4806-9FEE-DEDA613D8FDA}" type="presOf" srcId="{BEEA873E-3FB9-4CF2-95BA-9AA100EC7B43}" destId="{9110F7BF-4233-4C10-A161-7FAAA63C7B39}" srcOrd="1" destOrd="0" presId="urn:microsoft.com/office/officeart/2005/8/layout/cycle2"/>
    <dgm:cxn modelId="{4EC2235D-DE55-43CB-B777-FEDE7079D6D5}" srcId="{7C1082BD-2145-4706-8A82-A0E1E15888F1}" destId="{F9CC3015-D797-4A1F-B70A-AB57A8D243EA}" srcOrd="0" destOrd="0" parTransId="{6F122E0F-FCEA-4296-B0EA-E99A1B2C5D97}" sibTransId="{F42699BD-8C04-4F42-B99F-F50A9BF84EA4}"/>
    <dgm:cxn modelId="{B9979F64-4DB5-4299-A30F-6CCD37B22E17}" type="presOf" srcId="{F9CC3015-D797-4A1F-B70A-AB57A8D243EA}" destId="{21DF5C6C-7B36-4301-B97A-D38AB4F461F8}" srcOrd="0" destOrd="0" presId="urn:microsoft.com/office/officeart/2005/8/layout/cycle2"/>
    <dgm:cxn modelId="{3281B872-F936-4876-AD2C-9B41A8331AF0}" srcId="{7C1082BD-2145-4706-8A82-A0E1E15888F1}" destId="{7730E046-96BD-4AF1-90CE-1618E86C7119}" srcOrd="3" destOrd="0" parTransId="{162E50D2-BF57-4523-9711-76A8A1AB2EB4}" sibTransId="{BEEA873E-3FB9-4CF2-95BA-9AA100EC7B43}"/>
    <dgm:cxn modelId="{E25C598D-A804-47CA-891B-6678542C0C04}" type="presOf" srcId="{3C5F74AA-77E3-46B2-966E-9C5B1D9D5D72}" destId="{24EF9568-1200-4137-A163-0918AC268896}" srcOrd="0" destOrd="0" presId="urn:microsoft.com/office/officeart/2005/8/layout/cycle2"/>
    <dgm:cxn modelId="{E840B5A0-8555-48C0-BC66-787B37E1224F}" type="presOf" srcId="{7730E046-96BD-4AF1-90CE-1618E86C7119}" destId="{96357CB3-AA4D-405F-87D0-414A5FCC3921}" srcOrd="0" destOrd="0" presId="urn:microsoft.com/office/officeart/2005/8/layout/cycle2"/>
    <dgm:cxn modelId="{006157BA-274C-47D9-8E24-EE7231983657}" srcId="{7C1082BD-2145-4706-8A82-A0E1E15888F1}" destId="{A48F1FB2-812A-42EB-B737-70675BBCE9D1}" srcOrd="2" destOrd="0" parTransId="{E9B37E8A-830D-42AF-BFB2-F5B5BA494180}" sibTransId="{3C5F74AA-77E3-46B2-966E-9C5B1D9D5D72}"/>
    <dgm:cxn modelId="{A7C02CBD-C271-4DC9-981A-665861BF67BF}" type="presOf" srcId="{BEEA873E-3FB9-4CF2-95BA-9AA100EC7B43}" destId="{42E15AD2-C5CA-46BA-AAB4-899EFFDA919B}" srcOrd="0" destOrd="0" presId="urn:microsoft.com/office/officeart/2005/8/layout/cycle2"/>
    <dgm:cxn modelId="{7BEC8EC2-9350-4419-914F-0CD26B0D1888}" type="presOf" srcId="{819BCBFE-53A4-4791-A39E-BF48B3FA5542}" destId="{2C460FC4-093B-42FB-BDBF-6FC88FB4E4CD}" srcOrd="0" destOrd="0" presId="urn:microsoft.com/office/officeart/2005/8/layout/cycle2"/>
    <dgm:cxn modelId="{C86E3DC5-3372-4706-B421-B34DBD3B6C85}" type="presOf" srcId="{7C1082BD-2145-4706-8A82-A0E1E15888F1}" destId="{A70F4AC8-84EA-440F-8579-F05B1EB04769}" srcOrd="0" destOrd="0" presId="urn:microsoft.com/office/officeart/2005/8/layout/cycle2"/>
    <dgm:cxn modelId="{3EC8C1C9-B1D4-41E0-B0C2-037811D5044E}" type="presOf" srcId="{F4BD8965-2F69-4428-B999-2ED192268199}" destId="{63954B25-53F4-433D-A548-040AD88F9B14}" srcOrd="0" destOrd="0" presId="urn:microsoft.com/office/officeart/2005/8/layout/cycle2"/>
    <dgm:cxn modelId="{095A0ED9-5652-401C-A762-6BBD867260C7}" srcId="{7C1082BD-2145-4706-8A82-A0E1E15888F1}" destId="{F4BD8965-2F69-4428-B999-2ED192268199}" srcOrd="1" destOrd="0" parTransId="{776ABDD3-7B1F-4833-8DD2-B5083426A6D4}" sibTransId="{67EB0245-8E00-41DD-97B1-F672F888FE2A}"/>
    <dgm:cxn modelId="{26A930D9-DF1D-427A-A7AD-CC49A42E81F4}" type="presOf" srcId="{67EB0245-8E00-41DD-97B1-F672F888FE2A}" destId="{EC74F764-69F5-44B0-AE2B-18186B28B989}" srcOrd="0" destOrd="0" presId="urn:microsoft.com/office/officeart/2005/8/layout/cycle2"/>
    <dgm:cxn modelId="{BB026AF2-D334-4DB2-9091-EEEC4F3521AF}" type="presOf" srcId="{67EB0245-8E00-41DD-97B1-F672F888FE2A}" destId="{C62070DF-FC91-425F-A115-2B82232A88D6}" srcOrd="1" destOrd="0" presId="urn:microsoft.com/office/officeart/2005/8/layout/cycle2"/>
    <dgm:cxn modelId="{8CB3ACF8-7EBC-4A74-BDF8-797C654CF96A}" type="presOf" srcId="{3C5F74AA-77E3-46B2-966E-9C5B1D9D5D72}" destId="{2B6FA02D-D4A2-4A95-9E9C-61E11192C287}" srcOrd="1" destOrd="0" presId="urn:microsoft.com/office/officeart/2005/8/layout/cycle2"/>
    <dgm:cxn modelId="{DFF218FD-44B7-4740-B0A1-6364711C334B}" type="presOf" srcId="{A48F1FB2-812A-42EB-B737-70675BBCE9D1}" destId="{D4257C93-6351-477B-B5F7-3C87BAD00B26}" srcOrd="0" destOrd="0" presId="urn:microsoft.com/office/officeart/2005/8/layout/cycle2"/>
    <dgm:cxn modelId="{05916DBC-D54A-4E08-9959-3AC84082F38F}" type="presParOf" srcId="{A70F4AC8-84EA-440F-8579-F05B1EB04769}" destId="{21DF5C6C-7B36-4301-B97A-D38AB4F461F8}" srcOrd="0" destOrd="0" presId="urn:microsoft.com/office/officeart/2005/8/layout/cycle2"/>
    <dgm:cxn modelId="{2D8078F1-C932-4121-A3D2-945E70929EC2}" type="presParOf" srcId="{A70F4AC8-84EA-440F-8579-F05B1EB04769}" destId="{E5E17499-05CB-4CDA-AD1D-07FBBCA5EF0A}" srcOrd="1" destOrd="0" presId="urn:microsoft.com/office/officeart/2005/8/layout/cycle2"/>
    <dgm:cxn modelId="{672A39D6-8B8D-41C9-9FE0-A0961D8C1510}" type="presParOf" srcId="{E5E17499-05CB-4CDA-AD1D-07FBBCA5EF0A}" destId="{7D04EF4C-4E43-4C8A-A3D8-83F86A48951F}" srcOrd="0" destOrd="0" presId="urn:microsoft.com/office/officeart/2005/8/layout/cycle2"/>
    <dgm:cxn modelId="{E9A0A2A1-F973-4594-A662-D5749652D950}" type="presParOf" srcId="{A70F4AC8-84EA-440F-8579-F05B1EB04769}" destId="{63954B25-53F4-433D-A548-040AD88F9B14}" srcOrd="2" destOrd="0" presId="urn:microsoft.com/office/officeart/2005/8/layout/cycle2"/>
    <dgm:cxn modelId="{D07D4270-297F-4BD2-8831-9FDD2B84FE46}" type="presParOf" srcId="{A70F4AC8-84EA-440F-8579-F05B1EB04769}" destId="{EC74F764-69F5-44B0-AE2B-18186B28B989}" srcOrd="3" destOrd="0" presId="urn:microsoft.com/office/officeart/2005/8/layout/cycle2"/>
    <dgm:cxn modelId="{4DA0DFFE-8D99-4970-AEC2-1BFB75073641}" type="presParOf" srcId="{EC74F764-69F5-44B0-AE2B-18186B28B989}" destId="{C62070DF-FC91-425F-A115-2B82232A88D6}" srcOrd="0" destOrd="0" presId="urn:microsoft.com/office/officeart/2005/8/layout/cycle2"/>
    <dgm:cxn modelId="{4B1159C8-BA19-4FC1-86BD-BD7B689CD903}" type="presParOf" srcId="{A70F4AC8-84EA-440F-8579-F05B1EB04769}" destId="{D4257C93-6351-477B-B5F7-3C87BAD00B26}" srcOrd="4" destOrd="0" presId="urn:microsoft.com/office/officeart/2005/8/layout/cycle2"/>
    <dgm:cxn modelId="{B5A3E6EE-DD7B-4E69-82A4-BF6846DD6E11}" type="presParOf" srcId="{A70F4AC8-84EA-440F-8579-F05B1EB04769}" destId="{24EF9568-1200-4137-A163-0918AC268896}" srcOrd="5" destOrd="0" presId="urn:microsoft.com/office/officeart/2005/8/layout/cycle2"/>
    <dgm:cxn modelId="{B4C81FD2-8868-40F2-87B1-295290FEBFE1}" type="presParOf" srcId="{24EF9568-1200-4137-A163-0918AC268896}" destId="{2B6FA02D-D4A2-4A95-9E9C-61E11192C287}" srcOrd="0" destOrd="0" presId="urn:microsoft.com/office/officeart/2005/8/layout/cycle2"/>
    <dgm:cxn modelId="{E51D462B-07A7-4935-BE1C-E3B8EC5DBF37}" type="presParOf" srcId="{A70F4AC8-84EA-440F-8579-F05B1EB04769}" destId="{96357CB3-AA4D-405F-87D0-414A5FCC3921}" srcOrd="6" destOrd="0" presId="urn:microsoft.com/office/officeart/2005/8/layout/cycle2"/>
    <dgm:cxn modelId="{971212DF-7D86-4604-AE54-75ECDA6E569F}" type="presParOf" srcId="{A70F4AC8-84EA-440F-8579-F05B1EB04769}" destId="{42E15AD2-C5CA-46BA-AAB4-899EFFDA919B}" srcOrd="7" destOrd="0" presId="urn:microsoft.com/office/officeart/2005/8/layout/cycle2"/>
    <dgm:cxn modelId="{D33D2E20-9D44-4603-AFD6-FB695569B3D1}" type="presParOf" srcId="{42E15AD2-C5CA-46BA-AAB4-899EFFDA919B}" destId="{9110F7BF-4233-4C10-A161-7FAAA63C7B39}" srcOrd="0" destOrd="0" presId="urn:microsoft.com/office/officeart/2005/8/layout/cycle2"/>
    <dgm:cxn modelId="{74C63D99-34F6-470F-AD0F-9DA8E753AB9A}" type="presParOf" srcId="{A70F4AC8-84EA-440F-8579-F05B1EB04769}" destId="{CD2A85A8-A9FB-4781-9652-789362DE969A}" srcOrd="8" destOrd="0" presId="urn:microsoft.com/office/officeart/2005/8/layout/cycle2"/>
    <dgm:cxn modelId="{DF55AA45-42D7-487D-964F-FC8F59423BFE}" type="presParOf" srcId="{A70F4AC8-84EA-440F-8579-F05B1EB04769}" destId="{2C460FC4-093B-42FB-BDBF-6FC88FB4E4CD}" srcOrd="9" destOrd="0" presId="urn:microsoft.com/office/officeart/2005/8/layout/cycle2"/>
    <dgm:cxn modelId="{AFA99EF5-14A1-446F-8B25-25C3923F6885}" type="presParOf" srcId="{2C460FC4-093B-42FB-BDBF-6FC88FB4E4CD}" destId="{6B7CCD93-170A-4048-916E-3927A3D173AA}" srcOrd="0" destOrd="0" presId="urn:microsoft.com/office/officeart/2005/8/layout/cycle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9141A509-2163-46BB-AC0C-7DFCBBCF4B0A}" type="doc">
      <dgm:prSet loTypeId="urn:microsoft.com/office/officeart/2005/8/layout/lProcess3" loCatId="process" qsTypeId="urn:microsoft.com/office/officeart/2005/8/quickstyle/simple1" qsCatId="simple" csTypeId="urn:microsoft.com/office/officeart/2005/8/colors/accent1_2" csCatId="accent1" phldr="1"/>
      <dgm:spPr/>
      <dgm:t>
        <a:bodyPr/>
        <a:lstStyle/>
        <a:p>
          <a:endParaRPr lang="en-GB"/>
        </a:p>
      </dgm:t>
    </dgm:pt>
    <dgm:pt modelId="{CF1D0436-95A7-4B1F-95CB-CF4EB8459467}">
      <dgm:prSet phldrT="[Text]" phldr="0"/>
      <dgm:spPr/>
      <dgm:t>
        <a:bodyPr/>
        <a:lstStyle/>
        <a:p>
          <a:pPr rtl="0"/>
          <a:r>
            <a:rPr lang="en-GB" b="1" dirty="0"/>
            <a:t>Strategic Goal</a:t>
          </a:r>
          <a:endParaRPr lang="en-GB" dirty="0"/>
        </a:p>
      </dgm:t>
    </dgm:pt>
    <dgm:pt modelId="{BDF57421-B4B8-4835-B87F-1D01523D702C}" type="parTrans" cxnId="{E4929523-7AFC-4C4F-876D-5812EF304DFB}">
      <dgm:prSet/>
      <dgm:spPr/>
      <dgm:t>
        <a:bodyPr/>
        <a:lstStyle/>
        <a:p>
          <a:endParaRPr lang="en-GB"/>
        </a:p>
      </dgm:t>
    </dgm:pt>
    <dgm:pt modelId="{6AD1E072-C3B5-4ECC-9D10-C5DF3F0F9A3B}" type="sibTrans" cxnId="{E4929523-7AFC-4C4F-876D-5812EF304DFB}">
      <dgm:prSet/>
      <dgm:spPr/>
      <dgm:t>
        <a:bodyPr/>
        <a:lstStyle/>
        <a:p>
          <a:endParaRPr lang="en-GB"/>
        </a:p>
      </dgm:t>
    </dgm:pt>
    <dgm:pt modelId="{C67797D3-224A-482F-9841-D8960030CAAF}">
      <dgm:prSet phldrT="[Text]" phldr="0"/>
      <dgm:spPr/>
      <dgm:t>
        <a:bodyPr/>
        <a:lstStyle/>
        <a:p>
          <a:r>
            <a:rPr lang="en-GB" sz="1800" dirty="0"/>
            <a:t>Impact</a:t>
          </a:r>
        </a:p>
      </dgm:t>
    </dgm:pt>
    <dgm:pt modelId="{63B780E3-1E30-4F95-A942-93137406A8B8}" type="parTrans" cxnId="{35DDD165-B753-4FF5-94B0-D8AC59EE05B1}">
      <dgm:prSet/>
      <dgm:spPr/>
      <dgm:t>
        <a:bodyPr/>
        <a:lstStyle/>
        <a:p>
          <a:endParaRPr lang="en-GB"/>
        </a:p>
      </dgm:t>
    </dgm:pt>
    <dgm:pt modelId="{D4ED83FD-FC3D-4BBE-932C-59E3852B97E4}" type="sibTrans" cxnId="{35DDD165-B753-4FF5-94B0-D8AC59EE05B1}">
      <dgm:prSet/>
      <dgm:spPr/>
      <dgm:t>
        <a:bodyPr/>
        <a:lstStyle/>
        <a:p>
          <a:endParaRPr lang="en-GB"/>
        </a:p>
      </dgm:t>
    </dgm:pt>
    <dgm:pt modelId="{8802268B-D271-440A-AF9B-8E3187D935B7}">
      <dgm:prSet phldr="0"/>
      <dgm:spPr/>
      <dgm:t>
        <a:bodyPr/>
        <a:lstStyle/>
        <a:p>
          <a:r>
            <a:rPr lang="en-GB" b="1" dirty="0"/>
            <a:t>Training Focus</a:t>
          </a:r>
          <a:endParaRPr lang="en-GB" dirty="0">
            <a:latin typeface="Aptos Display" panose="020F0302020204030204"/>
          </a:endParaRPr>
        </a:p>
      </dgm:t>
    </dgm:pt>
    <dgm:pt modelId="{20EF9033-13E0-4142-BBD5-724F69735585}" type="parTrans" cxnId="{0EF9C22F-0008-4EAD-A104-FBEB9FF8703C}">
      <dgm:prSet/>
      <dgm:spPr/>
    </dgm:pt>
    <dgm:pt modelId="{2C71D65A-0723-4BCE-9279-E36E50D849AF}" type="sibTrans" cxnId="{0EF9C22F-0008-4EAD-A104-FBEB9FF8703C}">
      <dgm:prSet/>
      <dgm:spPr/>
    </dgm:pt>
    <dgm:pt modelId="{141E17A8-DD94-4502-814D-BA62D9CDDABF}">
      <dgm:prSet phldr="0"/>
      <dgm:spPr/>
      <dgm:t>
        <a:bodyPr/>
        <a:lstStyle/>
        <a:p>
          <a:pPr rtl="0"/>
          <a:r>
            <a:rPr lang="en-GB" dirty="0"/>
            <a:t>AI &amp; Automation</a:t>
          </a:r>
          <a:endParaRPr lang="en-GB" dirty="0">
            <a:latin typeface="Aptos Display" panose="020F0302020204030204"/>
          </a:endParaRPr>
        </a:p>
      </dgm:t>
    </dgm:pt>
    <dgm:pt modelId="{A12D018C-047E-4C84-B8AF-40374733753E}" type="parTrans" cxnId="{151ADA79-21B9-4631-B024-0FF3DAB7D6B5}">
      <dgm:prSet/>
      <dgm:spPr/>
    </dgm:pt>
    <dgm:pt modelId="{3C2D055C-E820-45D3-B173-D22B8A645281}" type="sibTrans" cxnId="{151ADA79-21B9-4631-B024-0FF3DAB7D6B5}">
      <dgm:prSet/>
      <dgm:spPr/>
    </dgm:pt>
    <dgm:pt modelId="{614218E4-EF9E-45EF-874C-80EAD65FB8C1}">
      <dgm:prSet phldr="0"/>
      <dgm:spPr/>
      <dgm:t>
        <a:bodyPr/>
        <a:lstStyle/>
        <a:p>
          <a:pPr rtl="0"/>
          <a:r>
            <a:rPr lang="en-GB" dirty="0"/>
            <a:t>Leadership Programs</a:t>
          </a:r>
          <a:endParaRPr lang="en-GB" dirty="0">
            <a:latin typeface="Aptos Display" panose="020F0302020204030204"/>
          </a:endParaRPr>
        </a:p>
      </dgm:t>
    </dgm:pt>
    <dgm:pt modelId="{34363148-8614-49AA-B6AA-AFCBC84C0AE3}" type="parTrans" cxnId="{84AC8DA3-8F16-414E-8C08-A04A0C580278}">
      <dgm:prSet/>
      <dgm:spPr/>
    </dgm:pt>
    <dgm:pt modelId="{0D896731-D228-4CC0-BACF-7F5653BB1414}" type="sibTrans" cxnId="{84AC8DA3-8F16-414E-8C08-A04A0C580278}">
      <dgm:prSet/>
      <dgm:spPr/>
    </dgm:pt>
    <dgm:pt modelId="{163E8A3D-17B8-44B7-BB92-C7CA297CD7AD}">
      <dgm:prSet phldr="0"/>
      <dgm:spPr/>
      <dgm:t>
        <a:bodyPr/>
        <a:lstStyle/>
        <a:p>
          <a:pPr rtl="0"/>
          <a:r>
            <a:rPr lang="en-GB" dirty="0"/>
            <a:t>Employee Learning</a:t>
          </a:r>
          <a:endParaRPr lang="en-GB" dirty="0">
            <a:latin typeface="Aptos Display" panose="020F0302020204030204"/>
          </a:endParaRPr>
        </a:p>
      </dgm:t>
    </dgm:pt>
    <dgm:pt modelId="{F6EE6396-C921-4A5F-99FD-A39873F647D1}" type="parTrans" cxnId="{3060A350-200D-4177-A686-FCC991A95F0D}">
      <dgm:prSet/>
      <dgm:spPr/>
    </dgm:pt>
    <dgm:pt modelId="{E1F1E1C2-49A1-4189-B1EE-D23E63444EBB}" type="sibTrans" cxnId="{3060A350-200D-4177-A686-FCC991A95F0D}">
      <dgm:prSet/>
      <dgm:spPr/>
    </dgm:pt>
    <dgm:pt modelId="{CF8218BD-F1E6-4227-B359-A849D05DA872}">
      <dgm:prSet phldr="0"/>
      <dgm:spPr/>
      <dgm:t>
        <a:bodyPr/>
        <a:lstStyle/>
        <a:p>
          <a:pPr rtl="0"/>
          <a:r>
            <a:rPr lang="en-GB" dirty="0"/>
            <a:t>Digital Transformation</a:t>
          </a:r>
          <a:endParaRPr lang="en-GB" dirty="0">
            <a:latin typeface="Aptos Display" panose="020F0302020204030204"/>
          </a:endParaRPr>
        </a:p>
      </dgm:t>
    </dgm:pt>
    <dgm:pt modelId="{A94E3CBB-A444-48D9-AB23-B9983F1EA38F}" type="parTrans" cxnId="{D131CC34-1DDA-4086-9D61-BF1809DB6C17}">
      <dgm:prSet/>
      <dgm:spPr/>
    </dgm:pt>
    <dgm:pt modelId="{7D77BD4D-390E-4BF0-B04F-8F80AC2B1D4B}" type="sibTrans" cxnId="{D131CC34-1DDA-4086-9D61-BF1809DB6C17}">
      <dgm:prSet/>
      <dgm:spPr/>
    </dgm:pt>
    <dgm:pt modelId="{AF07EAA0-1C02-4AA0-BFC3-D096AA8B0CAD}">
      <dgm:prSet phldr="0"/>
      <dgm:spPr/>
      <dgm:t>
        <a:bodyPr/>
        <a:lstStyle/>
        <a:p>
          <a:pPr rtl="0"/>
          <a:r>
            <a:rPr lang="en-GB" dirty="0"/>
            <a:t>Sustainable Growth</a:t>
          </a:r>
        </a:p>
      </dgm:t>
    </dgm:pt>
    <dgm:pt modelId="{919E27C8-1C9D-4665-90D5-8404DB151EDC}" type="parTrans" cxnId="{0C527F61-ED20-4CBC-9511-865BAE26E6ED}">
      <dgm:prSet/>
      <dgm:spPr/>
    </dgm:pt>
    <dgm:pt modelId="{F68D9020-DCA2-4C2A-8C4C-C92587BB91E3}" type="sibTrans" cxnId="{0C527F61-ED20-4CBC-9511-865BAE26E6ED}">
      <dgm:prSet/>
      <dgm:spPr/>
    </dgm:pt>
    <dgm:pt modelId="{272E0629-CBA3-4288-8630-10CE1394512D}">
      <dgm:prSet phldr="0"/>
      <dgm:spPr/>
      <dgm:t>
        <a:bodyPr/>
        <a:lstStyle/>
        <a:p>
          <a:pPr rtl="0"/>
          <a:r>
            <a:rPr lang="en-GB" dirty="0"/>
            <a:t>Engagement &amp; Retention</a:t>
          </a:r>
          <a:endParaRPr lang="en-GB" sz="1800" dirty="0">
            <a:latin typeface="Aptos Display" panose="020F0302020204030204"/>
          </a:endParaRPr>
        </a:p>
      </dgm:t>
    </dgm:pt>
    <dgm:pt modelId="{F1C2AFF2-2909-4EDB-8846-7D9102A67FD3}" type="parTrans" cxnId="{AC406C79-856C-433B-9B69-24B0D50FF5C3}">
      <dgm:prSet/>
      <dgm:spPr/>
    </dgm:pt>
    <dgm:pt modelId="{73B0704E-431E-493D-879A-0A4502E4E130}" type="sibTrans" cxnId="{AC406C79-856C-433B-9B69-24B0D50FF5C3}">
      <dgm:prSet/>
      <dgm:spPr/>
    </dgm:pt>
    <dgm:pt modelId="{5D542A99-35C3-4219-B913-F00C3EC0C494}">
      <dgm:prSet phldr="0"/>
      <dgm:spPr/>
      <dgm:t>
        <a:bodyPr/>
        <a:lstStyle/>
        <a:p>
          <a:pPr rtl="0"/>
          <a:r>
            <a:rPr lang="en-GB" dirty="0"/>
            <a:t>Innovation &amp; Efficiency</a:t>
          </a:r>
          <a:endParaRPr lang="en-GB" dirty="0">
            <a:latin typeface="Aptos Display" panose="020F0302020204030204"/>
          </a:endParaRPr>
        </a:p>
      </dgm:t>
    </dgm:pt>
    <dgm:pt modelId="{D7D2E1EF-1236-4CDC-B4D2-643BFDEB6D36}" type="parTrans" cxnId="{C7D1B77F-A391-4C0D-BD01-C4FB8695BD16}">
      <dgm:prSet/>
      <dgm:spPr/>
    </dgm:pt>
    <dgm:pt modelId="{F1C2F5C5-04C6-400B-99CF-BE34EB862457}" type="sibTrans" cxnId="{C7D1B77F-A391-4C0D-BD01-C4FB8695BD16}">
      <dgm:prSet/>
      <dgm:spPr/>
    </dgm:pt>
    <dgm:pt modelId="{6FF2550C-59B0-4B90-9179-94C3CCEAF036}">
      <dgm:prSet phldr="0"/>
      <dgm:spPr/>
      <dgm:t>
        <a:bodyPr/>
        <a:lstStyle/>
        <a:p>
          <a:pPr rtl="0"/>
          <a:r>
            <a:rPr lang="en-GB" dirty="0"/>
            <a:t>Strong Pipeline</a:t>
          </a:r>
          <a:endParaRPr lang="en-GB" dirty="0">
            <a:latin typeface="Aptos Display" panose="020F0302020204030204"/>
          </a:endParaRPr>
        </a:p>
      </dgm:t>
    </dgm:pt>
    <dgm:pt modelId="{BF7347E2-2C67-4239-9F4F-ED6EF18D1A83}" type="parTrans" cxnId="{44AFABA2-501C-4C92-9E4F-A79B86B2E880}">
      <dgm:prSet/>
      <dgm:spPr/>
    </dgm:pt>
    <dgm:pt modelId="{A3EF8D54-94F6-40E1-9DBC-680CC6F810EE}" type="sibTrans" cxnId="{44AFABA2-501C-4C92-9E4F-A79B86B2E880}">
      <dgm:prSet/>
      <dgm:spPr/>
    </dgm:pt>
    <dgm:pt modelId="{8EB9801E-BB92-49BB-AB9A-4016DD10413F}">
      <dgm:prSet phldr="0"/>
      <dgm:spPr/>
      <dgm:t>
        <a:bodyPr/>
        <a:lstStyle/>
        <a:p>
          <a:pPr rtl="0"/>
          <a:r>
            <a:rPr lang="en-GB" dirty="0"/>
            <a:t>Improved Employee Retention</a:t>
          </a:r>
        </a:p>
      </dgm:t>
    </dgm:pt>
    <dgm:pt modelId="{C16765E2-57CA-4517-BA06-F8BDD186336C}" type="parTrans" cxnId="{309EAA1E-165B-4C33-8037-089B4878ABBE}">
      <dgm:prSet/>
      <dgm:spPr/>
    </dgm:pt>
    <dgm:pt modelId="{78684C11-926C-4411-AA39-AB91CD461FA7}" type="sibTrans" cxnId="{309EAA1E-165B-4C33-8037-089B4878ABBE}">
      <dgm:prSet/>
      <dgm:spPr/>
    </dgm:pt>
    <dgm:pt modelId="{AA898BFB-EBE2-401D-A03E-A58C95F3CB17}" type="pres">
      <dgm:prSet presAssocID="{9141A509-2163-46BB-AC0C-7DFCBBCF4B0A}" presName="Name0" presStyleCnt="0">
        <dgm:presLayoutVars>
          <dgm:chPref val="3"/>
          <dgm:dir/>
          <dgm:animLvl val="lvl"/>
          <dgm:resizeHandles/>
        </dgm:presLayoutVars>
      </dgm:prSet>
      <dgm:spPr/>
    </dgm:pt>
    <dgm:pt modelId="{09FF77DC-9868-4AB8-BE36-F11E800F8892}" type="pres">
      <dgm:prSet presAssocID="{8802268B-D271-440A-AF9B-8E3187D935B7}" presName="horFlow" presStyleCnt="0"/>
      <dgm:spPr/>
    </dgm:pt>
    <dgm:pt modelId="{6F150DE6-AE55-4DE5-AB4B-CA6418B038C1}" type="pres">
      <dgm:prSet presAssocID="{8802268B-D271-440A-AF9B-8E3187D935B7}" presName="bigChev" presStyleLbl="node1" presStyleIdx="0" presStyleCnt="3"/>
      <dgm:spPr/>
    </dgm:pt>
    <dgm:pt modelId="{002ECE16-46B9-4693-B5CB-1DAA61ED2618}" type="pres">
      <dgm:prSet presAssocID="{A12D018C-047E-4C84-B8AF-40374733753E}" presName="parTrans" presStyleCnt="0"/>
      <dgm:spPr/>
    </dgm:pt>
    <dgm:pt modelId="{FD8F02AA-925E-4464-9B80-6AD83D0C40A8}" type="pres">
      <dgm:prSet presAssocID="{141E17A8-DD94-4502-814D-BA62D9CDDABF}" presName="node" presStyleLbl="alignAccFollowNode1" presStyleIdx="0" presStyleCnt="9">
        <dgm:presLayoutVars>
          <dgm:bulletEnabled val="1"/>
        </dgm:presLayoutVars>
      </dgm:prSet>
      <dgm:spPr/>
    </dgm:pt>
    <dgm:pt modelId="{8ED4FA73-5A71-42CC-8562-1946E0FDBCEB}" type="pres">
      <dgm:prSet presAssocID="{3C2D055C-E820-45D3-B173-D22B8A645281}" presName="sibTrans" presStyleCnt="0"/>
      <dgm:spPr/>
    </dgm:pt>
    <dgm:pt modelId="{D464CEF9-B8A8-475A-8BD8-60A0515DEE84}" type="pres">
      <dgm:prSet presAssocID="{614218E4-EF9E-45EF-874C-80EAD65FB8C1}" presName="node" presStyleLbl="alignAccFollowNode1" presStyleIdx="1" presStyleCnt="9">
        <dgm:presLayoutVars>
          <dgm:bulletEnabled val="1"/>
        </dgm:presLayoutVars>
      </dgm:prSet>
      <dgm:spPr/>
    </dgm:pt>
    <dgm:pt modelId="{ACE46504-F80E-43B0-BD96-1B101B7B4C4A}" type="pres">
      <dgm:prSet presAssocID="{0D896731-D228-4CC0-BACF-7F5653BB1414}" presName="sibTrans" presStyleCnt="0"/>
      <dgm:spPr/>
    </dgm:pt>
    <dgm:pt modelId="{9D86ACF0-E775-450B-BA91-B251FD4F4A37}" type="pres">
      <dgm:prSet presAssocID="{163E8A3D-17B8-44B7-BB92-C7CA297CD7AD}" presName="node" presStyleLbl="alignAccFollowNode1" presStyleIdx="2" presStyleCnt="9">
        <dgm:presLayoutVars>
          <dgm:bulletEnabled val="1"/>
        </dgm:presLayoutVars>
      </dgm:prSet>
      <dgm:spPr/>
    </dgm:pt>
    <dgm:pt modelId="{503C9979-E5BE-4E57-B7FB-246F6C72CBD7}" type="pres">
      <dgm:prSet presAssocID="{8802268B-D271-440A-AF9B-8E3187D935B7}" presName="vSp" presStyleCnt="0"/>
      <dgm:spPr/>
    </dgm:pt>
    <dgm:pt modelId="{4E3D29BB-A76E-4A09-A265-10CEDC2D3C72}" type="pres">
      <dgm:prSet presAssocID="{CF1D0436-95A7-4B1F-95CB-CF4EB8459467}" presName="horFlow" presStyleCnt="0"/>
      <dgm:spPr/>
    </dgm:pt>
    <dgm:pt modelId="{C7641A2E-B43C-4E08-9282-E2A4420442A4}" type="pres">
      <dgm:prSet presAssocID="{CF1D0436-95A7-4B1F-95CB-CF4EB8459467}" presName="bigChev" presStyleLbl="node1" presStyleIdx="1" presStyleCnt="3"/>
      <dgm:spPr/>
    </dgm:pt>
    <dgm:pt modelId="{8A20ADD7-D782-4679-9367-6E7EB2AD1C1C}" type="pres">
      <dgm:prSet presAssocID="{A94E3CBB-A444-48D9-AB23-B9983F1EA38F}" presName="parTrans" presStyleCnt="0"/>
      <dgm:spPr/>
    </dgm:pt>
    <dgm:pt modelId="{FCFDF670-29CD-4F5F-8573-26F787F96C5C}" type="pres">
      <dgm:prSet presAssocID="{CF8218BD-F1E6-4227-B359-A849D05DA872}" presName="node" presStyleLbl="alignAccFollowNode1" presStyleIdx="3" presStyleCnt="9">
        <dgm:presLayoutVars>
          <dgm:bulletEnabled val="1"/>
        </dgm:presLayoutVars>
      </dgm:prSet>
      <dgm:spPr/>
    </dgm:pt>
    <dgm:pt modelId="{1328CD3B-6F47-41C1-B0E8-B0DAD4529FB5}" type="pres">
      <dgm:prSet presAssocID="{7D77BD4D-390E-4BF0-B04F-8F80AC2B1D4B}" presName="sibTrans" presStyleCnt="0"/>
      <dgm:spPr/>
    </dgm:pt>
    <dgm:pt modelId="{9BD69CE4-DFBF-4B26-9B36-94C627F14677}" type="pres">
      <dgm:prSet presAssocID="{AF07EAA0-1C02-4AA0-BFC3-D096AA8B0CAD}" presName="node" presStyleLbl="alignAccFollowNode1" presStyleIdx="4" presStyleCnt="9">
        <dgm:presLayoutVars>
          <dgm:bulletEnabled val="1"/>
        </dgm:presLayoutVars>
      </dgm:prSet>
      <dgm:spPr/>
    </dgm:pt>
    <dgm:pt modelId="{A78240BB-8721-439C-8F44-BF72CE94B700}" type="pres">
      <dgm:prSet presAssocID="{F68D9020-DCA2-4C2A-8C4C-C92587BB91E3}" presName="sibTrans" presStyleCnt="0"/>
      <dgm:spPr/>
    </dgm:pt>
    <dgm:pt modelId="{70039783-9227-4833-8BEC-7CEF9CC1C857}" type="pres">
      <dgm:prSet presAssocID="{272E0629-CBA3-4288-8630-10CE1394512D}" presName="node" presStyleLbl="alignAccFollowNode1" presStyleIdx="5" presStyleCnt="9">
        <dgm:presLayoutVars>
          <dgm:bulletEnabled val="1"/>
        </dgm:presLayoutVars>
      </dgm:prSet>
      <dgm:spPr/>
    </dgm:pt>
    <dgm:pt modelId="{D1EB0688-96BD-47A5-ADDF-059603A77728}" type="pres">
      <dgm:prSet presAssocID="{CF1D0436-95A7-4B1F-95CB-CF4EB8459467}" presName="vSp" presStyleCnt="0"/>
      <dgm:spPr/>
    </dgm:pt>
    <dgm:pt modelId="{0F83AA8E-4CE7-4D8E-8F2C-D49867049E8A}" type="pres">
      <dgm:prSet presAssocID="{C67797D3-224A-482F-9841-D8960030CAAF}" presName="horFlow" presStyleCnt="0"/>
      <dgm:spPr/>
    </dgm:pt>
    <dgm:pt modelId="{2CE62F70-4027-4933-94CE-1EFB3F1C4116}" type="pres">
      <dgm:prSet presAssocID="{C67797D3-224A-482F-9841-D8960030CAAF}" presName="bigChev" presStyleLbl="node1" presStyleIdx="2" presStyleCnt="3"/>
      <dgm:spPr/>
    </dgm:pt>
    <dgm:pt modelId="{AF7E1390-4867-4969-9254-BFE8A6FF9BFF}" type="pres">
      <dgm:prSet presAssocID="{D7D2E1EF-1236-4CDC-B4D2-643BFDEB6D36}" presName="parTrans" presStyleCnt="0"/>
      <dgm:spPr/>
    </dgm:pt>
    <dgm:pt modelId="{1450069F-4BE9-473C-BC5A-DC22BA7D48EC}" type="pres">
      <dgm:prSet presAssocID="{5D542A99-35C3-4219-B913-F00C3EC0C494}" presName="node" presStyleLbl="alignAccFollowNode1" presStyleIdx="6" presStyleCnt="9">
        <dgm:presLayoutVars>
          <dgm:bulletEnabled val="1"/>
        </dgm:presLayoutVars>
      </dgm:prSet>
      <dgm:spPr/>
    </dgm:pt>
    <dgm:pt modelId="{D764F945-DC02-4FB4-9269-706EEC4ADA8F}" type="pres">
      <dgm:prSet presAssocID="{F1C2F5C5-04C6-400B-99CF-BE34EB862457}" presName="sibTrans" presStyleCnt="0"/>
      <dgm:spPr/>
    </dgm:pt>
    <dgm:pt modelId="{D1AB74CC-5E7E-49D5-9961-272B526F14AC}" type="pres">
      <dgm:prSet presAssocID="{6FF2550C-59B0-4B90-9179-94C3CCEAF036}" presName="node" presStyleLbl="alignAccFollowNode1" presStyleIdx="7" presStyleCnt="9">
        <dgm:presLayoutVars>
          <dgm:bulletEnabled val="1"/>
        </dgm:presLayoutVars>
      </dgm:prSet>
      <dgm:spPr/>
    </dgm:pt>
    <dgm:pt modelId="{EAE56055-0B24-4794-B409-AA0E829CF923}" type="pres">
      <dgm:prSet presAssocID="{A3EF8D54-94F6-40E1-9DBC-680CC6F810EE}" presName="sibTrans" presStyleCnt="0"/>
      <dgm:spPr/>
    </dgm:pt>
    <dgm:pt modelId="{7FAEB455-4E89-4C8C-84E3-8A72E531C0B3}" type="pres">
      <dgm:prSet presAssocID="{8EB9801E-BB92-49BB-AB9A-4016DD10413F}" presName="node" presStyleLbl="alignAccFollowNode1" presStyleIdx="8" presStyleCnt="9">
        <dgm:presLayoutVars>
          <dgm:bulletEnabled val="1"/>
        </dgm:presLayoutVars>
      </dgm:prSet>
      <dgm:spPr/>
    </dgm:pt>
  </dgm:ptLst>
  <dgm:cxnLst>
    <dgm:cxn modelId="{309EAA1E-165B-4C33-8037-089B4878ABBE}" srcId="{C67797D3-224A-482F-9841-D8960030CAAF}" destId="{8EB9801E-BB92-49BB-AB9A-4016DD10413F}" srcOrd="2" destOrd="0" parTransId="{C16765E2-57CA-4517-BA06-F8BDD186336C}" sibTransId="{78684C11-926C-4411-AA39-AB91CD461FA7}"/>
    <dgm:cxn modelId="{E4929523-7AFC-4C4F-876D-5812EF304DFB}" srcId="{9141A509-2163-46BB-AC0C-7DFCBBCF4B0A}" destId="{CF1D0436-95A7-4B1F-95CB-CF4EB8459467}" srcOrd="1" destOrd="0" parTransId="{BDF57421-B4B8-4835-B87F-1D01523D702C}" sibTransId="{6AD1E072-C3B5-4ECC-9D10-C5DF3F0F9A3B}"/>
    <dgm:cxn modelId="{0EF9C22F-0008-4EAD-A104-FBEB9FF8703C}" srcId="{9141A509-2163-46BB-AC0C-7DFCBBCF4B0A}" destId="{8802268B-D271-440A-AF9B-8E3187D935B7}" srcOrd="0" destOrd="0" parTransId="{20EF9033-13E0-4142-BBD5-724F69735585}" sibTransId="{2C71D65A-0723-4BCE-9279-E36E50D849AF}"/>
    <dgm:cxn modelId="{D131CC34-1DDA-4086-9D61-BF1809DB6C17}" srcId="{CF1D0436-95A7-4B1F-95CB-CF4EB8459467}" destId="{CF8218BD-F1E6-4227-B359-A849D05DA872}" srcOrd="0" destOrd="0" parTransId="{A94E3CBB-A444-48D9-AB23-B9983F1EA38F}" sibTransId="{7D77BD4D-390E-4BF0-B04F-8F80AC2B1D4B}"/>
    <dgm:cxn modelId="{0C527F61-ED20-4CBC-9511-865BAE26E6ED}" srcId="{CF1D0436-95A7-4B1F-95CB-CF4EB8459467}" destId="{AF07EAA0-1C02-4AA0-BFC3-D096AA8B0CAD}" srcOrd="1" destOrd="0" parTransId="{919E27C8-1C9D-4665-90D5-8404DB151EDC}" sibTransId="{F68D9020-DCA2-4C2A-8C4C-C92587BB91E3}"/>
    <dgm:cxn modelId="{21F6B743-6CCA-4100-9F7F-1A4749926D3F}" type="presOf" srcId="{CF1D0436-95A7-4B1F-95CB-CF4EB8459467}" destId="{C7641A2E-B43C-4E08-9282-E2A4420442A4}" srcOrd="0" destOrd="0" presId="urn:microsoft.com/office/officeart/2005/8/layout/lProcess3"/>
    <dgm:cxn modelId="{35DDD165-B753-4FF5-94B0-D8AC59EE05B1}" srcId="{9141A509-2163-46BB-AC0C-7DFCBBCF4B0A}" destId="{C67797D3-224A-482F-9841-D8960030CAAF}" srcOrd="2" destOrd="0" parTransId="{63B780E3-1E30-4F95-A942-93137406A8B8}" sibTransId="{D4ED83FD-FC3D-4BBE-932C-59E3852B97E4}"/>
    <dgm:cxn modelId="{3060A350-200D-4177-A686-FCC991A95F0D}" srcId="{8802268B-D271-440A-AF9B-8E3187D935B7}" destId="{163E8A3D-17B8-44B7-BB92-C7CA297CD7AD}" srcOrd="2" destOrd="0" parTransId="{F6EE6396-C921-4A5F-99FD-A39873F647D1}" sibTransId="{E1F1E1C2-49A1-4189-B1EE-D23E63444EBB}"/>
    <dgm:cxn modelId="{AC406C79-856C-433B-9B69-24B0D50FF5C3}" srcId="{CF1D0436-95A7-4B1F-95CB-CF4EB8459467}" destId="{272E0629-CBA3-4288-8630-10CE1394512D}" srcOrd="2" destOrd="0" parTransId="{F1C2AFF2-2909-4EDB-8846-7D9102A67FD3}" sibTransId="{73B0704E-431E-493D-879A-0A4502E4E130}"/>
    <dgm:cxn modelId="{151ADA79-21B9-4631-B024-0FF3DAB7D6B5}" srcId="{8802268B-D271-440A-AF9B-8E3187D935B7}" destId="{141E17A8-DD94-4502-814D-BA62D9CDDABF}" srcOrd="0" destOrd="0" parTransId="{A12D018C-047E-4C84-B8AF-40374733753E}" sibTransId="{3C2D055C-E820-45D3-B173-D22B8A645281}"/>
    <dgm:cxn modelId="{7122A07C-7A21-49D3-87F8-2AE2B6F76A79}" type="presOf" srcId="{141E17A8-DD94-4502-814D-BA62D9CDDABF}" destId="{FD8F02AA-925E-4464-9B80-6AD83D0C40A8}" srcOrd="0" destOrd="0" presId="urn:microsoft.com/office/officeart/2005/8/layout/lProcess3"/>
    <dgm:cxn modelId="{5117BE7D-79F4-4413-B134-16391FE3DF41}" type="presOf" srcId="{163E8A3D-17B8-44B7-BB92-C7CA297CD7AD}" destId="{9D86ACF0-E775-450B-BA91-B251FD4F4A37}" srcOrd="0" destOrd="0" presId="urn:microsoft.com/office/officeart/2005/8/layout/lProcess3"/>
    <dgm:cxn modelId="{C7D1B77F-A391-4C0D-BD01-C4FB8695BD16}" srcId="{C67797D3-224A-482F-9841-D8960030CAAF}" destId="{5D542A99-35C3-4219-B913-F00C3EC0C494}" srcOrd="0" destOrd="0" parTransId="{D7D2E1EF-1236-4CDC-B4D2-643BFDEB6D36}" sibTransId="{F1C2F5C5-04C6-400B-99CF-BE34EB862457}"/>
    <dgm:cxn modelId="{BD9FD37F-AC57-4CF5-9BE7-A27EBF6794FF}" type="presOf" srcId="{8802268B-D271-440A-AF9B-8E3187D935B7}" destId="{6F150DE6-AE55-4DE5-AB4B-CA6418B038C1}" srcOrd="0" destOrd="0" presId="urn:microsoft.com/office/officeart/2005/8/layout/lProcess3"/>
    <dgm:cxn modelId="{0FF672A0-5296-4C22-8457-A58836CC1EE5}" type="presOf" srcId="{5D542A99-35C3-4219-B913-F00C3EC0C494}" destId="{1450069F-4BE9-473C-BC5A-DC22BA7D48EC}" srcOrd="0" destOrd="0" presId="urn:microsoft.com/office/officeart/2005/8/layout/lProcess3"/>
    <dgm:cxn modelId="{44AFABA2-501C-4C92-9E4F-A79B86B2E880}" srcId="{C67797D3-224A-482F-9841-D8960030CAAF}" destId="{6FF2550C-59B0-4B90-9179-94C3CCEAF036}" srcOrd="1" destOrd="0" parTransId="{BF7347E2-2C67-4239-9F4F-ED6EF18D1A83}" sibTransId="{A3EF8D54-94F6-40E1-9DBC-680CC6F810EE}"/>
    <dgm:cxn modelId="{84AC8DA3-8F16-414E-8C08-A04A0C580278}" srcId="{8802268B-D271-440A-AF9B-8E3187D935B7}" destId="{614218E4-EF9E-45EF-874C-80EAD65FB8C1}" srcOrd="1" destOrd="0" parTransId="{34363148-8614-49AA-B6AA-AFCBC84C0AE3}" sibTransId="{0D896731-D228-4CC0-BACF-7F5653BB1414}"/>
    <dgm:cxn modelId="{63FFD3A4-39E7-4E4C-A483-8780ABFD4366}" type="presOf" srcId="{614218E4-EF9E-45EF-874C-80EAD65FB8C1}" destId="{D464CEF9-B8A8-475A-8BD8-60A0515DEE84}" srcOrd="0" destOrd="0" presId="urn:microsoft.com/office/officeart/2005/8/layout/lProcess3"/>
    <dgm:cxn modelId="{728D62A8-D549-4DE8-ADAF-A356DD0E49DA}" type="presOf" srcId="{6FF2550C-59B0-4B90-9179-94C3CCEAF036}" destId="{D1AB74CC-5E7E-49D5-9961-272B526F14AC}" srcOrd="0" destOrd="0" presId="urn:microsoft.com/office/officeart/2005/8/layout/lProcess3"/>
    <dgm:cxn modelId="{09FF2DB1-E52C-468E-84C7-7DAB70F96D6B}" type="presOf" srcId="{CF8218BD-F1E6-4227-B359-A849D05DA872}" destId="{FCFDF670-29CD-4F5F-8573-26F787F96C5C}" srcOrd="0" destOrd="0" presId="urn:microsoft.com/office/officeart/2005/8/layout/lProcess3"/>
    <dgm:cxn modelId="{F1CC81BA-DA53-41BC-B97A-DDA3F8DC6857}" type="presOf" srcId="{8EB9801E-BB92-49BB-AB9A-4016DD10413F}" destId="{7FAEB455-4E89-4C8C-84E3-8A72E531C0B3}" srcOrd="0" destOrd="0" presId="urn:microsoft.com/office/officeart/2005/8/layout/lProcess3"/>
    <dgm:cxn modelId="{DF567DD8-4ADD-4B56-BB55-21C98D55392E}" type="presOf" srcId="{AF07EAA0-1C02-4AA0-BFC3-D096AA8B0CAD}" destId="{9BD69CE4-DFBF-4B26-9B36-94C627F14677}" srcOrd="0" destOrd="0" presId="urn:microsoft.com/office/officeart/2005/8/layout/lProcess3"/>
    <dgm:cxn modelId="{7FDB69DD-16E9-490C-987E-0AFB362C1BDA}" type="presOf" srcId="{C67797D3-224A-482F-9841-D8960030CAAF}" destId="{2CE62F70-4027-4933-94CE-1EFB3F1C4116}" srcOrd="0" destOrd="0" presId="urn:microsoft.com/office/officeart/2005/8/layout/lProcess3"/>
    <dgm:cxn modelId="{7E3C44F5-BFBA-4EAF-91A1-A22A82CE5D3A}" type="presOf" srcId="{272E0629-CBA3-4288-8630-10CE1394512D}" destId="{70039783-9227-4833-8BEC-7CEF9CC1C857}" srcOrd="0" destOrd="0" presId="urn:microsoft.com/office/officeart/2005/8/layout/lProcess3"/>
    <dgm:cxn modelId="{70F2F4FC-920D-4F2E-B28F-EE844B50288F}" type="presOf" srcId="{9141A509-2163-46BB-AC0C-7DFCBBCF4B0A}" destId="{AA898BFB-EBE2-401D-A03E-A58C95F3CB17}" srcOrd="0" destOrd="0" presId="urn:microsoft.com/office/officeart/2005/8/layout/lProcess3"/>
    <dgm:cxn modelId="{5FE32231-E342-4784-ADD6-16B9163DE2D2}" type="presParOf" srcId="{AA898BFB-EBE2-401D-A03E-A58C95F3CB17}" destId="{09FF77DC-9868-4AB8-BE36-F11E800F8892}" srcOrd="0" destOrd="0" presId="urn:microsoft.com/office/officeart/2005/8/layout/lProcess3"/>
    <dgm:cxn modelId="{4DF39B14-0302-4BCF-9406-2E687DE27813}" type="presParOf" srcId="{09FF77DC-9868-4AB8-BE36-F11E800F8892}" destId="{6F150DE6-AE55-4DE5-AB4B-CA6418B038C1}" srcOrd="0" destOrd="0" presId="urn:microsoft.com/office/officeart/2005/8/layout/lProcess3"/>
    <dgm:cxn modelId="{9F5D970B-0E60-474D-A64B-5CF09B6BEDA0}" type="presParOf" srcId="{09FF77DC-9868-4AB8-BE36-F11E800F8892}" destId="{002ECE16-46B9-4693-B5CB-1DAA61ED2618}" srcOrd="1" destOrd="0" presId="urn:microsoft.com/office/officeart/2005/8/layout/lProcess3"/>
    <dgm:cxn modelId="{C7E9A26C-BFDF-4B61-A0C9-ED02B4CF1E5A}" type="presParOf" srcId="{09FF77DC-9868-4AB8-BE36-F11E800F8892}" destId="{FD8F02AA-925E-4464-9B80-6AD83D0C40A8}" srcOrd="2" destOrd="0" presId="urn:microsoft.com/office/officeart/2005/8/layout/lProcess3"/>
    <dgm:cxn modelId="{B8106377-6931-4313-8F21-CF05AB661571}" type="presParOf" srcId="{09FF77DC-9868-4AB8-BE36-F11E800F8892}" destId="{8ED4FA73-5A71-42CC-8562-1946E0FDBCEB}" srcOrd="3" destOrd="0" presId="urn:microsoft.com/office/officeart/2005/8/layout/lProcess3"/>
    <dgm:cxn modelId="{DA6F74E8-613D-4E11-9668-E007513B121A}" type="presParOf" srcId="{09FF77DC-9868-4AB8-BE36-F11E800F8892}" destId="{D464CEF9-B8A8-475A-8BD8-60A0515DEE84}" srcOrd="4" destOrd="0" presId="urn:microsoft.com/office/officeart/2005/8/layout/lProcess3"/>
    <dgm:cxn modelId="{F8DAA484-3893-4C71-8EAC-83203CDA59B0}" type="presParOf" srcId="{09FF77DC-9868-4AB8-BE36-F11E800F8892}" destId="{ACE46504-F80E-43B0-BD96-1B101B7B4C4A}" srcOrd="5" destOrd="0" presId="urn:microsoft.com/office/officeart/2005/8/layout/lProcess3"/>
    <dgm:cxn modelId="{3D527073-2325-4623-B3BC-993FE2DB4E90}" type="presParOf" srcId="{09FF77DC-9868-4AB8-BE36-F11E800F8892}" destId="{9D86ACF0-E775-450B-BA91-B251FD4F4A37}" srcOrd="6" destOrd="0" presId="urn:microsoft.com/office/officeart/2005/8/layout/lProcess3"/>
    <dgm:cxn modelId="{B39CDE8F-CF6E-4CB3-9558-540AB8DB77F5}" type="presParOf" srcId="{AA898BFB-EBE2-401D-A03E-A58C95F3CB17}" destId="{503C9979-E5BE-4E57-B7FB-246F6C72CBD7}" srcOrd="1" destOrd="0" presId="urn:microsoft.com/office/officeart/2005/8/layout/lProcess3"/>
    <dgm:cxn modelId="{049655AC-4C28-4692-B2B0-2B86C80DF0A2}" type="presParOf" srcId="{AA898BFB-EBE2-401D-A03E-A58C95F3CB17}" destId="{4E3D29BB-A76E-4A09-A265-10CEDC2D3C72}" srcOrd="2" destOrd="0" presId="urn:microsoft.com/office/officeart/2005/8/layout/lProcess3"/>
    <dgm:cxn modelId="{95D46B40-7268-465F-BCEF-79FDD42EEB8D}" type="presParOf" srcId="{4E3D29BB-A76E-4A09-A265-10CEDC2D3C72}" destId="{C7641A2E-B43C-4E08-9282-E2A4420442A4}" srcOrd="0" destOrd="0" presId="urn:microsoft.com/office/officeart/2005/8/layout/lProcess3"/>
    <dgm:cxn modelId="{B83C516F-415A-47E0-B97B-86AD2604E46E}" type="presParOf" srcId="{4E3D29BB-A76E-4A09-A265-10CEDC2D3C72}" destId="{8A20ADD7-D782-4679-9367-6E7EB2AD1C1C}" srcOrd="1" destOrd="0" presId="urn:microsoft.com/office/officeart/2005/8/layout/lProcess3"/>
    <dgm:cxn modelId="{A2B57A21-50DE-4D83-9248-C0604E90604E}" type="presParOf" srcId="{4E3D29BB-A76E-4A09-A265-10CEDC2D3C72}" destId="{FCFDF670-29CD-4F5F-8573-26F787F96C5C}" srcOrd="2" destOrd="0" presId="urn:microsoft.com/office/officeart/2005/8/layout/lProcess3"/>
    <dgm:cxn modelId="{44824604-4BCA-45E4-992D-D77C09FAF011}" type="presParOf" srcId="{4E3D29BB-A76E-4A09-A265-10CEDC2D3C72}" destId="{1328CD3B-6F47-41C1-B0E8-B0DAD4529FB5}" srcOrd="3" destOrd="0" presId="urn:microsoft.com/office/officeart/2005/8/layout/lProcess3"/>
    <dgm:cxn modelId="{33AEC788-75C1-4B40-82C0-732D9C72D891}" type="presParOf" srcId="{4E3D29BB-A76E-4A09-A265-10CEDC2D3C72}" destId="{9BD69CE4-DFBF-4B26-9B36-94C627F14677}" srcOrd="4" destOrd="0" presId="urn:microsoft.com/office/officeart/2005/8/layout/lProcess3"/>
    <dgm:cxn modelId="{77CBFCF4-FAB6-455C-BB9D-E65E99995EFB}" type="presParOf" srcId="{4E3D29BB-A76E-4A09-A265-10CEDC2D3C72}" destId="{A78240BB-8721-439C-8F44-BF72CE94B700}" srcOrd="5" destOrd="0" presId="urn:microsoft.com/office/officeart/2005/8/layout/lProcess3"/>
    <dgm:cxn modelId="{ABBF83E6-D04E-4034-BE8A-B875301FA724}" type="presParOf" srcId="{4E3D29BB-A76E-4A09-A265-10CEDC2D3C72}" destId="{70039783-9227-4833-8BEC-7CEF9CC1C857}" srcOrd="6" destOrd="0" presId="urn:microsoft.com/office/officeart/2005/8/layout/lProcess3"/>
    <dgm:cxn modelId="{8132B205-425C-4E2C-8656-80830291D0C8}" type="presParOf" srcId="{AA898BFB-EBE2-401D-A03E-A58C95F3CB17}" destId="{D1EB0688-96BD-47A5-ADDF-059603A77728}" srcOrd="3" destOrd="0" presId="urn:microsoft.com/office/officeart/2005/8/layout/lProcess3"/>
    <dgm:cxn modelId="{ED19458B-878D-445D-B20D-B2AE2C36ABAA}" type="presParOf" srcId="{AA898BFB-EBE2-401D-A03E-A58C95F3CB17}" destId="{0F83AA8E-4CE7-4D8E-8F2C-D49867049E8A}" srcOrd="4" destOrd="0" presId="urn:microsoft.com/office/officeart/2005/8/layout/lProcess3"/>
    <dgm:cxn modelId="{E4E13554-A67C-40E7-A33C-348A7740C175}" type="presParOf" srcId="{0F83AA8E-4CE7-4D8E-8F2C-D49867049E8A}" destId="{2CE62F70-4027-4933-94CE-1EFB3F1C4116}" srcOrd="0" destOrd="0" presId="urn:microsoft.com/office/officeart/2005/8/layout/lProcess3"/>
    <dgm:cxn modelId="{9DFD6A9C-AB0D-4F12-AC3D-B35F7670BB37}" type="presParOf" srcId="{0F83AA8E-4CE7-4D8E-8F2C-D49867049E8A}" destId="{AF7E1390-4867-4969-9254-BFE8A6FF9BFF}" srcOrd="1" destOrd="0" presId="urn:microsoft.com/office/officeart/2005/8/layout/lProcess3"/>
    <dgm:cxn modelId="{AA71C8BE-BB8C-4D3E-BE80-B7B461265C54}" type="presParOf" srcId="{0F83AA8E-4CE7-4D8E-8F2C-D49867049E8A}" destId="{1450069F-4BE9-473C-BC5A-DC22BA7D48EC}" srcOrd="2" destOrd="0" presId="urn:microsoft.com/office/officeart/2005/8/layout/lProcess3"/>
    <dgm:cxn modelId="{C222DA24-5D53-4F84-A159-7B4D1044A6A8}" type="presParOf" srcId="{0F83AA8E-4CE7-4D8E-8F2C-D49867049E8A}" destId="{D764F945-DC02-4FB4-9269-706EEC4ADA8F}" srcOrd="3" destOrd="0" presId="urn:microsoft.com/office/officeart/2005/8/layout/lProcess3"/>
    <dgm:cxn modelId="{B98B9502-E429-4759-90C2-276A459B9B2D}" type="presParOf" srcId="{0F83AA8E-4CE7-4D8E-8F2C-D49867049E8A}" destId="{D1AB74CC-5E7E-49D5-9961-272B526F14AC}" srcOrd="4" destOrd="0" presId="urn:microsoft.com/office/officeart/2005/8/layout/lProcess3"/>
    <dgm:cxn modelId="{C1ABEB05-5650-4ABB-AC5A-AFE65C140FDD}" type="presParOf" srcId="{0F83AA8E-4CE7-4D8E-8F2C-D49867049E8A}" destId="{EAE56055-0B24-4794-B409-AA0E829CF923}" srcOrd="5" destOrd="0" presId="urn:microsoft.com/office/officeart/2005/8/layout/lProcess3"/>
    <dgm:cxn modelId="{439D9BAF-A5F3-4E3F-AEB1-547AEAACAE4B}" type="presParOf" srcId="{0F83AA8E-4CE7-4D8E-8F2C-D49867049E8A}" destId="{7FAEB455-4E89-4C8C-84E3-8A72E531C0B3}" srcOrd="6" destOrd="0" presId="urn:microsoft.com/office/officeart/2005/8/layout/lProcess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47F2FCDD-0E6E-4E1E-8392-C268E68503BF}" type="doc">
      <dgm:prSet loTypeId="urn:microsoft.com/office/officeart/2005/8/layout/cycle3" loCatId="cycle" qsTypeId="urn:microsoft.com/office/officeart/2005/8/quickstyle/simple1" qsCatId="simple" csTypeId="urn:microsoft.com/office/officeart/2005/8/colors/accent1_2" csCatId="accent1" phldr="1"/>
      <dgm:spPr/>
      <dgm:t>
        <a:bodyPr/>
        <a:lstStyle/>
        <a:p>
          <a:endParaRPr lang="en-GB"/>
        </a:p>
      </dgm:t>
    </dgm:pt>
    <dgm:pt modelId="{B295D9F3-103B-45C9-910B-50EE21578D41}">
      <dgm:prSet phldrT="[Text]" phldr="0"/>
      <dgm:spPr/>
      <dgm:t>
        <a:bodyPr/>
        <a:lstStyle/>
        <a:p>
          <a:r>
            <a:rPr lang="en-GB" dirty="0"/>
            <a:t>Turnover</a:t>
          </a:r>
        </a:p>
      </dgm:t>
    </dgm:pt>
    <dgm:pt modelId="{057991BC-2956-428E-895B-8F012CA9D1A7}" type="parTrans" cxnId="{4C3C6972-1CA5-4357-AA84-1CAB1AD05323}">
      <dgm:prSet/>
      <dgm:spPr/>
      <dgm:t>
        <a:bodyPr/>
        <a:lstStyle/>
        <a:p>
          <a:endParaRPr lang="en-GB"/>
        </a:p>
      </dgm:t>
    </dgm:pt>
    <dgm:pt modelId="{34C8EFFA-E9D4-48F3-8872-D2AB1173A4EC}" type="sibTrans" cxnId="{4C3C6972-1CA5-4357-AA84-1CAB1AD05323}">
      <dgm:prSet/>
      <dgm:spPr/>
      <dgm:t>
        <a:bodyPr/>
        <a:lstStyle/>
        <a:p>
          <a:endParaRPr lang="en-GB"/>
        </a:p>
      </dgm:t>
    </dgm:pt>
    <dgm:pt modelId="{A6C203A6-203D-4EC0-A770-5184A74BEE4F}">
      <dgm:prSet phldrT="[Text]" phldr="0"/>
      <dgm:spPr/>
      <dgm:t>
        <a:bodyPr/>
        <a:lstStyle/>
        <a:p>
          <a:r>
            <a:rPr lang="en-GB" dirty="0"/>
            <a:t>Standardisation</a:t>
          </a:r>
        </a:p>
      </dgm:t>
    </dgm:pt>
    <dgm:pt modelId="{EC1E2488-EA0F-4206-979B-920133A6448C}" type="parTrans" cxnId="{692C7F66-52B1-4A11-A538-56309AF53C57}">
      <dgm:prSet/>
      <dgm:spPr/>
      <dgm:t>
        <a:bodyPr/>
        <a:lstStyle/>
        <a:p>
          <a:endParaRPr lang="en-GB"/>
        </a:p>
      </dgm:t>
    </dgm:pt>
    <dgm:pt modelId="{40C5E671-AEA2-4CE9-90BF-BC89E0778D5A}" type="sibTrans" cxnId="{692C7F66-52B1-4A11-A538-56309AF53C57}">
      <dgm:prSet/>
      <dgm:spPr/>
      <dgm:t>
        <a:bodyPr/>
        <a:lstStyle/>
        <a:p>
          <a:endParaRPr lang="en-GB"/>
        </a:p>
      </dgm:t>
    </dgm:pt>
    <dgm:pt modelId="{D62EFA45-A551-4576-BCF6-9FF65863C4F0}">
      <dgm:prSet phldrT="[Text]" phldr="0"/>
      <dgm:spPr/>
      <dgm:t>
        <a:bodyPr/>
        <a:lstStyle/>
        <a:p>
          <a:r>
            <a:rPr lang="en-GB" dirty="0"/>
            <a:t>Fatigue</a:t>
          </a:r>
        </a:p>
      </dgm:t>
    </dgm:pt>
    <dgm:pt modelId="{98793D9E-72A4-4D85-8C27-FE155154B243}" type="parTrans" cxnId="{F8E83F1D-6721-439D-BBD0-0433F4BDE987}">
      <dgm:prSet/>
      <dgm:spPr/>
      <dgm:t>
        <a:bodyPr/>
        <a:lstStyle/>
        <a:p>
          <a:endParaRPr lang="en-GB"/>
        </a:p>
      </dgm:t>
    </dgm:pt>
    <dgm:pt modelId="{ACB9B1AD-D3DE-4DED-8E3C-6B5B25B28C4C}" type="sibTrans" cxnId="{F8E83F1D-6721-439D-BBD0-0433F4BDE987}">
      <dgm:prSet/>
      <dgm:spPr/>
      <dgm:t>
        <a:bodyPr/>
        <a:lstStyle/>
        <a:p>
          <a:endParaRPr lang="en-GB"/>
        </a:p>
      </dgm:t>
    </dgm:pt>
    <dgm:pt modelId="{154370AB-F484-42E8-A6CE-191A82683CC3}">
      <dgm:prSet phldrT="[Text]" phldr="0"/>
      <dgm:spPr/>
      <dgm:t>
        <a:bodyPr/>
        <a:lstStyle/>
        <a:p>
          <a:r>
            <a:rPr lang="en-GB" dirty="0"/>
            <a:t>Cost</a:t>
          </a:r>
        </a:p>
      </dgm:t>
    </dgm:pt>
    <dgm:pt modelId="{E75C5127-A2AB-49A5-8F20-C6542575AEC9}" type="parTrans" cxnId="{EDEB2B6D-DFF3-4D0A-B73F-52ED223FD571}">
      <dgm:prSet/>
      <dgm:spPr/>
      <dgm:t>
        <a:bodyPr/>
        <a:lstStyle/>
        <a:p>
          <a:endParaRPr lang="en-GB"/>
        </a:p>
      </dgm:t>
    </dgm:pt>
    <dgm:pt modelId="{86E81DED-CDC7-4EE1-8A13-6FD269551F23}" type="sibTrans" cxnId="{EDEB2B6D-DFF3-4D0A-B73F-52ED223FD571}">
      <dgm:prSet/>
      <dgm:spPr/>
      <dgm:t>
        <a:bodyPr/>
        <a:lstStyle/>
        <a:p>
          <a:endParaRPr lang="en-GB"/>
        </a:p>
      </dgm:t>
    </dgm:pt>
    <dgm:pt modelId="{A7311349-86EF-41F4-961B-AE4ECA7D52BB}">
      <dgm:prSet phldrT="[Text]" phldr="0"/>
      <dgm:spPr/>
      <dgm:t>
        <a:bodyPr/>
        <a:lstStyle/>
        <a:p>
          <a:r>
            <a:rPr lang="en-GB" dirty="0"/>
            <a:t>Evaluation</a:t>
          </a:r>
        </a:p>
      </dgm:t>
    </dgm:pt>
    <dgm:pt modelId="{771F436F-C116-468E-B416-1436ED9F07BE}" type="parTrans" cxnId="{46644650-584A-4755-86D1-9A3EFF3FF1C2}">
      <dgm:prSet/>
      <dgm:spPr/>
      <dgm:t>
        <a:bodyPr/>
        <a:lstStyle/>
        <a:p>
          <a:endParaRPr lang="en-GB"/>
        </a:p>
      </dgm:t>
    </dgm:pt>
    <dgm:pt modelId="{3DF92AE0-130D-437E-8A79-0D4E60112AC3}" type="sibTrans" cxnId="{46644650-584A-4755-86D1-9A3EFF3FF1C2}">
      <dgm:prSet/>
      <dgm:spPr/>
      <dgm:t>
        <a:bodyPr/>
        <a:lstStyle/>
        <a:p>
          <a:endParaRPr lang="en-GB"/>
        </a:p>
      </dgm:t>
    </dgm:pt>
    <dgm:pt modelId="{41D5E793-3685-4C85-80BC-D92CB02EA134}" type="pres">
      <dgm:prSet presAssocID="{47F2FCDD-0E6E-4E1E-8392-C268E68503BF}" presName="Name0" presStyleCnt="0">
        <dgm:presLayoutVars>
          <dgm:dir/>
          <dgm:resizeHandles val="exact"/>
        </dgm:presLayoutVars>
      </dgm:prSet>
      <dgm:spPr/>
    </dgm:pt>
    <dgm:pt modelId="{C0878330-44BC-4CEF-B779-BF11AF5EBD29}" type="pres">
      <dgm:prSet presAssocID="{47F2FCDD-0E6E-4E1E-8392-C268E68503BF}" presName="cycle" presStyleCnt="0"/>
      <dgm:spPr/>
    </dgm:pt>
    <dgm:pt modelId="{13C4ACE8-A7F5-4253-BB89-93C288F5774E}" type="pres">
      <dgm:prSet presAssocID="{B295D9F3-103B-45C9-910B-50EE21578D41}" presName="nodeFirstNode" presStyleLbl="node1" presStyleIdx="0" presStyleCnt="5">
        <dgm:presLayoutVars>
          <dgm:bulletEnabled val="1"/>
        </dgm:presLayoutVars>
      </dgm:prSet>
      <dgm:spPr/>
    </dgm:pt>
    <dgm:pt modelId="{25336F7F-6167-4D1E-89DC-27BDED69A77B}" type="pres">
      <dgm:prSet presAssocID="{34C8EFFA-E9D4-48F3-8872-D2AB1173A4EC}" presName="sibTransFirstNode" presStyleLbl="bgShp" presStyleIdx="0" presStyleCnt="1"/>
      <dgm:spPr/>
    </dgm:pt>
    <dgm:pt modelId="{A6D1E8F9-51E6-416A-96AC-5F711CA1D2DF}" type="pres">
      <dgm:prSet presAssocID="{A6C203A6-203D-4EC0-A770-5184A74BEE4F}" presName="nodeFollowingNodes" presStyleLbl="node1" presStyleIdx="1" presStyleCnt="5">
        <dgm:presLayoutVars>
          <dgm:bulletEnabled val="1"/>
        </dgm:presLayoutVars>
      </dgm:prSet>
      <dgm:spPr/>
    </dgm:pt>
    <dgm:pt modelId="{D90ADC05-DC93-4B99-AC3C-70A04558FF0F}" type="pres">
      <dgm:prSet presAssocID="{D62EFA45-A551-4576-BCF6-9FF65863C4F0}" presName="nodeFollowingNodes" presStyleLbl="node1" presStyleIdx="2" presStyleCnt="5">
        <dgm:presLayoutVars>
          <dgm:bulletEnabled val="1"/>
        </dgm:presLayoutVars>
      </dgm:prSet>
      <dgm:spPr/>
    </dgm:pt>
    <dgm:pt modelId="{34BA6007-DDF3-4021-BB6B-92C94A97564E}" type="pres">
      <dgm:prSet presAssocID="{154370AB-F484-42E8-A6CE-191A82683CC3}" presName="nodeFollowingNodes" presStyleLbl="node1" presStyleIdx="3" presStyleCnt="5">
        <dgm:presLayoutVars>
          <dgm:bulletEnabled val="1"/>
        </dgm:presLayoutVars>
      </dgm:prSet>
      <dgm:spPr/>
    </dgm:pt>
    <dgm:pt modelId="{AC5E4E25-C42B-4DB1-B4A1-CD205D42E943}" type="pres">
      <dgm:prSet presAssocID="{A7311349-86EF-41F4-961B-AE4ECA7D52BB}" presName="nodeFollowingNodes" presStyleLbl="node1" presStyleIdx="4" presStyleCnt="5">
        <dgm:presLayoutVars>
          <dgm:bulletEnabled val="1"/>
        </dgm:presLayoutVars>
      </dgm:prSet>
      <dgm:spPr/>
    </dgm:pt>
  </dgm:ptLst>
  <dgm:cxnLst>
    <dgm:cxn modelId="{F8E83F1D-6721-439D-BBD0-0433F4BDE987}" srcId="{47F2FCDD-0E6E-4E1E-8392-C268E68503BF}" destId="{D62EFA45-A551-4576-BCF6-9FF65863C4F0}" srcOrd="2" destOrd="0" parTransId="{98793D9E-72A4-4D85-8C27-FE155154B243}" sibTransId="{ACB9B1AD-D3DE-4DED-8E3C-6B5B25B28C4C}"/>
    <dgm:cxn modelId="{085C9421-04F6-4ABE-B2B7-47A7B88CCD39}" type="presOf" srcId="{34C8EFFA-E9D4-48F3-8872-D2AB1173A4EC}" destId="{25336F7F-6167-4D1E-89DC-27BDED69A77B}" srcOrd="0" destOrd="0" presId="urn:microsoft.com/office/officeart/2005/8/layout/cycle3"/>
    <dgm:cxn modelId="{FF227F5F-5BE4-4FBC-9B9D-2E2BDF3461E3}" type="presOf" srcId="{A6C203A6-203D-4EC0-A770-5184A74BEE4F}" destId="{A6D1E8F9-51E6-416A-96AC-5F711CA1D2DF}" srcOrd="0" destOrd="0" presId="urn:microsoft.com/office/officeart/2005/8/layout/cycle3"/>
    <dgm:cxn modelId="{692C7F66-52B1-4A11-A538-56309AF53C57}" srcId="{47F2FCDD-0E6E-4E1E-8392-C268E68503BF}" destId="{A6C203A6-203D-4EC0-A770-5184A74BEE4F}" srcOrd="1" destOrd="0" parTransId="{EC1E2488-EA0F-4206-979B-920133A6448C}" sibTransId="{40C5E671-AEA2-4CE9-90BF-BC89E0778D5A}"/>
    <dgm:cxn modelId="{EDEB2B6D-DFF3-4D0A-B73F-52ED223FD571}" srcId="{47F2FCDD-0E6E-4E1E-8392-C268E68503BF}" destId="{154370AB-F484-42E8-A6CE-191A82683CC3}" srcOrd="3" destOrd="0" parTransId="{E75C5127-A2AB-49A5-8F20-C6542575AEC9}" sibTransId="{86E81DED-CDC7-4EE1-8A13-6FD269551F23}"/>
    <dgm:cxn modelId="{46644650-584A-4755-86D1-9A3EFF3FF1C2}" srcId="{47F2FCDD-0E6E-4E1E-8392-C268E68503BF}" destId="{A7311349-86EF-41F4-961B-AE4ECA7D52BB}" srcOrd="4" destOrd="0" parTransId="{771F436F-C116-468E-B416-1436ED9F07BE}" sibTransId="{3DF92AE0-130D-437E-8A79-0D4E60112AC3}"/>
    <dgm:cxn modelId="{4C3C6972-1CA5-4357-AA84-1CAB1AD05323}" srcId="{47F2FCDD-0E6E-4E1E-8392-C268E68503BF}" destId="{B295D9F3-103B-45C9-910B-50EE21578D41}" srcOrd="0" destOrd="0" parTransId="{057991BC-2956-428E-895B-8F012CA9D1A7}" sibTransId="{34C8EFFA-E9D4-48F3-8872-D2AB1173A4EC}"/>
    <dgm:cxn modelId="{D995AD7E-FE72-42D7-84DE-C035E1501594}" type="presOf" srcId="{47F2FCDD-0E6E-4E1E-8392-C268E68503BF}" destId="{41D5E793-3685-4C85-80BC-D92CB02EA134}" srcOrd="0" destOrd="0" presId="urn:microsoft.com/office/officeart/2005/8/layout/cycle3"/>
    <dgm:cxn modelId="{BCC83593-09F8-4A65-BFD4-5990E30EE319}" type="presOf" srcId="{D62EFA45-A551-4576-BCF6-9FF65863C4F0}" destId="{D90ADC05-DC93-4B99-AC3C-70A04558FF0F}" srcOrd="0" destOrd="0" presId="urn:microsoft.com/office/officeart/2005/8/layout/cycle3"/>
    <dgm:cxn modelId="{B516C798-F26C-4738-BC36-A4BF62DBB6B3}" type="presOf" srcId="{A7311349-86EF-41F4-961B-AE4ECA7D52BB}" destId="{AC5E4E25-C42B-4DB1-B4A1-CD205D42E943}" srcOrd="0" destOrd="0" presId="urn:microsoft.com/office/officeart/2005/8/layout/cycle3"/>
    <dgm:cxn modelId="{91BFFDE7-F9FD-4006-8EA2-4DD51CCB4803}" type="presOf" srcId="{154370AB-F484-42E8-A6CE-191A82683CC3}" destId="{34BA6007-DDF3-4021-BB6B-92C94A97564E}" srcOrd="0" destOrd="0" presId="urn:microsoft.com/office/officeart/2005/8/layout/cycle3"/>
    <dgm:cxn modelId="{8E7634EF-CE18-4668-A784-D9E32678EB6C}" type="presOf" srcId="{B295D9F3-103B-45C9-910B-50EE21578D41}" destId="{13C4ACE8-A7F5-4253-BB89-93C288F5774E}" srcOrd="0" destOrd="0" presId="urn:microsoft.com/office/officeart/2005/8/layout/cycle3"/>
    <dgm:cxn modelId="{842BAED2-0566-4F50-A93F-695054ADD731}" type="presParOf" srcId="{41D5E793-3685-4C85-80BC-D92CB02EA134}" destId="{C0878330-44BC-4CEF-B779-BF11AF5EBD29}" srcOrd="0" destOrd="0" presId="urn:microsoft.com/office/officeart/2005/8/layout/cycle3"/>
    <dgm:cxn modelId="{5A1A101C-C0F7-4EED-A5E6-AC9DCFB03427}" type="presParOf" srcId="{C0878330-44BC-4CEF-B779-BF11AF5EBD29}" destId="{13C4ACE8-A7F5-4253-BB89-93C288F5774E}" srcOrd="0" destOrd="0" presId="urn:microsoft.com/office/officeart/2005/8/layout/cycle3"/>
    <dgm:cxn modelId="{8D5F2600-AE23-4F8D-99B7-24F41D060637}" type="presParOf" srcId="{C0878330-44BC-4CEF-B779-BF11AF5EBD29}" destId="{25336F7F-6167-4D1E-89DC-27BDED69A77B}" srcOrd="1" destOrd="0" presId="urn:microsoft.com/office/officeart/2005/8/layout/cycle3"/>
    <dgm:cxn modelId="{105BFEEB-A4EF-42D2-8694-C26D0F9F899A}" type="presParOf" srcId="{C0878330-44BC-4CEF-B779-BF11AF5EBD29}" destId="{A6D1E8F9-51E6-416A-96AC-5F711CA1D2DF}" srcOrd="2" destOrd="0" presId="urn:microsoft.com/office/officeart/2005/8/layout/cycle3"/>
    <dgm:cxn modelId="{5E94597A-D9E7-454D-85F8-392965531D28}" type="presParOf" srcId="{C0878330-44BC-4CEF-B779-BF11AF5EBD29}" destId="{D90ADC05-DC93-4B99-AC3C-70A04558FF0F}" srcOrd="3" destOrd="0" presId="urn:microsoft.com/office/officeart/2005/8/layout/cycle3"/>
    <dgm:cxn modelId="{6CE9021E-B9BE-4014-A0FC-E9961624A252}" type="presParOf" srcId="{C0878330-44BC-4CEF-B779-BF11AF5EBD29}" destId="{34BA6007-DDF3-4021-BB6B-92C94A97564E}" srcOrd="4" destOrd="0" presId="urn:microsoft.com/office/officeart/2005/8/layout/cycle3"/>
    <dgm:cxn modelId="{BB2F5AF2-C781-4B21-92E3-7DCBF9B399F7}" type="presParOf" srcId="{C0878330-44BC-4CEF-B779-BF11AF5EBD29}" destId="{AC5E4E25-C42B-4DB1-B4A1-CD205D42E943}" srcOrd="5" destOrd="0" presId="urn:microsoft.com/office/officeart/2005/8/layout/cycle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4B1DDA43-DA21-4E15-80A2-3F91ADC8F7E7}" type="doc">
      <dgm:prSet loTypeId="urn:microsoft.com/office/officeart/2005/8/layout/hierarchy4" loCatId="hierarchy" qsTypeId="urn:microsoft.com/office/officeart/2005/8/quickstyle/simple1" qsCatId="simple" csTypeId="urn:microsoft.com/office/officeart/2005/8/colors/colorful2" csCatId="colorful" phldr="1"/>
      <dgm:spPr/>
      <dgm:t>
        <a:bodyPr/>
        <a:lstStyle/>
        <a:p>
          <a:endParaRPr lang="en-IN"/>
        </a:p>
      </dgm:t>
    </dgm:pt>
    <dgm:pt modelId="{DC2123B1-A13C-4395-B621-B1E270DA96BD}">
      <dgm:prSet phldrT="[Text]"/>
      <dgm:spPr/>
      <dgm:t>
        <a:bodyPr/>
        <a:lstStyle/>
        <a:p>
          <a:pPr>
            <a:buFont typeface="Symbol" panose="05050102010706020507" pitchFamily="18" charset="2"/>
            <a:buChar char=""/>
          </a:pPr>
          <a:r>
            <a:rPr lang="en-US" dirty="0">
              <a:solidFill>
                <a:schemeClr val="tx1">
                  <a:lumMod val="95000"/>
                  <a:lumOff val="5000"/>
                </a:schemeClr>
              </a:solidFill>
            </a:rPr>
            <a:t>Current HR Policies</a:t>
          </a:r>
          <a:endParaRPr lang="en-IN" dirty="0">
            <a:solidFill>
              <a:schemeClr val="tx1">
                <a:lumMod val="95000"/>
                <a:lumOff val="5000"/>
              </a:schemeClr>
            </a:solidFill>
          </a:endParaRPr>
        </a:p>
      </dgm:t>
    </dgm:pt>
    <dgm:pt modelId="{94EDC0C3-E001-438E-885F-F07F036F8A66}" type="parTrans" cxnId="{1342B9E0-820C-4CB5-86E1-25E93FC5A8D8}">
      <dgm:prSet/>
      <dgm:spPr/>
      <dgm:t>
        <a:bodyPr/>
        <a:lstStyle/>
        <a:p>
          <a:endParaRPr lang="en-IN"/>
        </a:p>
      </dgm:t>
    </dgm:pt>
    <dgm:pt modelId="{1FABAB25-7179-4E21-AD51-63C6F1AD2EAE}" type="sibTrans" cxnId="{1342B9E0-820C-4CB5-86E1-25E93FC5A8D8}">
      <dgm:prSet/>
      <dgm:spPr/>
      <dgm:t>
        <a:bodyPr/>
        <a:lstStyle/>
        <a:p>
          <a:endParaRPr lang="en-IN"/>
        </a:p>
      </dgm:t>
    </dgm:pt>
    <dgm:pt modelId="{2227F2EC-EB15-4912-957B-74842FB0F7DD}">
      <dgm:prSet/>
      <dgm:spPr/>
      <dgm:t>
        <a:bodyPr/>
        <a:lstStyle/>
        <a:p>
          <a:r>
            <a:rPr lang="en-IN" dirty="0">
              <a:effectLst/>
              <a:latin typeface="Aptos (Body)"/>
              <a:ea typeface="Calibri" panose="020F0502020204030204" pitchFamily="34" charset="0"/>
              <a:cs typeface="Times New Roman" panose="02020603050405020304" pitchFamily="18" charset="0"/>
            </a:rPr>
            <a:t>Employees experience annual reviews supported by connections and anytime feedback surveys.</a:t>
          </a:r>
        </a:p>
      </dgm:t>
    </dgm:pt>
    <dgm:pt modelId="{0894D179-E0C7-4455-A2AC-C087813A023B}" type="parTrans" cxnId="{7D51F7D8-1F83-4017-A6EE-87E37078A436}">
      <dgm:prSet/>
      <dgm:spPr/>
      <dgm:t>
        <a:bodyPr/>
        <a:lstStyle/>
        <a:p>
          <a:endParaRPr lang="en-IN"/>
        </a:p>
      </dgm:t>
    </dgm:pt>
    <dgm:pt modelId="{70DD58F1-A24A-4511-8C8B-AFBCEEC1E0EC}" type="sibTrans" cxnId="{7D51F7D8-1F83-4017-A6EE-87E37078A436}">
      <dgm:prSet/>
      <dgm:spPr/>
      <dgm:t>
        <a:bodyPr/>
        <a:lstStyle/>
        <a:p>
          <a:endParaRPr lang="en-IN"/>
        </a:p>
      </dgm:t>
    </dgm:pt>
    <dgm:pt modelId="{CC7E21B9-8DB6-444F-AA7F-B0699ED1C899}">
      <dgm:prSet/>
      <dgm:spPr/>
      <dgm:t>
        <a:bodyPr/>
        <a:lstStyle/>
        <a:p>
          <a:r>
            <a:rPr lang="en-IN" dirty="0">
              <a:effectLst/>
              <a:latin typeface="Aptos (Body)"/>
              <a:ea typeface="Calibri" panose="020F0502020204030204" pitchFamily="34" charset="0"/>
              <a:cs typeface="Times New Roman" panose="02020603050405020304" pitchFamily="18" charset="0"/>
            </a:rPr>
            <a:t>HR policies highlight merit-based rewards along with high-performance culture and continuous learning via Amazon’s career choice program with investigating over $1.2 billion in employee development skills in global market (</a:t>
          </a:r>
          <a:r>
            <a:rPr lang="en-US" dirty="0">
              <a:effectLst/>
              <a:latin typeface="Aptos (Body)"/>
              <a:ea typeface="Calibri" panose="020F0502020204030204" pitchFamily="34" charset="0"/>
              <a:cs typeface="Times New Roman" panose="02020603050405020304" pitchFamily="18" charset="0"/>
            </a:rPr>
            <a:t>Charles and </a:t>
          </a:r>
          <a:r>
            <a:rPr lang="en-US" dirty="0" err="1">
              <a:effectLst/>
              <a:latin typeface="Aptos (Body)"/>
              <a:ea typeface="Calibri" panose="020F0502020204030204" pitchFamily="34" charset="0"/>
              <a:cs typeface="Times New Roman" panose="02020603050405020304" pitchFamily="18" charset="0"/>
            </a:rPr>
            <a:t>Uford</a:t>
          </a:r>
          <a:r>
            <a:rPr lang="en-US" dirty="0">
              <a:effectLst/>
              <a:latin typeface="Aptos (Body)"/>
              <a:ea typeface="Calibri" panose="020F0502020204030204" pitchFamily="34" charset="0"/>
              <a:cs typeface="Times New Roman" panose="02020603050405020304" pitchFamily="18" charset="0"/>
            </a:rPr>
            <a:t>, 2023</a:t>
          </a:r>
          <a:r>
            <a:rPr lang="en-IN" dirty="0">
              <a:effectLst/>
              <a:latin typeface="Aptos (Body)"/>
              <a:ea typeface="Calibri" panose="020F0502020204030204" pitchFamily="34" charset="0"/>
              <a:cs typeface="Times New Roman" panose="02020603050405020304" pitchFamily="18" charset="0"/>
            </a:rPr>
            <a:t>). </a:t>
          </a:r>
        </a:p>
      </dgm:t>
    </dgm:pt>
    <dgm:pt modelId="{3DC22C34-467A-4AA1-8034-F602FD172E35}" type="parTrans" cxnId="{6FBC12F2-ECDF-46DE-A2C6-6921235C0656}">
      <dgm:prSet/>
      <dgm:spPr/>
      <dgm:t>
        <a:bodyPr/>
        <a:lstStyle/>
        <a:p>
          <a:endParaRPr lang="en-IN"/>
        </a:p>
      </dgm:t>
    </dgm:pt>
    <dgm:pt modelId="{355369F8-28D6-4B7B-85A6-B72AAAFF7B50}" type="sibTrans" cxnId="{6FBC12F2-ECDF-46DE-A2C6-6921235C0656}">
      <dgm:prSet/>
      <dgm:spPr/>
      <dgm:t>
        <a:bodyPr/>
        <a:lstStyle/>
        <a:p>
          <a:endParaRPr lang="en-IN"/>
        </a:p>
      </dgm:t>
    </dgm:pt>
    <dgm:pt modelId="{1E8BDF0D-02CD-4ADF-BA97-3CE337600586}">
      <dgm:prSet phldrT="[Text]"/>
      <dgm:spPr/>
      <dgm:t>
        <a:bodyPr/>
        <a:lstStyle/>
        <a:p>
          <a:pPr>
            <a:buFont typeface="Symbol" panose="05050102010706020507" pitchFamily="18" charset="2"/>
            <a:buChar char=""/>
          </a:pPr>
          <a:r>
            <a:rPr lang="en-IN" dirty="0">
              <a:effectLst/>
              <a:latin typeface="Aptos (Body)"/>
              <a:ea typeface="Calibri" panose="020F0502020204030204" pitchFamily="34" charset="0"/>
              <a:cs typeface="Times New Roman" panose="02020603050405020304" pitchFamily="18" charset="0"/>
            </a:rPr>
            <a:t>Amazon uses a performance review system with adding the leadership principles and quantitative metrics (</a:t>
          </a:r>
          <a:r>
            <a:rPr lang="en-US" dirty="0" err="1"/>
            <a:t>Nabovvati</a:t>
          </a:r>
          <a:r>
            <a:rPr lang="en-US" dirty="0"/>
            <a:t>, 2025</a:t>
          </a:r>
          <a:r>
            <a:rPr lang="en-IN" dirty="0">
              <a:effectLst/>
              <a:latin typeface="Aptos (Body)"/>
              <a:ea typeface="Calibri" panose="020F0502020204030204" pitchFamily="34" charset="0"/>
              <a:cs typeface="Times New Roman" panose="02020603050405020304" pitchFamily="18" charset="0"/>
            </a:rPr>
            <a:t>).</a:t>
          </a:r>
          <a:endParaRPr lang="en-IN" dirty="0">
            <a:latin typeface="Aptos (Body)"/>
          </a:endParaRPr>
        </a:p>
      </dgm:t>
    </dgm:pt>
    <dgm:pt modelId="{C12E5002-2FA0-4479-A51E-8BE55F4FD208}" type="parTrans" cxnId="{058D0258-2E4E-423B-8411-AC87D3ADA2AE}">
      <dgm:prSet/>
      <dgm:spPr/>
      <dgm:t>
        <a:bodyPr/>
        <a:lstStyle/>
        <a:p>
          <a:endParaRPr lang="en-IN"/>
        </a:p>
      </dgm:t>
    </dgm:pt>
    <dgm:pt modelId="{9056F4AA-C873-4CD9-9395-A6D83B3C471D}" type="sibTrans" cxnId="{058D0258-2E4E-423B-8411-AC87D3ADA2AE}">
      <dgm:prSet/>
      <dgm:spPr/>
      <dgm:t>
        <a:bodyPr/>
        <a:lstStyle/>
        <a:p>
          <a:endParaRPr lang="en-IN"/>
        </a:p>
      </dgm:t>
    </dgm:pt>
    <dgm:pt modelId="{F9B6A817-D6C9-4651-AE28-F5D06ED21FDF}" type="pres">
      <dgm:prSet presAssocID="{4B1DDA43-DA21-4E15-80A2-3F91ADC8F7E7}" presName="Name0" presStyleCnt="0">
        <dgm:presLayoutVars>
          <dgm:chPref val="1"/>
          <dgm:dir/>
          <dgm:animOne val="branch"/>
          <dgm:animLvl val="lvl"/>
          <dgm:resizeHandles/>
        </dgm:presLayoutVars>
      </dgm:prSet>
      <dgm:spPr/>
    </dgm:pt>
    <dgm:pt modelId="{F775F6FF-BF35-47F4-940C-8C7579E73A56}" type="pres">
      <dgm:prSet presAssocID="{DC2123B1-A13C-4395-B621-B1E270DA96BD}" presName="vertOne" presStyleCnt="0"/>
      <dgm:spPr/>
    </dgm:pt>
    <dgm:pt modelId="{61FFD672-5EF5-4C9A-A425-8FAB426164A3}" type="pres">
      <dgm:prSet presAssocID="{DC2123B1-A13C-4395-B621-B1E270DA96BD}" presName="txOne" presStyleLbl="node0" presStyleIdx="0" presStyleCnt="1" custLinFactY="-26358" custLinFactNeighborX="1088" custLinFactNeighborY="-100000">
        <dgm:presLayoutVars>
          <dgm:chPref val="3"/>
        </dgm:presLayoutVars>
      </dgm:prSet>
      <dgm:spPr/>
    </dgm:pt>
    <dgm:pt modelId="{CAE1118C-A91A-45AE-B5A2-AA74EE42B1BD}" type="pres">
      <dgm:prSet presAssocID="{DC2123B1-A13C-4395-B621-B1E270DA96BD}" presName="parTransOne" presStyleCnt="0"/>
      <dgm:spPr/>
    </dgm:pt>
    <dgm:pt modelId="{646C9594-5C6E-4EF4-A967-D1123AFBFC4C}" type="pres">
      <dgm:prSet presAssocID="{DC2123B1-A13C-4395-B621-B1E270DA96BD}" presName="horzOne" presStyleCnt="0"/>
      <dgm:spPr/>
    </dgm:pt>
    <dgm:pt modelId="{EB90E219-07DE-46BD-83BF-CB7AFEAF7C31}" type="pres">
      <dgm:prSet presAssocID="{1E8BDF0D-02CD-4ADF-BA97-3CE337600586}" presName="vertTwo" presStyleCnt="0"/>
      <dgm:spPr/>
    </dgm:pt>
    <dgm:pt modelId="{0AC7FD34-E7D2-40A9-AE88-F19123E7713E}" type="pres">
      <dgm:prSet presAssocID="{1E8BDF0D-02CD-4ADF-BA97-3CE337600586}" presName="txTwo" presStyleLbl="node2" presStyleIdx="0" presStyleCnt="3">
        <dgm:presLayoutVars>
          <dgm:chPref val="3"/>
        </dgm:presLayoutVars>
      </dgm:prSet>
      <dgm:spPr/>
    </dgm:pt>
    <dgm:pt modelId="{9E223462-CD0F-474B-996A-6E948DE08B21}" type="pres">
      <dgm:prSet presAssocID="{1E8BDF0D-02CD-4ADF-BA97-3CE337600586}" presName="horzTwo" presStyleCnt="0"/>
      <dgm:spPr/>
    </dgm:pt>
    <dgm:pt modelId="{FDEA15B5-4296-45DF-9928-1FD52F916F11}" type="pres">
      <dgm:prSet presAssocID="{9056F4AA-C873-4CD9-9395-A6D83B3C471D}" presName="sibSpaceTwo" presStyleCnt="0"/>
      <dgm:spPr/>
    </dgm:pt>
    <dgm:pt modelId="{883999C0-268B-42D6-9503-A3906D79D8D6}" type="pres">
      <dgm:prSet presAssocID="{2227F2EC-EB15-4912-957B-74842FB0F7DD}" presName="vertTwo" presStyleCnt="0"/>
      <dgm:spPr/>
    </dgm:pt>
    <dgm:pt modelId="{245A7DE5-F1AB-40AF-8318-243748F27181}" type="pres">
      <dgm:prSet presAssocID="{2227F2EC-EB15-4912-957B-74842FB0F7DD}" presName="txTwo" presStyleLbl="node2" presStyleIdx="1" presStyleCnt="3">
        <dgm:presLayoutVars>
          <dgm:chPref val="3"/>
        </dgm:presLayoutVars>
      </dgm:prSet>
      <dgm:spPr/>
    </dgm:pt>
    <dgm:pt modelId="{FBE4A970-380B-483E-A1D9-62BA4181AE16}" type="pres">
      <dgm:prSet presAssocID="{2227F2EC-EB15-4912-957B-74842FB0F7DD}" presName="horzTwo" presStyleCnt="0"/>
      <dgm:spPr/>
    </dgm:pt>
    <dgm:pt modelId="{077A0A39-9466-4131-8ABB-08F6243A2FE5}" type="pres">
      <dgm:prSet presAssocID="{70DD58F1-A24A-4511-8C8B-AFBCEEC1E0EC}" presName="sibSpaceTwo" presStyleCnt="0"/>
      <dgm:spPr/>
    </dgm:pt>
    <dgm:pt modelId="{EE4FCBCF-F131-4FA2-B30E-64DC52C68059}" type="pres">
      <dgm:prSet presAssocID="{CC7E21B9-8DB6-444F-AA7F-B0699ED1C899}" presName="vertTwo" presStyleCnt="0"/>
      <dgm:spPr/>
    </dgm:pt>
    <dgm:pt modelId="{37FAAE8D-A1DE-40B2-9F3C-FCDEFBA07EC9}" type="pres">
      <dgm:prSet presAssocID="{CC7E21B9-8DB6-444F-AA7F-B0699ED1C899}" presName="txTwo" presStyleLbl="node2" presStyleIdx="2" presStyleCnt="3" custLinFactNeighborX="114" custLinFactNeighborY="8103">
        <dgm:presLayoutVars>
          <dgm:chPref val="3"/>
        </dgm:presLayoutVars>
      </dgm:prSet>
      <dgm:spPr/>
    </dgm:pt>
    <dgm:pt modelId="{C8910F16-5CDF-40F1-A365-518E0DB84961}" type="pres">
      <dgm:prSet presAssocID="{CC7E21B9-8DB6-444F-AA7F-B0699ED1C899}" presName="horzTwo" presStyleCnt="0"/>
      <dgm:spPr/>
    </dgm:pt>
  </dgm:ptLst>
  <dgm:cxnLst>
    <dgm:cxn modelId="{85057557-1AA1-4965-9B60-8AD2A4D2D8E2}" type="presOf" srcId="{1E8BDF0D-02CD-4ADF-BA97-3CE337600586}" destId="{0AC7FD34-E7D2-40A9-AE88-F19123E7713E}" srcOrd="0" destOrd="0" presId="urn:microsoft.com/office/officeart/2005/8/layout/hierarchy4"/>
    <dgm:cxn modelId="{058D0258-2E4E-423B-8411-AC87D3ADA2AE}" srcId="{DC2123B1-A13C-4395-B621-B1E270DA96BD}" destId="{1E8BDF0D-02CD-4ADF-BA97-3CE337600586}" srcOrd="0" destOrd="0" parTransId="{C12E5002-2FA0-4479-A51E-8BE55F4FD208}" sibTransId="{9056F4AA-C873-4CD9-9395-A6D83B3C471D}"/>
    <dgm:cxn modelId="{29455B94-2CE1-4A14-B3AF-03BB27975F91}" type="presOf" srcId="{CC7E21B9-8DB6-444F-AA7F-B0699ED1C899}" destId="{37FAAE8D-A1DE-40B2-9F3C-FCDEFBA07EC9}" srcOrd="0" destOrd="0" presId="urn:microsoft.com/office/officeart/2005/8/layout/hierarchy4"/>
    <dgm:cxn modelId="{7A005A94-979F-46B3-9F48-AB334AED1617}" type="presOf" srcId="{DC2123B1-A13C-4395-B621-B1E270DA96BD}" destId="{61FFD672-5EF5-4C9A-A425-8FAB426164A3}" srcOrd="0" destOrd="0" presId="urn:microsoft.com/office/officeart/2005/8/layout/hierarchy4"/>
    <dgm:cxn modelId="{33E65DCE-DFC9-4480-ADD9-7C763E31A509}" type="presOf" srcId="{2227F2EC-EB15-4912-957B-74842FB0F7DD}" destId="{245A7DE5-F1AB-40AF-8318-243748F27181}" srcOrd="0" destOrd="0" presId="urn:microsoft.com/office/officeart/2005/8/layout/hierarchy4"/>
    <dgm:cxn modelId="{7D51F7D8-1F83-4017-A6EE-87E37078A436}" srcId="{DC2123B1-A13C-4395-B621-B1E270DA96BD}" destId="{2227F2EC-EB15-4912-957B-74842FB0F7DD}" srcOrd="1" destOrd="0" parTransId="{0894D179-E0C7-4455-A2AC-C087813A023B}" sibTransId="{70DD58F1-A24A-4511-8C8B-AFBCEEC1E0EC}"/>
    <dgm:cxn modelId="{1342B9E0-820C-4CB5-86E1-25E93FC5A8D8}" srcId="{4B1DDA43-DA21-4E15-80A2-3F91ADC8F7E7}" destId="{DC2123B1-A13C-4395-B621-B1E270DA96BD}" srcOrd="0" destOrd="0" parTransId="{94EDC0C3-E001-438E-885F-F07F036F8A66}" sibTransId="{1FABAB25-7179-4E21-AD51-63C6F1AD2EAE}"/>
    <dgm:cxn modelId="{6FBC12F2-ECDF-46DE-A2C6-6921235C0656}" srcId="{DC2123B1-A13C-4395-B621-B1E270DA96BD}" destId="{CC7E21B9-8DB6-444F-AA7F-B0699ED1C899}" srcOrd="2" destOrd="0" parTransId="{3DC22C34-467A-4AA1-8034-F602FD172E35}" sibTransId="{355369F8-28D6-4B7B-85A6-B72AAAFF7B50}"/>
    <dgm:cxn modelId="{1AC783F9-7A7C-4EB3-9A88-574EAB5CC08E}" type="presOf" srcId="{4B1DDA43-DA21-4E15-80A2-3F91ADC8F7E7}" destId="{F9B6A817-D6C9-4651-AE28-F5D06ED21FDF}" srcOrd="0" destOrd="0" presId="urn:microsoft.com/office/officeart/2005/8/layout/hierarchy4"/>
    <dgm:cxn modelId="{751C85CA-11FE-458D-A681-79BDBB067623}" type="presParOf" srcId="{F9B6A817-D6C9-4651-AE28-F5D06ED21FDF}" destId="{F775F6FF-BF35-47F4-940C-8C7579E73A56}" srcOrd="0" destOrd="0" presId="urn:microsoft.com/office/officeart/2005/8/layout/hierarchy4"/>
    <dgm:cxn modelId="{5061F231-C2E9-414C-900E-D9F20D0D0184}" type="presParOf" srcId="{F775F6FF-BF35-47F4-940C-8C7579E73A56}" destId="{61FFD672-5EF5-4C9A-A425-8FAB426164A3}" srcOrd="0" destOrd="0" presId="urn:microsoft.com/office/officeart/2005/8/layout/hierarchy4"/>
    <dgm:cxn modelId="{9ACBDE46-95B5-453B-A5AA-6B0C678C9379}" type="presParOf" srcId="{F775F6FF-BF35-47F4-940C-8C7579E73A56}" destId="{CAE1118C-A91A-45AE-B5A2-AA74EE42B1BD}" srcOrd="1" destOrd="0" presId="urn:microsoft.com/office/officeart/2005/8/layout/hierarchy4"/>
    <dgm:cxn modelId="{2D57F61A-655A-41B3-9FD2-C0A4ABF2E89E}" type="presParOf" srcId="{F775F6FF-BF35-47F4-940C-8C7579E73A56}" destId="{646C9594-5C6E-4EF4-A967-D1123AFBFC4C}" srcOrd="2" destOrd="0" presId="urn:microsoft.com/office/officeart/2005/8/layout/hierarchy4"/>
    <dgm:cxn modelId="{1F97FBE1-4E24-4B57-88C1-75F14284E890}" type="presParOf" srcId="{646C9594-5C6E-4EF4-A967-D1123AFBFC4C}" destId="{EB90E219-07DE-46BD-83BF-CB7AFEAF7C31}" srcOrd="0" destOrd="0" presId="urn:microsoft.com/office/officeart/2005/8/layout/hierarchy4"/>
    <dgm:cxn modelId="{F6F19DA1-DC9A-452D-837C-7FB5F0ABE8E6}" type="presParOf" srcId="{EB90E219-07DE-46BD-83BF-CB7AFEAF7C31}" destId="{0AC7FD34-E7D2-40A9-AE88-F19123E7713E}" srcOrd="0" destOrd="0" presId="urn:microsoft.com/office/officeart/2005/8/layout/hierarchy4"/>
    <dgm:cxn modelId="{55EBB9F4-E091-4D94-8B27-F1E82C1337C9}" type="presParOf" srcId="{EB90E219-07DE-46BD-83BF-CB7AFEAF7C31}" destId="{9E223462-CD0F-474B-996A-6E948DE08B21}" srcOrd="1" destOrd="0" presId="urn:microsoft.com/office/officeart/2005/8/layout/hierarchy4"/>
    <dgm:cxn modelId="{B609B8CD-48EF-49E6-8A72-FE5D7F565EA3}" type="presParOf" srcId="{646C9594-5C6E-4EF4-A967-D1123AFBFC4C}" destId="{FDEA15B5-4296-45DF-9928-1FD52F916F11}" srcOrd="1" destOrd="0" presId="urn:microsoft.com/office/officeart/2005/8/layout/hierarchy4"/>
    <dgm:cxn modelId="{590CDD8D-D88D-4F55-A36F-883C3A60A0C7}" type="presParOf" srcId="{646C9594-5C6E-4EF4-A967-D1123AFBFC4C}" destId="{883999C0-268B-42D6-9503-A3906D79D8D6}" srcOrd="2" destOrd="0" presId="urn:microsoft.com/office/officeart/2005/8/layout/hierarchy4"/>
    <dgm:cxn modelId="{CF7BF319-E7C2-453A-85C1-6C655F09857C}" type="presParOf" srcId="{883999C0-268B-42D6-9503-A3906D79D8D6}" destId="{245A7DE5-F1AB-40AF-8318-243748F27181}" srcOrd="0" destOrd="0" presId="urn:microsoft.com/office/officeart/2005/8/layout/hierarchy4"/>
    <dgm:cxn modelId="{C36A5BF4-DF6F-4C07-8BE8-45DEC65569B0}" type="presParOf" srcId="{883999C0-268B-42D6-9503-A3906D79D8D6}" destId="{FBE4A970-380B-483E-A1D9-62BA4181AE16}" srcOrd="1" destOrd="0" presId="urn:microsoft.com/office/officeart/2005/8/layout/hierarchy4"/>
    <dgm:cxn modelId="{247484DE-1446-4133-B2BC-0F3FD0A265A7}" type="presParOf" srcId="{646C9594-5C6E-4EF4-A967-D1123AFBFC4C}" destId="{077A0A39-9466-4131-8ABB-08F6243A2FE5}" srcOrd="3" destOrd="0" presId="urn:microsoft.com/office/officeart/2005/8/layout/hierarchy4"/>
    <dgm:cxn modelId="{5C892BF9-ADC0-4BBF-9592-7AC149DEBA93}" type="presParOf" srcId="{646C9594-5C6E-4EF4-A967-D1123AFBFC4C}" destId="{EE4FCBCF-F131-4FA2-B30E-64DC52C68059}" srcOrd="4" destOrd="0" presId="urn:microsoft.com/office/officeart/2005/8/layout/hierarchy4"/>
    <dgm:cxn modelId="{4694AAB6-AE70-420C-83A5-C71B9CF1F689}" type="presParOf" srcId="{EE4FCBCF-F131-4FA2-B30E-64DC52C68059}" destId="{37FAAE8D-A1DE-40B2-9F3C-FCDEFBA07EC9}" srcOrd="0" destOrd="0" presId="urn:microsoft.com/office/officeart/2005/8/layout/hierarchy4"/>
    <dgm:cxn modelId="{0323DC8C-EFBF-4C94-A052-81A09E4A51F9}" type="presParOf" srcId="{EE4FCBCF-F131-4FA2-B30E-64DC52C68059}" destId="{C8910F16-5CDF-40F1-A365-518E0DB84961}" srcOrd="1" destOrd="0" presId="urn:microsoft.com/office/officeart/2005/8/layout/hierarchy4"/>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0DB11B60-9495-4CAC-B20B-6B1505291066}" type="doc">
      <dgm:prSet loTypeId="urn:microsoft.com/office/officeart/2005/8/layout/architecture" loCatId="hierarchy" qsTypeId="urn:microsoft.com/office/officeart/2005/8/quickstyle/simple4" qsCatId="simple" csTypeId="urn:microsoft.com/office/officeart/2005/8/colors/accent2_2" csCatId="accent2" phldr="1"/>
      <dgm:spPr/>
      <dgm:t>
        <a:bodyPr/>
        <a:lstStyle/>
        <a:p>
          <a:endParaRPr lang="en-IN"/>
        </a:p>
      </dgm:t>
    </dgm:pt>
    <dgm:pt modelId="{326F1FA2-1FB3-4AAF-8FE8-2EC41E769582}">
      <dgm:prSet phldrT="[Text]"/>
      <dgm:spPr/>
      <dgm:t>
        <a:bodyPr/>
        <a:lstStyle/>
        <a:p>
          <a:pPr>
            <a:buFont typeface="Symbol" panose="05050102010706020507" pitchFamily="18" charset="2"/>
            <a:buChar char=""/>
          </a:pPr>
          <a:r>
            <a:rPr lang="en-US" dirty="0"/>
            <a:t>Key challenges</a:t>
          </a:r>
          <a:endParaRPr lang="en-IN" dirty="0"/>
        </a:p>
      </dgm:t>
    </dgm:pt>
    <dgm:pt modelId="{F68D2152-3A16-4E4C-90FA-FE3B1868E302}" type="parTrans" cxnId="{67367A58-AC1E-4F91-9A2E-9CFA1875532E}">
      <dgm:prSet/>
      <dgm:spPr/>
      <dgm:t>
        <a:bodyPr/>
        <a:lstStyle/>
        <a:p>
          <a:endParaRPr lang="en-IN"/>
        </a:p>
      </dgm:t>
    </dgm:pt>
    <dgm:pt modelId="{DE03EA0E-038C-405F-9E52-208F546C4A1C}" type="sibTrans" cxnId="{67367A58-AC1E-4F91-9A2E-9CFA1875532E}">
      <dgm:prSet/>
      <dgm:spPr/>
      <dgm:t>
        <a:bodyPr/>
        <a:lstStyle/>
        <a:p>
          <a:endParaRPr lang="en-IN"/>
        </a:p>
      </dgm:t>
    </dgm:pt>
    <dgm:pt modelId="{8283E8AE-E3EC-483A-A19B-9D9FC2694D29}">
      <dgm:prSet/>
      <dgm:spPr/>
      <dgm:t>
        <a:bodyPr/>
        <a:lstStyle/>
        <a:p>
          <a:r>
            <a:rPr lang="en-IN" dirty="0">
              <a:effectLst/>
              <a:latin typeface="Aptos (Body)"/>
              <a:ea typeface="Calibri" panose="020F0502020204030204" pitchFamily="34" charset="0"/>
              <a:cs typeface="Times New Roman" panose="02020603050405020304" pitchFamily="18" charset="0"/>
            </a:rPr>
            <a:t>Balancing efficiency with employee wellbeing remains difficult in this case.</a:t>
          </a:r>
        </a:p>
      </dgm:t>
    </dgm:pt>
    <dgm:pt modelId="{4E77EB6A-FED2-41ED-AD84-B874ADBFEB76}" type="parTrans" cxnId="{90912B2F-96E5-4F34-8213-59635CA1B3C9}">
      <dgm:prSet/>
      <dgm:spPr/>
      <dgm:t>
        <a:bodyPr/>
        <a:lstStyle/>
        <a:p>
          <a:endParaRPr lang="en-IN"/>
        </a:p>
      </dgm:t>
    </dgm:pt>
    <dgm:pt modelId="{188CA392-B7C2-4B14-83C7-83444BAEFAA9}" type="sibTrans" cxnId="{90912B2F-96E5-4F34-8213-59635CA1B3C9}">
      <dgm:prSet/>
      <dgm:spPr/>
      <dgm:t>
        <a:bodyPr/>
        <a:lstStyle/>
        <a:p>
          <a:endParaRPr lang="en-IN"/>
        </a:p>
      </dgm:t>
    </dgm:pt>
    <dgm:pt modelId="{7FD7587B-F1A5-45D2-B98B-67922A957256}">
      <dgm:prSet/>
      <dgm:spPr/>
      <dgm:t>
        <a:bodyPr/>
        <a:lstStyle/>
        <a:p>
          <a:r>
            <a:rPr lang="en-IN" dirty="0">
              <a:effectLst/>
              <a:latin typeface="Aptos (Body)"/>
              <a:ea typeface="Calibri" panose="020F0502020204030204" pitchFamily="34" charset="0"/>
            </a:rPr>
            <a:t>The AI integration and rapid automation create reskilling challenges, while managing inclusion and diversity across global operations constant to be a strategic concern. </a:t>
          </a:r>
          <a:endParaRPr lang="en-IN" dirty="0">
            <a:latin typeface="Aptos (Body)"/>
          </a:endParaRPr>
        </a:p>
      </dgm:t>
    </dgm:pt>
    <dgm:pt modelId="{87251FB3-D583-45A2-8783-CC8FABFB197C}" type="parTrans" cxnId="{15037BBA-E7E9-4A3D-B216-F61CD05FB928}">
      <dgm:prSet/>
      <dgm:spPr/>
      <dgm:t>
        <a:bodyPr/>
        <a:lstStyle/>
        <a:p>
          <a:endParaRPr lang="en-IN"/>
        </a:p>
      </dgm:t>
    </dgm:pt>
    <dgm:pt modelId="{AA11CBFC-3498-4F4F-89D6-213BC83AE004}" type="sibTrans" cxnId="{15037BBA-E7E9-4A3D-B216-F61CD05FB928}">
      <dgm:prSet/>
      <dgm:spPr/>
      <dgm:t>
        <a:bodyPr/>
        <a:lstStyle/>
        <a:p>
          <a:endParaRPr lang="en-IN"/>
        </a:p>
      </dgm:t>
    </dgm:pt>
    <dgm:pt modelId="{FC8711AF-15FF-4FD7-A69C-3EFCC5113944}">
      <dgm:prSet phldrT="[Text]"/>
      <dgm:spPr/>
      <dgm:t>
        <a:bodyPr/>
        <a:lstStyle/>
        <a:p>
          <a:pPr>
            <a:buFont typeface="Symbol" panose="05050102010706020507" pitchFamily="18" charset="2"/>
            <a:buChar char=""/>
          </a:pPr>
          <a:r>
            <a:rPr lang="en-IN" dirty="0">
              <a:effectLst/>
              <a:latin typeface="Aptos (Body)"/>
              <a:ea typeface="Calibri" panose="020F0502020204030204" pitchFamily="34" charset="0"/>
              <a:cs typeface="Times New Roman" panose="02020603050405020304" pitchFamily="18" charset="0"/>
            </a:rPr>
            <a:t>Amazon faces high turnover average 150% in warehouses, burnout complaints and criticism over strict productivity monitoring (</a:t>
          </a:r>
          <a:r>
            <a:rPr lang="en-US" dirty="0">
              <a:effectLst/>
              <a:latin typeface="Aptos (Body)"/>
              <a:ea typeface="Calibri" panose="020F0502020204030204" pitchFamily="34" charset="0"/>
              <a:cs typeface="Times New Roman" panose="02020603050405020304" pitchFamily="18" charset="0"/>
            </a:rPr>
            <a:t>Quyet and Phung, 2023</a:t>
          </a:r>
          <a:r>
            <a:rPr lang="en-IN" dirty="0">
              <a:effectLst/>
              <a:latin typeface="Aptos (Body)"/>
              <a:ea typeface="Calibri" panose="020F0502020204030204" pitchFamily="34" charset="0"/>
              <a:cs typeface="Times New Roman" panose="02020603050405020304" pitchFamily="18" charset="0"/>
            </a:rPr>
            <a:t>).</a:t>
          </a:r>
          <a:endParaRPr lang="en-IN" dirty="0">
            <a:latin typeface="Aptos (Body)"/>
          </a:endParaRPr>
        </a:p>
      </dgm:t>
    </dgm:pt>
    <dgm:pt modelId="{15A0D4E5-3041-459E-AD77-DE1C0F1DDEA0}" type="parTrans" cxnId="{00C103AA-9042-41F0-9C37-8164AB6AA89C}">
      <dgm:prSet/>
      <dgm:spPr/>
      <dgm:t>
        <a:bodyPr/>
        <a:lstStyle/>
        <a:p>
          <a:endParaRPr lang="en-IN"/>
        </a:p>
      </dgm:t>
    </dgm:pt>
    <dgm:pt modelId="{3FF7F2FF-8EC5-46B8-B293-B53152F830EE}" type="sibTrans" cxnId="{00C103AA-9042-41F0-9C37-8164AB6AA89C}">
      <dgm:prSet/>
      <dgm:spPr/>
      <dgm:t>
        <a:bodyPr/>
        <a:lstStyle/>
        <a:p>
          <a:endParaRPr lang="en-IN"/>
        </a:p>
      </dgm:t>
    </dgm:pt>
    <dgm:pt modelId="{12E58D3C-DE3C-4D4F-9136-1333B08AB78C}" type="pres">
      <dgm:prSet presAssocID="{0DB11B60-9495-4CAC-B20B-6B1505291066}" presName="Name0" presStyleCnt="0">
        <dgm:presLayoutVars>
          <dgm:chPref val="1"/>
          <dgm:dir/>
          <dgm:animOne val="branch"/>
          <dgm:animLvl val="lvl"/>
          <dgm:resizeHandles/>
        </dgm:presLayoutVars>
      </dgm:prSet>
      <dgm:spPr/>
    </dgm:pt>
    <dgm:pt modelId="{A27BA35B-ADE9-4423-96C7-7C80F7568B7E}" type="pres">
      <dgm:prSet presAssocID="{326F1FA2-1FB3-4AAF-8FE8-2EC41E769582}" presName="vertOne" presStyleCnt="0"/>
      <dgm:spPr/>
    </dgm:pt>
    <dgm:pt modelId="{CEDD37A4-BB42-4141-A8A9-7B7715C6C263}" type="pres">
      <dgm:prSet presAssocID="{326F1FA2-1FB3-4AAF-8FE8-2EC41E769582}" presName="txOne" presStyleLbl="node0" presStyleIdx="0" presStyleCnt="1" custLinFactNeighborX="36" custLinFactNeighborY="-42815">
        <dgm:presLayoutVars>
          <dgm:chPref val="3"/>
        </dgm:presLayoutVars>
      </dgm:prSet>
      <dgm:spPr/>
    </dgm:pt>
    <dgm:pt modelId="{FB37919D-EA99-4CCE-BD09-0A287341A277}" type="pres">
      <dgm:prSet presAssocID="{326F1FA2-1FB3-4AAF-8FE8-2EC41E769582}" presName="parTransOne" presStyleCnt="0"/>
      <dgm:spPr/>
    </dgm:pt>
    <dgm:pt modelId="{747EDCFB-B339-4A6F-ACF0-218166723C6E}" type="pres">
      <dgm:prSet presAssocID="{326F1FA2-1FB3-4AAF-8FE8-2EC41E769582}" presName="horzOne" presStyleCnt="0"/>
      <dgm:spPr/>
    </dgm:pt>
    <dgm:pt modelId="{07750BB3-0B76-41EC-B93B-0E342805A6A4}" type="pres">
      <dgm:prSet presAssocID="{FC8711AF-15FF-4FD7-A69C-3EFCC5113944}" presName="vertTwo" presStyleCnt="0"/>
      <dgm:spPr/>
    </dgm:pt>
    <dgm:pt modelId="{581F4872-1314-4328-81B4-A17923DDFF56}" type="pres">
      <dgm:prSet presAssocID="{FC8711AF-15FF-4FD7-A69C-3EFCC5113944}" presName="txTwo" presStyleLbl="node2" presStyleIdx="0" presStyleCnt="3">
        <dgm:presLayoutVars>
          <dgm:chPref val="3"/>
        </dgm:presLayoutVars>
      </dgm:prSet>
      <dgm:spPr/>
    </dgm:pt>
    <dgm:pt modelId="{84E15ADC-1FEE-4ABD-AA6D-6F40AEC04299}" type="pres">
      <dgm:prSet presAssocID="{FC8711AF-15FF-4FD7-A69C-3EFCC5113944}" presName="horzTwo" presStyleCnt="0"/>
      <dgm:spPr/>
    </dgm:pt>
    <dgm:pt modelId="{352FDC71-0253-4989-95CF-69DF5C0FE72A}" type="pres">
      <dgm:prSet presAssocID="{3FF7F2FF-8EC5-46B8-B293-B53152F830EE}" presName="sibSpaceTwo" presStyleCnt="0"/>
      <dgm:spPr/>
    </dgm:pt>
    <dgm:pt modelId="{123045D5-F9F4-4F33-A18E-D34BCF5F58D4}" type="pres">
      <dgm:prSet presAssocID="{8283E8AE-E3EC-483A-A19B-9D9FC2694D29}" presName="vertTwo" presStyleCnt="0"/>
      <dgm:spPr/>
    </dgm:pt>
    <dgm:pt modelId="{9DD5F92D-E60A-4A2D-BCCF-65513BA9ECDB}" type="pres">
      <dgm:prSet presAssocID="{8283E8AE-E3EC-483A-A19B-9D9FC2694D29}" presName="txTwo" presStyleLbl="node2" presStyleIdx="1" presStyleCnt="3">
        <dgm:presLayoutVars>
          <dgm:chPref val="3"/>
        </dgm:presLayoutVars>
      </dgm:prSet>
      <dgm:spPr/>
    </dgm:pt>
    <dgm:pt modelId="{14B6951B-E211-43C7-A670-39C429CF8DB2}" type="pres">
      <dgm:prSet presAssocID="{8283E8AE-E3EC-483A-A19B-9D9FC2694D29}" presName="horzTwo" presStyleCnt="0"/>
      <dgm:spPr/>
    </dgm:pt>
    <dgm:pt modelId="{E7CF23F9-C92C-4B77-8980-07558A651CF8}" type="pres">
      <dgm:prSet presAssocID="{188CA392-B7C2-4B14-83C7-83444BAEFAA9}" presName="sibSpaceTwo" presStyleCnt="0"/>
      <dgm:spPr/>
    </dgm:pt>
    <dgm:pt modelId="{14BD18EF-4544-4EF1-9DAE-43C229361AE4}" type="pres">
      <dgm:prSet presAssocID="{7FD7587B-F1A5-45D2-B98B-67922A957256}" presName="vertTwo" presStyleCnt="0"/>
      <dgm:spPr/>
    </dgm:pt>
    <dgm:pt modelId="{4BB42B7B-97AD-4743-B2F9-DCDB600E4C57}" type="pres">
      <dgm:prSet presAssocID="{7FD7587B-F1A5-45D2-B98B-67922A957256}" presName="txTwo" presStyleLbl="node2" presStyleIdx="2" presStyleCnt="3">
        <dgm:presLayoutVars>
          <dgm:chPref val="3"/>
        </dgm:presLayoutVars>
      </dgm:prSet>
      <dgm:spPr/>
    </dgm:pt>
    <dgm:pt modelId="{29CEE004-6C3B-4367-A4FD-CD106BB4AF24}" type="pres">
      <dgm:prSet presAssocID="{7FD7587B-F1A5-45D2-B98B-67922A957256}" presName="horzTwo" presStyleCnt="0"/>
      <dgm:spPr/>
    </dgm:pt>
  </dgm:ptLst>
  <dgm:cxnLst>
    <dgm:cxn modelId="{AF625D1D-ED68-47C2-B454-BBBCBF5FAB37}" type="presOf" srcId="{326F1FA2-1FB3-4AAF-8FE8-2EC41E769582}" destId="{CEDD37A4-BB42-4141-A8A9-7B7715C6C263}" srcOrd="0" destOrd="0" presId="urn:microsoft.com/office/officeart/2005/8/layout/architecture"/>
    <dgm:cxn modelId="{86B08F21-18A5-4212-8095-E18AAD4B97CD}" type="presOf" srcId="{8283E8AE-E3EC-483A-A19B-9D9FC2694D29}" destId="{9DD5F92D-E60A-4A2D-BCCF-65513BA9ECDB}" srcOrd="0" destOrd="0" presId="urn:microsoft.com/office/officeart/2005/8/layout/architecture"/>
    <dgm:cxn modelId="{2D85CF23-2AC6-49AD-9F99-8B86C8BD370F}" type="presOf" srcId="{0DB11B60-9495-4CAC-B20B-6B1505291066}" destId="{12E58D3C-DE3C-4D4F-9136-1333B08AB78C}" srcOrd="0" destOrd="0" presId="urn:microsoft.com/office/officeart/2005/8/layout/architecture"/>
    <dgm:cxn modelId="{B76F0F28-3EAD-4FD3-890C-BA807C4FD11C}" type="presOf" srcId="{FC8711AF-15FF-4FD7-A69C-3EFCC5113944}" destId="{581F4872-1314-4328-81B4-A17923DDFF56}" srcOrd="0" destOrd="0" presId="urn:microsoft.com/office/officeart/2005/8/layout/architecture"/>
    <dgm:cxn modelId="{90912B2F-96E5-4F34-8213-59635CA1B3C9}" srcId="{326F1FA2-1FB3-4AAF-8FE8-2EC41E769582}" destId="{8283E8AE-E3EC-483A-A19B-9D9FC2694D29}" srcOrd="1" destOrd="0" parTransId="{4E77EB6A-FED2-41ED-AD84-B874ADBFEB76}" sibTransId="{188CA392-B7C2-4B14-83C7-83444BAEFAA9}"/>
    <dgm:cxn modelId="{3CECB16D-56CE-49CC-BF5E-2212CD4F1F19}" type="presOf" srcId="{7FD7587B-F1A5-45D2-B98B-67922A957256}" destId="{4BB42B7B-97AD-4743-B2F9-DCDB600E4C57}" srcOrd="0" destOrd="0" presId="urn:microsoft.com/office/officeart/2005/8/layout/architecture"/>
    <dgm:cxn modelId="{67367A58-AC1E-4F91-9A2E-9CFA1875532E}" srcId="{0DB11B60-9495-4CAC-B20B-6B1505291066}" destId="{326F1FA2-1FB3-4AAF-8FE8-2EC41E769582}" srcOrd="0" destOrd="0" parTransId="{F68D2152-3A16-4E4C-90FA-FE3B1868E302}" sibTransId="{DE03EA0E-038C-405F-9E52-208F546C4A1C}"/>
    <dgm:cxn modelId="{00C103AA-9042-41F0-9C37-8164AB6AA89C}" srcId="{326F1FA2-1FB3-4AAF-8FE8-2EC41E769582}" destId="{FC8711AF-15FF-4FD7-A69C-3EFCC5113944}" srcOrd="0" destOrd="0" parTransId="{15A0D4E5-3041-459E-AD77-DE1C0F1DDEA0}" sibTransId="{3FF7F2FF-8EC5-46B8-B293-B53152F830EE}"/>
    <dgm:cxn modelId="{15037BBA-E7E9-4A3D-B216-F61CD05FB928}" srcId="{326F1FA2-1FB3-4AAF-8FE8-2EC41E769582}" destId="{7FD7587B-F1A5-45D2-B98B-67922A957256}" srcOrd="2" destOrd="0" parTransId="{87251FB3-D583-45A2-8783-CC8FABFB197C}" sibTransId="{AA11CBFC-3498-4F4F-89D6-213BC83AE004}"/>
    <dgm:cxn modelId="{6016FC58-06F2-4D28-9612-F2AF9635AF48}" type="presParOf" srcId="{12E58D3C-DE3C-4D4F-9136-1333B08AB78C}" destId="{A27BA35B-ADE9-4423-96C7-7C80F7568B7E}" srcOrd="0" destOrd="0" presId="urn:microsoft.com/office/officeart/2005/8/layout/architecture"/>
    <dgm:cxn modelId="{F1101A10-12BA-41AB-A548-D694F8B331AC}" type="presParOf" srcId="{A27BA35B-ADE9-4423-96C7-7C80F7568B7E}" destId="{CEDD37A4-BB42-4141-A8A9-7B7715C6C263}" srcOrd="0" destOrd="0" presId="urn:microsoft.com/office/officeart/2005/8/layout/architecture"/>
    <dgm:cxn modelId="{5002A2FB-9C9E-45D8-823D-BC36D7A1BCE5}" type="presParOf" srcId="{A27BA35B-ADE9-4423-96C7-7C80F7568B7E}" destId="{FB37919D-EA99-4CCE-BD09-0A287341A277}" srcOrd="1" destOrd="0" presId="urn:microsoft.com/office/officeart/2005/8/layout/architecture"/>
    <dgm:cxn modelId="{50A58A98-E873-4029-810A-AFE0DE360D2F}" type="presParOf" srcId="{A27BA35B-ADE9-4423-96C7-7C80F7568B7E}" destId="{747EDCFB-B339-4A6F-ACF0-218166723C6E}" srcOrd="2" destOrd="0" presId="urn:microsoft.com/office/officeart/2005/8/layout/architecture"/>
    <dgm:cxn modelId="{99731517-A5F8-4584-9F35-A27F34EF1F4F}" type="presParOf" srcId="{747EDCFB-B339-4A6F-ACF0-218166723C6E}" destId="{07750BB3-0B76-41EC-B93B-0E342805A6A4}" srcOrd="0" destOrd="0" presId="urn:microsoft.com/office/officeart/2005/8/layout/architecture"/>
    <dgm:cxn modelId="{314B5482-D762-49AF-913E-D2F0F90D3534}" type="presParOf" srcId="{07750BB3-0B76-41EC-B93B-0E342805A6A4}" destId="{581F4872-1314-4328-81B4-A17923DDFF56}" srcOrd="0" destOrd="0" presId="urn:microsoft.com/office/officeart/2005/8/layout/architecture"/>
    <dgm:cxn modelId="{7B9C43D6-113A-4155-B3A3-25CF87D7775C}" type="presParOf" srcId="{07750BB3-0B76-41EC-B93B-0E342805A6A4}" destId="{84E15ADC-1FEE-4ABD-AA6D-6F40AEC04299}" srcOrd="1" destOrd="0" presId="urn:microsoft.com/office/officeart/2005/8/layout/architecture"/>
    <dgm:cxn modelId="{20AC5107-2E0A-4CEA-B293-3CED91E33736}" type="presParOf" srcId="{747EDCFB-B339-4A6F-ACF0-218166723C6E}" destId="{352FDC71-0253-4989-95CF-69DF5C0FE72A}" srcOrd="1" destOrd="0" presId="urn:microsoft.com/office/officeart/2005/8/layout/architecture"/>
    <dgm:cxn modelId="{297D6603-0AA2-4162-A4A1-D240A6A50E91}" type="presParOf" srcId="{747EDCFB-B339-4A6F-ACF0-218166723C6E}" destId="{123045D5-F9F4-4F33-A18E-D34BCF5F58D4}" srcOrd="2" destOrd="0" presId="urn:microsoft.com/office/officeart/2005/8/layout/architecture"/>
    <dgm:cxn modelId="{32866736-4FD0-479B-B125-4042CC5AF6CC}" type="presParOf" srcId="{123045D5-F9F4-4F33-A18E-D34BCF5F58D4}" destId="{9DD5F92D-E60A-4A2D-BCCF-65513BA9ECDB}" srcOrd="0" destOrd="0" presId="urn:microsoft.com/office/officeart/2005/8/layout/architecture"/>
    <dgm:cxn modelId="{D6F86B96-761F-4C88-AC73-629222A1E7F0}" type="presParOf" srcId="{123045D5-F9F4-4F33-A18E-D34BCF5F58D4}" destId="{14B6951B-E211-43C7-A670-39C429CF8DB2}" srcOrd="1" destOrd="0" presId="urn:microsoft.com/office/officeart/2005/8/layout/architecture"/>
    <dgm:cxn modelId="{B0CCEE71-677B-49D7-8713-9542B5A95DC5}" type="presParOf" srcId="{747EDCFB-B339-4A6F-ACF0-218166723C6E}" destId="{E7CF23F9-C92C-4B77-8980-07558A651CF8}" srcOrd="3" destOrd="0" presId="urn:microsoft.com/office/officeart/2005/8/layout/architecture"/>
    <dgm:cxn modelId="{CA1F861B-5206-4DD4-82A9-CE01A0F8712F}" type="presParOf" srcId="{747EDCFB-B339-4A6F-ACF0-218166723C6E}" destId="{14BD18EF-4544-4EF1-9DAE-43C229361AE4}" srcOrd="4" destOrd="0" presId="urn:microsoft.com/office/officeart/2005/8/layout/architecture"/>
    <dgm:cxn modelId="{CB4689DB-C901-4696-AD41-4333E9DB929F}" type="presParOf" srcId="{14BD18EF-4544-4EF1-9DAE-43C229361AE4}" destId="{4BB42B7B-97AD-4743-B2F9-DCDB600E4C57}" srcOrd="0" destOrd="0" presId="urn:microsoft.com/office/officeart/2005/8/layout/architecture"/>
    <dgm:cxn modelId="{C31E7A10-34D2-4D43-BAB1-D5447E7B09E1}" type="presParOf" srcId="{14BD18EF-4544-4EF1-9DAE-43C229361AE4}" destId="{29CEE004-6C3B-4367-A4FD-CD106BB4AF24}" srcOrd="1" destOrd="0" presId="urn:microsoft.com/office/officeart/2005/8/layout/architecture"/>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1DF5C6C-7B36-4301-B97A-D38AB4F461F8}">
      <dsp:nvSpPr>
        <dsp:cNvPr id="0" name=""/>
        <dsp:cNvSpPr/>
      </dsp:nvSpPr>
      <dsp:spPr>
        <a:xfrm>
          <a:off x="2049921" y="407"/>
          <a:ext cx="1241427" cy="1241427"/>
        </a:xfrm>
        <a:prstGeom prst="ellipse">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1590" tIns="21590" rIns="21590" bIns="21590" numCol="1" spcCol="1270" anchor="ctr" anchorCtr="0">
          <a:noAutofit/>
        </a:bodyPr>
        <a:lstStyle/>
        <a:p>
          <a:pPr marL="0" lvl="0" indent="0" algn="ctr" defTabSz="755650" rtl="0">
            <a:lnSpc>
              <a:spcPct val="90000"/>
            </a:lnSpc>
            <a:spcBef>
              <a:spcPct val="0"/>
            </a:spcBef>
            <a:spcAft>
              <a:spcPct val="35000"/>
            </a:spcAft>
            <a:buNone/>
          </a:pPr>
          <a:r>
            <a:rPr lang="en-GB" sz="1700" kern="1200" dirty="0">
              <a:latin typeface="Calibri"/>
              <a:ea typeface="Calibri"/>
              <a:cs typeface="Calibri"/>
            </a:rPr>
            <a:t>Identify Needs</a:t>
          </a:r>
          <a:endParaRPr lang="en-GB" sz="1700" kern="1200" dirty="0"/>
        </a:p>
      </dsp:txBody>
      <dsp:txXfrm>
        <a:off x="2231724" y="182210"/>
        <a:ext cx="877821" cy="877821"/>
      </dsp:txXfrm>
    </dsp:sp>
    <dsp:sp modelId="{E5E17499-05CB-4CDA-AD1D-07FBBCA5EF0A}">
      <dsp:nvSpPr>
        <dsp:cNvPr id="0" name=""/>
        <dsp:cNvSpPr/>
      </dsp:nvSpPr>
      <dsp:spPr>
        <a:xfrm rot="2160000">
          <a:off x="3251974" y="953672"/>
          <a:ext cx="329432" cy="418981"/>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622300">
            <a:lnSpc>
              <a:spcPct val="90000"/>
            </a:lnSpc>
            <a:spcBef>
              <a:spcPct val="0"/>
            </a:spcBef>
            <a:spcAft>
              <a:spcPct val="35000"/>
            </a:spcAft>
            <a:buNone/>
          </a:pPr>
          <a:endParaRPr lang="en-GB" sz="1400" kern="1200"/>
        </a:p>
      </dsp:txBody>
      <dsp:txXfrm>
        <a:off x="3261411" y="1008423"/>
        <a:ext cx="230602" cy="251389"/>
      </dsp:txXfrm>
    </dsp:sp>
    <dsp:sp modelId="{63954B25-53F4-433D-A548-040AD88F9B14}">
      <dsp:nvSpPr>
        <dsp:cNvPr id="0" name=""/>
        <dsp:cNvSpPr/>
      </dsp:nvSpPr>
      <dsp:spPr>
        <a:xfrm>
          <a:off x="3557118" y="1095450"/>
          <a:ext cx="1241427" cy="1241427"/>
        </a:xfrm>
        <a:prstGeom prst="ellipse">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1590" tIns="21590" rIns="21590" bIns="21590" numCol="1" spcCol="1270" anchor="ctr" anchorCtr="0">
          <a:noAutofit/>
        </a:bodyPr>
        <a:lstStyle/>
        <a:p>
          <a:pPr marL="0" lvl="0" indent="0" algn="ctr" defTabSz="755650" rtl="0">
            <a:lnSpc>
              <a:spcPct val="90000"/>
            </a:lnSpc>
            <a:spcBef>
              <a:spcPct val="0"/>
            </a:spcBef>
            <a:spcAft>
              <a:spcPct val="35000"/>
            </a:spcAft>
            <a:buNone/>
          </a:pPr>
          <a:r>
            <a:rPr lang="en-GB" sz="1700" kern="1200" dirty="0">
              <a:latin typeface="Calibri"/>
              <a:ea typeface="Calibri"/>
              <a:cs typeface="Calibri"/>
            </a:rPr>
            <a:t>Train &amp; Coach</a:t>
          </a:r>
          <a:endParaRPr lang="en-GB" sz="1700" kern="1200" dirty="0"/>
        </a:p>
      </dsp:txBody>
      <dsp:txXfrm>
        <a:off x="3738921" y="1277253"/>
        <a:ext cx="877821" cy="877821"/>
      </dsp:txXfrm>
    </dsp:sp>
    <dsp:sp modelId="{EC74F764-69F5-44B0-AE2B-18186B28B989}">
      <dsp:nvSpPr>
        <dsp:cNvPr id="0" name=""/>
        <dsp:cNvSpPr/>
      </dsp:nvSpPr>
      <dsp:spPr>
        <a:xfrm rot="6480000">
          <a:off x="3728148" y="2383715"/>
          <a:ext cx="329432" cy="418981"/>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622300">
            <a:lnSpc>
              <a:spcPct val="90000"/>
            </a:lnSpc>
            <a:spcBef>
              <a:spcPct val="0"/>
            </a:spcBef>
            <a:spcAft>
              <a:spcPct val="35000"/>
            </a:spcAft>
            <a:buNone/>
          </a:pPr>
          <a:endParaRPr lang="en-GB" sz="1400" kern="1200"/>
        </a:p>
      </dsp:txBody>
      <dsp:txXfrm rot="10800000">
        <a:off x="3792833" y="2420515"/>
        <a:ext cx="230602" cy="251389"/>
      </dsp:txXfrm>
    </dsp:sp>
    <dsp:sp modelId="{D4257C93-6351-477B-B5F7-3C87BAD00B26}">
      <dsp:nvSpPr>
        <dsp:cNvPr id="0" name=""/>
        <dsp:cNvSpPr/>
      </dsp:nvSpPr>
      <dsp:spPr>
        <a:xfrm>
          <a:off x="2981420" y="2867268"/>
          <a:ext cx="1241427" cy="1241427"/>
        </a:xfrm>
        <a:prstGeom prst="ellipse">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1590" tIns="21590" rIns="21590" bIns="21590" numCol="1" spcCol="1270" anchor="ctr" anchorCtr="0">
          <a:noAutofit/>
        </a:bodyPr>
        <a:lstStyle/>
        <a:p>
          <a:pPr marL="0" lvl="0" indent="0" algn="ctr" defTabSz="755650" rtl="0">
            <a:lnSpc>
              <a:spcPct val="90000"/>
            </a:lnSpc>
            <a:spcBef>
              <a:spcPct val="0"/>
            </a:spcBef>
            <a:spcAft>
              <a:spcPct val="35000"/>
            </a:spcAft>
            <a:buNone/>
          </a:pPr>
          <a:r>
            <a:rPr lang="en-GB" sz="1700" kern="1200" dirty="0">
              <a:latin typeface="Calibri"/>
              <a:ea typeface="Calibri"/>
              <a:cs typeface="Calibri"/>
            </a:rPr>
            <a:t>Monitor Progress</a:t>
          </a:r>
          <a:endParaRPr lang="en-GB" sz="1700" kern="1200" dirty="0"/>
        </a:p>
      </dsp:txBody>
      <dsp:txXfrm>
        <a:off x="3163223" y="3049071"/>
        <a:ext cx="877821" cy="877821"/>
      </dsp:txXfrm>
    </dsp:sp>
    <dsp:sp modelId="{24EF9568-1200-4137-A163-0918AC268896}">
      <dsp:nvSpPr>
        <dsp:cNvPr id="0" name=""/>
        <dsp:cNvSpPr/>
      </dsp:nvSpPr>
      <dsp:spPr>
        <a:xfrm rot="10800000">
          <a:off x="2515242" y="3278491"/>
          <a:ext cx="329432" cy="418981"/>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622300">
            <a:lnSpc>
              <a:spcPct val="90000"/>
            </a:lnSpc>
            <a:spcBef>
              <a:spcPct val="0"/>
            </a:spcBef>
            <a:spcAft>
              <a:spcPct val="35000"/>
            </a:spcAft>
            <a:buNone/>
          </a:pPr>
          <a:endParaRPr lang="en-GB" sz="1400" kern="1200"/>
        </a:p>
      </dsp:txBody>
      <dsp:txXfrm rot="10800000">
        <a:off x="2614072" y="3362287"/>
        <a:ext cx="230602" cy="251389"/>
      </dsp:txXfrm>
    </dsp:sp>
    <dsp:sp modelId="{96357CB3-AA4D-405F-87D0-414A5FCC3921}">
      <dsp:nvSpPr>
        <dsp:cNvPr id="0" name=""/>
        <dsp:cNvSpPr/>
      </dsp:nvSpPr>
      <dsp:spPr>
        <a:xfrm>
          <a:off x="1118421" y="2867268"/>
          <a:ext cx="1241427" cy="1241427"/>
        </a:xfrm>
        <a:prstGeom prst="ellipse">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1590" tIns="21590" rIns="21590" bIns="21590" numCol="1" spcCol="1270" anchor="ctr" anchorCtr="0">
          <a:noAutofit/>
        </a:bodyPr>
        <a:lstStyle/>
        <a:p>
          <a:pPr marL="0" lvl="0" indent="0" algn="ctr" defTabSz="755650">
            <a:lnSpc>
              <a:spcPct val="90000"/>
            </a:lnSpc>
            <a:spcBef>
              <a:spcPct val="0"/>
            </a:spcBef>
            <a:spcAft>
              <a:spcPct val="35000"/>
            </a:spcAft>
            <a:buNone/>
          </a:pPr>
          <a:r>
            <a:rPr lang="en-GB" sz="1700" kern="1200" dirty="0">
              <a:latin typeface="Calibri"/>
              <a:ea typeface="Calibri"/>
              <a:cs typeface="Calibri"/>
            </a:rPr>
            <a:t>Evaluate</a:t>
          </a:r>
          <a:endParaRPr lang="en-GB" sz="1700" kern="1200" dirty="0"/>
        </a:p>
      </dsp:txBody>
      <dsp:txXfrm>
        <a:off x="1300224" y="3049071"/>
        <a:ext cx="877821" cy="877821"/>
      </dsp:txXfrm>
    </dsp:sp>
    <dsp:sp modelId="{42E15AD2-C5CA-46BA-AAB4-899EFFDA919B}">
      <dsp:nvSpPr>
        <dsp:cNvPr id="0" name=""/>
        <dsp:cNvSpPr/>
      </dsp:nvSpPr>
      <dsp:spPr>
        <a:xfrm rot="15120000">
          <a:off x="1289450" y="2401449"/>
          <a:ext cx="329432" cy="418981"/>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622300">
            <a:lnSpc>
              <a:spcPct val="90000"/>
            </a:lnSpc>
            <a:spcBef>
              <a:spcPct val="0"/>
            </a:spcBef>
            <a:spcAft>
              <a:spcPct val="35000"/>
            </a:spcAft>
            <a:buNone/>
          </a:pPr>
          <a:endParaRPr lang="en-GB" sz="1400" kern="1200"/>
        </a:p>
      </dsp:txBody>
      <dsp:txXfrm rot="10800000">
        <a:off x="1354135" y="2532241"/>
        <a:ext cx="230602" cy="251389"/>
      </dsp:txXfrm>
    </dsp:sp>
    <dsp:sp modelId="{CD2A85A8-A9FB-4781-9652-789362DE969A}">
      <dsp:nvSpPr>
        <dsp:cNvPr id="0" name=""/>
        <dsp:cNvSpPr/>
      </dsp:nvSpPr>
      <dsp:spPr>
        <a:xfrm>
          <a:off x="542723" y="1095450"/>
          <a:ext cx="1241427" cy="1241427"/>
        </a:xfrm>
        <a:prstGeom prst="ellipse">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1590" tIns="21590" rIns="21590" bIns="21590" numCol="1" spcCol="1270" anchor="ctr" anchorCtr="0">
          <a:noAutofit/>
        </a:bodyPr>
        <a:lstStyle/>
        <a:p>
          <a:pPr marL="0" lvl="0" indent="0" algn="ctr" defTabSz="755650" rtl="0">
            <a:lnSpc>
              <a:spcPct val="90000"/>
            </a:lnSpc>
            <a:spcBef>
              <a:spcPct val="0"/>
            </a:spcBef>
            <a:spcAft>
              <a:spcPct val="35000"/>
            </a:spcAft>
            <a:buNone/>
          </a:pPr>
          <a:r>
            <a:rPr lang="en-GB" sz="1700" kern="1200" dirty="0">
              <a:latin typeface="Calibri"/>
              <a:ea typeface="Calibri"/>
              <a:cs typeface="Calibri"/>
            </a:rPr>
            <a:t>Motivate &amp; Support</a:t>
          </a:r>
          <a:endParaRPr lang="en-GB" sz="1700" kern="1200" dirty="0"/>
        </a:p>
      </dsp:txBody>
      <dsp:txXfrm>
        <a:off x="724526" y="1277253"/>
        <a:ext cx="877821" cy="877821"/>
      </dsp:txXfrm>
    </dsp:sp>
    <dsp:sp modelId="{2C460FC4-093B-42FB-BDBF-6FC88FB4E4CD}">
      <dsp:nvSpPr>
        <dsp:cNvPr id="0" name=""/>
        <dsp:cNvSpPr/>
      </dsp:nvSpPr>
      <dsp:spPr>
        <a:xfrm rot="19440000">
          <a:off x="1744776" y="964632"/>
          <a:ext cx="329432" cy="418981"/>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622300">
            <a:lnSpc>
              <a:spcPct val="90000"/>
            </a:lnSpc>
            <a:spcBef>
              <a:spcPct val="0"/>
            </a:spcBef>
            <a:spcAft>
              <a:spcPct val="35000"/>
            </a:spcAft>
            <a:buNone/>
          </a:pPr>
          <a:endParaRPr lang="en-GB" sz="1400" kern="1200"/>
        </a:p>
      </dsp:txBody>
      <dsp:txXfrm>
        <a:off x="1754213" y="1077473"/>
        <a:ext cx="230602" cy="251389"/>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F150DE6-AE55-4DE5-AB4B-CA6418B038C1}">
      <dsp:nvSpPr>
        <dsp:cNvPr id="0" name=""/>
        <dsp:cNvSpPr/>
      </dsp:nvSpPr>
      <dsp:spPr>
        <a:xfrm>
          <a:off x="3725" y="926916"/>
          <a:ext cx="1911097" cy="764439"/>
        </a:xfrm>
        <a:prstGeom prst="chevron">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6670" tIns="13335" rIns="0" bIns="13335" numCol="1" spcCol="1270" anchor="ctr" anchorCtr="0">
          <a:noAutofit/>
        </a:bodyPr>
        <a:lstStyle/>
        <a:p>
          <a:pPr marL="0" lvl="0" indent="0" algn="ctr" defTabSz="933450">
            <a:lnSpc>
              <a:spcPct val="90000"/>
            </a:lnSpc>
            <a:spcBef>
              <a:spcPct val="0"/>
            </a:spcBef>
            <a:spcAft>
              <a:spcPct val="35000"/>
            </a:spcAft>
            <a:buNone/>
          </a:pPr>
          <a:r>
            <a:rPr lang="en-GB" sz="2100" b="1" kern="1200" dirty="0"/>
            <a:t>Training Focus</a:t>
          </a:r>
          <a:endParaRPr lang="en-GB" sz="2100" kern="1200" dirty="0">
            <a:latin typeface="Aptos Display" panose="020F0302020204030204"/>
          </a:endParaRPr>
        </a:p>
      </dsp:txBody>
      <dsp:txXfrm>
        <a:off x="385945" y="926916"/>
        <a:ext cx="1146658" cy="764439"/>
      </dsp:txXfrm>
    </dsp:sp>
    <dsp:sp modelId="{FD8F02AA-925E-4464-9B80-6AD83D0C40A8}">
      <dsp:nvSpPr>
        <dsp:cNvPr id="0" name=""/>
        <dsp:cNvSpPr/>
      </dsp:nvSpPr>
      <dsp:spPr>
        <a:xfrm>
          <a:off x="1666380" y="991893"/>
          <a:ext cx="1586210" cy="634484"/>
        </a:xfrm>
        <a:prstGeom prst="chevron">
          <a:avLst/>
        </a:prstGeom>
        <a:solidFill>
          <a:schemeClr val="accent1">
            <a:alpha val="90000"/>
            <a:tint val="40000"/>
            <a:hueOff val="0"/>
            <a:satOff val="0"/>
            <a:lumOff val="0"/>
            <a:alphaOff val="0"/>
          </a:schemeClr>
        </a:solidFill>
        <a:ln w="1905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3970" tIns="6985" rIns="0" bIns="6985" numCol="1" spcCol="1270" anchor="ctr" anchorCtr="0">
          <a:noAutofit/>
        </a:bodyPr>
        <a:lstStyle/>
        <a:p>
          <a:pPr marL="0" lvl="0" indent="0" algn="ctr" defTabSz="488950" rtl="0">
            <a:lnSpc>
              <a:spcPct val="90000"/>
            </a:lnSpc>
            <a:spcBef>
              <a:spcPct val="0"/>
            </a:spcBef>
            <a:spcAft>
              <a:spcPct val="35000"/>
            </a:spcAft>
            <a:buNone/>
          </a:pPr>
          <a:r>
            <a:rPr lang="en-GB" sz="1100" kern="1200" dirty="0"/>
            <a:t>AI &amp; Automation</a:t>
          </a:r>
          <a:endParaRPr lang="en-GB" sz="1100" kern="1200" dirty="0">
            <a:latin typeface="Aptos Display" panose="020F0302020204030204"/>
          </a:endParaRPr>
        </a:p>
      </dsp:txBody>
      <dsp:txXfrm>
        <a:off x="1983622" y="991893"/>
        <a:ext cx="951726" cy="634484"/>
      </dsp:txXfrm>
    </dsp:sp>
    <dsp:sp modelId="{D464CEF9-B8A8-475A-8BD8-60A0515DEE84}">
      <dsp:nvSpPr>
        <dsp:cNvPr id="0" name=""/>
        <dsp:cNvSpPr/>
      </dsp:nvSpPr>
      <dsp:spPr>
        <a:xfrm>
          <a:off x="3030521" y="991893"/>
          <a:ext cx="1586210" cy="634484"/>
        </a:xfrm>
        <a:prstGeom prst="chevron">
          <a:avLst/>
        </a:prstGeom>
        <a:solidFill>
          <a:schemeClr val="accent1">
            <a:alpha val="90000"/>
            <a:tint val="40000"/>
            <a:hueOff val="0"/>
            <a:satOff val="0"/>
            <a:lumOff val="0"/>
            <a:alphaOff val="0"/>
          </a:schemeClr>
        </a:solidFill>
        <a:ln w="1905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3970" tIns="6985" rIns="0" bIns="6985" numCol="1" spcCol="1270" anchor="ctr" anchorCtr="0">
          <a:noAutofit/>
        </a:bodyPr>
        <a:lstStyle/>
        <a:p>
          <a:pPr marL="0" lvl="0" indent="0" algn="ctr" defTabSz="488950" rtl="0">
            <a:lnSpc>
              <a:spcPct val="90000"/>
            </a:lnSpc>
            <a:spcBef>
              <a:spcPct val="0"/>
            </a:spcBef>
            <a:spcAft>
              <a:spcPct val="35000"/>
            </a:spcAft>
            <a:buNone/>
          </a:pPr>
          <a:r>
            <a:rPr lang="en-GB" sz="1100" kern="1200" dirty="0"/>
            <a:t>Leadership Programs</a:t>
          </a:r>
          <a:endParaRPr lang="en-GB" sz="1100" kern="1200" dirty="0">
            <a:latin typeface="Aptos Display" panose="020F0302020204030204"/>
          </a:endParaRPr>
        </a:p>
      </dsp:txBody>
      <dsp:txXfrm>
        <a:off x="3347763" y="991893"/>
        <a:ext cx="951726" cy="634484"/>
      </dsp:txXfrm>
    </dsp:sp>
    <dsp:sp modelId="{9D86ACF0-E775-450B-BA91-B251FD4F4A37}">
      <dsp:nvSpPr>
        <dsp:cNvPr id="0" name=""/>
        <dsp:cNvSpPr/>
      </dsp:nvSpPr>
      <dsp:spPr>
        <a:xfrm>
          <a:off x="4394662" y="991893"/>
          <a:ext cx="1586210" cy="634484"/>
        </a:xfrm>
        <a:prstGeom prst="chevron">
          <a:avLst/>
        </a:prstGeom>
        <a:solidFill>
          <a:schemeClr val="accent1">
            <a:alpha val="90000"/>
            <a:tint val="40000"/>
            <a:hueOff val="0"/>
            <a:satOff val="0"/>
            <a:lumOff val="0"/>
            <a:alphaOff val="0"/>
          </a:schemeClr>
        </a:solidFill>
        <a:ln w="1905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3970" tIns="6985" rIns="0" bIns="6985" numCol="1" spcCol="1270" anchor="ctr" anchorCtr="0">
          <a:noAutofit/>
        </a:bodyPr>
        <a:lstStyle/>
        <a:p>
          <a:pPr marL="0" lvl="0" indent="0" algn="ctr" defTabSz="488950" rtl="0">
            <a:lnSpc>
              <a:spcPct val="90000"/>
            </a:lnSpc>
            <a:spcBef>
              <a:spcPct val="0"/>
            </a:spcBef>
            <a:spcAft>
              <a:spcPct val="35000"/>
            </a:spcAft>
            <a:buNone/>
          </a:pPr>
          <a:r>
            <a:rPr lang="en-GB" sz="1100" kern="1200" dirty="0"/>
            <a:t>Employee Learning</a:t>
          </a:r>
          <a:endParaRPr lang="en-GB" sz="1100" kern="1200" dirty="0">
            <a:latin typeface="Aptos Display" panose="020F0302020204030204"/>
          </a:endParaRPr>
        </a:p>
      </dsp:txBody>
      <dsp:txXfrm>
        <a:off x="4711904" y="991893"/>
        <a:ext cx="951726" cy="634484"/>
      </dsp:txXfrm>
    </dsp:sp>
    <dsp:sp modelId="{C7641A2E-B43C-4E08-9282-E2A4420442A4}">
      <dsp:nvSpPr>
        <dsp:cNvPr id="0" name=""/>
        <dsp:cNvSpPr/>
      </dsp:nvSpPr>
      <dsp:spPr>
        <a:xfrm>
          <a:off x="3725" y="1798376"/>
          <a:ext cx="1911097" cy="764439"/>
        </a:xfrm>
        <a:prstGeom prst="chevron">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6670" tIns="13335" rIns="0" bIns="13335" numCol="1" spcCol="1270" anchor="ctr" anchorCtr="0">
          <a:noAutofit/>
        </a:bodyPr>
        <a:lstStyle/>
        <a:p>
          <a:pPr marL="0" lvl="0" indent="0" algn="ctr" defTabSz="933450" rtl="0">
            <a:lnSpc>
              <a:spcPct val="90000"/>
            </a:lnSpc>
            <a:spcBef>
              <a:spcPct val="0"/>
            </a:spcBef>
            <a:spcAft>
              <a:spcPct val="35000"/>
            </a:spcAft>
            <a:buNone/>
          </a:pPr>
          <a:r>
            <a:rPr lang="en-GB" sz="2100" b="1" kern="1200" dirty="0"/>
            <a:t>Strategic Goal</a:t>
          </a:r>
          <a:endParaRPr lang="en-GB" sz="2100" kern="1200" dirty="0"/>
        </a:p>
      </dsp:txBody>
      <dsp:txXfrm>
        <a:off x="385945" y="1798376"/>
        <a:ext cx="1146658" cy="764439"/>
      </dsp:txXfrm>
    </dsp:sp>
    <dsp:sp modelId="{FCFDF670-29CD-4F5F-8573-26F787F96C5C}">
      <dsp:nvSpPr>
        <dsp:cNvPr id="0" name=""/>
        <dsp:cNvSpPr/>
      </dsp:nvSpPr>
      <dsp:spPr>
        <a:xfrm>
          <a:off x="1666380" y="1863353"/>
          <a:ext cx="1586210" cy="634484"/>
        </a:xfrm>
        <a:prstGeom prst="chevron">
          <a:avLst/>
        </a:prstGeom>
        <a:solidFill>
          <a:schemeClr val="accent1">
            <a:alpha val="90000"/>
            <a:tint val="40000"/>
            <a:hueOff val="0"/>
            <a:satOff val="0"/>
            <a:lumOff val="0"/>
            <a:alphaOff val="0"/>
          </a:schemeClr>
        </a:solidFill>
        <a:ln w="1905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3970" tIns="6985" rIns="0" bIns="6985" numCol="1" spcCol="1270" anchor="ctr" anchorCtr="0">
          <a:noAutofit/>
        </a:bodyPr>
        <a:lstStyle/>
        <a:p>
          <a:pPr marL="0" lvl="0" indent="0" algn="ctr" defTabSz="488950" rtl="0">
            <a:lnSpc>
              <a:spcPct val="90000"/>
            </a:lnSpc>
            <a:spcBef>
              <a:spcPct val="0"/>
            </a:spcBef>
            <a:spcAft>
              <a:spcPct val="35000"/>
            </a:spcAft>
            <a:buNone/>
          </a:pPr>
          <a:r>
            <a:rPr lang="en-GB" sz="1100" kern="1200" dirty="0"/>
            <a:t>Digital Transformation</a:t>
          </a:r>
          <a:endParaRPr lang="en-GB" sz="1100" kern="1200" dirty="0">
            <a:latin typeface="Aptos Display" panose="020F0302020204030204"/>
          </a:endParaRPr>
        </a:p>
      </dsp:txBody>
      <dsp:txXfrm>
        <a:off x="1983622" y="1863353"/>
        <a:ext cx="951726" cy="634484"/>
      </dsp:txXfrm>
    </dsp:sp>
    <dsp:sp modelId="{9BD69CE4-DFBF-4B26-9B36-94C627F14677}">
      <dsp:nvSpPr>
        <dsp:cNvPr id="0" name=""/>
        <dsp:cNvSpPr/>
      </dsp:nvSpPr>
      <dsp:spPr>
        <a:xfrm>
          <a:off x="3030521" y="1863353"/>
          <a:ext cx="1586210" cy="634484"/>
        </a:xfrm>
        <a:prstGeom prst="chevron">
          <a:avLst/>
        </a:prstGeom>
        <a:solidFill>
          <a:schemeClr val="accent1">
            <a:alpha val="90000"/>
            <a:tint val="40000"/>
            <a:hueOff val="0"/>
            <a:satOff val="0"/>
            <a:lumOff val="0"/>
            <a:alphaOff val="0"/>
          </a:schemeClr>
        </a:solidFill>
        <a:ln w="1905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3970" tIns="6985" rIns="0" bIns="6985" numCol="1" spcCol="1270" anchor="ctr" anchorCtr="0">
          <a:noAutofit/>
        </a:bodyPr>
        <a:lstStyle/>
        <a:p>
          <a:pPr marL="0" lvl="0" indent="0" algn="ctr" defTabSz="488950" rtl="0">
            <a:lnSpc>
              <a:spcPct val="90000"/>
            </a:lnSpc>
            <a:spcBef>
              <a:spcPct val="0"/>
            </a:spcBef>
            <a:spcAft>
              <a:spcPct val="35000"/>
            </a:spcAft>
            <a:buNone/>
          </a:pPr>
          <a:r>
            <a:rPr lang="en-GB" sz="1100" kern="1200" dirty="0"/>
            <a:t>Sustainable Growth</a:t>
          </a:r>
        </a:p>
      </dsp:txBody>
      <dsp:txXfrm>
        <a:off x="3347763" y="1863353"/>
        <a:ext cx="951726" cy="634484"/>
      </dsp:txXfrm>
    </dsp:sp>
    <dsp:sp modelId="{70039783-9227-4833-8BEC-7CEF9CC1C857}">
      <dsp:nvSpPr>
        <dsp:cNvPr id="0" name=""/>
        <dsp:cNvSpPr/>
      </dsp:nvSpPr>
      <dsp:spPr>
        <a:xfrm>
          <a:off x="4394662" y="1863353"/>
          <a:ext cx="1586210" cy="634484"/>
        </a:xfrm>
        <a:prstGeom prst="chevron">
          <a:avLst/>
        </a:prstGeom>
        <a:solidFill>
          <a:schemeClr val="accent1">
            <a:alpha val="90000"/>
            <a:tint val="40000"/>
            <a:hueOff val="0"/>
            <a:satOff val="0"/>
            <a:lumOff val="0"/>
            <a:alphaOff val="0"/>
          </a:schemeClr>
        </a:solidFill>
        <a:ln w="1905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3970" tIns="6985" rIns="0" bIns="6985" numCol="1" spcCol="1270" anchor="ctr" anchorCtr="0">
          <a:noAutofit/>
        </a:bodyPr>
        <a:lstStyle/>
        <a:p>
          <a:pPr marL="0" lvl="0" indent="0" algn="ctr" defTabSz="488950" rtl="0">
            <a:lnSpc>
              <a:spcPct val="90000"/>
            </a:lnSpc>
            <a:spcBef>
              <a:spcPct val="0"/>
            </a:spcBef>
            <a:spcAft>
              <a:spcPct val="35000"/>
            </a:spcAft>
            <a:buNone/>
          </a:pPr>
          <a:r>
            <a:rPr lang="en-GB" sz="1100" kern="1200" dirty="0"/>
            <a:t>Engagement &amp; Retention</a:t>
          </a:r>
          <a:endParaRPr lang="en-GB" sz="1100" kern="1200" dirty="0">
            <a:latin typeface="Aptos Display" panose="020F0302020204030204"/>
          </a:endParaRPr>
        </a:p>
      </dsp:txBody>
      <dsp:txXfrm>
        <a:off x="4711904" y="1863353"/>
        <a:ext cx="951726" cy="634484"/>
      </dsp:txXfrm>
    </dsp:sp>
    <dsp:sp modelId="{2CE62F70-4027-4933-94CE-1EFB3F1C4116}">
      <dsp:nvSpPr>
        <dsp:cNvPr id="0" name=""/>
        <dsp:cNvSpPr/>
      </dsp:nvSpPr>
      <dsp:spPr>
        <a:xfrm>
          <a:off x="3725" y="2669836"/>
          <a:ext cx="1911097" cy="764439"/>
        </a:xfrm>
        <a:prstGeom prst="chevron">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6670" tIns="13335" rIns="0" bIns="13335" numCol="1" spcCol="1270" anchor="ctr" anchorCtr="0">
          <a:noAutofit/>
        </a:bodyPr>
        <a:lstStyle/>
        <a:p>
          <a:pPr marL="0" lvl="0" indent="0" algn="ctr" defTabSz="933450">
            <a:lnSpc>
              <a:spcPct val="90000"/>
            </a:lnSpc>
            <a:spcBef>
              <a:spcPct val="0"/>
            </a:spcBef>
            <a:spcAft>
              <a:spcPct val="35000"/>
            </a:spcAft>
            <a:buNone/>
          </a:pPr>
          <a:r>
            <a:rPr lang="en-GB" sz="2100" kern="1200" dirty="0"/>
            <a:t>Impact</a:t>
          </a:r>
        </a:p>
      </dsp:txBody>
      <dsp:txXfrm>
        <a:off x="385945" y="2669836"/>
        <a:ext cx="1146658" cy="764439"/>
      </dsp:txXfrm>
    </dsp:sp>
    <dsp:sp modelId="{1450069F-4BE9-473C-BC5A-DC22BA7D48EC}">
      <dsp:nvSpPr>
        <dsp:cNvPr id="0" name=""/>
        <dsp:cNvSpPr/>
      </dsp:nvSpPr>
      <dsp:spPr>
        <a:xfrm>
          <a:off x="1666380" y="2734814"/>
          <a:ext cx="1586210" cy="634484"/>
        </a:xfrm>
        <a:prstGeom prst="chevron">
          <a:avLst/>
        </a:prstGeom>
        <a:solidFill>
          <a:schemeClr val="accent1">
            <a:alpha val="90000"/>
            <a:tint val="40000"/>
            <a:hueOff val="0"/>
            <a:satOff val="0"/>
            <a:lumOff val="0"/>
            <a:alphaOff val="0"/>
          </a:schemeClr>
        </a:solidFill>
        <a:ln w="1905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3970" tIns="6985" rIns="0" bIns="6985" numCol="1" spcCol="1270" anchor="ctr" anchorCtr="0">
          <a:noAutofit/>
        </a:bodyPr>
        <a:lstStyle/>
        <a:p>
          <a:pPr marL="0" lvl="0" indent="0" algn="ctr" defTabSz="488950" rtl="0">
            <a:lnSpc>
              <a:spcPct val="90000"/>
            </a:lnSpc>
            <a:spcBef>
              <a:spcPct val="0"/>
            </a:spcBef>
            <a:spcAft>
              <a:spcPct val="35000"/>
            </a:spcAft>
            <a:buNone/>
          </a:pPr>
          <a:r>
            <a:rPr lang="en-GB" sz="1100" kern="1200" dirty="0"/>
            <a:t>Innovation &amp; Efficiency</a:t>
          </a:r>
          <a:endParaRPr lang="en-GB" sz="1100" kern="1200" dirty="0">
            <a:latin typeface="Aptos Display" panose="020F0302020204030204"/>
          </a:endParaRPr>
        </a:p>
      </dsp:txBody>
      <dsp:txXfrm>
        <a:off x="1983622" y="2734814"/>
        <a:ext cx="951726" cy="634484"/>
      </dsp:txXfrm>
    </dsp:sp>
    <dsp:sp modelId="{D1AB74CC-5E7E-49D5-9961-272B526F14AC}">
      <dsp:nvSpPr>
        <dsp:cNvPr id="0" name=""/>
        <dsp:cNvSpPr/>
      </dsp:nvSpPr>
      <dsp:spPr>
        <a:xfrm>
          <a:off x="3030521" y="2734814"/>
          <a:ext cx="1586210" cy="634484"/>
        </a:xfrm>
        <a:prstGeom prst="chevron">
          <a:avLst/>
        </a:prstGeom>
        <a:solidFill>
          <a:schemeClr val="accent1">
            <a:alpha val="90000"/>
            <a:tint val="40000"/>
            <a:hueOff val="0"/>
            <a:satOff val="0"/>
            <a:lumOff val="0"/>
            <a:alphaOff val="0"/>
          </a:schemeClr>
        </a:solidFill>
        <a:ln w="1905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3970" tIns="6985" rIns="0" bIns="6985" numCol="1" spcCol="1270" anchor="ctr" anchorCtr="0">
          <a:noAutofit/>
        </a:bodyPr>
        <a:lstStyle/>
        <a:p>
          <a:pPr marL="0" lvl="0" indent="0" algn="ctr" defTabSz="488950" rtl="0">
            <a:lnSpc>
              <a:spcPct val="90000"/>
            </a:lnSpc>
            <a:spcBef>
              <a:spcPct val="0"/>
            </a:spcBef>
            <a:spcAft>
              <a:spcPct val="35000"/>
            </a:spcAft>
            <a:buNone/>
          </a:pPr>
          <a:r>
            <a:rPr lang="en-GB" sz="1100" kern="1200" dirty="0"/>
            <a:t>Strong Pipeline</a:t>
          </a:r>
          <a:endParaRPr lang="en-GB" sz="1100" kern="1200" dirty="0">
            <a:latin typeface="Aptos Display" panose="020F0302020204030204"/>
          </a:endParaRPr>
        </a:p>
      </dsp:txBody>
      <dsp:txXfrm>
        <a:off x="3347763" y="2734814"/>
        <a:ext cx="951726" cy="634484"/>
      </dsp:txXfrm>
    </dsp:sp>
    <dsp:sp modelId="{7FAEB455-4E89-4C8C-84E3-8A72E531C0B3}">
      <dsp:nvSpPr>
        <dsp:cNvPr id="0" name=""/>
        <dsp:cNvSpPr/>
      </dsp:nvSpPr>
      <dsp:spPr>
        <a:xfrm>
          <a:off x="4394662" y="2734814"/>
          <a:ext cx="1586210" cy="634484"/>
        </a:xfrm>
        <a:prstGeom prst="chevron">
          <a:avLst/>
        </a:prstGeom>
        <a:solidFill>
          <a:schemeClr val="accent1">
            <a:alpha val="90000"/>
            <a:tint val="40000"/>
            <a:hueOff val="0"/>
            <a:satOff val="0"/>
            <a:lumOff val="0"/>
            <a:alphaOff val="0"/>
          </a:schemeClr>
        </a:solidFill>
        <a:ln w="1905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3970" tIns="6985" rIns="0" bIns="6985" numCol="1" spcCol="1270" anchor="ctr" anchorCtr="0">
          <a:noAutofit/>
        </a:bodyPr>
        <a:lstStyle/>
        <a:p>
          <a:pPr marL="0" lvl="0" indent="0" algn="ctr" defTabSz="488950" rtl="0">
            <a:lnSpc>
              <a:spcPct val="90000"/>
            </a:lnSpc>
            <a:spcBef>
              <a:spcPct val="0"/>
            </a:spcBef>
            <a:spcAft>
              <a:spcPct val="35000"/>
            </a:spcAft>
            <a:buNone/>
          </a:pPr>
          <a:r>
            <a:rPr lang="en-GB" sz="1100" kern="1200" dirty="0"/>
            <a:t>Improved Employee Retention</a:t>
          </a:r>
        </a:p>
      </dsp:txBody>
      <dsp:txXfrm>
        <a:off x="4711904" y="2734814"/>
        <a:ext cx="951726" cy="634484"/>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5336F7F-6167-4D1E-89DC-27BDED69A77B}">
      <dsp:nvSpPr>
        <dsp:cNvPr id="0" name=""/>
        <dsp:cNvSpPr/>
      </dsp:nvSpPr>
      <dsp:spPr>
        <a:xfrm>
          <a:off x="542967" y="109211"/>
          <a:ext cx="4095665" cy="4095665"/>
        </a:xfrm>
        <a:prstGeom prst="circularArrow">
          <a:avLst>
            <a:gd name="adj1" fmla="val 5544"/>
            <a:gd name="adj2" fmla="val 330680"/>
            <a:gd name="adj3" fmla="val 13848984"/>
            <a:gd name="adj4" fmla="val 17341659"/>
            <a:gd name="adj5" fmla="val 5757"/>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13C4ACE8-A7F5-4253-BB89-93C288F5774E}">
      <dsp:nvSpPr>
        <dsp:cNvPr id="0" name=""/>
        <dsp:cNvSpPr/>
      </dsp:nvSpPr>
      <dsp:spPr>
        <a:xfrm>
          <a:off x="1662261" y="131628"/>
          <a:ext cx="1857077" cy="928538"/>
        </a:xfrm>
        <a:prstGeom prst="round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GB" sz="1800" kern="1200" dirty="0"/>
            <a:t>Turnover</a:t>
          </a:r>
        </a:p>
      </dsp:txBody>
      <dsp:txXfrm>
        <a:off x="1707588" y="176955"/>
        <a:ext cx="1766423" cy="837884"/>
      </dsp:txXfrm>
    </dsp:sp>
    <dsp:sp modelId="{A6D1E8F9-51E6-416A-96AC-5F711CA1D2DF}">
      <dsp:nvSpPr>
        <dsp:cNvPr id="0" name=""/>
        <dsp:cNvSpPr/>
      </dsp:nvSpPr>
      <dsp:spPr>
        <a:xfrm>
          <a:off x="3323331" y="1338466"/>
          <a:ext cx="1857077" cy="928538"/>
        </a:xfrm>
        <a:prstGeom prst="round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GB" sz="1800" kern="1200" dirty="0"/>
            <a:t>Standardisation</a:t>
          </a:r>
        </a:p>
      </dsp:txBody>
      <dsp:txXfrm>
        <a:off x="3368658" y="1383793"/>
        <a:ext cx="1766423" cy="837884"/>
      </dsp:txXfrm>
    </dsp:sp>
    <dsp:sp modelId="{D90ADC05-DC93-4B99-AC3C-70A04558FF0F}">
      <dsp:nvSpPr>
        <dsp:cNvPr id="0" name=""/>
        <dsp:cNvSpPr/>
      </dsp:nvSpPr>
      <dsp:spPr>
        <a:xfrm>
          <a:off x="2688859" y="3291171"/>
          <a:ext cx="1857077" cy="928538"/>
        </a:xfrm>
        <a:prstGeom prst="round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GB" sz="1800" kern="1200" dirty="0"/>
            <a:t>Fatigue</a:t>
          </a:r>
        </a:p>
      </dsp:txBody>
      <dsp:txXfrm>
        <a:off x="2734186" y="3336498"/>
        <a:ext cx="1766423" cy="837884"/>
      </dsp:txXfrm>
    </dsp:sp>
    <dsp:sp modelId="{34BA6007-DDF3-4021-BB6B-92C94A97564E}">
      <dsp:nvSpPr>
        <dsp:cNvPr id="0" name=""/>
        <dsp:cNvSpPr/>
      </dsp:nvSpPr>
      <dsp:spPr>
        <a:xfrm>
          <a:off x="635663" y="3291171"/>
          <a:ext cx="1857077" cy="928538"/>
        </a:xfrm>
        <a:prstGeom prst="round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GB" sz="1800" kern="1200" dirty="0"/>
            <a:t>Cost</a:t>
          </a:r>
        </a:p>
      </dsp:txBody>
      <dsp:txXfrm>
        <a:off x="680990" y="3336498"/>
        <a:ext cx="1766423" cy="837884"/>
      </dsp:txXfrm>
    </dsp:sp>
    <dsp:sp modelId="{AC5E4E25-C42B-4DB1-B4A1-CD205D42E943}">
      <dsp:nvSpPr>
        <dsp:cNvPr id="0" name=""/>
        <dsp:cNvSpPr/>
      </dsp:nvSpPr>
      <dsp:spPr>
        <a:xfrm>
          <a:off x="1191" y="1338466"/>
          <a:ext cx="1857077" cy="928538"/>
        </a:xfrm>
        <a:prstGeom prst="round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GB" sz="1800" kern="1200" dirty="0"/>
            <a:t>Evaluation</a:t>
          </a:r>
        </a:p>
      </dsp:txBody>
      <dsp:txXfrm>
        <a:off x="46518" y="1383793"/>
        <a:ext cx="1766423" cy="837884"/>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1FFD672-5EF5-4C9A-A425-8FAB426164A3}">
      <dsp:nvSpPr>
        <dsp:cNvPr id="0" name=""/>
        <dsp:cNvSpPr/>
      </dsp:nvSpPr>
      <dsp:spPr>
        <a:xfrm>
          <a:off x="7758" y="0"/>
          <a:ext cx="10787241" cy="2627561"/>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47650" tIns="247650" rIns="247650" bIns="247650" numCol="1" spcCol="1270" anchor="ctr" anchorCtr="0">
          <a:noAutofit/>
        </a:bodyPr>
        <a:lstStyle/>
        <a:p>
          <a:pPr marL="0" lvl="0" indent="0" algn="ctr" defTabSz="2889250">
            <a:lnSpc>
              <a:spcPct val="90000"/>
            </a:lnSpc>
            <a:spcBef>
              <a:spcPct val="0"/>
            </a:spcBef>
            <a:spcAft>
              <a:spcPct val="35000"/>
            </a:spcAft>
            <a:buFont typeface="Symbol" panose="05050102010706020507" pitchFamily="18" charset="2"/>
            <a:buNone/>
          </a:pPr>
          <a:r>
            <a:rPr lang="en-US" sz="6500" kern="1200" dirty="0">
              <a:solidFill>
                <a:schemeClr val="tx1">
                  <a:lumMod val="95000"/>
                  <a:lumOff val="5000"/>
                </a:schemeClr>
              </a:solidFill>
            </a:rPr>
            <a:t>Current HR Policies</a:t>
          </a:r>
          <a:endParaRPr lang="en-IN" sz="6500" kern="1200" dirty="0">
            <a:solidFill>
              <a:schemeClr val="tx1">
                <a:lumMod val="95000"/>
                <a:lumOff val="5000"/>
              </a:schemeClr>
            </a:solidFill>
          </a:endParaRPr>
        </a:p>
      </dsp:txBody>
      <dsp:txXfrm>
        <a:off x="84717" y="76959"/>
        <a:ext cx="10633323" cy="2473643"/>
      </dsp:txXfrm>
    </dsp:sp>
    <dsp:sp modelId="{0AC7FD34-E7D2-40A9-AE88-F19123E7713E}">
      <dsp:nvSpPr>
        <dsp:cNvPr id="0" name=""/>
        <dsp:cNvSpPr/>
      </dsp:nvSpPr>
      <dsp:spPr>
        <a:xfrm>
          <a:off x="3879" y="2914289"/>
          <a:ext cx="3405063" cy="2627561"/>
        </a:xfrm>
        <a:prstGeom prst="roundRect">
          <a:avLst>
            <a:gd name="adj" fmla="val 10000"/>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ctr" defTabSz="755650">
            <a:lnSpc>
              <a:spcPct val="90000"/>
            </a:lnSpc>
            <a:spcBef>
              <a:spcPct val="0"/>
            </a:spcBef>
            <a:spcAft>
              <a:spcPct val="35000"/>
            </a:spcAft>
            <a:buFont typeface="Symbol" panose="05050102010706020507" pitchFamily="18" charset="2"/>
            <a:buNone/>
          </a:pPr>
          <a:r>
            <a:rPr lang="en-IN" sz="1700" kern="1200" dirty="0">
              <a:effectLst/>
              <a:latin typeface="Aptos (Body)"/>
              <a:ea typeface="Calibri" panose="020F0502020204030204" pitchFamily="34" charset="0"/>
              <a:cs typeface="Times New Roman" panose="02020603050405020304" pitchFamily="18" charset="0"/>
            </a:rPr>
            <a:t>Amazon uses a performance review system with adding the leadership principles and quantitative metrics (</a:t>
          </a:r>
          <a:r>
            <a:rPr lang="en-US" sz="1700" kern="1200" dirty="0" err="1"/>
            <a:t>Nabovvati</a:t>
          </a:r>
          <a:r>
            <a:rPr lang="en-US" sz="1700" kern="1200" dirty="0"/>
            <a:t>, 2025</a:t>
          </a:r>
          <a:r>
            <a:rPr lang="en-IN" sz="1700" kern="1200" dirty="0">
              <a:effectLst/>
              <a:latin typeface="Aptos (Body)"/>
              <a:ea typeface="Calibri" panose="020F0502020204030204" pitchFamily="34" charset="0"/>
              <a:cs typeface="Times New Roman" panose="02020603050405020304" pitchFamily="18" charset="0"/>
            </a:rPr>
            <a:t>).</a:t>
          </a:r>
          <a:endParaRPr lang="en-IN" sz="1700" kern="1200" dirty="0">
            <a:latin typeface="Aptos (Body)"/>
          </a:endParaRPr>
        </a:p>
      </dsp:txBody>
      <dsp:txXfrm>
        <a:off x="80838" y="2991248"/>
        <a:ext cx="3251145" cy="2473643"/>
      </dsp:txXfrm>
    </dsp:sp>
    <dsp:sp modelId="{245A7DE5-F1AB-40AF-8318-243748F27181}">
      <dsp:nvSpPr>
        <dsp:cNvPr id="0" name=""/>
        <dsp:cNvSpPr/>
      </dsp:nvSpPr>
      <dsp:spPr>
        <a:xfrm>
          <a:off x="3694968" y="2914289"/>
          <a:ext cx="3405063" cy="2627561"/>
        </a:xfrm>
        <a:prstGeom prst="roundRect">
          <a:avLst>
            <a:gd name="adj" fmla="val 10000"/>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ctr" defTabSz="755650">
            <a:lnSpc>
              <a:spcPct val="90000"/>
            </a:lnSpc>
            <a:spcBef>
              <a:spcPct val="0"/>
            </a:spcBef>
            <a:spcAft>
              <a:spcPct val="35000"/>
            </a:spcAft>
            <a:buNone/>
          </a:pPr>
          <a:r>
            <a:rPr lang="en-IN" sz="1700" kern="1200" dirty="0">
              <a:effectLst/>
              <a:latin typeface="Aptos (Body)"/>
              <a:ea typeface="Calibri" panose="020F0502020204030204" pitchFamily="34" charset="0"/>
              <a:cs typeface="Times New Roman" panose="02020603050405020304" pitchFamily="18" charset="0"/>
            </a:rPr>
            <a:t>Employees experience annual reviews supported by connections and anytime feedback surveys.</a:t>
          </a:r>
        </a:p>
      </dsp:txBody>
      <dsp:txXfrm>
        <a:off x="3771927" y="2991248"/>
        <a:ext cx="3251145" cy="2473643"/>
      </dsp:txXfrm>
    </dsp:sp>
    <dsp:sp modelId="{37FAAE8D-A1DE-40B2-9F3C-FCDEFBA07EC9}">
      <dsp:nvSpPr>
        <dsp:cNvPr id="0" name=""/>
        <dsp:cNvSpPr/>
      </dsp:nvSpPr>
      <dsp:spPr>
        <a:xfrm>
          <a:off x="7389936" y="2914401"/>
          <a:ext cx="3405063" cy="2627561"/>
        </a:xfrm>
        <a:prstGeom prst="roundRect">
          <a:avLst>
            <a:gd name="adj" fmla="val 10000"/>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ctr" defTabSz="755650">
            <a:lnSpc>
              <a:spcPct val="90000"/>
            </a:lnSpc>
            <a:spcBef>
              <a:spcPct val="0"/>
            </a:spcBef>
            <a:spcAft>
              <a:spcPct val="35000"/>
            </a:spcAft>
            <a:buNone/>
          </a:pPr>
          <a:r>
            <a:rPr lang="en-IN" sz="1700" kern="1200" dirty="0">
              <a:effectLst/>
              <a:latin typeface="Aptos (Body)"/>
              <a:ea typeface="Calibri" panose="020F0502020204030204" pitchFamily="34" charset="0"/>
              <a:cs typeface="Times New Roman" panose="02020603050405020304" pitchFamily="18" charset="0"/>
            </a:rPr>
            <a:t>HR policies highlight merit-based rewards along with high-performance culture and continuous learning via Amazon’s career choice program with investigating over $1.2 billion in employee development skills in global market (</a:t>
          </a:r>
          <a:r>
            <a:rPr lang="en-US" sz="1700" kern="1200" dirty="0">
              <a:effectLst/>
              <a:latin typeface="Aptos (Body)"/>
              <a:ea typeface="Calibri" panose="020F0502020204030204" pitchFamily="34" charset="0"/>
              <a:cs typeface="Times New Roman" panose="02020603050405020304" pitchFamily="18" charset="0"/>
            </a:rPr>
            <a:t>Charles and </a:t>
          </a:r>
          <a:r>
            <a:rPr lang="en-US" sz="1700" kern="1200" dirty="0" err="1">
              <a:effectLst/>
              <a:latin typeface="Aptos (Body)"/>
              <a:ea typeface="Calibri" panose="020F0502020204030204" pitchFamily="34" charset="0"/>
              <a:cs typeface="Times New Roman" panose="02020603050405020304" pitchFamily="18" charset="0"/>
            </a:rPr>
            <a:t>Uford</a:t>
          </a:r>
          <a:r>
            <a:rPr lang="en-US" sz="1700" kern="1200" dirty="0">
              <a:effectLst/>
              <a:latin typeface="Aptos (Body)"/>
              <a:ea typeface="Calibri" panose="020F0502020204030204" pitchFamily="34" charset="0"/>
              <a:cs typeface="Times New Roman" panose="02020603050405020304" pitchFamily="18" charset="0"/>
            </a:rPr>
            <a:t>, 2023</a:t>
          </a:r>
          <a:r>
            <a:rPr lang="en-IN" sz="1700" kern="1200" dirty="0">
              <a:effectLst/>
              <a:latin typeface="Aptos (Body)"/>
              <a:ea typeface="Calibri" panose="020F0502020204030204" pitchFamily="34" charset="0"/>
              <a:cs typeface="Times New Roman" panose="02020603050405020304" pitchFamily="18" charset="0"/>
            </a:rPr>
            <a:t>). </a:t>
          </a:r>
        </a:p>
      </dsp:txBody>
      <dsp:txXfrm>
        <a:off x="7466895" y="2991360"/>
        <a:ext cx="3251145" cy="2473643"/>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EDD37A4-BB42-4141-A8A9-7B7715C6C263}">
      <dsp:nvSpPr>
        <dsp:cNvPr id="0" name=""/>
        <dsp:cNvSpPr/>
      </dsp:nvSpPr>
      <dsp:spPr>
        <a:xfrm>
          <a:off x="7558" y="2108198"/>
          <a:ext cx="10508041" cy="1949762"/>
        </a:xfrm>
        <a:prstGeom prst="roundRect">
          <a:avLst>
            <a:gd name="adj" fmla="val 10000"/>
          </a:avLst>
        </a:prstGeom>
        <a:gradFill rotWithShape="0">
          <a:gsLst>
            <a:gs pos="0">
              <a:schemeClr val="accent2">
                <a:hueOff val="0"/>
                <a:satOff val="0"/>
                <a:lumOff val="0"/>
                <a:alphaOff val="0"/>
                <a:satMod val="103000"/>
                <a:lumMod val="102000"/>
                <a:tint val="94000"/>
              </a:schemeClr>
            </a:gs>
            <a:gs pos="50000">
              <a:schemeClr val="accent2">
                <a:hueOff val="0"/>
                <a:satOff val="0"/>
                <a:lumOff val="0"/>
                <a:alphaOff val="0"/>
                <a:satMod val="110000"/>
                <a:lumMod val="100000"/>
                <a:shade val="100000"/>
              </a:schemeClr>
            </a:gs>
            <a:gs pos="100000">
              <a:schemeClr val="accent2">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247650" tIns="247650" rIns="247650" bIns="247650" numCol="1" spcCol="1270" anchor="ctr" anchorCtr="0">
          <a:noAutofit/>
        </a:bodyPr>
        <a:lstStyle/>
        <a:p>
          <a:pPr marL="0" lvl="0" indent="0" algn="ctr" defTabSz="2889250">
            <a:lnSpc>
              <a:spcPct val="90000"/>
            </a:lnSpc>
            <a:spcBef>
              <a:spcPct val="0"/>
            </a:spcBef>
            <a:spcAft>
              <a:spcPct val="35000"/>
            </a:spcAft>
            <a:buFont typeface="Symbol" panose="05050102010706020507" pitchFamily="18" charset="2"/>
            <a:buNone/>
          </a:pPr>
          <a:r>
            <a:rPr lang="en-US" sz="6500" kern="1200" dirty="0"/>
            <a:t>Key challenges</a:t>
          </a:r>
          <a:endParaRPr lang="en-IN" sz="6500" kern="1200" dirty="0"/>
        </a:p>
      </dsp:txBody>
      <dsp:txXfrm>
        <a:off x="64665" y="2165305"/>
        <a:ext cx="10393827" cy="1835548"/>
      </dsp:txXfrm>
    </dsp:sp>
    <dsp:sp modelId="{581F4872-1314-4328-81B4-A17923DDFF56}">
      <dsp:nvSpPr>
        <dsp:cNvPr id="0" name=""/>
        <dsp:cNvSpPr/>
      </dsp:nvSpPr>
      <dsp:spPr>
        <a:xfrm>
          <a:off x="3779" y="1243"/>
          <a:ext cx="3316932" cy="1949762"/>
        </a:xfrm>
        <a:prstGeom prst="roundRect">
          <a:avLst>
            <a:gd name="adj" fmla="val 10000"/>
          </a:avLst>
        </a:prstGeom>
        <a:gradFill rotWithShape="0">
          <a:gsLst>
            <a:gs pos="0">
              <a:schemeClr val="accent2">
                <a:hueOff val="0"/>
                <a:satOff val="0"/>
                <a:lumOff val="0"/>
                <a:alphaOff val="0"/>
                <a:satMod val="103000"/>
                <a:lumMod val="102000"/>
                <a:tint val="94000"/>
              </a:schemeClr>
            </a:gs>
            <a:gs pos="50000">
              <a:schemeClr val="accent2">
                <a:hueOff val="0"/>
                <a:satOff val="0"/>
                <a:lumOff val="0"/>
                <a:alphaOff val="0"/>
                <a:satMod val="110000"/>
                <a:lumMod val="100000"/>
                <a:shade val="100000"/>
              </a:schemeClr>
            </a:gs>
            <a:gs pos="100000">
              <a:schemeClr val="accent2">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Font typeface="Symbol" panose="05050102010706020507" pitchFamily="18" charset="2"/>
            <a:buNone/>
          </a:pPr>
          <a:r>
            <a:rPr lang="en-IN" sz="1800" kern="1200" dirty="0">
              <a:effectLst/>
              <a:latin typeface="Aptos (Body)"/>
              <a:ea typeface="Calibri" panose="020F0502020204030204" pitchFamily="34" charset="0"/>
              <a:cs typeface="Times New Roman" panose="02020603050405020304" pitchFamily="18" charset="0"/>
            </a:rPr>
            <a:t>Amazon faces high turnover average 150% in warehouses, burnout complaints and criticism over strict productivity monitoring (</a:t>
          </a:r>
          <a:r>
            <a:rPr lang="en-US" sz="1800" kern="1200" dirty="0">
              <a:effectLst/>
              <a:latin typeface="Aptos (Body)"/>
              <a:ea typeface="Calibri" panose="020F0502020204030204" pitchFamily="34" charset="0"/>
              <a:cs typeface="Times New Roman" panose="02020603050405020304" pitchFamily="18" charset="0"/>
            </a:rPr>
            <a:t>Quyet and Phung, 2023</a:t>
          </a:r>
          <a:r>
            <a:rPr lang="en-IN" sz="1800" kern="1200" dirty="0">
              <a:effectLst/>
              <a:latin typeface="Aptos (Body)"/>
              <a:ea typeface="Calibri" panose="020F0502020204030204" pitchFamily="34" charset="0"/>
              <a:cs typeface="Times New Roman" panose="02020603050405020304" pitchFamily="18" charset="0"/>
            </a:rPr>
            <a:t>).</a:t>
          </a:r>
          <a:endParaRPr lang="en-IN" sz="1800" kern="1200" dirty="0">
            <a:latin typeface="Aptos (Body)"/>
          </a:endParaRPr>
        </a:p>
      </dsp:txBody>
      <dsp:txXfrm>
        <a:off x="60886" y="58350"/>
        <a:ext cx="3202718" cy="1835548"/>
      </dsp:txXfrm>
    </dsp:sp>
    <dsp:sp modelId="{9DD5F92D-E60A-4A2D-BCCF-65513BA9ECDB}">
      <dsp:nvSpPr>
        <dsp:cNvPr id="0" name=""/>
        <dsp:cNvSpPr/>
      </dsp:nvSpPr>
      <dsp:spPr>
        <a:xfrm>
          <a:off x="3599333" y="1243"/>
          <a:ext cx="3316932" cy="1949762"/>
        </a:xfrm>
        <a:prstGeom prst="roundRect">
          <a:avLst>
            <a:gd name="adj" fmla="val 10000"/>
          </a:avLst>
        </a:prstGeom>
        <a:gradFill rotWithShape="0">
          <a:gsLst>
            <a:gs pos="0">
              <a:schemeClr val="accent2">
                <a:hueOff val="0"/>
                <a:satOff val="0"/>
                <a:lumOff val="0"/>
                <a:alphaOff val="0"/>
                <a:satMod val="103000"/>
                <a:lumMod val="102000"/>
                <a:tint val="94000"/>
              </a:schemeClr>
            </a:gs>
            <a:gs pos="50000">
              <a:schemeClr val="accent2">
                <a:hueOff val="0"/>
                <a:satOff val="0"/>
                <a:lumOff val="0"/>
                <a:alphaOff val="0"/>
                <a:satMod val="110000"/>
                <a:lumMod val="100000"/>
                <a:shade val="100000"/>
              </a:schemeClr>
            </a:gs>
            <a:gs pos="100000">
              <a:schemeClr val="accent2">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IN" sz="1800" kern="1200" dirty="0">
              <a:effectLst/>
              <a:latin typeface="Aptos (Body)"/>
              <a:ea typeface="Calibri" panose="020F0502020204030204" pitchFamily="34" charset="0"/>
              <a:cs typeface="Times New Roman" panose="02020603050405020304" pitchFamily="18" charset="0"/>
            </a:rPr>
            <a:t>Balancing efficiency with employee wellbeing remains difficult in this case.</a:t>
          </a:r>
        </a:p>
      </dsp:txBody>
      <dsp:txXfrm>
        <a:off x="3656440" y="58350"/>
        <a:ext cx="3202718" cy="1835548"/>
      </dsp:txXfrm>
    </dsp:sp>
    <dsp:sp modelId="{4BB42B7B-97AD-4743-B2F9-DCDB600E4C57}">
      <dsp:nvSpPr>
        <dsp:cNvPr id="0" name=""/>
        <dsp:cNvSpPr/>
      </dsp:nvSpPr>
      <dsp:spPr>
        <a:xfrm>
          <a:off x="7194888" y="1243"/>
          <a:ext cx="3316932" cy="1949762"/>
        </a:xfrm>
        <a:prstGeom prst="roundRect">
          <a:avLst>
            <a:gd name="adj" fmla="val 10000"/>
          </a:avLst>
        </a:prstGeom>
        <a:gradFill rotWithShape="0">
          <a:gsLst>
            <a:gs pos="0">
              <a:schemeClr val="accent2">
                <a:hueOff val="0"/>
                <a:satOff val="0"/>
                <a:lumOff val="0"/>
                <a:alphaOff val="0"/>
                <a:satMod val="103000"/>
                <a:lumMod val="102000"/>
                <a:tint val="94000"/>
              </a:schemeClr>
            </a:gs>
            <a:gs pos="50000">
              <a:schemeClr val="accent2">
                <a:hueOff val="0"/>
                <a:satOff val="0"/>
                <a:lumOff val="0"/>
                <a:alphaOff val="0"/>
                <a:satMod val="110000"/>
                <a:lumMod val="100000"/>
                <a:shade val="100000"/>
              </a:schemeClr>
            </a:gs>
            <a:gs pos="100000">
              <a:schemeClr val="accent2">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IN" sz="1800" kern="1200" dirty="0">
              <a:effectLst/>
              <a:latin typeface="Aptos (Body)"/>
              <a:ea typeface="Calibri" panose="020F0502020204030204" pitchFamily="34" charset="0"/>
            </a:rPr>
            <a:t>The AI integration and rapid automation create reskilling challenges, while managing inclusion and diversity across global operations constant to be a strategic concern. </a:t>
          </a:r>
          <a:endParaRPr lang="en-IN" sz="1800" kern="1200" dirty="0">
            <a:latin typeface="Aptos (Body)"/>
          </a:endParaRPr>
        </a:p>
      </dsp:txBody>
      <dsp:txXfrm>
        <a:off x="7251995" y="58350"/>
        <a:ext cx="3202718" cy="1835548"/>
      </dsp:txXfrm>
    </dsp:sp>
  </dsp:spTree>
</dsp:drawing>
</file>

<file path=ppt/diagrams/layout1.xml><?xml version="1.0" encoding="utf-8"?>
<dgm:layoutDef xmlns:dgm="http://schemas.openxmlformats.org/drawingml/2006/diagram" xmlns:a="http://schemas.openxmlformats.org/drawingml/2006/main" uniqueId="urn:microsoft.com/office/officeart/2005/8/layout/cycle2">
  <dgm:title val=""/>
  <dgm:desc val=""/>
  <dgm:catLst>
    <dgm:cat type="cycle" pri="1000"/>
    <dgm:cat type="convert" pri="10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ycle">
    <dgm:varLst>
      <dgm:dir/>
      <dgm:resizeHandles val="exact"/>
    </dgm:varLst>
    <dgm:choose name="Name0">
      <dgm:if name="Name1" func="var" arg="dir" op="equ" val="norm">
        <dgm:choose name="Name2">
          <dgm:if name="Name3" axis="ch" ptType="node" func="cnt" op="gt" val="2">
            <dgm:alg type="cycle">
              <dgm:param type="stAng" val="0"/>
              <dgm:param type="spanAng" val="360"/>
            </dgm:alg>
          </dgm:if>
          <dgm:else name="Name4">
            <dgm:alg type="cycle">
              <dgm:param type="stAng" val="-90"/>
              <dgm:param type="spanAng" val="360"/>
            </dgm:alg>
          </dgm:else>
        </dgm:choose>
      </dgm:if>
      <dgm:else name="Name5">
        <dgm:choose name="Name6">
          <dgm:if name="Name7" axis="ch" ptType="node" func="cnt" op="gt" val="2">
            <dgm:alg type="cycle">
              <dgm:param type="stAng" val="0"/>
              <dgm:param type="spanAng" val="-360"/>
            </dgm:alg>
          </dgm:if>
          <dgm:else name="Name8">
            <dgm:alg type="cycle">
              <dgm:param type="stAng" val="90"/>
              <dgm:param type="spanAng" val="-360"/>
            </dgm:alg>
          </dgm:else>
        </dgm:choose>
      </dgm:else>
    </dgm:choose>
    <dgm:shape xmlns:r="http://schemas.openxmlformats.org/officeDocument/2006/relationships" r:blip="">
      <dgm:adjLst/>
    </dgm:shape>
    <dgm:presOf/>
    <dgm:constrLst>
      <dgm:constr type="w" for="ch" ptType="node" refType="w"/>
      <dgm:constr type="w" for="ch" ptType="sibTrans" refType="w" refFor="ch" refPtType="node" op="equ" fact="0.25"/>
      <dgm:constr type="sibSp" refType="w" refFor="ch" refPtType="node" fact="0.5"/>
      <dgm:constr type="primFontSz" for="ch" ptType="node" op="equ" val="65"/>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lMarg" refType="primFontSz" fact="0.1"/>
          <dgm:constr type="rMarg" refType="primFontSz" fact="0.1"/>
          <dgm:constr type="tMarg" refType="primFontSz" fact="0.1"/>
          <dgm:constr type="bMarg" refType="primFontSz" fact="0.1"/>
        </dgm:constrLst>
        <dgm:ruleLst>
          <dgm:rule type="primFontSz" val="5" fact="NaN" max="NaN"/>
        </dgm:ruleLst>
      </dgm:layoutNode>
      <dgm:choose name="Name9">
        <dgm:if name="Name10" axis="par ch" ptType="doc node" func="cnt" op="gt" val="1">
          <dgm:forEach name="sibTransForEach" axis="followSib" ptType="sibTrans" hideLastTrans="0" cnt="1">
            <dgm:layoutNode name="sibTrans">
              <dgm:choose name="Name11">
                <dgm:if name="Name12" axis="par ch" ptType="doc node" func="cnt" op="lt" val="3">
                  <dgm:alg type="conn">
                    <dgm:param type="begPts" val="radial"/>
                    <dgm:param type="endPts" val="radial"/>
                  </dgm:alg>
                </dgm:if>
                <dgm:else name="Name13">
                  <dgm:alg type="conn">
                    <dgm:param type="begPts" val="auto"/>
                    <dgm:param type="endPts" val="auto"/>
                  </dgm:alg>
                </dgm:else>
              </dgm:choose>
              <dgm:shape xmlns:r="http://schemas.openxmlformats.org/officeDocument/2006/relationships" type="conn" r:blip="">
                <dgm:adjLst/>
              </dgm:shape>
              <dgm:presOf axis="self"/>
              <dgm:constrLst>
                <dgm:constr type="h" refType="w" fact="1.35"/>
                <dgm:constr type="connDist"/>
                <dgm:constr type="w" for="ch" refType="connDist" fact="0.45"/>
                <dgm:constr type="h" for="ch" refType="h"/>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if>
        <dgm:else name="Name14"/>
      </dgm:choose>
    </dgm:forEach>
  </dgm:layoutNode>
</dgm:layoutDef>
</file>

<file path=ppt/diagrams/layout2.xml><?xml version="1.0" encoding="utf-8"?>
<dgm:layoutDef xmlns:dgm="http://schemas.openxmlformats.org/drawingml/2006/diagram" xmlns:a="http://schemas.openxmlformats.org/drawingml/2006/main" uniqueId="urn:microsoft.com/office/officeart/2005/8/layout/lProcess3">
  <dgm:title val=""/>
  <dgm:desc val=""/>
  <dgm:catLst>
    <dgm:cat type="process" pri="11000"/>
    <dgm:cat type="convert" pri="1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ampData>
  <dgm:styleData>
    <dgm:dataModel>
      <dgm:ptLst>
        <dgm:pt modelId="0" type="doc"/>
        <dgm:pt modelId="1"/>
        <dgm:pt modelId="2"/>
      </dgm:ptLst>
      <dgm:cxnLst>
        <dgm:cxn modelId="4" srcId="0" destId="1" srcOrd="0" destOrd="0"/>
        <dgm:cxn modelId="5" srcId="1" destId="2"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51" srcId="1" destId="11" srcOrd="0" destOrd="0"/>
        <dgm:cxn modelId="61" srcId="2" destId="21" srcOrd="0" destOrd="0"/>
        <dgm:cxn modelId="71" srcId="3" destId="31" srcOrd="0" destOrd="0"/>
        <dgm:cxn modelId="81" srcId="4" destId="41" srcOrd="0" destOrd="0"/>
      </dgm:cxnLst>
      <dgm:bg/>
      <dgm:whole/>
    </dgm:dataModel>
  </dgm:clrData>
  <dgm:layoutNode name="Name0">
    <dgm:varLst>
      <dgm:chPref val="3"/>
      <dgm:dir/>
      <dgm:animLvl val="lvl"/>
      <dgm:resizeHandles/>
    </dgm:varLst>
    <dgm:choose name="Name1">
      <dgm:if name="Name2" func="var" arg="dir" op="equ" val="norm">
        <dgm:alg type="lin">
          <dgm:param type="linDir" val="fromT"/>
          <dgm:param type="vertAlign" val="mid"/>
          <dgm:param type="nodeHorzAlign" val="l"/>
          <dgm:param type="nodeVertAlign" val="t"/>
          <dgm:param type="fallback" val="2D"/>
        </dgm:alg>
      </dgm:if>
      <dgm:else name="Name3">
        <dgm:alg type="lin">
          <dgm:param type="linDir" val="fromT"/>
          <dgm:param type="vertAlign" val="mid"/>
          <dgm:param type="nodeHorzAlign" val="r"/>
          <dgm:param type="nodeVertAlign" val="t"/>
          <dgm:param type="fallback" val="2D"/>
        </dgm:alg>
      </dgm:else>
    </dgm:choose>
    <dgm:shape xmlns:r="http://schemas.openxmlformats.org/officeDocument/2006/relationships" r:blip="">
      <dgm:adjLst/>
    </dgm:shape>
    <dgm:presOf/>
    <dgm:constrLst>
      <dgm:constr type="w" for="des" forName="bigChev" refType="w"/>
      <dgm:constr type="h" for="des" forName="bigChev" refType="w" refFor="des" refForName="bigChev" op="equ" fact="0.4"/>
      <dgm:constr type="w" for="des" forName="node" refType="w" refFor="des" refForName="bigChev" fact="0.83"/>
      <dgm:constr type="h" for="des" forName="node" refType="w" refFor="des" refForName="node" op="equ" fact="0.4"/>
      <dgm:constr type="w" for="des" forName="parTrans" refType="w" refFor="des" refForName="bigChev" op="equ" fact="-0.13"/>
      <dgm:constr type="w" for="des" forName="sibTrans" refType="w" refFor="des" refForName="node" op="equ" fact="-0.14"/>
      <dgm:constr type="h" for="ch" forName="vSp" refType="h" refFor="des" refForName="bigChev" op="equ" fact="0.14"/>
      <dgm:constr type="primFontSz" for="des" forName="node" op="equ"/>
      <dgm:constr type="primFontSz" for="des" forName="bigChev" op="equ"/>
    </dgm:constrLst>
    <dgm:ruleLst/>
    <dgm:forEach name="Name4" axis="ch" ptType="node">
      <dgm:layoutNode name="horFlow">
        <dgm:choose name="Name5">
          <dgm:if name="Name6" func="var" arg="dir" op="equ" val="norm">
            <dgm:alg type="lin">
              <dgm:param type="linDir" val="fromL"/>
              <dgm:param type="nodeHorzAlign" val="l"/>
              <dgm:param type="nodeVertAlign" val="mid"/>
              <dgm:param type="fallback" val="2D"/>
            </dgm:alg>
          </dgm:if>
          <dgm:else name="Name7">
            <dgm:alg type="lin">
              <dgm:param type="linDir" val="fromR"/>
              <dgm:param type="nodeHorzAlign" val="r"/>
              <dgm:param type="nodeVertAlign" val="mid"/>
              <dgm:param type="fallback" val="2D"/>
            </dgm:alg>
          </dgm:else>
        </dgm:choose>
        <dgm:shape xmlns:r="http://schemas.openxmlformats.org/officeDocument/2006/relationships" r:blip="">
          <dgm:adjLst/>
        </dgm:shape>
        <dgm:presOf/>
        <dgm:constrLst/>
        <dgm:ruleLst/>
        <dgm:layoutNode name="bigChev" styleLbl="node1">
          <dgm:alg type="tx"/>
          <dgm:choose name="Name8">
            <dgm:if name="Name9" func="var" arg="dir" op="equ" val="norm">
              <dgm:shape xmlns:r="http://schemas.openxmlformats.org/officeDocument/2006/relationships" type="chevron" r:blip="">
                <dgm:adjLst/>
              </dgm:shape>
              <dgm:presOf axis="self"/>
              <dgm:constrLst>
                <dgm:constr type="primFontSz" val="65"/>
                <dgm:constr type="rMarg"/>
                <dgm:constr type="lMarg" refType="primFontSz" fact="0.1"/>
                <dgm:constr type="tMarg" refType="primFontSz" fact="0.05"/>
                <dgm:constr type="bMarg" refType="primFontSz" fact="0.05"/>
              </dgm:constrLst>
            </dgm:if>
            <dgm:else name="Name10">
              <dgm:shape xmlns:r="http://schemas.openxmlformats.org/officeDocument/2006/relationships" rot="180" type="chevron" r:blip="">
                <dgm:adjLst/>
              </dgm:shape>
              <dgm:presOf axis="self"/>
              <dgm:constrLst>
                <dgm:constr type="primFontSz" val="65"/>
                <dgm:constr type="lMarg"/>
                <dgm:constr type="rMarg" refType="primFontSz" fact="0.1"/>
                <dgm:constr type="tMarg" refType="primFontSz" fact="0.05"/>
                <dgm:constr type="bMarg" refType="primFontSz" fact="0.05"/>
              </dgm:constrLst>
            </dgm:else>
          </dgm:choose>
          <dgm:ruleLst>
            <dgm:rule type="primFontSz" val="5" fact="NaN" max="NaN"/>
          </dgm:ruleLst>
        </dgm:layoutNode>
        <dgm:forEach name="parTransForEach" axis="ch" ptType="parTrans" cnt="1">
          <dgm:layoutNode name="parTrans">
            <dgm:alg type="sp"/>
            <dgm:shape xmlns:r="http://schemas.openxmlformats.org/officeDocument/2006/relationships" r:blip="">
              <dgm:adjLst/>
            </dgm:shape>
            <dgm:presOf/>
            <dgm:constrLst/>
            <dgm:ruleLst/>
          </dgm:layoutNode>
        </dgm:forEach>
        <dgm:forEach name="Name11" axis="ch" ptType="node">
          <dgm:layoutNode name="node" styleLbl="alignAccFollowNode1">
            <dgm:varLst>
              <dgm:bulletEnabled val="1"/>
            </dgm:varLst>
            <dgm:alg type="tx"/>
            <dgm:choose name="Name12">
              <dgm:if name="Name13" func="var" arg="dir" op="equ" val="norm">
                <dgm:shape xmlns:r="http://schemas.openxmlformats.org/officeDocument/2006/relationships" type="chevron" r:blip="">
                  <dgm:adjLst/>
                </dgm:shape>
                <dgm:presOf axis="desOrSelf" ptType="node"/>
                <dgm:constrLst>
                  <dgm:constr type="primFontSz" val="65"/>
                  <dgm:constr type="rMarg"/>
                  <dgm:constr type="lMarg" refType="primFontSz" fact="0.1"/>
                  <dgm:constr type="tMarg" refType="primFontSz" fact="0.05"/>
                  <dgm:constr type="bMarg" refType="primFontSz" fact="0.05"/>
                </dgm:constrLst>
              </dgm:if>
              <dgm:else name="Name14">
                <dgm:shape xmlns:r="http://schemas.openxmlformats.org/officeDocument/2006/relationships" rot="180" type="chevron" r:blip="">
                  <dgm:adjLst/>
                </dgm:shape>
                <dgm:presOf axis="desOrSelf" ptType="node"/>
                <dgm:constrLst>
                  <dgm:constr type="primFontSz" val="65"/>
                  <dgm:constr type="lMarg"/>
                  <dgm:constr type="rMarg" refType="primFontSz" fact="0.1"/>
                  <dgm:constr type="tMarg" refType="primFontSz" fact="0.05"/>
                  <dgm:constr type="bMarg" refType="primFontSz" fact="0.05"/>
                </dgm:constrLst>
              </dgm:else>
            </dgm:choose>
            <dgm:ruleLst>
              <dgm:rule type="primFontSz" val="5" fact="NaN" max="NaN"/>
            </dgm:ruleLst>
          </dgm:layoutNode>
          <dgm:forEach name="sibTransForEach" axis="followSib" ptType="sibTrans" cnt="1">
            <dgm:layoutNode name="sibTrans">
              <dgm:alg type="sp"/>
              <dgm:shape xmlns:r="http://schemas.openxmlformats.org/officeDocument/2006/relationships" r:blip="">
                <dgm:adjLst/>
              </dgm:shape>
              <dgm:presOf/>
              <dgm:constrLst/>
              <dgm:ruleLst/>
            </dgm:layoutNode>
          </dgm:forEach>
        </dgm:forEach>
      </dgm:layoutNode>
      <dgm:choose name="Name15">
        <dgm:if name="Name16" axis="self" ptType="node" func="revPos" op="gte" val="2">
          <dgm:layoutNode name="vSp">
            <dgm:alg type="sp"/>
            <dgm:shape xmlns:r="http://schemas.openxmlformats.org/officeDocument/2006/relationships" r:blip="">
              <dgm:adjLst/>
            </dgm:shape>
            <dgm:presOf/>
            <dgm:constrLst/>
            <dgm:ruleLst/>
          </dgm:layoutNode>
        </dgm:if>
        <dgm:else name="Name17"/>
      </dgm:choose>
    </dgm:forEach>
  </dgm:layoutNode>
</dgm:layoutDef>
</file>

<file path=ppt/diagrams/layout3.xml><?xml version="1.0" encoding="utf-8"?>
<dgm:layoutDef xmlns:dgm="http://schemas.openxmlformats.org/drawingml/2006/diagram" xmlns:a="http://schemas.openxmlformats.org/drawingml/2006/main" uniqueId="urn:microsoft.com/office/officeart/2005/8/layout/cycle3">
  <dgm:title val=""/>
  <dgm:desc val=""/>
  <dgm:catLst>
    <dgm:cat type="cycle" pri="5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Name0">
    <dgm:varLst>
      <dgm:dir/>
      <dgm:resizeHandles val="exact"/>
    </dgm:varLst>
    <dgm:choose name="Name1">
      <dgm:if name="Name2" axis="ch" ptType="node" func="cnt" op="equ" val="2">
        <dgm:alg type="composite">
          <dgm:param type="ar" val="0.9"/>
        </dgm:alg>
        <dgm:shape xmlns:r="http://schemas.openxmlformats.org/officeDocument/2006/relationships" r:blip="">
          <dgm:adjLst/>
        </dgm:shape>
        <dgm:presOf/>
        <dgm:constrLst>
          <dgm:constr type="primFontSz" for="ch" ptType="node" op="equ" val="65"/>
          <dgm:constr type="ctrX" for="ch" forName="node1" refType="w" fact="0.5"/>
          <dgm:constr type="t" for="ch" forName="node1"/>
          <dgm:constr type="w" for="ch" forName="node1" refType="w" fact="0.8"/>
          <dgm:constr type="h" for="ch" forName="node1" refType="w" refFor="ch" refForName="node1" fact="0.5"/>
          <dgm:constr type="ctrX" for="ch" forName="sibTrans" refType="w" fact="0.5"/>
          <dgm:constr type="t" for="ch" forName="sibTrans"/>
          <dgm:constr type="w" for="ch" forName="sibTrans" refType="w" fact="0.8"/>
          <dgm:constr type="h" for="ch" forName="sibTrans" refType="w" refFor="ch" refForName="node1" fact="0.5"/>
          <dgm:constr type="userA" for="ch" forName="sibTrans" refType="w" fact="1.07"/>
          <dgm:constr type="ctrX" for="ch" forName="node2" refType="w" fact="0.5"/>
          <dgm:constr type="b" for="ch" forName="node2" refType="h"/>
          <dgm:constr type="w" for="ch" forName="node2" refType="w" fact="0.8"/>
          <dgm:constr type="h" for="ch" forName="node2" refType="w" refFor="ch" refForName="node1" fact="0.5"/>
          <dgm:constr type="l" for="ch" forName="sp1"/>
          <dgm:constr type="t" for="ch" forName="sp1" refType="h" fact="0.5"/>
          <dgm:constr type="w" for="ch" forName="sp1" val="1"/>
          <dgm:constr type="h" for="ch" forName="sp1" val="1"/>
          <dgm:constr type="r" for="ch" forName="sp2" refType="w"/>
          <dgm:constr type="t" for="ch" forName="sp2" refType="h" fact="0.5"/>
          <dgm:constr type="w" for="ch" forName="sp2" val="1"/>
          <dgm:constr type="h" for="ch" forName="sp2" val="1"/>
        </dgm:constrLst>
        <dgm:ruleLst/>
      </dgm:if>
      <dgm:else name="Name3">
        <dgm:alg type="composite"/>
        <dgm:shape xmlns:r="http://schemas.openxmlformats.org/officeDocument/2006/relationships" r:blip="">
          <dgm:adjLst/>
        </dgm:shape>
        <dgm:presOf/>
        <dgm:constrLst>
          <dgm:constr type="primFontSz" for="ch" ptType="node" op="equ" val="65"/>
        </dgm:constrLst>
        <dgm:ruleLst/>
      </dgm:else>
    </dgm:choose>
    <dgm:choose name="Name4">
      <dgm:if name="Name5" axis="ch" ptType="node" func="cnt" op="equ" val="2">
        <dgm:layoutNode name="node1">
          <dgm:varLst>
            <dgm:bulletEnabled val="1"/>
          </dgm:varLst>
          <dgm:alg type="tx"/>
          <dgm:shape xmlns:r="http://schemas.openxmlformats.org/officeDocument/2006/relationships" type="roundRect" r:blip="">
            <dgm:adjLst/>
          </dgm:shape>
          <dgm:presOf axis="ch desOrSelf" ptType="node node" st="1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sibTrans" styleLbl="bgShp">
          <dgm:choose name="Name6">
            <dgm:if name="Name7" func="var" arg="dir" op="equ" val="norm">
              <dgm:alg type="conn">
                <dgm:param type="connRout" val="longCurve"/>
                <dgm:param type="begPts" val="midR"/>
                <dgm:param type="endPts" val="midL"/>
                <dgm:param type="dstNode" val="node1"/>
              </dgm:alg>
              <dgm:shape xmlns:r="http://schemas.openxmlformats.org/officeDocument/2006/relationships" type="conn" r:blip="" zOrderOff="-2">
                <dgm:adjLst/>
              </dgm:shape>
              <dgm:presOf axis="ch" ptType="sibTrans"/>
              <dgm:constrLst>
                <dgm:constr type="userA"/>
                <dgm:constr type="diam" refType="userA" fact="-1"/>
                <dgm:constr type="wArH" refType="userA" fact="0.05"/>
                <dgm:constr type="hArH" refType="userA" fact="0.1"/>
                <dgm:constr type="stemThick" refType="userA" fact="0.06"/>
                <dgm:constr type="begPad" refType="connDist" fact="-0.2"/>
                <dgm:constr type="endPad" refType="connDist" fact="0.05"/>
              </dgm:constrLst>
            </dgm:if>
            <dgm:else name="Name8">
              <dgm:alg type="conn">
                <dgm:param type="connRout" val="longCurve"/>
                <dgm:param type="begPts" val="midL"/>
                <dgm:param type="endPts" val="midR"/>
                <dgm:param type="dstNode" val="node1"/>
              </dgm:alg>
              <dgm:shape xmlns:r="http://schemas.openxmlformats.org/officeDocument/2006/relationships" type="conn" r:blip="" zOrderOff="-2">
                <dgm:adjLst/>
              </dgm:shape>
              <dgm:presOf axis="ch" ptType="sibTrans"/>
              <dgm:constrLst>
                <dgm:constr type="userA"/>
                <dgm:constr type="diam" refType="userA"/>
                <dgm:constr type="wArH" refType="userA" fact="0.05"/>
                <dgm:constr type="hArH" refType="userA" fact="0.1"/>
                <dgm:constr type="stemThick" refType="userA" fact="0.06"/>
                <dgm:constr type="begPad" refType="connDist" fact="-0.2"/>
                <dgm:constr type="endPad" refType="connDist" fact="0.05"/>
              </dgm:constrLst>
            </dgm:else>
          </dgm:choose>
          <dgm:ruleLst/>
        </dgm:layoutNode>
        <dgm:layoutNode name="node2">
          <dgm:varLst>
            <dgm:bulletEnabled val="1"/>
          </dgm:varLst>
          <dgm:alg type="tx"/>
          <dgm:shape xmlns:r="http://schemas.openxmlformats.org/officeDocument/2006/relationships" type="roundRect" r:blip="">
            <dgm:adjLst/>
          </dgm:shape>
          <dgm:presOf axis="ch desOrSelf" ptType="node node" st="2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sp1">
          <dgm:alg type="sp"/>
          <dgm:shape xmlns:r="http://schemas.openxmlformats.org/officeDocument/2006/relationships" r:blip="">
            <dgm:adjLst/>
          </dgm:shape>
          <dgm:presOf/>
          <dgm:constrLst/>
          <dgm:ruleLst/>
        </dgm:layoutNode>
        <dgm:layoutNode name="sp2">
          <dgm:alg type="sp"/>
          <dgm:shape xmlns:r="http://schemas.openxmlformats.org/officeDocument/2006/relationships" r:blip="">
            <dgm:adjLst/>
          </dgm:shape>
          <dgm:presOf/>
          <dgm:constrLst/>
          <dgm:ruleLst/>
        </dgm:layoutNode>
      </dgm:if>
      <dgm:else name="Name9">
        <dgm:layoutNode name="cycle">
          <dgm:choose name="Name10">
            <dgm:if name="Name11" func="var" arg="dir" op="equ" val="norm">
              <dgm:alg type="cycle">
                <dgm:param type="stAng" val="0"/>
                <dgm:param type="spanAng" val="360"/>
              </dgm:alg>
              <dgm:shape xmlns:r="http://schemas.openxmlformats.org/officeDocument/2006/relationships" r:blip="">
                <dgm:adjLst/>
              </dgm:shape>
              <dgm:presOf/>
              <dgm:constrLst>
                <dgm:constr type="diam" refType="w"/>
                <dgm:constr type="w" for="ch" ptType="node" refType="w"/>
                <dgm:constr type="sibSp" val="15"/>
                <dgm:constr type="userA" for="ch" ptType="sibTrans" refType="diam" op="equ" fact="-1"/>
                <dgm:constr type="wArH" for="ch" ptType="sibTrans" refType="diam" op="equ" fact="0.05"/>
                <dgm:constr type="hArH" for="ch" ptType="sibTrans" refType="diam" op="equ" fact="0.1"/>
                <dgm:constr type="stemThick" for="ch" ptType="sibTrans" refType="diam" op="equ" fact="0.065"/>
                <dgm:constr type="primFontSz" for="ch" ptType="node" op="equ"/>
              </dgm:constrLst>
            </dgm:if>
            <dgm:else name="Name12">
              <dgm:alg type="cycle">
                <dgm:param type="stAng" val="0"/>
                <dgm:param type="spanAng" val="-360"/>
              </dgm:alg>
              <dgm:shape xmlns:r="http://schemas.openxmlformats.org/officeDocument/2006/relationships" r:blip="">
                <dgm:adjLst/>
              </dgm:shape>
              <dgm:presOf/>
              <dgm:constrLst>
                <dgm:constr type="diam" refType="w"/>
                <dgm:constr type="w" for="ch" ptType="node" refType="w"/>
                <dgm:constr type="sibSp" val="15"/>
                <dgm:constr type="userA" for="ch" ptType="sibTrans" refType="diam" op="equ"/>
                <dgm:constr type="wArH" for="ch" ptType="sibTrans" refType="diam" op="equ" fact="0.05"/>
                <dgm:constr type="hArH" for="ch" ptType="sibTrans" refType="diam" op="equ" fact="0.1"/>
                <dgm:constr type="stemThick" for="ch" ptType="sibTrans" refType="diam" op="equ" fact="0.065"/>
                <dgm:constr type="primFontSz" for="ch" ptType="node" op="equ"/>
              </dgm:constrLst>
            </dgm:else>
          </dgm:choose>
          <dgm:ruleLst/>
          <dgm:forEach name="nodesFirstNodeForEach" axis="ch" ptType="node" cnt="1">
            <dgm:layoutNode name="nodeFirstNode">
              <dgm:varLst>
                <dgm:bulletEnabled val="1"/>
              </dgm:varLst>
              <dgm:alg type="tx"/>
              <dgm:shape xmlns:r="http://schemas.openxmlformats.org/officeDocument/2006/relationships" type="roundRect" r:blip="">
                <dgm:adjLst/>
              </dgm:shape>
              <dgm:presOf axis="desOrSelf" ptType="node"/>
              <dgm:constrLst>
                <dgm:constr type="h" refType="w" fact="0.5"/>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forEach name="sibTransForEach" axis="followSib" ptType="sibTrans" cnt="1">
              <dgm:layoutNode name="sibTransFirstNode" styleLbl="bgShp">
                <dgm:choose name="Name13">
                  <dgm:if name="Name14" func="var" arg="dir" op="equ" val="norm">
                    <dgm:alg type="conn">
                      <dgm:param type="connRout" val="longCurve"/>
                      <dgm:param type="begPts" val="midR"/>
                      <dgm:param type="endPts" val="midL"/>
                      <dgm:param type="dstNode" val="nodeFirstNode"/>
                    </dgm:alg>
                  </dgm:if>
                  <dgm:else name="Name15">
                    <dgm:alg type="conn">
                      <dgm:param type="connRout" val="longCurve"/>
                      <dgm:param type="begPts" val="midL"/>
                      <dgm:param type="endPts" val="midR"/>
                      <dgm:param type="dstNode" val="nodeFirstNode"/>
                    </dgm:alg>
                  </dgm:else>
                </dgm:choose>
                <dgm:shape xmlns:r="http://schemas.openxmlformats.org/officeDocument/2006/relationships" type="conn" r:blip="" zOrderOff="-2">
                  <dgm:adjLst/>
                </dgm:shape>
                <dgm:presOf axis="self"/>
                <dgm:choose name="Name16">
                  <dgm:if name="Name17" axis="par ch" ptType="doc node" func="cnt" op="equ" val="3">
                    <dgm:constrLst>
                      <dgm:constr type="userA"/>
                      <dgm:constr type="diam" refType="userA" fact="1.01"/>
                      <dgm:constr type="begPad" refType="connDist" fact="-0.2"/>
                      <dgm:constr type="endPad" refType="connDist" fact="0.05"/>
                    </dgm:constrLst>
                  </dgm:if>
                  <dgm:if name="Name18" axis="par ch" ptType="doc node" func="cnt" op="equ" val="4">
                    <dgm:constrLst>
                      <dgm:constr type="userA"/>
                      <dgm:constr type="diam" refType="userA" fact="1.26"/>
                      <dgm:constr type="begPad" refType="connDist" fact="-0.2"/>
                      <dgm:constr type="endPad" refType="connDist" fact="0.05"/>
                    </dgm:constrLst>
                  </dgm:if>
                  <dgm:if name="Name19" axis="par ch" ptType="doc node" func="cnt" op="equ" val="5">
                    <dgm:constrLst>
                      <dgm:constr type="userA"/>
                      <dgm:constr type="diam" refType="userA" fact="1.04"/>
                      <dgm:constr type="begPad" refType="connDist" fact="-0.2"/>
                      <dgm:constr type="endPad" refType="connDist" fact="0.05"/>
                    </dgm:constrLst>
                  </dgm:if>
                  <dgm:if name="Name20" axis="par ch" ptType="doc node" func="cnt" op="equ" val="6">
                    <dgm:constrLst>
                      <dgm:constr type="userA"/>
                      <dgm:constr type="diam" refType="userA" fact="1.1"/>
                      <dgm:constr type="begPad" refType="connDist" fact="-0.2"/>
                      <dgm:constr type="endPad" refType="connDist" fact="0.05"/>
                    </dgm:constrLst>
                  </dgm:if>
                  <dgm:else name="Name21">
                    <dgm:constrLst>
                      <dgm:constr type="userA"/>
                      <dgm:constr type="diam" refType="userA" fact="1.04"/>
                      <dgm:constr type="begPad" refType="connDist" fact="-0.2"/>
                      <dgm:constr type="endPad" refType="connDist" fact="0.05"/>
                    </dgm:constrLst>
                  </dgm:else>
                </dgm:choose>
                <dgm:ruleLst/>
              </dgm:layoutNode>
            </dgm:forEach>
          </dgm:forEach>
          <dgm:forEach name="followingNodesForEach" axis="ch" ptType="node" st="2">
            <dgm:layoutNode name="nodeFollowingNodes">
              <dgm:varLst>
                <dgm:bulletEnabled val="1"/>
              </dgm:varLst>
              <dgm:alg type="tx"/>
              <dgm:shape xmlns:r="http://schemas.openxmlformats.org/officeDocument/2006/relationships" type="roundRect" r:blip="">
                <dgm:adjLst/>
              </dgm:shape>
              <dgm:presOf axis="desOrSelf" ptType="node"/>
              <dgm:constrLst>
                <dgm:constr type="h" refType="w" fact="0.5"/>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forEach>
        </dgm:layoutNode>
      </dgm:else>
    </dgm:choose>
  </dgm:layoutNode>
</dgm:layoutDef>
</file>

<file path=ppt/diagrams/layout4.xml><?xml version="1.0" encoding="utf-8"?>
<dgm:layoutDef xmlns:dgm="http://schemas.openxmlformats.org/drawingml/2006/diagram" xmlns:a="http://schemas.openxmlformats.org/drawingml/2006/main" uniqueId="urn:microsoft.com/office/officeart/2005/8/layout/hierarchy4">
  <dgm:title val=""/>
  <dgm:desc val=""/>
  <dgm:catLst>
    <dgm:cat type="hierarchy" pri="4000"/>
    <dgm:cat type="list" pri="24000"/>
    <dgm:cat type="relationship" pri="10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Name0">
    <dgm:varLst>
      <dgm:chPref val="1"/>
      <dgm:dir/>
      <dgm:animOne val="branch"/>
      <dgm:animLvl val="lvl"/>
      <dgm:resizeHandles/>
    </dgm:varLst>
    <dgm:choose name="Name1">
      <dgm:if name="Name2" func="var" arg="dir" op="equ" val="norm">
        <dgm:alg type="lin">
          <dgm:param type="linDir" val="fromL"/>
          <dgm:param type="nodeVertAlign" val="t"/>
        </dgm:alg>
      </dgm:if>
      <dgm:else name="Name3">
        <dgm:alg type="lin">
          <dgm:param type="linDir" val="fromR"/>
          <dgm:param type="nodeVertAlign" val="t"/>
        </dgm:alg>
      </dgm:else>
    </dgm:choose>
    <dgm:shape xmlns:r="http://schemas.openxmlformats.org/officeDocument/2006/relationships" r:blip="">
      <dgm:adjLst/>
    </dgm:shape>
    <dgm:presOf/>
    <dgm:constrLst>
      <dgm:constr type="w" for="ch" forName="vertOne" refType="w"/>
      <dgm:constr type="w" for="des" forName="horzOne" refType="w"/>
      <dgm:constr type="w" for="des" forName="txOne" refType="w"/>
      <dgm:constr type="w" for="des" forName="vertTwo" refType="w"/>
      <dgm:constr type="w" for="des" forName="horzTwo" refType="w"/>
      <dgm:constr type="w" for="des" forName="txTwo" refType="w"/>
      <dgm:constr type="w" for="des" forName="vertThree" refType="w"/>
      <dgm:constr type="w" for="des" forName="horzThree" refType="w"/>
      <dgm:constr type="w" for="des" forName="txThree" refType="w"/>
      <dgm:constr type="w" for="des" forName="vertFour" refType="w"/>
      <dgm:constr type="w" for="des" forName="horzFour" refType="w"/>
      <dgm:constr type="w" for="des" forName="txFour" refType="w"/>
      <dgm:constr type="h" for="des" ptType="node" op="equ"/>
      <dgm:constr type="h" for="des" forName="txOne" refType="h"/>
      <dgm:constr type="userH" for="des" ptType="node" refType="h" refFor="des" refForName="txOne"/>
      <dgm:constr type="primFontSz" for="des" forName="txOne" val="65"/>
      <dgm:constr type="primFontSz" for="des" forName="txTwo" val="65"/>
      <dgm:constr type="primFontSz" for="des" forName="txTwo" refType="primFontSz" refFor="des" refForName="txOne" op="lte"/>
      <dgm:constr type="primFontSz" for="des" forName="txThree" val="65"/>
      <dgm:constr type="primFontSz" for="des" forName="txThree" refType="primFontSz" refFor="des" refForName="txOne" op="lte"/>
      <dgm:constr type="primFontSz" for="des" forName="txThree" refType="primFontSz" refFor="des" refForName="txTwo" op="lte"/>
      <dgm:constr type="primFontSz" for="des" forName="txFour" val="65"/>
      <dgm:constr type="primFontSz" for="des" forName="txFour" refType="primFontSz" refFor="des" refForName="txOne" op="lte"/>
      <dgm:constr type="primFontSz" for="des" forName="txFour" refType="primFontSz" refFor="des" refForName="txTwo" op="lte"/>
      <dgm:constr type="primFontSz" for="des" forName="txFour" refType="primFontSz" refFor="des" refForName="txThree" op="lte"/>
      <dgm:constr type="w" for="des" forName="sibSpaceOne" refType="w" fact="0.168"/>
      <dgm:constr type="w" for="des" forName="sibSpaceTwo" refType="w" refFor="des" refForName="sibSpaceOne" op="equ" fact="0.5"/>
      <dgm:constr type="w" for="des" forName="sibSpaceThree" refType="w" refFor="des" refForName="sibSpaceTwo" op="equ" fact="0.5"/>
      <dgm:constr type="w" for="des" forName="sibSpaceFour" refType="w" refFor="des" refForName="sibSpaceThree" op="equ" fact="0.5"/>
      <dgm:constr type="h" for="des" forName="parTransOne" refType="w" fact="0.056"/>
      <dgm:constr type="h" for="des" forName="parTransTwo" refType="h" refFor="des" refForName="parTransOne" op="equ"/>
      <dgm:constr type="h" for="des" forName="parTransThree" refType="h" refFor="des" refForName="parTransTwo" op="equ"/>
      <dgm:constr type="h" for="des" forName="parTransFour" refType="h" refFor="des" refForName="parTransThree" op="equ"/>
    </dgm:constrLst>
    <dgm:ruleLst/>
    <dgm:forEach name="Name4" axis="ch" ptType="node">
      <dgm:layoutNode name="vertOne">
        <dgm:alg type="lin">
          <dgm:param type="linDir" val="fromT"/>
        </dgm:alg>
        <dgm:shape xmlns:r="http://schemas.openxmlformats.org/officeDocument/2006/relationships" r:blip="">
          <dgm:adjLst/>
        </dgm:shape>
        <dgm:presOf/>
        <dgm:constrLst>
          <dgm:constr type="w" for="ch" forName="txOne" refType="w" refFor="ch" refForName="horzOne" op="gte"/>
        </dgm:constrLst>
        <dgm:ruleLst/>
        <dgm:layoutNode name="txOne" styleLbl="node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5">
          <dgm:if name="Name6" axis="des" ptType="node" func="cnt" op="gt" val="0">
            <dgm:layoutNode name="parTransOne">
              <dgm:alg type="sp"/>
              <dgm:shape xmlns:r="http://schemas.openxmlformats.org/officeDocument/2006/relationships" r:blip="">
                <dgm:adjLst/>
              </dgm:shape>
              <dgm:presOf/>
              <dgm:constrLst/>
              <dgm:ruleLst/>
            </dgm:layoutNode>
          </dgm:if>
          <dgm:else name="Name7"/>
        </dgm:choose>
        <dgm:layoutNode name="horzOne">
          <dgm:choose name="Name8">
            <dgm:if name="Name9" func="var" arg="dir" op="equ" val="norm">
              <dgm:alg type="lin">
                <dgm:param type="linDir" val="fromL"/>
                <dgm:param type="nodeVertAlign" val="t"/>
              </dgm:alg>
            </dgm:if>
            <dgm:else name="Name10">
              <dgm:alg type="lin">
                <dgm:param type="linDir" val="fromR"/>
                <dgm:param type="nodeVertAlign" val="t"/>
              </dgm:alg>
            </dgm:else>
          </dgm:choose>
          <dgm:shape xmlns:r="http://schemas.openxmlformats.org/officeDocument/2006/relationships" r:blip="">
            <dgm:adjLst/>
          </dgm:shape>
          <dgm:presOf/>
          <dgm:constrLst/>
          <dgm:ruleLst>
            <dgm:rule type="w" val="INF" fact="NaN" max="NaN"/>
          </dgm:ruleLst>
          <dgm:forEach name="Name11" axis="ch" ptType="node">
            <dgm:layoutNode name="vertTwo">
              <dgm:alg type="lin">
                <dgm:param type="linDir" val="fromT"/>
              </dgm:alg>
              <dgm:shape xmlns:r="http://schemas.openxmlformats.org/officeDocument/2006/relationships" r:blip="">
                <dgm:adjLst/>
              </dgm:shape>
              <dgm:presOf/>
              <dgm:constrLst>
                <dgm:constr type="w" for="ch" forName="txTwo" refType="w" refFor="ch" refForName="horzTwo" op="gte"/>
              </dgm:constrLst>
              <dgm:ruleLst/>
              <dgm:layoutNode name="txTwo">
                <dgm:varLst>
                  <dgm:chPref val="3"/>
                </dgm:varLst>
                <dgm:alg type="tx"/>
                <dgm:shape xmlns:r="http://schemas.openxmlformats.org/officeDocument/2006/relationships" type="roundRect" r:blip="">
                  <dgm:adjLst>
                    <dgm:adj idx="1" val="0.1"/>
                  </dgm:adjLst>
                </dgm:shape>
                <dgm:presOf axis="self"/>
                <dgm:constrLst>
                  <dgm:constr type="userH"/>
                  <dgm:constr type="h" refType="userH"/>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12">
                <dgm:if name="Name13" axis="des" ptType="node" func="cnt" op="gt" val="0">
                  <dgm:layoutNode name="parTransTwo">
                    <dgm:alg type="sp"/>
                    <dgm:shape xmlns:r="http://schemas.openxmlformats.org/officeDocument/2006/relationships" r:blip="">
                      <dgm:adjLst/>
                    </dgm:shape>
                    <dgm:presOf/>
                    <dgm:constrLst/>
                    <dgm:ruleLst/>
                  </dgm:layoutNode>
                </dgm:if>
                <dgm:else name="Name14"/>
              </dgm:choose>
              <dgm:layoutNode name="horzTwo">
                <dgm:choose name="Name15">
                  <dgm:if name="Name16" func="var" arg="dir" op="equ" val="norm">
                    <dgm:alg type="lin">
                      <dgm:param type="linDir" val="fromL"/>
                      <dgm:param type="nodeVertAlign" val="t"/>
                    </dgm:alg>
                  </dgm:if>
                  <dgm:else name="Name17">
                    <dgm:alg type="lin">
                      <dgm:param type="linDir" val="fromR"/>
                      <dgm:param type="nodeVertAlign" val="t"/>
                    </dgm:alg>
                  </dgm:else>
                </dgm:choose>
                <dgm:shape xmlns:r="http://schemas.openxmlformats.org/officeDocument/2006/relationships" r:blip="">
                  <dgm:adjLst/>
                </dgm:shape>
                <dgm:presOf/>
                <dgm:constrLst/>
                <dgm:ruleLst>
                  <dgm:rule type="w" val="INF" fact="NaN" max="NaN"/>
                </dgm:ruleLst>
                <dgm:forEach name="Name18" axis="ch" ptType="node">
                  <dgm:layoutNode name="vertThree">
                    <dgm:alg type="lin">
                      <dgm:param type="linDir" val="fromT"/>
                    </dgm:alg>
                    <dgm:shape xmlns:r="http://schemas.openxmlformats.org/officeDocument/2006/relationships" r:blip="">
                      <dgm:adjLst/>
                    </dgm:shape>
                    <dgm:presOf/>
                    <dgm:constrLst>
                      <dgm:constr type="w" for="ch" forName="txThree" refType="w" refFor="ch" refForName="horzThree" op="gte"/>
                    </dgm:constrLst>
                    <dgm:ruleLst/>
                    <dgm:layoutNode name="txThree">
                      <dgm:varLst>
                        <dgm:chPref val="3"/>
                      </dgm:varLst>
                      <dgm:alg type="tx"/>
                      <dgm:shape xmlns:r="http://schemas.openxmlformats.org/officeDocument/2006/relationships" type="roundRect" r:blip="">
                        <dgm:adjLst>
                          <dgm:adj idx="1" val="0.1"/>
                        </dgm:adjLst>
                      </dgm:shape>
                      <dgm:presOf axis="self"/>
                      <dgm:constrLst>
                        <dgm:constr type="userH"/>
                        <dgm:constr type="h" refType="userH"/>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19">
                      <dgm:if name="Name20" axis="des" ptType="node" func="cnt" op="gt" val="0">
                        <dgm:layoutNode name="parTransThree">
                          <dgm:alg type="sp"/>
                          <dgm:shape xmlns:r="http://schemas.openxmlformats.org/officeDocument/2006/relationships" r:blip="">
                            <dgm:adjLst/>
                          </dgm:shape>
                          <dgm:presOf/>
                          <dgm:constrLst/>
                          <dgm:ruleLst/>
                        </dgm:layoutNode>
                      </dgm:if>
                      <dgm:else name="Name21"/>
                    </dgm:choose>
                    <dgm:layoutNode name="horzThree">
                      <dgm:choose name="Name22">
                        <dgm:if name="Name23" func="var" arg="dir" op="equ" val="norm">
                          <dgm:alg type="lin">
                            <dgm:param type="linDir" val="fromL"/>
                            <dgm:param type="nodeVertAlign" val="t"/>
                          </dgm:alg>
                        </dgm:if>
                        <dgm:else name="Name24">
                          <dgm:alg type="lin">
                            <dgm:param type="linDir" val="fromR"/>
                            <dgm:param type="nodeVertAlign" val="t"/>
                          </dgm:alg>
                        </dgm:else>
                      </dgm:choose>
                      <dgm:shape xmlns:r="http://schemas.openxmlformats.org/officeDocument/2006/relationships" r:blip="">
                        <dgm:adjLst/>
                      </dgm:shape>
                      <dgm:presOf/>
                      <dgm:constrLst/>
                      <dgm:ruleLst>
                        <dgm:rule type="w" val="INF" fact="NaN" max="NaN"/>
                      </dgm:ruleLst>
                      <dgm:forEach name="repeat" axis="ch" ptType="node">
                        <dgm:layoutNode name="vertFour">
                          <dgm:varLst>
                            <dgm:chPref val="3"/>
                          </dgm:varLst>
                          <dgm:alg type="lin">
                            <dgm:param type="linDir" val="fromT"/>
                          </dgm:alg>
                          <dgm:shape xmlns:r="http://schemas.openxmlformats.org/officeDocument/2006/relationships" r:blip="">
                            <dgm:adjLst/>
                          </dgm:shape>
                          <dgm:presOf/>
                          <dgm:constrLst>
                            <dgm:constr type="w" for="ch" forName="txFour" refType="w" refFor="ch" refForName="horzFour" op="gte"/>
                          </dgm:constrLst>
                          <dgm:ruleLst/>
                          <dgm:layoutNode name="txFour">
                            <dgm:varLst>
                              <dgm:chPref val="3"/>
                            </dgm:varLst>
                            <dgm:alg type="tx"/>
                            <dgm:shape xmlns:r="http://schemas.openxmlformats.org/officeDocument/2006/relationships" type="roundRect" r:blip="">
                              <dgm:adjLst>
                                <dgm:adj idx="1" val="0.1"/>
                              </dgm:adjLst>
                            </dgm:shape>
                            <dgm:presOf axis="self"/>
                            <dgm:constrLst>
                              <dgm:constr type="userH"/>
                              <dgm:constr type="h" refType="userH"/>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25">
                            <dgm:if name="Name26" axis="des" ptType="node" func="cnt" op="gt" val="0">
                              <dgm:layoutNode name="parTransFour">
                                <dgm:alg type="sp"/>
                                <dgm:shape xmlns:r="http://schemas.openxmlformats.org/officeDocument/2006/relationships" r:blip="">
                                  <dgm:adjLst/>
                                </dgm:shape>
                                <dgm:presOf/>
                                <dgm:constrLst/>
                                <dgm:ruleLst/>
                              </dgm:layoutNode>
                            </dgm:if>
                            <dgm:else name="Name27"/>
                          </dgm:choose>
                          <dgm:layoutNode name="horzFour">
                            <dgm:choose name="Name28">
                              <dgm:if name="Name29" func="var" arg="dir" op="equ" val="norm">
                                <dgm:alg type="lin">
                                  <dgm:param type="linDir" val="fromL"/>
                                  <dgm:param type="nodeVertAlign" val="t"/>
                                </dgm:alg>
                              </dgm:if>
                              <dgm:else name="Name30">
                                <dgm:alg type="lin">
                                  <dgm:param type="linDir" val="fromR"/>
                                  <dgm:param type="nodeVertAlign" val="t"/>
                                </dgm:alg>
                              </dgm:else>
                            </dgm:choose>
                            <dgm:shape xmlns:r="http://schemas.openxmlformats.org/officeDocument/2006/relationships" r:blip="">
                              <dgm:adjLst/>
                            </dgm:shape>
                            <dgm:presOf/>
                            <dgm:constrLst/>
                            <dgm:ruleLst>
                              <dgm:rule type="w" val="INF" fact="NaN" max="NaN"/>
                            </dgm:ruleLst>
                            <dgm:forEach name="Name31" ref="repeat"/>
                          </dgm:layoutNode>
                        </dgm:layoutNode>
                        <dgm:choose name="Name32">
                          <dgm:if name="Name33" axis="self" ptType="node" func="revPos" op="gte" val="2">
                            <dgm:forEach name="Name34" axis="followSib" ptType="sibTrans" cnt="1">
                              <dgm:layoutNode name="sibSpaceFour">
                                <dgm:alg type="sp"/>
                                <dgm:shape xmlns:r="http://schemas.openxmlformats.org/officeDocument/2006/relationships" r:blip="">
                                  <dgm:adjLst/>
                                </dgm:shape>
                                <dgm:presOf/>
                                <dgm:constrLst/>
                                <dgm:ruleLst/>
                              </dgm:layoutNode>
                            </dgm:forEach>
                          </dgm:if>
                          <dgm:else name="Name35"/>
                        </dgm:choose>
                      </dgm:forEach>
                    </dgm:layoutNode>
                  </dgm:layoutNode>
                  <dgm:choose name="Name36">
                    <dgm:if name="Name37" axis="self" ptType="node" func="revPos" op="gte" val="2">
                      <dgm:forEach name="Name38" axis="followSib" ptType="sibTrans" cnt="1">
                        <dgm:layoutNode name="sibSpaceThree">
                          <dgm:alg type="sp"/>
                          <dgm:shape xmlns:r="http://schemas.openxmlformats.org/officeDocument/2006/relationships" r:blip="">
                            <dgm:adjLst/>
                          </dgm:shape>
                          <dgm:presOf/>
                          <dgm:constrLst/>
                          <dgm:ruleLst/>
                        </dgm:layoutNode>
                      </dgm:forEach>
                    </dgm:if>
                    <dgm:else name="Name39"/>
                  </dgm:choose>
                </dgm:forEach>
              </dgm:layoutNode>
            </dgm:layoutNode>
            <dgm:choose name="Name40">
              <dgm:if name="Name41" axis="self" ptType="node" func="revPos" op="gte" val="2">
                <dgm:forEach name="Name42" axis="followSib" ptType="sibTrans" cnt="1">
                  <dgm:layoutNode name="sibSpaceTwo">
                    <dgm:alg type="sp"/>
                    <dgm:shape xmlns:r="http://schemas.openxmlformats.org/officeDocument/2006/relationships" r:blip="">
                      <dgm:adjLst/>
                    </dgm:shape>
                    <dgm:presOf/>
                    <dgm:constrLst/>
                    <dgm:ruleLst/>
                  </dgm:layoutNode>
                </dgm:forEach>
              </dgm:if>
              <dgm:else name="Name43"/>
            </dgm:choose>
          </dgm:forEach>
        </dgm:layoutNode>
      </dgm:layoutNode>
      <dgm:choose name="Name44">
        <dgm:if name="Name45" axis="self" ptType="node" func="revPos" op="gte" val="2">
          <dgm:forEach name="Name46" axis="followSib" ptType="sibTrans" cnt="1">
            <dgm:layoutNode name="sibSpaceOne">
              <dgm:alg type="sp"/>
              <dgm:shape xmlns:r="http://schemas.openxmlformats.org/officeDocument/2006/relationships" r:blip="">
                <dgm:adjLst/>
              </dgm:shape>
              <dgm:presOf/>
              <dgm:constrLst/>
              <dgm:ruleLst/>
            </dgm:layoutNode>
          </dgm:forEach>
        </dgm:if>
        <dgm:else name="Name47"/>
      </dgm:choose>
    </dgm:forEach>
  </dgm:layoutNode>
</dgm:layoutDef>
</file>

<file path=ppt/diagrams/layout5.xml><?xml version="1.0" encoding="utf-8"?>
<dgm:layoutDef xmlns:dgm="http://schemas.openxmlformats.org/drawingml/2006/diagram" xmlns:a="http://schemas.openxmlformats.org/drawingml/2006/main" uniqueId="urn:microsoft.com/office/officeart/2005/8/layout/architecture">
  <dgm:title val="Architecture Layout"/>
  <dgm:desc val="Use to show hierarchical relationships that build from the bottom up. This layout works well for showing architectural components or objects that build on other objects."/>
  <dgm:catLst>
    <dgm:cat type="hierarchy" pri="4500"/>
    <dgm:cat type="list" pri="24500"/>
    <dgm:cat type="relationship" pri="10500"/>
    <dgm:cat type="officeonline" pri="7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Name0">
    <dgm:varLst>
      <dgm:chPref val="1"/>
      <dgm:dir/>
      <dgm:animOne val="branch"/>
      <dgm:animLvl val="lvl"/>
      <dgm:resizeHandles/>
    </dgm:varLst>
    <dgm:choose name="Name1">
      <dgm:if name="Name2" func="var" arg="dir" op="equ" val="norm">
        <dgm:alg type="lin">
          <dgm:param type="linDir" val="fromL"/>
          <dgm:param type="nodeVertAlign" val="b"/>
        </dgm:alg>
      </dgm:if>
      <dgm:else name="Name3">
        <dgm:alg type="lin">
          <dgm:param type="linDir" val="fromR"/>
          <dgm:param type="nodeVertAlign" val="b"/>
        </dgm:alg>
      </dgm:else>
    </dgm:choose>
    <dgm:shape xmlns:r="http://schemas.openxmlformats.org/officeDocument/2006/relationships" r:blip="">
      <dgm:adjLst/>
    </dgm:shape>
    <dgm:presOf/>
    <dgm:constrLst>
      <dgm:constr type="w" for="ch" forName="vertOne" refType="w"/>
      <dgm:constr type="w" for="des" forName="horzOne" refType="w"/>
      <dgm:constr type="w" for="des" forName="txOne" refType="w"/>
      <dgm:constr type="w" for="des" forName="vertTwo" refType="w"/>
      <dgm:constr type="w" for="des" forName="horzTwo" refType="w"/>
      <dgm:constr type="w" for="des" forName="txTwo" refType="w"/>
      <dgm:constr type="w" for="des" forName="vertThree" refType="w"/>
      <dgm:constr type="w" for="des" forName="horzThree" refType="w"/>
      <dgm:constr type="w" for="des" forName="txThree" refType="w"/>
      <dgm:constr type="w" for="des" forName="vertFour" refType="w"/>
      <dgm:constr type="w" for="des" forName="horzFour" refType="w"/>
      <dgm:constr type="w" for="des" forName="txFour" refType="w"/>
      <dgm:constr type="h" for="des" ptType="node" op="equ"/>
      <dgm:constr type="h" for="des" forName="txOne" refType="h"/>
      <dgm:constr type="userH" for="des" ptType="node" refType="h" refFor="des" refForName="txOne"/>
      <dgm:constr type="primFontSz" for="des" forName="txOne" val="65"/>
      <dgm:constr type="primFontSz" for="des" forName="txTwo" val="65"/>
      <dgm:constr type="primFontSz" for="des" forName="txTwo" refType="primFontSz" refFor="des" refForName="txOne" op="lte"/>
      <dgm:constr type="primFontSz" for="des" forName="txThree" val="65"/>
      <dgm:constr type="primFontSz" for="des" forName="txThree" refType="primFontSz" refFor="des" refForName="txOne" op="lte"/>
      <dgm:constr type="primFontSz" for="des" forName="txThree" refType="primFontSz" refFor="des" refForName="txTwo" op="lte"/>
      <dgm:constr type="primFontSz" for="des" forName="txFour" val="65"/>
      <dgm:constr type="primFontSz" for="des" forName="txFour" refType="primFontSz" refFor="des" refForName="txOne" op="lte"/>
      <dgm:constr type="primFontSz" for="des" forName="txFour" refType="primFontSz" refFor="des" refForName="txTwo" op="lte"/>
      <dgm:constr type="primFontSz" for="des" forName="txFour" refType="primFontSz" refFor="des" refForName="txThree" op="lte"/>
      <dgm:constr type="w" for="des" forName="sibSpaceOne" refType="w" fact="0.168"/>
      <dgm:constr type="w" for="des" forName="sibSpaceTwo" refType="w" refFor="des" refForName="sibSpaceOne" op="equ" fact="0.5"/>
      <dgm:constr type="w" for="des" forName="sibSpaceThree" refType="w" refFor="des" refForName="sibSpaceTwo" op="equ" fact="0.5"/>
      <dgm:constr type="w" for="des" forName="sibSpaceFour" refType="w" refFor="des" refForName="sibSpaceThree" op="equ" fact="0.5"/>
      <dgm:constr type="h" for="des" forName="parTransOne" refType="w" fact="0.056"/>
      <dgm:constr type="h" for="des" forName="parTransTwo" refType="h" refFor="des" refForName="parTransOne" op="equ"/>
      <dgm:constr type="h" for="des" forName="parTransThree" refType="h" refFor="des" refForName="parTransTwo" op="equ"/>
      <dgm:constr type="h" for="des" forName="parTransFour" refType="h" refFor="des" refForName="parTransThree" op="equ"/>
    </dgm:constrLst>
    <dgm:ruleLst/>
    <dgm:forEach name="Name4" axis="ch" ptType="node">
      <dgm:layoutNode name="vertOne">
        <dgm:alg type="lin">
          <dgm:param type="linDir" val="fromB"/>
        </dgm:alg>
        <dgm:shape xmlns:r="http://schemas.openxmlformats.org/officeDocument/2006/relationships" r:blip="">
          <dgm:adjLst/>
        </dgm:shape>
        <dgm:presOf/>
        <dgm:constrLst>
          <dgm:constr type="w" for="ch" forName="txOne" refType="w" refFor="ch" refForName="horzOne" op="gte"/>
        </dgm:constrLst>
        <dgm:ruleLst/>
        <dgm:layoutNode name="txOne" styleLbl="node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5">
          <dgm:if name="Name6" axis="des" ptType="node" func="cnt" op="gt" val="0">
            <dgm:layoutNode name="parTransOne">
              <dgm:alg type="sp"/>
              <dgm:shape xmlns:r="http://schemas.openxmlformats.org/officeDocument/2006/relationships" r:blip="">
                <dgm:adjLst/>
              </dgm:shape>
              <dgm:presOf/>
              <dgm:constrLst/>
              <dgm:ruleLst/>
            </dgm:layoutNode>
          </dgm:if>
          <dgm:else name="Name7"/>
        </dgm:choose>
        <dgm:layoutNode name="horzOne">
          <dgm:choose name="Name8">
            <dgm:if name="Name9" func="var" arg="dir" op="equ" val="norm">
              <dgm:alg type="lin">
                <dgm:param type="linDir" val="fromL"/>
                <dgm:param type="nodeVertAlign" val="b"/>
              </dgm:alg>
            </dgm:if>
            <dgm:else name="Name10">
              <dgm:alg type="lin">
                <dgm:param type="linDir" val="fromR"/>
                <dgm:param type="nodeVertAlign" val="b"/>
              </dgm:alg>
            </dgm:else>
          </dgm:choose>
          <dgm:shape xmlns:r="http://schemas.openxmlformats.org/officeDocument/2006/relationships" r:blip="">
            <dgm:adjLst/>
          </dgm:shape>
          <dgm:presOf/>
          <dgm:constrLst/>
          <dgm:ruleLst>
            <dgm:rule type="w" val="INF" fact="NaN" max="NaN"/>
          </dgm:ruleLst>
          <dgm:forEach name="Name11" axis="ch" ptType="node">
            <dgm:layoutNode name="vertTwo">
              <dgm:alg type="lin">
                <dgm:param type="linDir" val="fromB"/>
              </dgm:alg>
              <dgm:shape xmlns:r="http://schemas.openxmlformats.org/officeDocument/2006/relationships" r:blip="">
                <dgm:adjLst/>
              </dgm:shape>
              <dgm:presOf/>
              <dgm:constrLst>
                <dgm:constr type="w" for="ch" forName="txTwo" refType="w" refFor="ch" refForName="horzTwo" op="gte"/>
              </dgm:constrLst>
              <dgm:ruleLst/>
              <dgm:layoutNode name="txTwo">
                <dgm:varLst>
                  <dgm:chPref val="3"/>
                </dgm:varLst>
                <dgm:alg type="tx"/>
                <dgm:shape xmlns:r="http://schemas.openxmlformats.org/officeDocument/2006/relationships" type="roundRect" r:blip="">
                  <dgm:adjLst>
                    <dgm:adj idx="1" val="0.1"/>
                  </dgm:adjLst>
                </dgm:shape>
                <dgm:presOf axis="self"/>
                <dgm:constrLst>
                  <dgm:constr type="userH"/>
                  <dgm:constr type="h" refType="userH"/>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12">
                <dgm:if name="Name13" axis="des" ptType="node" func="cnt" op="gt" val="0">
                  <dgm:layoutNode name="parTransTwo">
                    <dgm:alg type="sp"/>
                    <dgm:shape xmlns:r="http://schemas.openxmlformats.org/officeDocument/2006/relationships" r:blip="">
                      <dgm:adjLst/>
                    </dgm:shape>
                    <dgm:presOf/>
                    <dgm:constrLst/>
                    <dgm:ruleLst/>
                  </dgm:layoutNode>
                </dgm:if>
                <dgm:else name="Name14"/>
              </dgm:choose>
              <dgm:layoutNode name="horzTwo">
                <dgm:choose name="Name15">
                  <dgm:if name="Name16" func="var" arg="dir" op="equ" val="norm">
                    <dgm:alg type="lin">
                      <dgm:param type="linDir" val="fromL"/>
                      <dgm:param type="nodeVertAlign" val="b"/>
                    </dgm:alg>
                  </dgm:if>
                  <dgm:else name="Name17">
                    <dgm:alg type="lin">
                      <dgm:param type="linDir" val="fromR"/>
                      <dgm:param type="nodeVertAlign" val="b"/>
                    </dgm:alg>
                  </dgm:else>
                </dgm:choose>
                <dgm:shape xmlns:r="http://schemas.openxmlformats.org/officeDocument/2006/relationships" r:blip="">
                  <dgm:adjLst/>
                </dgm:shape>
                <dgm:presOf/>
                <dgm:constrLst/>
                <dgm:ruleLst>
                  <dgm:rule type="w" val="INF" fact="NaN" max="NaN"/>
                </dgm:ruleLst>
                <dgm:forEach name="Name18" axis="ch" ptType="node">
                  <dgm:layoutNode name="vertThree">
                    <dgm:alg type="lin">
                      <dgm:param type="linDir" val="fromB"/>
                    </dgm:alg>
                    <dgm:shape xmlns:r="http://schemas.openxmlformats.org/officeDocument/2006/relationships" r:blip="">
                      <dgm:adjLst/>
                    </dgm:shape>
                    <dgm:presOf/>
                    <dgm:constrLst>
                      <dgm:constr type="w" for="ch" forName="txThree" refType="w" refFor="ch" refForName="horzThree" op="gte"/>
                    </dgm:constrLst>
                    <dgm:ruleLst/>
                    <dgm:layoutNode name="txThree">
                      <dgm:varLst>
                        <dgm:chPref val="3"/>
                      </dgm:varLst>
                      <dgm:alg type="tx"/>
                      <dgm:shape xmlns:r="http://schemas.openxmlformats.org/officeDocument/2006/relationships" type="roundRect" r:blip="">
                        <dgm:adjLst>
                          <dgm:adj idx="1" val="0.1"/>
                        </dgm:adjLst>
                      </dgm:shape>
                      <dgm:presOf axis="self"/>
                      <dgm:constrLst>
                        <dgm:constr type="userH"/>
                        <dgm:constr type="h" refType="userH"/>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19">
                      <dgm:if name="Name20" axis="des" ptType="node" func="cnt" op="gt" val="0">
                        <dgm:layoutNode name="parTransThree">
                          <dgm:alg type="sp"/>
                          <dgm:shape xmlns:r="http://schemas.openxmlformats.org/officeDocument/2006/relationships" r:blip="">
                            <dgm:adjLst/>
                          </dgm:shape>
                          <dgm:presOf/>
                          <dgm:constrLst/>
                          <dgm:ruleLst/>
                        </dgm:layoutNode>
                      </dgm:if>
                      <dgm:else name="Name21"/>
                    </dgm:choose>
                    <dgm:layoutNode name="horzThree">
                      <dgm:choose name="Name22">
                        <dgm:if name="Name23" func="var" arg="dir" op="equ" val="norm">
                          <dgm:alg type="lin">
                            <dgm:param type="linDir" val="fromL"/>
                            <dgm:param type="nodeVertAlign" val="b"/>
                          </dgm:alg>
                        </dgm:if>
                        <dgm:else name="Name24">
                          <dgm:alg type="lin">
                            <dgm:param type="linDir" val="fromR"/>
                            <dgm:param type="nodeVertAlign" val="b"/>
                          </dgm:alg>
                        </dgm:else>
                      </dgm:choose>
                      <dgm:shape xmlns:r="http://schemas.openxmlformats.org/officeDocument/2006/relationships" r:blip="">
                        <dgm:adjLst/>
                      </dgm:shape>
                      <dgm:presOf/>
                      <dgm:constrLst/>
                      <dgm:ruleLst>
                        <dgm:rule type="w" val="INF" fact="NaN" max="NaN"/>
                      </dgm:ruleLst>
                      <dgm:forEach name="repeat" axis="ch" ptType="node">
                        <dgm:layoutNode name="vertFour">
                          <dgm:varLst>
                            <dgm:chPref val="3"/>
                          </dgm:varLst>
                          <dgm:alg type="lin">
                            <dgm:param type="linDir" val="fromB"/>
                          </dgm:alg>
                          <dgm:shape xmlns:r="http://schemas.openxmlformats.org/officeDocument/2006/relationships" r:blip="">
                            <dgm:adjLst/>
                          </dgm:shape>
                          <dgm:presOf/>
                          <dgm:constrLst>
                            <dgm:constr type="w" for="ch" forName="txFour" refType="w" refFor="ch" refForName="horzFour" op="gte"/>
                          </dgm:constrLst>
                          <dgm:ruleLst/>
                          <dgm:layoutNode name="txFour">
                            <dgm:varLst>
                              <dgm:chPref val="3"/>
                            </dgm:varLst>
                            <dgm:alg type="tx"/>
                            <dgm:shape xmlns:r="http://schemas.openxmlformats.org/officeDocument/2006/relationships" type="roundRect" r:blip="">
                              <dgm:adjLst>
                                <dgm:adj idx="1" val="0.1"/>
                              </dgm:adjLst>
                            </dgm:shape>
                            <dgm:presOf axis="self"/>
                            <dgm:constrLst>
                              <dgm:constr type="userH"/>
                              <dgm:constr type="h" refType="userH"/>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25">
                            <dgm:if name="Name26" axis="des" ptType="node" func="cnt" op="gt" val="0">
                              <dgm:layoutNode name="parTransFour">
                                <dgm:alg type="sp"/>
                                <dgm:shape xmlns:r="http://schemas.openxmlformats.org/officeDocument/2006/relationships" r:blip="">
                                  <dgm:adjLst/>
                                </dgm:shape>
                                <dgm:presOf/>
                                <dgm:constrLst/>
                                <dgm:ruleLst/>
                              </dgm:layoutNode>
                            </dgm:if>
                            <dgm:else name="Name27"/>
                          </dgm:choose>
                          <dgm:layoutNode name="horzFour">
                            <dgm:choose name="Name28">
                              <dgm:if name="Name29" func="var" arg="dir" op="equ" val="norm">
                                <dgm:alg type="lin">
                                  <dgm:param type="linDir" val="fromL"/>
                                  <dgm:param type="nodeVertAlign" val="b"/>
                                </dgm:alg>
                              </dgm:if>
                              <dgm:else name="Name30">
                                <dgm:alg type="lin">
                                  <dgm:param type="linDir" val="fromR"/>
                                  <dgm:param type="nodeVertAlign" val="b"/>
                                </dgm:alg>
                              </dgm:else>
                            </dgm:choose>
                            <dgm:shape xmlns:r="http://schemas.openxmlformats.org/officeDocument/2006/relationships" r:blip="">
                              <dgm:adjLst/>
                            </dgm:shape>
                            <dgm:presOf/>
                            <dgm:constrLst/>
                            <dgm:ruleLst>
                              <dgm:rule type="w" val="INF" fact="NaN" max="NaN"/>
                            </dgm:ruleLst>
                            <dgm:forEach name="Name31" ref="repeat"/>
                          </dgm:layoutNode>
                        </dgm:layoutNode>
                        <dgm:choose name="Name32">
                          <dgm:if name="Name33" axis="self" ptType="node" func="revPos" op="gte" val="2">
                            <dgm:forEach name="Name34" axis="followSib" ptType="sibTrans" cnt="1">
                              <dgm:layoutNode name="sibSpaceFour">
                                <dgm:alg type="sp"/>
                                <dgm:shape xmlns:r="http://schemas.openxmlformats.org/officeDocument/2006/relationships" r:blip="">
                                  <dgm:adjLst/>
                                </dgm:shape>
                                <dgm:presOf/>
                                <dgm:constrLst/>
                                <dgm:ruleLst/>
                              </dgm:layoutNode>
                            </dgm:forEach>
                          </dgm:if>
                          <dgm:else name="Name35"/>
                        </dgm:choose>
                      </dgm:forEach>
                    </dgm:layoutNode>
                  </dgm:layoutNode>
                  <dgm:choose name="Name36">
                    <dgm:if name="Name37" axis="self" ptType="node" func="revPos" op="gte" val="2">
                      <dgm:forEach name="Name38" axis="followSib" ptType="sibTrans" cnt="1">
                        <dgm:layoutNode name="sibSpaceThree">
                          <dgm:alg type="sp"/>
                          <dgm:shape xmlns:r="http://schemas.openxmlformats.org/officeDocument/2006/relationships" r:blip="">
                            <dgm:adjLst/>
                          </dgm:shape>
                          <dgm:presOf/>
                          <dgm:constrLst/>
                          <dgm:ruleLst/>
                        </dgm:layoutNode>
                      </dgm:forEach>
                    </dgm:if>
                    <dgm:else name="Name39"/>
                  </dgm:choose>
                </dgm:forEach>
              </dgm:layoutNode>
            </dgm:layoutNode>
            <dgm:choose name="Name40">
              <dgm:if name="Name41" axis="self" ptType="node" func="revPos" op="gte" val="2">
                <dgm:forEach name="Name42" axis="followSib" ptType="sibTrans" cnt="1">
                  <dgm:layoutNode name="sibSpaceTwo">
                    <dgm:alg type="sp"/>
                    <dgm:shape xmlns:r="http://schemas.openxmlformats.org/officeDocument/2006/relationships" r:blip="">
                      <dgm:adjLst/>
                    </dgm:shape>
                    <dgm:presOf/>
                    <dgm:constrLst/>
                    <dgm:ruleLst/>
                  </dgm:layoutNode>
                </dgm:forEach>
              </dgm:if>
              <dgm:else name="Name43"/>
            </dgm:choose>
          </dgm:forEach>
        </dgm:layoutNode>
      </dgm:layoutNode>
      <dgm:choose name="Name44">
        <dgm:if name="Name45" axis="self" ptType="node" func="revPos" op="gte" val="2">
          <dgm:forEach name="Name46" axis="followSib" ptType="sibTrans" cnt="1">
            <dgm:layoutNode name="sibSpaceOne">
              <dgm:alg type="sp"/>
              <dgm:shape xmlns:r="http://schemas.openxmlformats.org/officeDocument/2006/relationships" r:blip="">
                <dgm:adjLst/>
              </dgm:shape>
              <dgm:presOf/>
              <dgm:constrLst/>
              <dgm:ruleLst/>
            </dgm:layoutNode>
          </dgm:forEach>
        </dgm:if>
        <dgm:else name="Name47"/>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5.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238102F-BFA3-4357-9FA0-3A064E6F1B5A}" type="datetimeFigureOut">
              <a:rPr lang="en-US" smtClean="0"/>
              <a:t>11/3/2025</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80D3DFC-11A7-4DDF-8AEE-A5ACE051EBF3}" type="slidenum">
              <a:rPr lang="en-US" smtClean="0"/>
              <a:t>‹#›</a:t>
            </a:fld>
            <a:endParaRPr lang="en-US" dirty="0"/>
          </a:p>
        </p:txBody>
      </p:sp>
    </p:spTree>
    <p:extLst>
      <p:ext uri="{BB962C8B-B14F-4D97-AF65-F5344CB8AC3E}">
        <p14:creationId xmlns:p14="http://schemas.microsoft.com/office/powerpoint/2010/main" val="240300907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IN" dirty="0"/>
          </a:p>
        </p:txBody>
      </p:sp>
      <p:sp>
        <p:nvSpPr>
          <p:cNvPr id="4" name="Slide Number Placeholder 3"/>
          <p:cNvSpPr>
            <a:spLocks noGrp="1"/>
          </p:cNvSpPr>
          <p:nvPr>
            <p:ph type="sldNum" sz="quarter" idx="5"/>
          </p:nvPr>
        </p:nvSpPr>
        <p:spPr/>
        <p:txBody>
          <a:bodyPr/>
          <a:lstStyle/>
          <a:p>
            <a:fld id="{980D3DFC-11A7-4DDF-8AEE-A5ACE051EBF3}" type="slidenum">
              <a:rPr lang="en-US" smtClean="0"/>
              <a:t>10</a:t>
            </a:fld>
            <a:endParaRPr lang="en-US" dirty="0"/>
          </a:p>
        </p:txBody>
      </p:sp>
    </p:spTree>
    <p:extLst>
      <p:ext uri="{BB962C8B-B14F-4D97-AF65-F5344CB8AC3E}">
        <p14:creationId xmlns:p14="http://schemas.microsoft.com/office/powerpoint/2010/main" val="20508317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IN" sz="1200" kern="1200" dirty="0">
                <a:solidFill>
                  <a:schemeClr val="tx1"/>
                </a:solidFill>
                <a:effectLst/>
                <a:latin typeface="+mn-lt"/>
                <a:ea typeface="+mn-ea"/>
                <a:cs typeface="+mn-cs"/>
              </a:rPr>
              <a:t>This presents Amazon as the selected company and identifies its global leadership in e-commerce and technology. It states the relevance of performance management in ensuring efficiency, innovation, and congruence with company goals. It is important to pay attention to the way data-driven systems and cultural norms affect worker performance and behaviour.</a:t>
            </a:r>
          </a:p>
          <a:p>
            <a:endParaRPr lang="en-IN" dirty="0"/>
          </a:p>
        </p:txBody>
      </p:sp>
      <p:sp>
        <p:nvSpPr>
          <p:cNvPr id="4" name="Slide Number Placeholder 3"/>
          <p:cNvSpPr>
            <a:spLocks noGrp="1"/>
          </p:cNvSpPr>
          <p:nvPr>
            <p:ph type="sldNum" sz="quarter" idx="5"/>
          </p:nvPr>
        </p:nvSpPr>
        <p:spPr/>
        <p:txBody>
          <a:bodyPr/>
          <a:lstStyle/>
          <a:p>
            <a:fld id="{AE24E5AF-2846-415F-B2E0-7F52988499DA}" type="slidenum">
              <a:rPr lang="en-IN" smtClean="0"/>
              <a:pPr/>
              <a:t>22</a:t>
            </a:fld>
            <a:endParaRPr lang="en-IN"/>
          </a:p>
        </p:txBody>
      </p:sp>
    </p:spTree>
    <p:extLst>
      <p:ext uri="{BB962C8B-B14F-4D97-AF65-F5344CB8AC3E}">
        <p14:creationId xmlns:p14="http://schemas.microsoft.com/office/powerpoint/2010/main" val="107632022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IN" sz="1200" kern="1200" dirty="0">
                <a:solidFill>
                  <a:schemeClr val="tx1"/>
                </a:solidFill>
                <a:effectLst/>
                <a:latin typeface="+mn-lt"/>
                <a:ea typeface="+mn-ea"/>
                <a:cs typeface="+mn-cs"/>
              </a:rPr>
              <a:t>This describes Amazon's performance management system including annual evaluation, immediate feedback, and connection survey system. It showcases the way HR promotes a high-performance culture with measurable goals and learning initiatives. It refers to the career choice program, which highlights Amazon's commitment to employee development, upskilling, and coordinating talent development with operational effectiveness.</a:t>
            </a:r>
          </a:p>
          <a:p>
            <a:endParaRPr lang="en-IN" dirty="0"/>
          </a:p>
        </p:txBody>
      </p:sp>
      <p:sp>
        <p:nvSpPr>
          <p:cNvPr id="4" name="Slide Number Placeholder 3"/>
          <p:cNvSpPr>
            <a:spLocks noGrp="1"/>
          </p:cNvSpPr>
          <p:nvPr>
            <p:ph type="sldNum" sz="quarter" idx="5"/>
          </p:nvPr>
        </p:nvSpPr>
        <p:spPr/>
        <p:txBody>
          <a:bodyPr/>
          <a:lstStyle/>
          <a:p>
            <a:fld id="{AE24E5AF-2846-415F-B2E0-7F52988499DA}" type="slidenum">
              <a:rPr lang="en-IN" smtClean="0"/>
              <a:pPr/>
              <a:t>23</a:t>
            </a:fld>
            <a:endParaRPr lang="en-IN"/>
          </a:p>
        </p:txBody>
      </p:sp>
    </p:spTree>
    <p:extLst>
      <p:ext uri="{BB962C8B-B14F-4D97-AF65-F5344CB8AC3E}">
        <p14:creationId xmlns:p14="http://schemas.microsoft.com/office/powerpoint/2010/main" val="157385228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IN" sz="1200" kern="1200" dirty="0">
                <a:solidFill>
                  <a:schemeClr val="tx1"/>
                </a:solidFill>
                <a:effectLst/>
                <a:latin typeface="+mn-lt"/>
                <a:ea typeface="+mn-ea"/>
                <a:cs typeface="+mn-cs"/>
              </a:rPr>
              <a:t>This highlights the necessary role of line managers in implementing HR policies into action. However, managers define SMART objectives, track progress, and offer feedback with tools such as pivot. This explains the way efficient management communication and coaching enhance employee motivation, productivity, and alignment to Amazon's performance standards and leadership principles.</a:t>
            </a:r>
          </a:p>
          <a:p>
            <a:endParaRPr lang="en-IN" dirty="0"/>
          </a:p>
        </p:txBody>
      </p:sp>
      <p:sp>
        <p:nvSpPr>
          <p:cNvPr id="4" name="Slide Number Placeholder 3"/>
          <p:cNvSpPr>
            <a:spLocks noGrp="1"/>
          </p:cNvSpPr>
          <p:nvPr>
            <p:ph type="sldNum" sz="quarter" idx="5"/>
          </p:nvPr>
        </p:nvSpPr>
        <p:spPr/>
        <p:txBody>
          <a:bodyPr/>
          <a:lstStyle/>
          <a:p>
            <a:fld id="{AE24E5AF-2846-415F-B2E0-7F52988499DA}" type="slidenum">
              <a:rPr lang="en-IN" smtClean="0"/>
              <a:pPr/>
              <a:t>24</a:t>
            </a:fld>
            <a:endParaRPr lang="en-IN"/>
          </a:p>
        </p:txBody>
      </p:sp>
    </p:spTree>
    <p:extLst>
      <p:ext uri="{BB962C8B-B14F-4D97-AF65-F5344CB8AC3E}">
        <p14:creationId xmlns:p14="http://schemas.microsoft.com/office/powerpoint/2010/main" val="114176973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It said that HR strategies at Amazon are designed to enhance corporate goals such as innovation and customer satisfaction. However, the application of AI-based analytics in tracking performance trends is included in this. It highlights the working backwards principle and leadership principles as guidelines to ensure that HR initiatives have a direct impact on Amazon's competitive advantages and operational scalability.</a:t>
            </a:r>
            <a:endParaRPr lang="en-IN" sz="1200" kern="1200" dirty="0">
              <a:solidFill>
                <a:schemeClr val="tx1"/>
              </a:solidFill>
              <a:effectLst/>
              <a:latin typeface="+mn-lt"/>
              <a:ea typeface="+mn-ea"/>
              <a:cs typeface="+mn-cs"/>
            </a:endParaRPr>
          </a:p>
          <a:p>
            <a:endParaRPr lang="en-IN" dirty="0"/>
          </a:p>
        </p:txBody>
      </p:sp>
      <p:sp>
        <p:nvSpPr>
          <p:cNvPr id="4" name="Slide Number Placeholder 3"/>
          <p:cNvSpPr>
            <a:spLocks noGrp="1"/>
          </p:cNvSpPr>
          <p:nvPr>
            <p:ph type="sldNum" sz="quarter" idx="5"/>
          </p:nvPr>
        </p:nvSpPr>
        <p:spPr/>
        <p:txBody>
          <a:bodyPr/>
          <a:lstStyle/>
          <a:p>
            <a:fld id="{AE24E5AF-2846-415F-B2E0-7F52988499DA}" type="slidenum">
              <a:rPr lang="en-IN" smtClean="0"/>
              <a:pPr/>
              <a:t>25</a:t>
            </a:fld>
            <a:endParaRPr lang="en-IN"/>
          </a:p>
        </p:txBody>
      </p:sp>
    </p:spTree>
    <p:extLst>
      <p:ext uri="{BB962C8B-B14F-4D97-AF65-F5344CB8AC3E}">
        <p14:creationId xmlns:p14="http://schemas.microsoft.com/office/powerpoint/2010/main" val="138137467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IN" sz="1200" kern="1200" dirty="0">
                <a:solidFill>
                  <a:schemeClr val="tx1"/>
                </a:solidFill>
                <a:effectLst/>
                <a:latin typeface="+mn-lt"/>
                <a:ea typeface="+mn-ea"/>
                <a:cs typeface="+mn-cs"/>
              </a:rPr>
              <a:t>Amazon has significant HR issues including excessive employee turnover, burnout, and criticism of productivity expectations. However, it has the impact of automation on job security and skill deficits. Additionally, it highlights diversity and inclusion issues in international operations along with the necessity to balance performance conflict with wellbeing and workforce stability.</a:t>
            </a:r>
          </a:p>
          <a:p>
            <a:endParaRPr lang="en-IN" dirty="0"/>
          </a:p>
        </p:txBody>
      </p:sp>
      <p:sp>
        <p:nvSpPr>
          <p:cNvPr id="4" name="Slide Number Placeholder 3"/>
          <p:cNvSpPr>
            <a:spLocks noGrp="1"/>
          </p:cNvSpPr>
          <p:nvPr>
            <p:ph type="sldNum" sz="quarter" idx="5"/>
          </p:nvPr>
        </p:nvSpPr>
        <p:spPr/>
        <p:txBody>
          <a:bodyPr/>
          <a:lstStyle/>
          <a:p>
            <a:fld id="{AE24E5AF-2846-415F-B2E0-7F52988499DA}" type="slidenum">
              <a:rPr lang="en-IN" smtClean="0"/>
              <a:pPr/>
              <a:t>26</a:t>
            </a:fld>
            <a:endParaRPr lang="en-IN"/>
          </a:p>
        </p:txBody>
      </p:sp>
    </p:spTree>
    <p:extLst>
      <p:ext uri="{BB962C8B-B14F-4D97-AF65-F5344CB8AC3E}">
        <p14:creationId xmlns:p14="http://schemas.microsoft.com/office/powerpoint/2010/main" val="338734267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IN" sz="1200" kern="1200" dirty="0">
                <a:solidFill>
                  <a:schemeClr val="tx1"/>
                </a:solidFill>
                <a:effectLst/>
                <a:latin typeface="+mn-lt"/>
                <a:ea typeface="+mn-ea"/>
                <a:cs typeface="+mn-cs"/>
              </a:rPr>
              <a:t>It showcased that implementing flexible work schedules, expanding wellbeing programs, and updating measures to reward cooperation and innovation. However, the highlight on the significance of ongoing training, leadership building, and diverse culture is important. These actions will decrease contrition, enhance morale, and align Amazon's workforce with its sustainability and innovation-oriented strategy.</a:t>
            </a:r>
          </a:p>
          <a:p>
            <a:endParaRPr lang="en-IN" dirty="0"/>
          </a:p>
        </p:txBody>
      </p:sp>
      <p:sp>
        <p:nvSpPr>
          <p:cNvPr id="4" name="Slide Number Placeholder 3"/>
          <p:cNvSpPr>
            <a:spLocks noGrp="1"/>
          </p:cNvSpPr>
          <p:nvPr>
            <p:ph type="sldNum" sz="quarter" idx="5"/>
          </p:nvPr>
        </p:nvSpPr>
        <p:spPr/>
        <p:txBody>
          <a:bodyPr/>
          <a:lstStyle/>
          <a:p>
            <a:fld id="{AE24E5AF-2846-415F-B2E0-7F52988499DA}" type="slidenum">
              <a:rPr lang="en-IN" smtClean="0"/>
              <a:pPr/>
              <a:t>27</a:t>
            </a:fld>
            <a:endParaRPr lang="en-IN"/>
          </a:p>
        </p:txBody>
      </p:sp>
    </p:spTree>
    <p:extLst>
      <p:ext uri="{BB962C8B-B14F-4D97-AF65-F5344CB8AC3E}">
        <p14:creationId xmlns:p14="http://schemas.microsoft.com/office/powerpoint/2010/main" val="159483126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6A18BB5-DAE0-9EF9-9697-B5F73233757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FD75A2F-E5FC-9C74-53F4-17B0F0FBBBD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48221A1-0EFC-508D-58C1-7AF302E425CC}"/>
              </a:ext>
            </a:extLst>
          </p:cNvPr>
          <p:cNvSpPr>
            <a:spLocks noGrp="1"/>
          </p:cNvSpPr>
          <p:nvPr>
            <p:ph type="body" idx="1"/>
          </p:nvPr>
        </p:nvSpPr>
        <p:spPr/>
        <p:txBody>
          <a:bodyPr/>
          <a:lstStyle/>
          <a:p>
            <a:endParaRPr lang="en-IN" dirty="0"/>
          </a:p>
        </p:txBody>
      </p:sp>
      <p:sp>
        <p:nvSpPr>
          <p:cNvPr id="4" name="Slide Number Placeholder 3">
            <a:extLst>
              <a:ext uri="{FF2B5EF4-FFF2-40B4-BE49-F238E27FC236}">
                <a16:creationId xmlns:a16="http://schemas.microsoft.com/office/drawing/2014/main" id="{C2CDC5AC-F651-5E2E-75C4-F193A2DD8FD3}"/>
              </a:ext>
            </a:extLst>
          </p:cNvPr>
          <p:cNvSpPr>
            <a:spLocks noGrp="1"/>
          </p:cNvSpPr>
          <p:nvPr>
            <p:ph type="sldNum" sz="quarter" idx="5"/>
          </p:nvPr>
        </p:nvSpPr>
        <p:spPr/>
        <p:txBody>
          <a:bodyPr/>
          <a:lstStyle/>
          <a:p>
            <a:fld id="{980D3DFC-11A7-4DDF-8AEE-A5ACE051EBF3}" type="slidenum">
              <a:rPr lang="en-US" smtClean="0"/>
              <a:t>28</a:t>
            </a:fld>
            <a:endParaRPr lang="en-US" dirty="0"/>
          </a:p>
        </p:txBody>
      </p:sp>
    </p:spTree>
    <p:extLst>
      <p:ext uri="{BB962C8B-B14F-4D97-AF65-F5344CB8AC3E}">
        <p14:creationId xmlns:p14="http://schemas.microsoft.com/office/powerpoint/2010/main" val="14720168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1" i="0" u="none" strike="noStrike" kern="1200" dirty="0">
                <a:solidFill>
                  <a:schemeClr val="tx1"/>
                </a:solidFill>
                <a:effectLst/>
                <a:latin typeface="+mn-lt"/>
                <a:ea typeface="+mn-ea"/>
                <a:cs typeface="+mn-cs"/>
              </a:rPr>
              <a:t>The Amazon company was launched in 1994 and provides fulfilment services, retail services and cloud services globally with a workforce exceeding by a significant margin more than a million employees worldwide. The company culture is designed based on its Leadership Principles, with the latest inclusion being Strive to be Earths Best Employer in 2021, which publicly vows the areas of HR and operations to safety, development and inclusivity as Amazon expands to global locations.</a:t>
            </a:r>
            <a:endParaRPr lang="en-IN"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7A2EE0D6-EE5C-47AC-A071-E5A933FCF713}" type="slidenum">
              <a:rPr kumimoji="0" lang="en-IN"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31</a:t>
            </a:fld>
            <a:endParaRPr kumimoji="0" lang="en-IN"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11839566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200" b="1" i="0" u="none" strike="noStrike" kern="1200" dirty="0">
                <a:solidFill>
                  <a:schemeClr val="tx1"/>
                </a:solidFill>
                <a:effectLst/>
                <a:latin typeface="+mn-lt"/>
                <a:ea typeface="+mn-ea"/>
                <a:cs typeface="+mn-cs"/>
              </a:rPr>
              <a:t>The HR at Amazon relies on its Leadership Principles to influence their selection decisions, promotions and daily decision-making. It spends much on internal training (e.g. Career Choice) to fill technical and operations jobs. At the same time, granular, data-driven performance metrics and monitoring in fulfilment operations is employed by Amazon - enhancing productivity and raising eyebrows regarding surveillance and ergonomics.</a:t>
            </a:r>
            <a:endParaRPr lang="en-US" dirty="0">
              <a:effectLst/>
            </a:endParaRPr>
          </a:p>
          <a:p>
            <a:endParaRPr lang="en-IN"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7A2EE0D6-EE5C-47AC-A071-E5A933FCF713}" type="slidenum">
              <a:rPr kumimoji="0" lang="en-IN"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32</a:t>
            </a:fld>
            <a:endParaRPr kumimoji="0" lang="en-IN"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87250714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rtl="0"/>
            <a:r>
              <a:rPr lang="en-US" sz="1200" b="1" i="0" u="none" strike="noStrike" kern="1200" dirty="0">
                <a:solidFill>
                  <a:schemeClr val="tx1"/>
                </a:solidFill>
                <a:effectLst/>
                <a:latin typeface="+mn-lt"/>
                <a:ea typeface="+mn-ea"/>
                <a:cs typeface="+mn-cs"/>
              </a:rPr>
              <a:t>The operational bridge is the line managers themselves: they receive HR strategy and make it practical at sites and shifts. They do performance appraisals, career counseling and in charge of the safety procedures, schedules and local legal compliance. Good line managers are thus important in employee involvement, retention and success of any local HR interventions.</a:t>
            </a:r>
            <a:endParaRPr lang="en-US" dirty="0">
              <a:effectLst/>
            </a:endParaRPr>
          </a:p>
          <a:p>
            <a:br>
              <a:rPr lang="en-US" dirty="0"/>
            </a:br>
            <a:endParaRPr lang="en-IN"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7A2EE0D6-EE5C-47AC-A071-E5A933FCF713}" type="slidenum">
              <a:rPr kumimoji="0" lang="en-IN"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33</a:t>
            </a:fld>
            <a:endParaRPr kumimoji="0" lang="en-IN"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39148792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200" b="1" i="0" u="none" strike="noStrike" kern="1200" dirty="0">
                <a:solidFill>
                  <a:schemeClr val="tx1"/>
                </a:solidFill>
                <a:effectLst/>
                <a:latin typeface="+mn-lt"/>
                <a:ea typeface="+mn-ea"/>
                <a:cs typeface="+mn-cs"/>
              </a:rPr>
              <a:t>Amazon has been experiencing repeated HR issues since 2020: government safety checks and fines on ergonomic and reported violations; rising unionizations and legal battles in various countries; and the frontline hiring/retention discrepancies in season times. These have impact on continuity of operations, brand awareness and necessitate coordinated HR operations feedbacks across domestic jurisdictions.</a:t>
            </a:r>
            <a:endParaRPr lang="en-US" dirty="0">
              <a:effectLst/>
            </a:endParaRPr>
          </a:p>
          <a:p>
            <a:endParaRPr lang="en-IN"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7A2EE0D6-EE5C-47AC-A071-E5A933FCF713}" type="slidenum">
              <a:rPr kumimoji="0" lang="en-IN"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34</a:t>
            </a:fld>
            <a:endParaRPr kumimoji="0" lang="en-IN"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3392688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200" b="1" i="0" u="none" strike="noStrike" kern="1200" dirty="0">
                <a:solidFill>
                  <a:schemeClr val="tx1"/>
                </a:solidFill>
                <a:effectLst/>
                <a:latin typeface="+mn-lt"/>
                <a:ea typeface="+mn-ea"/>
                <a:cs typeface="+mn-cs"/>
              </a:rPr>
              <a:t>To begin with, make a bet in engineering controls, rotation and ergonomic equipment, and publicize the transparency of injury reporting to mitigate risk and regulatory pressure. Second, prepare line managers with superior people-skills (conflict resolution, engagement) and develop formal schemes of employee voice to limit the adverse </a:t>
            </a:r>
            <a:r>
              <a:rPr lang="en-US" sz="1200" b="1" i="0" u="none" strike="noStrike" kern="1200" dirty="0" err="1">
                <a:solidFill>
                  <a:schemeClr val="tx1"/>
                </a:solidFill>
                <a:effectLst/>
                <a:latin typeface="+mn-lt"/>
                <a:ea typeface="+mn-ea"/>
                <a:cs typeface="+mn-cs"/>
              </a:rPr>
              <a:t>labour</a:t>
            </a:r>
            <a:r>
              <a:rPr lang="en-US" sz="1200" b="1" i="0" u="none" strike="noStrike" kern="1200" dirty="0">
                <a:solidFill>
                  <a:schemeClr val="tx1"/>
                </a:solidFill>
                <a:effectLst/>
                <a:latin typeface="+mn-lt"/>
                <a:ea typeface="+mn-ea"/>
                <a:cs typeface="+mn-cs"/>
              </a:rPr>
              <a:t> relations. Third, scale Career Choice-style reskilling, provide flexible working conditions and transparency of career ladders inside the </a:t>
            </a:r>
            <a:r>
              <a:rPr lang="en-US" sz="1200" b="1" i="0" u="none" strike="noStrike" kern="1200" dirty="0" err="1">
                <a:solidFill>
                  <a:schemeClr val="tx1"/>
                </a:solidFill>
                <a:effectLst/>
                <a:latin typeface="+mn-lt"/>
                <a:ea typeface="+mn-ea"/>
                <a:cs typeface="+mn-cs"/>
              </a:rPr>
              <a:t>organisation</a:t>
            </a:r>
            <a:r>
              <a:rPr lang="en-US" sz="1200" b="1" i="0" u="none" strike="noStrike" kern="1200" dirty="0">
                <a:solidFill>
                  <a:schemeClr val="tx1"/>
                </a:solidFill>
                <a:effectLst/>
                <a:latin typeface="+mn-lt"/>
                <a:ea typeface="+mn-ea"/>
                <a:cs typeface="+mn-cs"/>
              </a:rPr>
              <a:t> to enhance retention and inner mobility.</a:t>
            </a:r>
            <a:endParaRPr lang="en-US" dirty="0">
              <a:effectLst/>
            </a:endParaRPr>
          </a:p>
          <a:p>
            <a:endParaRPr lang="en-IN"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7A2EE0D6-EE5C-47AC-A071-E5A933FCF713}" type="slidenum">
              <a:rPr kumimoji="0" lang="en-IN"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35</a:t>
            </a:fld>
            <a:endParaRPr kumimoji="0" lang="en-IN"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8332184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userDrawn="1">
  <p:cSld name="Title Slide">
    <p:bg>
      <p:bgPr>
        <a:solidFill>
          <a:schemeClr val="accent2"/>
        </a:solidFill>
        <a:effectLst/>
      </p:bgPr>
    </p:bg>
    <p:spTree>
      <p:nvGrpSpPr>
        <p:cNvPr id="1" name=""/>
        <p:cNvGrpSpPr/>
        <p:nvPr/>
      </p:nvGrpSpPr>
      <p:grpSpPr>
        <a:xfrm>
          <a:off x="0" y="0"/>
          <a:ext cx="0" cy="0"/>
          <a:chOff x="0" y="0"/>
          <a:chExt cx="0" cy="0"/>
        </a:xfrm>
      </p:grpSpPr>
      <p:sp>
        <p:nvSpPr>
          <p:cNvPr id="8" name="Google Shape;327;p33">
            <a:extLst>
              <a:ext uri="{FF2B5EF4-FFF2-40B4-BE49-F238E27FC236}">
                <a16:creationId xmlns:a16="http://schemas.microsoft.com/office/drawing/2014/main" id="{E09AA4F6-9CBF-53A8-8FE8-0BAB0E7DC989}"/>
              </a:ext>
            </a:extLst>
          </p:cNvPr>
          <p:cNvSpPr/>
          <p:nvPr userDrawn="1"/>
        </p:nvSpPr>
        <p:spPr>
          <a:xfrm>
            <a:off x="1062566" y="1161412"/>
            <a:ext cx="10221119" cy="4831742"/>
          </a:xfrm>
          <a:prstGeom prst="rect">
            <a:avLst/>
          </a:prstGeom>
          <a:solidFill>
            <a:schemeClr val="accent3"/>
          </a:solidFill>
          <a:ln w="25400"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lang="en-US" sz="1800" b="0" i="0" u="none" strike="noStrike" cap="none" noProof="0">
              <a:solidFill>
                <a:schemeClr val="lt1"/>
              </a:solidFill>
              <a:latin typeface="Karla"/>
              <a:ea typeface="Karla"/>
              <a:cs typeface="Karla"/>
              <a:sym typeface="Karla"/>
            </a:endParaRPr>
          </a:p>
        </p:txBody>
      </p:sp>
      <p:sp>
        <p:nvSpPr>
          <p:cNvPr id="10" name="Google Shape;328;p33">
            <a:extLst>
              <a:ext uri="{FF2B5EF4-FFF2-40B4-BE49-F238E27FC236}">
                <a16:creationId xmlns:a16="http://schemas.microsoft.com/office/drawing/2014/main" id="{CBE4E0BD-29C0-46EA-4A2D-401DD12AEC12}"/>
              </a:ext>
            </a:extLst>
          </p:cNvPr>
          <p:cNvSpPr/>
          <p:nvPr userDrawn="1"/>
        </p:nvSpPr>
        <p:spPr>
          <a:xfrm>
            <a:off x="858371" y="800100"/>
            <a:ext cx="10221119" cy="4953001"/>
          </a:xfrm>
          <a:prstGeom prst="rect">
            <a:avLst/>
          </a:prstGeom>
          <a:solidFill>
            <a:schemeClr val="accent5"/>
          </a:solidFill>
          <a:ln w="25400"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lang="en-US" sz="1800" b="0" i="0" u="none" strike="noStrike" cap="none" noProof="0">
              <a:solidFill>
                <a:schemeClr val="lt1"/>
              </a:solidFill>
              <a:latin typeface="Karla"/>
              <a:ea typeface="Karla"/>
              <a:cs typeface="Karla"/>
              <a:sym typeface="Karla"/>
            </a:endParaRPr>
          </a:p>
        </p:txBody>
      </p:sp>
      <p:sp>
        <p:nvSpPr>
          <p:cNvPr id="2" name="Title 1">
            <a:extLst>
              <a:ext uri="{FF2B5EF4-FFF2-40B4-BE49-F238E27FC236}">
                <a16:creationId xmlns:a16="http://schemas.microsoft.com/office/drawing/2014/main" id="{D27EDEC9-86BE-FDB1-3BAE-F5FF0934CA0A}"/>
              </a:ext>
            </a:extLst>
          </p:cNvPr>
          <p:cNvSpPr>
            <a:spLocks noGrp="1"/>
          </p:cNvSpPr>
          <p:nvPr>
            <p:ph type="ctrTitle"/>
          </p:nvPr>
        </p:nvSpPr>
        <p:spPr>
          <a:xfrm>
            <a:off x="1463040" y="2240280"/>
            <a:ext cx="4873752" cy="1709928"/>
          </a:xfrm>
        </p:spPr>
        <p:txBody>
          <a:bodyPr anchor="b">
            <a:noAutofit/>
          </a:bodyPr>
          <a:lstStyle>
            <a:lvl1pPr marL="0" indent="0" algn="l">
              <a:lnSpc>
                <a:spcPct val="90000"/>
              </a:lnSpc>
              <a:defRPr sz="6000"/>
            </a:lvl1pPr>
          </a:lstStyle>
          <a:p>
            <a:r>
              <a:rPr lang="en-US" noProof="0"/>
              <a:t>Click to edit Master title style</a:t>
            </a:r>
          </a:p>
        </p:txBody>
      </p:sp>
      <p:sp>
        <p:nvSpPr>
          <p:cNvPr id="3" name="Subtitle 2">
            <a:extLst>
              <a:ext uri="{FF2B5EF4-FFF2-40B4-BE49-F238E27FC236}">
                <a16:creationId xmlns:a16="http://schemas.microsoft.com/office/drawing/2014/main" id="{61EF6069-AEE4-3455-508E-4B9EE30F0CB8}"/>
              </a:ext>
            </a:extLst>
          </p:cNvPr>
          <p:cNvSpPr>
            <a:spLocks noGrp="1"/>
          </p:cNvSpPr>
          <p:nvPr>
            <p:ph type="subTitle" idx="1"/>
          </p:nvPr>
        </p:nvSpPr>
        <p:spPr>
          <a:xfrm>
            <a:off x="1463040" y="4014216"/>
            <a:ext cx="4873752" cy="630936"/>
          </a:xfrm>
        </p:spPr>
        <p:txBody>
          <a:bodyPr>
            <a:noAutofit/>
          </a:bodyPr>
          <a:lstStyle>
            <a:lvl1pPr marL="54864" indent="0" algn="l">
              <a:lnSpc>
                <a:spcPct val="120000"/>
              </a:lnSpc>
              <a:spcBef>
                <a:spcPts val="0"/>
              </a:spcBef>
              <a:buNone/>
              <a:defRPr sz="20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noProof="0"/>
              <a:t>Click to edit Master subtitle style</a:t>
            </a:r>
          </a:p>
        </p:txBody>
      </p:sp>
      <p:sp>
        <p:nvSpPr>
          <p:cNvPr id="15" name="Picture Placeholder 13">
            <a:extLst>
              <a:ext uri="{FF2B5EF4-FFF2-40B4-BE49-F238E27FC236}">
                <a16:creationId xmlns:a16="http://schemas.microsoft.com/office/drawing/2014/main" id="{BEF410E3-CEC7-640A-C8FD-08419E6C3300}"/>
              </a:ext>
            </a:extLst>
          </p:cNvPr>
          <p:cNvSpPr>
            <a:spLocks noGrp="1"/>
          </p:cNvSpPr>
          <p:nvPr>
            <p:ph type="pic" sz="quarter" idx="10"/>
          </p:nvPr>
        </p:nvSpPr>
        <p:spPr>
          <a:xfrm>
            <a:off x="7246779" y="812292"/>
            <a:ext cx="3834628" cy="4928616"/>
          </a:xfrm>
          <a:noFill/>
          <a:ln w="254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lvl1pPr marL="0" indent="0" algn="ctr">
              <a:buNone/>
              <a:defRPr lang="en-US" sz="1800">
                <a:solidFill>
                  <a:schemeClr val="tx1"/>
                </a:solidFill>
              </a:defRPr>
            </a:lvl1pPr>
          </a:lstStyle>
          <a:p>
            <a:pPr marL="0" lvl="0" algn="ctr"/>
            <a:r>
              <a:rPr lang="en-US" noProof="0"/>
              <a:t>Click icon to add picture</a:t>
            </a:r>
          </a:p>
        </p:txBody>
      </p:sp>
    </p:spTree>
    <p:extLst>
      <p:ext uri="{BB962C8B-B14F-4D97-AF65-F5344CB8AC3E}">
        <p14:creationId xmlns:p14="http://schemas.microsoft.com/office/powerpoint/2010/main" val="379759145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Agenda">
    <p:bg>
      <p:bgPr>
        <a:solidFill>
          <a:schemeClr val="accent5"/>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F01426A-0740-2EB9-FC34-9C043459357E}"/>
              </a:ext>
            </a:extLst>
          </p:cNvPr>
          <p:cNvSpPr>
            <a:spLocks noGrp="1"/>
          </p:cNvSpPr>
          <p:nvPr>
            <p:ph type="title"/>
          </p:nvPr>
        </p:nvSpPr>
        <p:spPr/>
        <p:txBody>
          <a:bodyPr/>
          <a:lstStyle/>
          <a:p>
            <a:r>
              <a:rPr lang="en-US" noProof="0"/>
              <a:t>Click to edit Master title style</a:t>
            </a:r>
          </a:p>
        </p:txBody>
      </p:sp>
      <p:sp>
        <p:nvSpPr>
          <p:cNvPr id="8" name="Google Shape;1251;p56">
            <a:extLst>
              <a:ext uri="{FF2B5EF4-FFF2-40B4-BE49-F238E27FC236}">
                <a16:creationId xmlns:a16="http://schemas.microsoft.com/office/drawing/2014/main" id="{5BDBB369-4213-AA70-D2DD-33F4E9E1F195}"/>
              </a:ext>
            </a:extLst>
          </p:cNvPr>
          <p:cNvSpPr/>
          <p:nvPr userDrawn="1"/>
        </p:nvSpPr>
        <p:spPr>
          <a:xfrm>
            <a:off x="1072604" y="2550039"/>
            <a:ext cx="1622434" cy="1622434"/>
          </a:xfrm>
          <a:prstGeom prst="ellipse">
            <a:avLst/>
          </a:prstGeom>
          <a:solidFill>
            <a:schemeClr val="accent3">
              <a:lumMod val="20000"/>
              <a:lumOff val="80000"/>
            </a:schemeClr>
          </a:solidFill>
          <a:ln w="25400"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lang="en-US" sz="1800" noProof="0">
              <a:solidFill>
                <a:schemeClr val="lt1"/>
              </a:solidFill>
              <a:latin typeface="Karla"/>
              <a:ea typeface="Karla"/>
              <a:cs typeface="Karla"/>
              <a:sym typeface="Karla"/>
            </a:endParaRPr>
          </a:p>
        </p:txBody>
      </p:sp>
      <p:sp>
        <p:nvSpPr>
          <p:cNvPr id="10" name="Google Shape;1251;p56">
            <a:extLst>
              <a:ext uri="{FF2B5EF4-FFF2-40B4-BE49-F238E27FC236}">
                <a16:creationId xmlns:a16="http://schemas.microsoft.com/office/drawing/2014/main" id="{3BF27898-0ACC-24EB-589A-96F29C94157A}"/>
              </a:ext>
            </a:extLst>
          </p:cNvPr>
          <p:cNvSpPr/>
          <p:nvPr userDrawn="1"/>
        </p:nvSpPr>
        <p:spPr>
          <a:xfrm>
            <a:off x="3235665" y="2522510"/>
            <a:ext cx="1622434" cy="1622434"/>
          </a:xfrm>
          <a:prstGeom prst="ellipse">
            <a:avLst/>
          </a:prstGeom>
          <a:solidFill>
            <a:schemeClr val="accent3">
              <a:lumMod val="20000"/>
              <a:lumOff val="80000"/>
            </a:schemeClr>
          </a:solidFill>
          <a:ln w="25400"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lang="en-US" sz="1800" noProof="0">
              <a:solidFill>
                <a:schemeClr val="lt1"/>
              </a:solidFill>
              <a:latin typeface="Karla"/>
              <a:ea typeface="Karla"/>
              <a:cs typeface="Karla"/>
              <a:sym typeface="Karla"/>
            </a:endParaRPr>
          </a:p>
        </p:txBody>
      </p:sp>
      <p:sp>
        <p:nvSpPr>
          <p:cNvPr id="12" name="Google Shape;1251;p56">
            <a:extLst>
              <a:ext uri="{FF2B5EF4-FFF2-40B4-BE49-F238E27FC236}">
                <a16:creationId xmlns:a16="http://schemas.microsoft.com/office/drawing/2014/main" id="{62CA34BE-87A5-8F47-C395-886E6870CF67}"/>
              </a:ext>
            </a:extLst>
          </p:cNvPr>
          <p:cNvSpPr/>
          <p:nvPr userDrawn="1"/>
        </p:nvSpPr>
        <p:spPr>
          <a:xfrm>
            <a:off x="5415148" y="2513962"/>
            <a:ext cx="1622434" cy="1622434"/>
          </a:xfrm>
          <a:prstGeom prst="ellipse">
            <a:avLst/>
          </a:prstGeom>
          <a:solidFill>
            <a:schemeClr val="accent3">
              <a:lumMod val="20000"/>
              <a:lumOff val="80000"/>
            </a:schemeClr>
          </a:solidFill>
          <a:ln w="25400"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lang="en-US" sz="1800" noProof="0">
              <a:solidFill>
                <a:schemeClr val="lt1"/>
              </a:solidFill>
              <a:latin typeface="Karla"/>
              <a:ea typeface="Karla"/>
              <a:cs typeface="Karla"/>
              <a:sym typeface="Karla"/>
            </a:endParaRPr>
          </a:p>
        </p:txBody>
      </p:sp>
      <p:sp>
        <p:nvSpPr>
          <p:cNvPr id="14" name="Google Shape;1251;p56">
            <a:extLst>
              <a:ext uri="{FF2B5EF4-FFF2-40B4-BE49-F238E27FC236}">
                <a16:creationId xmlns:a16="http://schemas.microsoft.com/office/drawing/2014/main" id="{E432D5F8-7F62-B5A0-F3AC-814BFBEEB0ED}"/>
              </a:ext>
            </a:extLst>
          </p:cNvPr>
          <p:cNvSpPr/>
          <p:nvPr userDrawn="1"/>
        </p:nvSpPr>
        <p:spPr>
          <a:xfrm>
            <a:off x="7530416" y="2524926"/>
            <a:ext cx="1622434" cy="1622434"/>
          </a:xfrm>
          <a:prstGeom prst="ellipse">
            <a:avLst/>
          </a:prstGeom>
          <a:solidFill>
            <a:schemeClr val="accent3">
              <a:lumMod val="20000"/>
              <a:lumOff val="80000"/>
            </a:schemeClr>
          </a:solidFill>
          <a:ln w="25400"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lang="en-US" sz="1800" noProof="0">
              <a:solidFill>
                <a:schemeClr val="lt1"/>
              </a:solidFill>
              <a:latin typeface="Karla"/>
              <a:ea typeface="Karla"/>
              <a:cs typeface="Karla"/>
              <a:sym typeface="Karla"/>
            </a:endParaRPr>
          </a:p>
        </p:txBody>
      </p:sp>
      <p:sp>
        <p:nvSpPr>
          <p:cNvPr id="16" name="Google Shape;1251;p56">
            <a:extLst>
              <a:ext uri="{FF2B5EF4-FFF2-40B4-BE49-F238E27FC236}">
                <a16:creationId xmlns:a16="http://schemas.microsoft.com/office/drawing/2014/main" id="{FBCE3915-CF40-BF29-2DBB-D9F447CC7555}"/>
              </a:ext>
            </a:extLst>
          </p:cNvPr>
          <p:cNvSpPr/>
          <p:nvPr userDrawn="1"/>
        </p:nvSpPr>
        <p:spPr>
          <a:xfrm>
            <a:off x="9709899" y="2516378"/>
            <a:ext cx="1622434" cy="1622434"/>
          </a:xfrm>
          <a:prstGeom prst="ellipse">
            <a:avLst/>
          </a:prstGeom>
          <a:solidFill>
            <a:schemeClr val="accent3">
              <a:lumMod val="20000"/>
              <a:lumOff val="80000"/>
            </a:schemeClr>
          </a:solidFill>
          <a:ln w="25400"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lang="en-US" sz="1800" noProof="0">
              <a:solidFill>
                <a:schemeClr val="lt1"/>
              </a:solidFill>
              <a:latin typeface="Karla"/>
              <a:ea typeface="Karla"/>
              <a:cs typeface="Karla"/>
              <a:sym typeface="Karla"/>
            </a:endParaRPr>
          </a:p>
        </p:txBody>
      </p:sp>
      <p:sp>
        <p:nvSpPr>
          <p:cNvPr id="21" name="Text Placeholder 19">
            <a:extLst>
              <a:ext uri="{FF2B5EF4-FFF2-40B4-BE49-F238E27FC236}">
                <a16:creationId xmlns:a16="http://schemas.microsoft.com/office/drawing/2014/main" id="{811789E5-14E6-E7AB-C9D8-6E51B4544B23}"/>
              </a:ext>
            </a:extLst>
          </p:cNvPr>
          <p:cNvSpPr>
            <a:spLocks noGrp="1"/>
          </p:cNvSpPr>
          <p:nvPr>
            <p:ph type="body" sz="quarter" idx="13" hasCustomPrompt="1"/>
          </p:nvPr>
        </p:nvSpPr>
        <p:spPr>
          <a:xfrm>
            <a:off x="986726" y="2441448"/>
            <a:ext cx="1622425" cy="1622425"/>
          </a:xfrm>
          <a:prstGeom prst="ellipse">
            <a:avLst/>
          </a:prstGeom>
          <a:solidFill>
            <a:schemeClr val="accent3"/>
          </a:solidFill>
          <a:ln w="25400">
            <a:solidFill>
              <a:schemeClr val="tx1"/>
            </a:solidFill>
          </a:ln>
        </p:spPr>
        <p:txBody>
          <a:bodyPr anchor="ctr"/>
          <a:lstStyle>
            <a:lvl1pPr marL="0" indent="0" algn="ctr">
              <a:buNone/>
              <a:defRPr sz="5400">
                <a:solidFill>
                  <a:schemeClr val="bg1"/>
                </a:solidFill>
                <a:latin typeface="+mj-lt"/>
              </a:defRPr>
            </a:lvl1pPr>
          </a:lstStyle>
          <a:p>
            <a:pPr lvl="0"/>
            <a:r>
              <a:rPr lang="en-US" noProof="0"/>
              <a:t>0</a:t>
            </a:r>
          </a:p>
        </p:txBody>
      </p:sp>
      <p:sp>
        <p:nvSpPr>
          <p:cNvPr id="22" name="Text Placeholder 19">
            <a:extLst>
              <a:ext uri="{FF2B5EF4-FFF2-40B4-BE49-F238E27FC236}">
                <a16:creationId xmlns:a16="http://schemas.microsoft.com/office/drawing/2014/main" id="{AC40220B-3ED2-1841-92D5-C0056EF47402}"/>
              </a:ext>
            </a:extLst>
          </p:cNvPr>
          <p:cNvSpPr>
            <a:spLocks noGrp="1"/>
          </p:cNvSpPr>
          <p:nvPr>
            <p:ph type="body" sz="quarter" idx="14" hasCustomPrompt="1"/>
          </p:nvPr>
        </p:nvSpPr>
        <p:spPr>
          <a:xfrm>
            <a:off x="3154680" y="2441448"/>
            <a:ext cx="1622425" cy="1622425"/>
          </a:xfrm>
          <a:prstGeom prst="ellipse">
            <a:avLst/>
          </a:prstGeom>
          <a:solidFill>
            <a:schemeClr val="accent3"/>
          </a:solidFill>
          <a:ln w="25400">
            <a:solidFill>
              <a:schemeClr val="tx1"/>
            </a:solidFill>
          </a:ln>
        </p:spPr>
        <p:txBody>
          <a:bodyPr anchor="ctr"/>
          <a:lstStyle>
            <a:lvl1pPr marL="0" indent="0" algn="ctr">
              <a:buNone/>
              <a:defRPr sz="5400">
                <a:solidFill>
                  <a:schemeClr val="bg1"/>
                </a:solidFill>
                <a:latin typeface="+mj-lt"/>
              </a:defRPr>
            </a:lvl1pPr>
          </a:lstStyle>
          <a:p>
            <a:pPr lvl="0"/>
            <a:r>
              <a:rPr lang="en-US" noProof="0"/>
              <a:t>0</a:t>
            </a:r>
          </a:p>
        </p:txBody>
      </p:sp>
      <p:sp>
        <p:nvSpPr>
          <p:cNvPr id="23" name="Text Placeholder 19">
            <a:extLst>
              <a:ext uri="{FF2B5EF4-FFF2-40B4-BE49-F238E27FC236}">
                <a16:creationId xmlns:a16="http://schemas.microsoft.com/office/drawing/2014/main" id="{B8BC651C-16ED-1741-08D3-8BA2D618C650}"/>
              </a:ext>
            </a:extLst>
          </p:cNvPr>
          <p:cNvSpPr>
            <a:spLocks noGrp="1"/>
          </p:cNvSpPr>
          <p:nvPr>
            <p:ph type="body" sz="quarter" idx="15" hasCustomPrompt="1"/>
          </p:nvPr>
        </p:nvSpPr>
        <p:spPr>
          <a:xfrm>
            <a:off x="5330952" y="2441448"/>
            <a:ext cx="1622425" cy="1622425"/>
          </a:xfrm>
          <a:prstGeom prst="ellipse">
            <a:avLst/>
          </a:prstGeom>
          <a:solidFill>
            <a:schemeClr val="accent3"/>
          </a:solidFill>
          <a:ln w="25400">
            <a:solidFill>
              <a:schemeClr val="tx1"/>
            </a:solidFill>
          </a:ln>
        </p:spPr>
        <p:txBody>
          <a:bodyPr anchor="ctr"/>
          <a:lstStyle>
            <a:lvl1pPr marL="0" indent="0" algn="ctr">
              <a:buNone/>
              <a:defRPr sz="5400">
                <a:solidFill>
                  <a:schemeClr val="bg1"/>
                </a:solidFill>
                <a:latin typeface="+mj-lt"/>
              </a:defRPr>
            </a:lvl1pPr>
          </a:lstStyle>
          <a:p>
            <a:pPr lvl="0"/>
            <a:r>
              <a:rPr lang="en-US" noProof="0"/>
              <a:t>0</a:t>
            </a:r>
          </a:p>
        </p:txBody>
      </p:sp>
      <p:sp>
        <p:nvSpPr>
          <p:cNvPr id="24" name="Text Placeholder 19">
            <a:extLst>
              <a:ext uri="{FF2B5EF4-FFF2-40B4-BE49-F238E27FC236}">
                <a16:creationId xmlns:a16="http://schemas.microsoft.com/office/drawing/2014/main" id="{B42AFC50-5862-D501-9586-4A96D4DA667F}"/>
              </a:ext>
            </a:extLst>
          </p:cNvPr>
          <p:cNvSpPr>
            <a:spLocks noGrp="1"/>
          </p:cNvSpPr>
          <p:nvPr>
            <p:ph type="body" sz="quarter" idx="16" hasCustomPrompt="1"/>
          </p:nvPr>
        </p:nvSpPr>
        <p:spPr>
          <a:xfrm>
            <a:off x="7443216" y="2441448"/>
            <a:ext cx="1622425" cy="1622425"/>
          </a:xfrm>
          <a:prstGeom prst="ellipse">
            <a:avLst/>
          </a:prstGeom>
          <a:solidFill>
            <a:schemeClr val="accent3"/>
          </a:solidFill>
          <a:ln w="25400">
            <a:solidFill>
              <a:schemeClr val="tx1"/>
            </a:solidFill>
          </a:ln>
        </p:spPr>
        <p:txBody>
          <a:bodyPr anchor="ctr"/>
          <a:lstStyle>
            <a:lvl1pPr marL="0" indent="0" algn="ctr">
              <a:buNone/>
              <a:defRPr sz="5400">
                <a:solidFill>
                  <a:schemeClr val="bg1"/>
                </a:solidFill>
                <a:latin typeface="+mj-lt"/>
              </a:defRPr>
            </a:lvl1pPr>
          </a:lstStyle>
          <a:p>
            <a:pPr lvl="0"/>
            <a:r>
              <a:rPr lang="en-US" noProof="0"/>
              <a:t>0</a:t>
            </a:r>
          </a:p>
        </p:txBody>
      </p:sp>
      <p:sp>
        <p:nvSpPr>
          <p:cNvPr id="25" name="Text Placeholder 19">
            <a:extLst>
              <a:ext uri="{FF2B5EF4-FFF2-40B4-BE49-F238E27FC236}">
                <a16:creationId xmlns:a16="http://schemas.microsoft.com/office/drawing/2014/main" id="{45772425-B358-35A8-C707-76C81B500EDA}"/>
              </a:ext>
            </a:extLst>
          </p:cNvPr>
          <p:cNvSpPr>
            <a:spLocks noGrp="1"/>
          </p:cNvSpPr>
          <p:nvPr>
            <p:ph type="body" sz="quarter" idx="17" hasCustomPrompt="1"/>
          </p:nvPr>
        </p:nvSpPr>
        <p:spPr>
          <a:xfrm>
            <a:off x="9628632" y="2441448"/>
            <a:ext cx="1622425" cy="1622425"/>
          </a:xfrm>
          <a:prstGeom prst="ellipse">
            <a:avLst/>
          </a:prstGeom>
          <a:solidFill>
            <a:schemeClr val="accent3"/>
          </a:solidFill>
          <a:ln w="25400">
            <a:solidFill>
              <a:schemeClr val="tx1"/>
            </a:solidFill>
          </a:ln>
        </p:spPr>
        <p:txBody>
          <a:bodyPr anchor="ctr"/>
          <a:lstStyle>
            <a:lvl1pPr marL="0" indent="0" algn="ctr">
              <a:buNone/>
              <a:defRPr sz="5400">
                <a:solidFill>
                  <a:schemeClr val="bg1"/>
                </a:solidFill>
                <a:latin typeface="+mj-lt"/>
              </a:defRPr>
            </a:lvl1pPr>
          </a:lstStyle>
          <a:p>
            <a:pPr lvl="0"/>
            <a:r>
              <a:rPr lang="en-US" noProof="0"/>
              <a:t>0</a:t>
            </a:r>
          </a:p>
        </p:txBody>
      </p:sp>
      <p:sp>
        <p:nvSpPr>
          <p:cNvPr id="27" name="Text Placeholder 26">
            <a:extLst>
              <a:ext uri="{FF2B5EF4-FFF2-40B4-BE49-F238E27FC236}">
                <a16:creationId xmlns:a16="http://schemas.microsoft.com/office/drawing/2014/main" id="{B0B8A0CF-58B1-629F-C8DB-238E5114277C}"/>
              </a:ext>
            </a:extLst>
          </p:cNvPr>
          <p:cNvSpPr>
            <a:spLocks noGrp="1"/>
          </p:cNvSpPr>
          <p:nvPr>
            <p:ph type="body" sz="quarter" idx="18"/>
          </p:nvPr>
        </p:nvSpPr>
        <p:spPr>
          <a:xfrm>
            <a:off x="824102" y="4325112"/>
            <a:ext cx="1947672" cy="630936"/>
          </a:xfrm>
        </p:spPr>
        <p:txBody>
          <a:bodyPr/>
          <a:lstStyle>
            <a:lvl1pPr marL="0" indent="0" algn="ctr">
              <a:lnSpc>
                <a:spcPct val="120000"/>
              </a:lnSpc>
              <a:spcBef>
                <a:spcPts val="0"/>
              </a:spcBef>
              <a:buNone/>
              <a:defRPr sz="2000">
                <a:latin typeface="+mj-lt"/>
              </a:defRPr>
            </a:lvl1pPr>
          </a:lstStyle>
          <a:p>
            <a:pPr lvl="0"/>
            <a:r>
              <a:rPr lang="en-US" noProof="0"/>
              <a:t>Click to edit Master text styles</a:t>
            </a:r>
          </a:p>
        </p:txBody>
      </p:sp>
      <p:sp>
        <p:nvSpPr>
          <p:cNvPr id="28" name="Text Placeholder 26">
            <a:extLst>
              <a:ext uri="{FF2B5EF4-FFF2-40B4-BE49-F238E27FC236}">
                <a16:creationId xmlns:a16="http://schemas.microsoft.com/office/drawing/2014/main" id="{3973DBDD-5F4C-3094-B5AB-751AF360379C}"/>
              </a:ext>
            </a:extLst>
          </p:cNvPr>
          <p:cNvSpPr>
            <a:spLocks noGrp="1"/>
          </p:cNvSpPr>
          <p:nvPr>
            <p:ph type="body" sz="quarter" idx="19"/>
          </p:nvPr>
        </p:nvSpPr>
        <p:spPr>
          <a:xfrm>
            <a:off x="2992056" y="4326702"/>
            <a:ext cx="1947672" cy="630936"/>
          </a:xfrm>
        </p:spPr>
        <p:txBody>
          <a:bodyPr/>
          <a:lstStyle>
            <a:lvl1pPr marL="0" indent="0" algn="ctr">
              <a:lnSpc>
                <a:spcPct val="120000"/>
              </a:lnSpc>
              <a:spcBef>
                <a:spcPts val="0"/>
              </a:spcBef>
              <a:buNone/>
              <a:defRPr sz="2000">
                <a:latin typeface="+mj-lt"/>
              </a:defRPr>
            </a:lvl1pPr>
          </a:lstStyle>
          <a:p>
            <a:pPr lvl="0"/>
            <a:r>
              <a:rPr lang="en-US" noProof="0"/>
              <a:t>Click to edit Master text styles</a:t>
            </a:r>
          </a:p>
        </p:txBody>
      </p:sp>
      <p:sp>
        <p:nvSpPr>
          <p:cNvPr id="29" name="Text Placeholder 26">
            <a:extLst>
              <a:ext uri="{FF2B5EF4-FFF2-40B4-BE49-F238E27FC236}">
                <a16:creationId xmlns:a16="http://schemas.microsoft.com/office/drawing/2014/main" id="{6A7033DE-A188-7F2B-B42D-3B4334B2C4BE}"/>
              </a:ext>
            </a:extLst>
          </p:cNvPr>
          <p:cNvSpPr>
            <a:spLocks noGrp="1"/>
          </p:cNvSpPr>
          <p:nvPr>
            <p:ph type="body" sz="quarter" idx="20"/>
          </p:nvPr>
        </p:nvSpPr>
        <p:spPr>
          <a:xfrm>
            <a:off x="5168328" y="4313642"/>
            <a:ext cx="1947672" cy="630936"/>
          </a:xfrm>
        </p:spPr>
        <p:txBody>
          <a:bodyPr/>
          <a:lstStyle>
            <a:lvl1pPr marL="0" indent="0" algn="ctr">
              <a:lnSpc>
                <a:spcPct val="120000"/>
              </a:lnSpc>
              <a:spcBef>
                <a:spcPts val="0"/>
              </a:spcBef>
              <a:buNone/>
              <a:defRPr sz="2000">
                <a:latin typeface="+mj-lt"/>
              </a:defRPr>
            </a:lvl1pPr>
          </a:lstStyle>
          <a:p>
            <a:pPr lvl="0"/>
            <a:r>
              <a:rPr lang="en-US" noProof="0"/>
              <a:t>Click to edit Master text styles</a:t>
            </a:r>
          </a:p>
        </p:txBody>
      </p:sp>
      <p:sp>
        <p:nvSpPr>
          <p:cNvPr id="30" name="Text Placeholder 26">
            <a:extLst>
              <a:ext uri="{FF2B5EF4-FFF2-40B4-BE49-F238E27FC236}">
                <a16:creationId xmlns:a16="http://schemas.microsoft.com/office/drawing/2014/main" id="{82C8DA85-8265-9485-A51D-73E1629CC541}"/>
              </a:ext>
            </a:extLst>
          </p:cNvPr>
          <p:cNvSpPr>
            <a:spLocks noGrp="1"/>
          </p:cNvSpPr>
          <p:nvPr>
            <p:ph type="body" sz="quarter" idx="21"/>
          </p:nvPr>
        </p:nvSpPr>
        <p:spPr>
          <a:xfrm>
            <a:off x="7279858" y="4319944"/>
            <a:ext cx="1947672" cy="630936"/>
          </a:xfrm>
        </p:spPr>
        <p:txBody>
          <a:bodyPr/>
          <a:lstStyle>
            <a:lvl1pPr marL="0" indent="0" algn="ctr">
              <a:lnSpc>
                <a:spcPct val="120000"/>
              </a:lnSpc>
              <a:spcBef>
                <a:spcPts val="0"/>
              </a:spcBef>
              <a:buNone/>
              <a:defRPr sz="2000">
                <a:latin typeface="+mj-lt"/>
              </a:defRPr>
            </a:lvl1pPr>
          </a:lstStyle>
          <a:p>
            <a:pPr lvl="0"/>
            <a:r>
              <a:rPr lang="en-US" noProof="0"/>
              <a:t>Click to edit Master text styles</a:t>
            </a:r>
          </a:p>
        </p:txBody>
      </p:sp>
      <p:sp>
        <p:nvSpPr>
          <p:cNvPr id="31" name="Text Placeholder 26">
            <a:extLst>
              <a:ext uri="{FF2B5EF4-FFF2-40B4-BE49-F238E27FC236}">
                <a16:creationId xmlns:a16="http://schemas.microsoft.com/office/drawing/2014/main" id="{20594F27-59D4-99D2-77B5-71915573EDA4}"/>
              </a:ext>
            </a:extLst>
          </p:cNvPr>
          <p:cNvSpPr>
            <a:spLocks noGrp="1"/>
          </p:cNvSpPr>
          <p:nvPr>
            <p:ph type="body" sz="quarter" idx="22"/>
          </p:nvPr>
        </p:nvSpPr>
        <p:spPr>
          <a:xfrm>
            <a:off x="9466008" y="4319944"/>
            <a:ext cx="1947672" cy="630936"/>
          </a:xfrm>
        </p:spPr>
        <p:txBody>
          <a:bodyPr/>
          <a:lstStyle>
            <a:lvl1pPr marL="0" indent="0" algn="ctr">
              <a:lnSpc>
                <a:spcPct val="120000"/>
              </a:lnSpc>
              <a:spcBef>
                <a:spcPts val="0"/>
              </a:spcBef>
              <a:buNone/>
              <a:defRPr sz="2000">
                <a:latin typeface="+mj-lt"/>
              </a:defRPr>
            </a:lvl1pPr>
          </a:lstStyle>
          <a:p>
            <a:pPr lvl="0"/>
            <a:r>
              <a:rPr lang="en-US" noProof="0"/>
              <a:t>Click to edit Master text styles</a:t>
            </a:r>
          </a:p>
        </p:txBody>
      </p:sp>
    </p:spTree>
    <p:extLst>
      <p:ext uri="{BB962C8B-B14F-4D97-AF65-F5344CB8AC3E}">
        <p14:creationId xmlns:p14="http://schemas.microsoft.com/office/powerpoint/2010/main" val="74892560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preserve="1" userDrawn="1">
  <p:cSld name="Content with Caption">
    <p:bg>
      <p:bgPr>
        <a:solidFill>
          <a:schemeClr val="tx2"/>
        </a:solidFill>
        <a:effectLst/>
      </p:bgPr>
    </p:bg>
    <p:spTree>
      <p:nvGrpSpPr>
        <p:cNvPr id="1" name=""/>
        <p:cNvGrpSpPr/>
        <p:nvPr/>
      </p:nvGrpSpPr>
      <p:grpSpPr>
        <a:xfrm>
          <a:off x="0" y="0"/>
          <a:ext cx="0" cy="0"/>
          <a:chOff x="0" y="0"/>
          <a:chExt cx="0" cy="0"/>
        </a:xfrm>
      </p:grpSpPr>
      <p:sp>
        <p:nvSpPr>
          <p:cNvPr id="8" name="Google Shape;327;p33">
            <a:extLst>
              <a:ext uri="{FF2B5EF4-FFF2-40B4-BE49-F238E27FC236}">
                <a16:creationId xmlns:a16="http://schemas.microsoft.com/office/drawing/2014/main" id="{F51DD675-2DC4-A4BE-C624-3048A2E666B7}"/>
              </a:ext>
            </a:extLst>
          </p:cNvPr>
          <p:cNvSpPr/>
          <p:nvPr userDrawn="1"/>
        </p:nvSpPr>
        <p:spPr>
          <a:xfrm>
            <a:off x="809553" y="1012104"/>
            <a:ext cx="6957749" cy="5061732"/>
          </a:xfrm>
          <a:prstGeom prst="rect">
            <a:avLst/>
          </a:prstGeom>
          <a:solidFill>
            <a:schemeClr val="accent4"/>
          </a:solidFill>
          <a:ln w="25400"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lang="en-US" sz="1800" b="0" i="0" u="none" strike="noStrike" cap="none" noProof="0">
              <a:solidFill>
                <a:schemeClr val="lt1"/>
              </a:solidFill>
              <a:latin typeface="Karla"/>
              <a:ea typeface="Karla"/>
              <a:cs typeface="Karla"/>
              <a:sym typeface="Karla"/>
            </a:endParaRPr>
          </a:p>
        </p:txBody>
      </p:sp>
      <p:sp>
        <p:nvSpPr>
          <p:cNvPr id="12" name="Google Shape;328;p33">
            <a:extLst>
              <a:ext uri="{FF2B5EF4-FFF2-40B4-BE49-F238E27FC236}">
                <a16:creationId xmlns:a16="http://schemas.microsoft.com/office/drawing/2014/main" id="{A0952ED0-9FCB-B6D2-E806-E2663B8961D0}"/>
              </a:ext>
            </a:extLst>
          </p:cNvPr>
          <p:cNvSpPr/>
          <p:nvPr userDrawn="1"/>
        </p:nvSpPr>
        <p:spPr>
          <a:xfrm>
            <a:off x="600338" y="782757"/>
            <a:ext cx="6957749" cy="5061732"/>
          </a:xfrm>
          <a:prstGeom prst="rect">
            <a:avLst/>
          </a:prstGeom>
          <a:solidFill>
            <a:schemeClr val="accent5"/>
          </a:solidFill>
          <a:ln w="25400"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lang="en-US" sz="1800" b="0" i="0" u="none" strike="noStrike" cap="none" noProof="0">
              <a:solidFill>
                <a:schemeClr val="lt1"/>
              </a:solidFill>
              <a:latin typeface="Karla"/>
              <a:ea typeface="Karla"/>
              <a:cs typeface="Karla"/>
              <a:sym typeface="Karla"/>
            </a:endParaRPr>
          </a:p>
        </p:txBody>
      </p:sp>
      <p:sp>
        <p:nvSpPr>
          <p:cNvPr id="10" name="Picture Placeholder 9">
            <a:extLst>
              <a:ext uri="{FF2B5EF4-FFF2-40B4-BE49-F238E27FC236}">
                <a16:creationId xmlns:a16="http://schemas.microsoft.com/office/drawing/2014/main" id="{0BC3CDDF-FEA3-712D-9071-515D264F06E7}"/>
              </a:ext>
            </a:extLst>
          </p:cNvPr>
          <p:cNvSpPr>
            <a:spLocks noGrp="1"/>
          </p:cNvSpPr>
          <p:nvPr>
            <p:ph type="pic" sz="quarter" idx="13"/>
          </p:nvPr>
        </p:nvSpPr>
        <p:spPr>
          <a:xfrm>
            <a:off x="8296656" y="0"/>
            <a:ext cx="3895344" cy="6858000"/>
          </a:xfrm>
          <a:solidFill>
            <a:schemeClr val="accent1"/>
          </a:solidFill>
        </p:spPr>
        <p:txBody>
          <a:bodyPr anchor="ctr"/>
          <a:lstStyle>
            <a:lvl1pPr marL="0" indent="0" algn="ctr">
              <a:buNone/>
              <a:defRPr/>
            </a:lvl1pPr>
          </a:lstStyle>
          <a:p>
            <a:r>
              <a:rPr lang="en-US" noProof="0"/>
              <a:t>Click icon to add picture</a:t>
            </a:r>
          </a:p>
        </p:txBody>
      </p:sp>
      <p:sp>
        <p:nvSpPr>
          <p:cNvPr id="3" name="Content Placeholder 2">
            <a:extLst>
              <a:ext uri="{FF2B5EF4-FFF2-40B4-BE49-F238E27FC236}">
                <a16:creationId xmlns:a16="http://schemas.microsoft.com/office/drawing/2014/main" id="{A00F6C1B-F86D-84E1-F13C-1A2310E172C3}"/>
              </a:ext>
            </a:extLst>
          </p:cNvPr>
          <p:cNvSpPr>
            <a:spLocks noGrp="1"/>
          </p:cNvSpPr>
          <p:nvPr>
            <p:ph idx="1"/>
          </p:nvPr>
        </p:nvSpPr>
        <p:spPr>
          <a:xfrm>
            <a:off x="1389888" y="3054096"/>
            <a:ext cx="5010912" cy="2130552"/>
          </a:xfrm>
        </p:spPr>
        <p:txBody>
          <a:bodyPr/>
          <a:lstStyle>
            <a:lvl1pPr marL="54864" indent="0">
              <a:lnSpc>
                <a:spcPct val="120000"/>
              </a:lnSpc>
              <a:spcBef>
                <a:spcPts val="0"/>
              </a:spcBef>
              <a:buNone/>
              <a:defRPr sz="1600"/>
            </a:lvl1pPr>
            <a:lvl2pPr>
              <a:defRPr sz="1400"/>
            </a:lvl2pPr>
            <a:lvl3pPr>
              <a:defRPr sz="1200"/>
            </a:lvl3pPr>
            <a:lvl4pPr>
              <a:defRPr sz="1100"/>
            </a:lvl4pPr>
            <a:lvl5pPr>
              <a:defRPr sz="1100"/>
            </a:lvl5pPr>
          </a:lstStyle>
          <a:p>
            <a:pPr lvl="0"/>
            <a:r>
              <a:rPr lang="en-US" noProof="0"/>
              <a:t>Click to edit Master text styles</a:t>
            </a:r>
          </a:p>
        </p:txBody>
      </p:sp>
      <p:sp>
        <p:nvSpPr>
          <p:cNvPr id="15" name="Title 14">
            <a:extLst>
              <a:ext uri="{FF2B5EF4-FFF2-40B4-BE49-F238E27FC236}">
                <a16:creationId xmlns:a16="http://schemas.microsoft.com/office/drawing/2014/main" id="{0CEC277B-7A8A-2EC2-9A02-B0B8B9B3BCFF}"/>
              </a:ext>
            </a:extLst>
          </p:cNvPr>
          <p:cNvSpPr>
            <a:spLocks noGrp="1"/>
          </p:cNvSpPr>
          <p:nvPr>
            <p:ph type="title"/>
          </p:nvPr>
        </p:nvSpPr>
        <p:spPr/>
        <p:txBody>
          <a:bodyPr/>
          <a:lstStyle/>
          <a:p>
            <a:r>
              <a:rPr lang="en-US"/>
              <a:t>Click to edit Master title style</a:t>
            </a:r>
            <a:endParaRPr lang="en-GB"/>
          </a:p>
        </p:txBody>
      </p:sp>
    </p:spTree>
    <p:extLst>
      <p:ext uri="{BB962C8B-B14F-4D97-AF65-F5344CB8AC3E}">
        <p14:creationId xmlns:p14="http://schemas.microsoft.com/office/powerpoint/2010/main" val="38820848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preserve="1" userDrawn="1">
  <p:cSld name="Section Header">
    <p:bg>
      <p:bgPr>
        <a:solidFill>
          <a:schemeClr val="accent4"/>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938D51F-4DA4-5AB7-6ACD-17065B86DE72}"/>
              </a:ext>
            </a:extLst>
          </p:cNvPr>
          <p:cNvSpPr>
            <a:spLocks noGrp="1"/>
          </p:cNvSpPr>
          <p:nvPr>
            <p:ph type="title"/>
          </p:nvPr>
        </p:nvSpPr>
        <p:spPr>
          <a:xfrm>
            <a:off x="731520" y="1947672"/>
            <a:ext cx="3017520" cy="1938528"/>
          </a:xfrm>
        </p:spPr>
        <p:txBody>
          <a:bodyPr anchor="t"/>
          <a:lstStyle>
            <a:lvl1pPr algn="l">
              <a:defRPr sz="6000"/>
            </a:lvl1pPr>
          </a:lstStyle>
          <a:p>
            <a:r>
              <a:rPr lang="en-US" noProof="0"/>
              <a:t>Click to edit Master title style</a:t>
            </a:r>
          </a:p>
        </p:txBody>
      </p:sp>
      <p:sp>
        <p:nvSpPr>
          <p:cNvPr id="3" name="Text Placeholder 2">
            <a:extLst>
              <a:ext uri="{FF2B5EF4-FFF2-40B4-BE49-F238E27FC236}">
                <a16:creationId xmlns:a16="http://schemas.microsoft.com/office/drawing/2014/main" id="{F4264711-7A11-A788-DD48-17D0C3B08384}"/>
              </a:ext>
            </a:extLst>
          </p:cNvPr>
          <p:cNvSpPr>
            <a:spLocks noGrp="1"/>
          </p:cNvSpPr>
          <p:nvPr>
            <p:ph type="body" idx="1"/>
          </p:nvPr>
        </p:nvSpPr>
        <p:spPr>
          <a:xfrm>
            <a:off x="758952" y="4279392"/>
            <a:ext cx="2980944" cy="402336"/>
          </a:xfrm>
        </p:spPr>
        <p:txBody>
          <a:bodyPr/>
          <a:lstStyle>
            <a:lvl1pPr marL="0" indent="0">
              <a:lnSpc>
                <a:spcPct val="100000"/>
              </a:lnSpc>
              <a:spcBef>
                <a:spcPts val="0"/>
              </a:spcBef>
              <a:buNone/>
              <a:defRPr sz="20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noProof="0"/>
              <a:t>Click to edit Master text styles</a:t>
            </a:r>
          </a:p>
        </p:txBody>
      </p:sp>
      <p:sp>
        <p:nvSpPr>
          <p:cNvPr id="8" name="Google Shape;1251;p56">
            <a:extLst>
              <a:ext uri="{FF2B5EF4-FFF2-40B4-BE49-F238E27FC236}">
                <a16:creationId xmlns:a16="http://schemas.microsoft.com/office/drawing/2014/main" id="{9061A64A-DA6A-5D22-BE0B-94B0626A6CF1}"/>
              </a:ext>
            </a:extLst>
          </p:cNvPr>
          <p:cNvSpPr/>
          <p:nvPr userDrawn="1"/>
        </p:nvSpPr>
        <p:spPr>
          <a:xfrm>
            <a:off x="5102241" y="597060"/>
            <a:ext cx="5949692" cy="5949692"/>
          </a:xfrm>
          <a:prstGeom prst="ellipse">
            <a:avLst/>
          </a:prstGeom>
          <a:solidFill>
            <a:schemeClr val="accent2"/>
          </a:solidFill>
          <a:ln w="25400"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lang="en-US" sz="1800" noProof="0">
              <a:solidFill>
                <a:schemeClr val="lt1"/>
              </a:solidFill>
              <a:latin typeface="Karla"/>
              <a:ea typeface="Karla"/>
              <a:cs typeface="Karla"/>
              <a:sym typeface="Karla"/>
            </a:endParaRPr>
          </a:p>
        </p:txBody>
      </p:sp>
      <p:sp>
        <p:nvSpPr>
          <p:cNvPr id="10" name="Picture Placeholder 9">
            <a:extLst>
              <a:ext uri="{FF2B5EF4-FFF2-40B4-BE49-F238E27FC236}">
                <a16:creationId xmlns:a16="http://schemas.microsoft.com/office/drawing/2014/main" id="{E88E5310-5724-6031-306F-4110AC65EBDB}"/>
              </a:ext>
            </a:extLst>
          </p:cNvPr>
          <p:cNvSpPr>
            <a:spLocks noGrp="1" noChangeAspect="1"/>
          </p:cNvSpPr>
          <p:nvPr>
            <p:ph type="pic" sz="quarter" idx="10"/>
          </p:nvPr>
        </p:nvSpPr>
        <p:spPr>
          <a:xfrm>
            <a:off x="5001768" y="420624"/>
            <a:ext cx="5897880" cy="5897880"/>
          </a:xfrm>
          <a:prstGeom prst="ellipse">
            <a:avLst/>
          </a:prstGeom>
          <a:solidFill>
            <a:schemeClr val="accent1"/>
          </a:solidFill>
          <a:ln w="25400">
            <a:solidFill>
              <a:schemeClr val="tx1"/>
            </a:solidFill>
          </a:ln>
        </p:spPr>
        <p:txBody>
          <a:bodyPr anchor="ctr"/>
          <a:lstStyle>
            <a:lvl1pPr marL="0" indent="0" algn="ctr">
              <a:buNone/>
              <a:defRPr/>
            </a:lvl1pPr>
          </a:lstStyle>
          <a:p>
            <a:r>
              <a:rPr lang="en-US" noProof="0"/>
              <a:t>Click icon to add picture</a:t>
            </a:r>
          </a:p>
        </p:txBody>
      </p:sp>
    </p:spTree>
    <p:extLst>
      <p:ext uri="{BB962C8B-B14F-4D97-AF65-F5344CB8AC3E}">
        <p14:creationId xmlns:p14="http://schemas.microsoft.com/office/powerpoint/2010/main" val="79116872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obj" preserve="1">
  <p:cSld name="Title and Content">
    <p:bg>
      <p:bgPr>
        <a:solidFill>
          <a:schemeClr val="accent5"/>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F01426A-0740-2EB9-FC34-9C043459357E}"/>
              </a:ext>
            </a:extLst>
          </p:cNvPr>
          <p:cNvSpPr>
            <a:spLocks noGrp="1"/>
          </p:cNvSpPr>
          <p:nvPr>
            <p:ph type="title"/>
          </p:nvPr>
        </p:nvSpPr>
        <p:spPr/>
        <p:txBody>
          <a:bodyPr/>
          <a:lstStyle/>
          <a:p>
            <a:r>
              <a:rPr lang="en-US" noProof="0"/>
              <a:t>Click to edit Master title style</a:t>
            </a:r>
          </a:p>
        </p:txBody>
      </p:sp>
      <p:sp>
        <p:nvSpPr>
          <p:cNvPr id="3" name="Content Placeholder 2">
            <a:extLst>
              <a:ext uri="{FF2B5EF4-FFF2-40B4-BE49-F238E27FC236}">
                <a16:creationId xmlns:a16="http://schemas.microsoft.com/office/drawing/2014/main" id="{A00F6C1B-F86D-84E1-F13C-1A2310E172C3}"/>
              </a:ext>
            </a:extLst>
          </p:cNvPr>
          <p:cNvSpPr>
            <a:spLocks noGrp="1"/>
          </p:cNvSpPr>
          <p:nvPr>
            <p:ph idx="1"/>
          </p:nvPr>
        </p:nvSpPr>
        <p:spPr>
          <a:xfrm>
            <a:off x="484632" y="1810512"/>
            <a:ext cx="11000232" cy="4160520"/>
          </a:xfrm>
        </p:spPr>
        <p:txBody>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Tree>
    <p:extLst>
      <p:ext uri="{BB962C8B-B14F-4D97-AF65-F5344CB8AC3E}">
        <p14:creationId xmlns:p14="http://schemas.microsoft.com/office/powerpoint/2010/main" val="120134929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Quote">
    <p:bg>
      <p:bgPr>
        <a:solidFill>
          <a:schemeClr val="accent3"/>
        </a:solidFill>
        <a:effectLst/>
      </p:bgPr>
    </p:bg>
    <p:spTree>
      <p:nvGrpSpPr>
        <p:cNvPr id="1" name=""/>
        <p:cNvGrpSpPr/>
        <p:nvPr/>
      </p:nvGrpSpPr>
      <p:grpSpPr>
        <a:xfrm>
          <a:off x="0" y="0"/>
          <a:ext cx="0" cy="0"/>
          <a:chOff x="0" y="0"/>
          <a:chExt cx="0" cy="0"/>
        </a:xfrm>
      </p:grpSpPr>
      <p:sp>
        <p:nvSpPr>
          <p:cNvPr id="12" name="Google Shape;327;p33">
            <a:extLst>
              <a:ext uri="{FF2B5EF4-FFF2-40B4-BE49-F238E27FC236}">
                <a16:creationId xmlns:a16="http://schemas.microsoft.com/office/drawing/2014/main" id="{EA1EE280-E44E-F71B-ED1B-CA8CEDEE6175}"/>
              </a:ext>
            </a:extLst>
          </p:cNvPr>
          <p:cNvSpPr/>
          <p:nvPr userDrawn="1"/>
        </p:nvSpPr>
        <p:spPr>
          <a:xfrm>
            <a:off x="1087280" y="1161412"/>
            <a:ext cx="10221119" cy="4831742"/>
          </a:xfrm>
          <a:prstGeom prst="rect">
            <a:avLst/>
          </a:prstGeom>
          <a:solidFill>
            <a:schemeClr val="accent5"/>
          </a:solidFill>
          <a:ln w="25400"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lang="en-US" sz="1800" b="0" i="0" u="none" strike="noStrike" cap="none" noProof="0">
              <a:solidFill>
                <a:schemeClr val="accent2">
                  <a:lumMod val="20000"/>
                  <a:lumOff val="80000"/>
                </a:schemeClr>
              </a:solidFill>
              <a:latin typeface="Karla"/>
              <a:ea typeface="Karla"/>
              <a:cs typeface="Karla"/>
              <a:sym typeface="Karla"/>
            </a:endParaRPr>
          </a:p>
        </p:txBody>
      </p:sp>
      <p:sp>
        <p:nvSpPr>
          <p:cNvPr id="14" name="Google Shape;328;p33">
            <a:extLst>
              <a:ext uri="{FF2B5EF4-FFF2-40B4-BE49-F238E27FC236}">
                <a16:creationId xmlns:a16="http://schemas.microsoft.com/office/drawing/2014/main" id="{332C8624-D848-DF0C-9104-7A2655E4A0FE}"/>
              </a:ext>
            </a:extLst>
          </p:cNvPr>
          <p:cNvSpPr/>
          <p:nvPr userDrawn="1"/>
        </p:nvSpPr>
        <p:spPr>
          <a:xfrm>
            <a:off x="858371" y="800100"/>
            <a:ext cx="10221119" cy="4953001"/>
          </a:xfrm>
          <a:prstGeom prst="rect">
            <a:avLst/>
          </a:prstGeom>
          <a:solidFill>
            <a:schemeClr val="accent4"/>
          </a:solidFill>
          <a:ln w="25400"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lang="en-US" sz="1800" b="0" i="0" u="none" strike="noStrike" cap="none" noProof="0">
              <a:solidFill>
                <a:schemeClr val="lt1"/>
              </a:solidFill>
              <a:latin typeface="Karla"/>
              <a:ea typeface="Karla"/>
              <a:cs typeface="Karla"/>
              <a:sym typeface="Karla"/>
            </a:endParaRPr>
          </a:p>
        </p:txBody>
      </p:sp>
      <p:sp>
        <p:nvSpPr>
          <p:cNvPr id="2" name="Title 1">
            <a:extLst>
              <a:ext uri="{FF2B5EF4-FFF2-40B4-BE49-F238E27FC236}">
                <a16:creationId xmlns:a16="http://schemas.microsoft.com/office/drawing/2014/main" id="{BF01426A-0740-2EB9-FC34-9C043459357E}"/>
              </a:ext>
            </a:extLst>
          </p:cNvPr>
          <p:cNvSpPr>
            <a:spLocks noGrp="1"/>
          </p:cNvSpPr>
          <p:nvPr>
            <p:ph type="title"/>
          </p:nvPr>
        </p:nvSpPr>
        <p:spPr>
          <a:xfrm>
            <a:off x="2862072" y="2322576"/>
            <a:ext cx="6473952" cy="1901952"/>
          </a:xfrm>
        </p:spPr>
        <p:txBody>
          <a:bodyPr anchor="ctr"/>
          <a:lstStyle>
            <a:lvl1pPr algn="l">
              <a:lnSpc>
                <a:spcPct val="90000"/>
              </a:lnSpc>
              <a:defRPr sz="4000"/>
            </a:lvl1pPr>
          </a:lstStyle>
          <a:p>
            <a:r>
              <a:rPr lang="en-US" noProof="0"/>
              <a:t>Click to edit Master title style</a:t>
            </a:r>
          </a:p>
        </p:txBody>
      </p:sp>
      <p:sp>
        <p:nvSpPr>
          <p:cNvPr id="18" name="Text Placeholder 15">
            <a:extLst>
              <a:ext uri="{FF2B5EF4-FFF2-40B4-BE49-F238E27FC236}">
                <a16:creationId xmlns:a16="http://schemas.microsoft.com/office/drawing/2014/main" id="{4817D722-78FF-E98D-229F-DDC8146F5572}"/>
              </a:ext>
            </a:extLst>
          </p:cNvPr>
          <p:cNvSpPr>
            <a:spLocks noGrp="1"/>
          </p:cNvSpPr>
          <p:nvPr>
            <p:ph type="body" sz="quarter" idx="15" hasCustomPrompt="1"/>
          </p:nvPr>
        </p:nvSpPr>
        <p:spPr>
          <a:xfrm>
            <a:off x="1027874" y="809103"/>
            <a:ext cx="1798955" cy="2062163"/>
          </a:xfrm>
        </p:spPr>
        <p:txBody>
          <a:bodyPr anchor="t"/>
          <a:lstStyle>
            <a:lvl1pPr marL="0" indent="0">
              <a:buNone/>
              <a:defRPr sz="25000" b="1">
                <a:solidFill>
                  <a:schemeClr val="tx2"/>
                </a:solidFill>
                <a:latin typeface="+mj-lt"/>
              </a:defRPr>
            </a:lvl1pPr>
          </a:lstStyle>
          <a:p>
            <a:pPr lvl="0"/>
            <a:r>
              <a:rPr lang="en-US" noProof="0"/>
              <a:t>“</a:t>
            </a:r>
          </a:p>
        </p:txBody>
      </p:sp>
      <p:sp>
        <p:nvSpPr>
          <p:cNvPr id="3" name="Content Placeholder 2">
            <a:extLst>
              <a:ext uri="{FF2B5EF4-FFF2-40B4-BE49-F238E27FC236}">
                <a16:creationId xmlns:a16="http://schemas.microsoft.com/office/drawing/2014/main" id="{A00F6C1B-F86D-84E1-F13C-1A2310E172C3}"/>
              </a:ext>
            </a:extLst>
          </p:cNvPr>
          <p:cNvSpPr>
            <a:spLocks noGrp="1"/>
          </p:cNvSpPr>
          <p:nvPr>
            <p:ph idx="1"/>
          </p:nvPr>
        </p:nvSpPr>
        <p:spPr>
          <a:xfrm>
            <a:off x="2862072" y="4334256"/>
            <a:ext cx="2340864" cy="585216"/>
          </a:xfrm>
        </p:spPr>
        <p:txBody>
          <a:bodyPr/>
          <a:lstStyle>
            <a:lvl1pPr marL="0" indent="0">
              <a:lnSpc>
                <a:spcPct val="100000"/>
              </a:lnSpc>
              <a:spcBef>
                <a:spcPts val="0"/>
              </a:spcBef>
              <a:buNone/>
              <a:defRPr sz="2000"/>
            </a:lvl1pPr>
          </a:lstStyle>
          <a:p>
            <a:pPr lvl="0"/>
            <a:r>
              <a:rPr lang="en-US" noProof="0"/>
              <a:t>Click to edit Master text styles</a:t>
            </a:r>
          </a:p>
        </p:txBody>
      </p:sp>
      <p:sp>
        <p:nvSpPr>
          <p:cNvPr id="17" name="Text Placeholder 15">
            <a:extLst>
              <a:ext uri="{FF2B5EF4-FFF2-40B4-BE49-F238E27FC236}">
                <a16:creationId xmlns:a16="http://schemas.microsoft.com/office/drawing/2014/main" id="{F9A35D83-86B3-5132-45B2-6382E8F3A4C2}"/>
              </a:ext>
            </a:extLst>
          </p:cNvPr>
          <p:cNvSpPr>
            <a:spLocks noGrp="1"/>
          </p:cNvSpPr>
          <p:nvPr>
            <p:ph type="body" sz="quarter" idx="14" hasCustomPrompt="1"/>
          </p:nvPr>
        </p:nvSpPr>
        <p:spPr>
          <a:xfrm>
            <a:off x="9281160" y="3957272"/>
            <a:ext cx="1798955" cy="2062163"/>
          </a:xfrm>
        </p:spPr>
        <p:txBody>
          <a:bodyPr/>
          <a:lstStyle>
            <a:lvl1pPr marL="0" indent="0">
              <a:buNone/>
              <a:defRPr sz="25000" b="1">
                <a:solidFill>
                  <a:schemeClr val="tx2"/>
                </a:solidFill>
                <a:latin typeface="+mj-lt"/>
              </a:defRPr>
            </a:lvl1pPr>
          </a:lstStyle>
          <a:p>
            <a:pPr lvl="0"/>
            <a:r>
              <a:rPr lang="en-US" noProof="0"/>
              <a:t>”</a:t>
            </a:r>
          </a:p>
        </p:txBody>
      </p:sp>
    </p:spTree>
    <p:extLst>
      <p:ext uri="{BB962C8B-B14F-4D97-AF65-F5344CB8AC3E}">
        <p14:creationId xmlns:p14="http://schemas.microsoft.com/office/powerpoint/2010/main" val="288438013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Team x4">
    <p:bg>
      <p:bgPr>
        <a:solidFill>
          <a:schemeClr val="tx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D7FDA4E-49F9-223C-DA55-A79802EE1883}"/>
              </a:ext>
            </a:extLst>
          </p:cNvPr>
          <p:cNvSpPr>
            <a:spLocks noGrp="1"/>
          </p:cNvSpPr>
          <p:nvPr>
            <p:ph type="title"/>
          </p:nvPr>
        </p:nvSpPr>
        <p:spPr/>
        <p:txBody>
          <a:bodyPr/>
          <a:lstStyle>
            <a:lvl1pPr>
              <a:defRPr>
                <a:solidFill>
                  <a:schemeClr val="bg1"/>
                </a:solidFill>
              </a:defRPr>
            </a:lvl1pPr>
          </a:lstStyle>
          <a:p>
            <a:r>
              <a:rPr lang="en-US" noProof="0"/>
              <a:t>Click to edit Master title style</a:t>
            </a:r>
          </a:p>
        </p:txBody>
      </p:sp>
      <p:sp>
        <p:nvSpPr>
          <p:cNvPr id="7" name="Google Shape;1149;p53">
            <a:extLst>
              <a:ext uri="{FF2B5EF4-FFF2-40B4-BE49-F238E27FC236}">
                <a16:creationId xmlns:a16="http://schemas.microsoft.com/office/drawing/2014/main" id="{E21113D2-FC9F-27EC-7A45-E8F7695D1407}"/>
              </a:ext>
            </a:extLst>
          </p:cNvPr>
          <p:cNvSpPr/>
          <p:nvPr userDrawn="1"/>
        </p:nvSpPr>
        <p:spPr>
          <a:xfrm>
            <a:off x="694922" y="2330750"/>
            <a:ext cx="2542032" cy="3200400"/>
          </a:xfrm>
          <a:prstGeom prst="rect">
            <a:avLst/>
          </a:prstGeom>
          <a:solidFill>
            <a:schemeClr val="accent4"/>
          </a:solidFill>
          <a:ln w="25400"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lang="en-US" sz="1800" noProof="0">
              <a:solidFill>
                <a:schemeClr val="lt1"/>
              </a:solidFill>
              <a:latin typeface="Karla"/>
              <a:ea typeface="Karla"/>
              <a:cs typeface="Karla"/>
              <a:sym typeface="Karla"/>
            </a:endParaRPr>
          </a:p>
        </p:txBody>
      </p:sp>
      <p:sp>
        <p:nvSpPr>
          <p:cNvPr id="9" name="Google Shape;1149;p53">
            <a:extLst>
              <a:ext uri="{FF2B5EF4-FFF2-40B4-BE49-F238E27FC236}">
                <a16:creationId xmlns:a16="http://schemas.microsoft.com/office/drawing/2014/main" id="{AD0B836B-7152-D6F5-7044-4B3B321454F5}"/>
              </a:ext>
            </a:extLst>
          </p:cNvPr>
          <p:cNvSpPr/>
          <p:nvPr userDrawn="1"/>
        </p:nvSpPr>
        <p:spPr>
          <a:xfrm>
            <a:off x="3541000" y="2330750"/>
            <a:ext cx="2542032" cy="3200400"/>
          </a:xfrm>
          <a:prstGeom prst="rect">
            <a:avLst/>
          </a:prstGeom>
          <a:solidFill>
            <a:schemeClr val="accent4"/>
          </a:solidFill>
          <a:ln w="25400"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lang="en-US" sz="1800" noProof="0">
              <a:solidFill>
                <a:schemeClr val="lt1"/>
              </a:solidFill>
              <a:latin typeface="Karla"/>
              <a:ea typeface="Karla"/>
              <a:cs typeface="Karla"/>
              <a:sym typeface="Karla"/>
            </a:endParaRPr>
          </a:p>
        </p:txBody>
      </p:sp>
      <p:sp>
        <p:nvSpPr>
          <p:cNvPr id="11" name="Google Shape;1149;p53">
            <a:extLst>
              <a:ext uri="{FF2B5EF4-FFF2-40B4-BE49-F238E27FC236}">
                <a16:creationId xmlns:a16="http://schemas.microsoft.com/office/drawing/2014/main" id="{65518B88-F549-D8C7-0CD2-91E7CABE5E13}"/>
              </a:ext>
            </a:extLst>
          </p:cNvPr>
          <p:cNvSpPr/>
          <p:nvPr userDrawn="1"/>
        </p:nvSpPr>
        <p:spPr>
          <a:xfrm>
            <a:off x="6387080" y="2328404"/>
            <a:ext cx="2542032" cy="3200400"/>
          </a:xfrm>
          <a:prstGeom prst="rect">
            <a:avLst/>
          </a:prstGeom>
          <a:solidFill>
            <a:schemeClr val="accent4"/>
          </a:solidFill>
          <a:ln w="25400"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lang="en-US" sz="1800" noProof="0">
              <a:solidFill>
                <a:schemeClr val="lt1"/>
              </a:solidFill>
              <a:latin typeface="Karla"/>
              <a:ea typeface="Karla"/>
              <a:cs typeface="Karla"/>
              <a:sym typeface="Karla"/>
            </a:endParaRPr>
          </a:p>
        </p:txBody>
      </p:sp>
      <p:sp>
        <p:nvSpPr>
          <p:cNvPr id="13" name="Google Shape;1149;p53">
            <a:extLst>
              <a:ext uri="{FF2B5EF4-FFF2-40B4-BE49-F238E27FC236}">
                <a16:creationId xmlns:a16="http://schemas.microsoft.com/office/drawing/2014/main" id="{EF098B7F-7320-E28C-D4A0-9C0D6072BDA7}"/>
              </a:ext>
            </a:extLst>
          </p:cNvPr>
          <p:cNvSpPr/>
          <p:nvPr userDrawn="1"/>
        </p:nvSpPr>
        <p:spPr>
          <a:xfrm>
            <a:off x="9233158" y="2328404"/>
            <a:ext cx="2542032" cy="3200400"/>
          </a:xfrm>
          <a:prstGeom prst="rect">
            <a:avLst/>
          </a:prstGeom>
          <a:solidFill>
            <a:schemeClr val="accent4"/>
          </a:solidFill>
          <a:ln w="25400"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lang="en-US" sz="1800" noProof="0">
              <a:solidFill>
                <a:schemeClr val="lt1"/>
              </a:solidFill>
              <a:latin typeface="Karla"/>
              <a:ea typeface="Karla"/>
              <a:cs typeface="Karla"/>
              <a:sym typeface="Karla"/>
            </a:endParaRPr>
          </a:p>
        </p:txBody>
      </p:sp>
      <p:sp>
        <p:nvSpPr>
          <p:cNvPr id="25" name="Text Placeholder 24">
            <a:extLst>
              <a:ext uri="{FF2B5EF4-FFF2-40B4-BE49-F238E27FC236}">
                <a16:creationId xmlns:a16="http://schemas.microsoft.com/office/drawing/2014/main" id="{2349526F-21BB-B06B-612E-8AAA322B41DD}"/>
              </a:ext>
            </a:extLst>
          </p:cNvPr>
          <p:cNvSpPr>
            <a:spLocks noGrp="1"/>
          </p:cNvSpPr>
          <p:nvPr>
            <p:ph type="body" sz="quarter" idx="14"/>
          </p:nvPr>
        </p:nvSpPr>
        <p:spPr>
          <a:xfrm>
            <a:off x="565816" y="2193042"/>
            <a:ext cx="2514600" cy="3200400"/>
          </a:xfrm>
          <a:solidFill>
            <a:schemeClr val="accent5"/>
          </a:solidFill>
          <a:ln w="25400">
            <a:solidFill>
              <a:schemeClr val="dk1"/>
            </a:solidFill>
          </a:ln>
        </p:spPr>
        <p:txBody>
          <a:bodyPr tIns="2377440"/>
          <a:lstStyle>
            <a:lvl1pPr marL="0" indent="0" algn="ctr">
              <a:buFont typeface="Arial" panose="020B0604020202020204" pitchFamily="34" charset="0"/>
              <a:buNone/>
              <a:defRPr sz="2000">
                <a:latin typeface="+mj-lt"/>
              </a:defRPr>
            </a:lvl1pPr>
          </a:lstStyle>
          <a:p>
            <a:pPr lvl="0"/>
            <a:r>
              <a:rPr lang="en-US" noProof="0"/>
              <a:t>Click to edit Master text styles</a:t>
            </a:r>
          </a:p>
        </p:txBody>
      </p:sp>
      <p:sp>
        <p:nvSpPr>
          <p:cNvPr id="23" name="Picture Placeholder 22">
            <a:extLst>
              <a:ext uri="{FF2B5EF4-FFF2-40B4-BE49-F238E27FC236}">
                <a16:creationId xmlns:a16="http://schemas.microsoft.com/office/drawing/2014/main" id="{99DE91A1-A01A-B800-F6EB-C013020202CF}"/>
              </a:ext>
            </a:extLst>
          </p:cNvPr>
          <p:cNvSpPr>
            <a:spLocks noGrp="1"/>
          </p:cNvSpPr>
          <p:nvPr>
            <p:ph type="pic" sz="quarter" idx="13"/>
          </p:nvPr>
        </p:nvSpPr>
        <p:spPr>
          <a:xfrm>
            <a:off x="579532" y="2193042"/>
            <a:ext cx="2487168" cy="2103120"/>
          </a:xfrm>
          <a:ln w="25400">
            <a:solidFill>
              <a:schemeClr val="tx1"/>
            </a:solidFill>
          </a:ln>
        </p:spPr>
        <p:txBody>
          <a:bodyPr anchor="ctr"/>
          <a:lstStyle>
            <a:lvl1pPr marL="0" indent="0" algn="ctr">
              <a:buNone/>
              <a:defRPr sz="1600"/>
            </a:lvl1pPr>
          </a:lstStyle>
          <a:p>
            <a:r>
              <a:rPr lang="en-US" noProof="0"/>
              <a:t>Click icon to add picture</a:t>
            </a:r>
          </a:p>
        </p:txBody>
      </p:sp>
      <p:sp>
        <p:nvSpPr>
          <p:cNvPr id="28" name="Text Placeholder 26">
            <a:extLst>
              <a:ext uri="{FF2B5EF4-FFF2-40B4-BE49-F238E27FC236}">
                <a16:creationId xmlns:a16="http://schemas.microsoft.com/office/drawing/2014/main" id="{733EF8C8-3849-9C80-1F6E-7038D1134789}"/>
              </a:ext>
            </a:extLst>
          </p:cNvPr>
          <p:cNvSpPr>
            <a:spLocks noGrp="1"/>
          </p:cNvSpPr>
          <p:nvPr>
            <p:ph type="body" sz="quarter" idx="15"/>
          </p:nvPr>
        </p:nvSpPr>
        <p:spPr>
          <a:xfrm>
            <a:off x="580220" y="4846546"/>
            <a:ext cx="2514600" cy="338328"/>
          </a:xfrm>
        </p:spPr>
        <p:txBody>
          <a:bodyPr/>
          <a:lstStyle>
            <a:lvl1pPr marL="0" indent="0" algn="ctr">
              <a:lnSpc>
                <a:spcPct val="100000"/>
              </a:lnSpc>
              <a:spcBef>
                <a:spcPts val="0"/>
              </a:spcBef>
              <a:buNone/>
              <a:defRPr sz="1600"/>
            </a:lvl1pPr>
          </a:lstStyle>
          <a:p>
            <a:pPr lvl="0"/>
            <a:r>
              <a:rPr lang="en-US" noProof="0"/>
              <a:t>Click to edit Master text styles</a:t>
            </a:r>
          </a:p>
        </p:txBody>
      </p:sp>
      <p:sp>
        <p:nvSpPr>
          <p:cNvPr id="29" name="Text Placeholder 24">
            <a:extLst>
              <a:ext uri="{FF2B5EF4-FFF2-40B4-BE49-F238E27FC236}">
                <a16:creationId xmlns:a16="http://schemas.microsoft.com/office/drawing/2014/main" id="{32F8A8CA-E278-E129-A09C-8C4B7CCA2DE2}"/>
              </a:ext>
            </a:extLst>
          </p:cNvPr>
          <p:cNvSpPr>
            <a:spLocks noGrp="1"/>
          </p:cNvSpPr>
          <p:nvPr>
            <p:ph type="body" sz="quarter" idx="16"/>
          </p:nvPr>
        </p:nvSpPr>
        <p:spPr>
          <a:xfrm>
            <a:off x="3419856" y="2193042"/>
            <a:ext cx="2514600" cy="3200400"/>
          </a:xfrm>
          <a:solidFill>
            <a:schemeClr val="accent5"/>
          </a:solidFill>
          <a:ln w="25400">
            <a:solidFill>
              <a:schemeClr val="dk1"/>
            </a:solidFill>
          </a:ln>
        </p:spPr>
        <p:txBody>
          <a:bodyPr tIns="2377440"/>
          <a:lstStyle>
            <a:lvl1pPr marL="0" indent="0" algn="ctr">
              <a:buFont typeface="Arial" panose="020B0604020202020204" pitchFamily="34" charset="0"/>
              <a:buNone/>
              <a:defRPr sz="2000">
                <a:latin typeface="+mj-lt"/>
              </a:defRPr>
            </a:lvl1pPr>
          </a:lstStyle>
          <a:p>
            <a:pPr lvl="0"/>
            <a:r>
              <a:rPr lang="en-US" noProof="0"/>
              <a:t>Click to edit Master text styles</a:t>
            </a:r>
          </a:p>
        </p:txBody>
      </p:sp>
      <p:sp>
        <p:nvSpPr>
          <p:cNvPr id="30" name="Picture Placeholder 22">
            <a:extLst>
              <a:ext uri="{FF2B5EF4-FFF2-40B4-BE49-F238E27FC236}">
                <a16:creationId xmlns:a16="http://schemas.microsoft.com/office/drawing/2014/main" id="{3CFBF841-C094-5FA8-63F2-F5DA37C0359A}"/>
              </a:ext>
            </a:extLst>
          </p:cNvPr>
          <p:cNvSpPr>
            <a:spLocks noGrp="1"/>
          </p:cNvSpPr>
          <p:nvPr>
            <p:ph type="pic" sz="quarter" idx="17"/>
          </p:nvPr>
        </p:nvSpPr>
        <p:spPr>
          <a:xfrm>
            <a:off x="3433572" y="2193042"/>
            <a:ext cx="2487168" cy="2103120"/>
          </a:xfrm>
          <a:ln w="25400">
            <a:solidFill>
              <a:schemeClr val="tx1"/>
            </a:solidFill>
          </a:ln>
        </p:spPr>
        <p:txBody>
          <a:bodyPr anchor="ctr"/>
          <a:lstStyle>
            <a:lvl1pPr marL="0" indent="0" algn="ctr">
              <a:buNone/>
              <a:defRPr sz="1600"/>
            </a:lvl1pPr>
          </a:lstStyle>
          <a:p>
            <a:r>
              <a:rPr lang="en-US" noProof="0"/>
              <a:t>Click icon to add picture</a:t>
            </a:r>
          </a:p>
        </p:txBody>
      </p:sp>
      <p:sp>
        <p:nvSpPr>
          <p:cNvPr id="31" name="Text Placeholder 26">
            <a:extLst>
              <a:ext uri="{FF2B5EF4-FFF2-40B4-BE49-F238E27FC236}">
                <a16:creationId xmlns:a16="http://schemas.microsoft.com/office/drawing/2014/main" id="{C76BA571-FE5C-F5F7-9056-20BD57DA6789}"/>
              </a:ext>
            </a:extLst>
          </p:cNvPr>
          <p:cNvSpPr>
            <a:spLocks noGrp="1"/>
          </p:cNvSpPr>
          <p:nvPr>
            <p:ph type="body" sz="quarter" idx="18"/>
          </p:nvPr>
        </p:nvSpPr>
        <p:spPr>
          <a:xfrm>
            <a:off x="3419856" y="4846546"/>
            <a:ext cx="2514600" cy="338328"/>
          </a:xfrm>
        </p:spPr>
        <p:txBody>
          <a:bodyPr/>
          <a:lstStyle>
            <a:lvl1pPr marL="0" indent="0" algn="ctr">
              <a:lnSpc>
                <a:spcPct val="100000"/>
              </a:lnSpc>
              <a:spcBef>
                <a:spcPts val="0"/>
              </a:spcBef>
              <a:buNone/>
              <a:defRPr sz="1600"/>
            </a:lvl1pPr>
          </a:lstStyle>
          <a:p>
            <a:pPr lvl="0"/>
            <a:r>
              <a:rPr lang="en-US" noProof="0"/>
              <a:t>Click to edit Master text styles</a:t>
            </a:r>
          </a:p>
        </p:txBody>
      </p:sp>
      <p:sp>
        <p:nvSpPr>
          <p:cNvPr id="32" name="Text Placeholder 24">
            <a:extLst>
              <a:ext uri="{FF2B5EF4-FFF2-40B4-BE49-F238E27FC236}">
                <a16:creationId xmlns:a16="http://schemas.microsoft.com/office/drawing/2014/main" id="{D7F9FC21-D881-DB86-4C69-C07821DCF3A7}"/>
              </a:ext>
            </a:extLst>
          </p:cNvPr>
          <p:cNvSpPr>
            <a:spLocks noGrp="1"/>
          </p:cNvSpPr>
          <p:nvPr>
            <p:ph type="body" sz="quarter" idx="19"/>
          </p:nvPr>
        </p:nvSpPr>
        <p:spPr>
          <a:xfrm>
            <a:off x="6263640" y="2193042"/>
            <a:ext cx="2514600" cy="3200400"/>
          </a:xfrm>
          <a:solidFill>
            <a:schemeClr val="accent5"/>
          </a:solidFill>
          <a:ln w="25400">
            <a:solidFill>
              <a:schemeClr val="dk1"/>
            </a:solidFill>
          </a:ln>
        </p:spPr>
        <p:txBody>
          <a:bodyPr tIns="2377440"/>
          <a:lstStyle>
            <a:lvl1pPr marL="0" indent="0" algn="ctr">
              <a:buFont typeface="Arial" panose="020B0604020202020204" pitchFamily="34" charset="0"/>
              <a:buNone/>
              <a:defRPr sz="2000">
                <a:latin typeface="+mj-lt"/>
              </a:defRPr>
            </a:lvl1pPr>
          </a:lstStyle>
          <a:p>
            <a:pPr lvl="0"/>
            <a:r>
              <a:rPr lang="en-US" noProof="0"/>
              <a:t>Click to edit Master text styles</a:t>
            </a:r>
          </a:p>
        </p:txBody>
      </p:sp>
      <p:sp>
        <p:nvSpPr>
          <p:cNvPr id="33" name="Picture Placeholder 22">
            <a:extLst>
              <a:ext uri="{FF2B5EF4-FFF2-40B4-BE49-F238E27FC236}">
                <a16:creationId xmlns:a16="http://schemas.microsoft.com/office/drawing/2014/main" id="{FE2E99DA-5661-F860-9E54-9C42590265FD}"/>
              </a:ext>
            </a:extLst>
          </p:cNvPr>
          <p:cNvSpPr>
            <a:spLocks noGrp="1"/>
          </p:cNvSpPr>
          <p:nvPr>
            <p:ph type="pic" sz="quarter" idx="20"/>
          </p:nvPr>
        </p:nvSpPr>
        <p:spPr>
          <a:xfrm>
            <a:off x="6277356" y="2193042"/>
            <a:ext cx="2487168" cy="2103120"/>
          </a:xfrm>
          <a:ln w="25400">
            <a:solidFill>
              <a:schemeClr val="tx1"/>
            </a:solidFill>
          </a:ln>
        </p:spPr>
        <p:txBody>
          <a:bodyPr anchor="ctr"/>
          <a:lstStyle>
            <a:lvl1pPr marL="0" indent="0" algn="ctr">
              <a:buNone/>
              <a:defRPr sz="1600"/>
            </a:lvl1pPr>
          </a:lstStyle>
          <a:p>
            <a:r>
              <a:rPr lang="en-US" noProof="0"/>
              <a:t>Click icon to add picture</a:t>
            </a:r>
          </a:p>
        </p:txBody>
      </p:sp>
      <p:sp>
        <p:nvSpPr>
          <p:cNvPr id="34" name="Text Placeholder 26">
            <a:extLst>
              <a:ext uri="{FF2B5EF4-FFF2-40B4-BE49-F238E27FC236}">
                <a16:creationId xmlns:a16="http://schemas.microsoft.com/office/drawing/2014/main" id="{99F1332D-1A76-8252-3A4A-73B5BE80BDA8}"/>
              </a:ext>
            </a:extLst>
          </p:cNvPr>
          <p:cNvSpPr>
            <a:spLocks noGrp="1"/>
          </p:cNvSpPr>
          <p:nvPr>
            <p:ph type="body" sz="quarter" idx="21"/>
          </p:nvPr>
        </p:nvSpPr>
        <p:spPr>
          <a:xfrm>
            <a:off x="6263640" y="4846546"/>
            <a:ext cx="2514600" cy="338328"/>
          </a:xfrm>
        </p:spPr>
        <p:txBody>
          <a:bodyPr/>
          <a:lstStyle>
            <a:lvl1pPr marL="0" indent="0" algn="ctr">
              <a:lnSpc>
                <a:spcPct val="100000"/>
              </a:lnSpc>
              <a:spcBef>
                <a:spcPts val="0"/>
              </a:spcBef>
              <a:buNone/>
              <a:defRPr sz="1600"/>
            </a:lvl1pPr>
          </a:lstStyle>
          <a:p>
            <a:pPr lvl="0"/>
            <a:r>
              <a:rPr lang="en-US" noProof="0"/>
              <a:t>Click to edit Master text styles</a:t>
            </a:r>
          </a:p>
        </p:txBody>
      </p:sp>
      <p:sp>
        <p:nvSpPr>
          <p:cNvPr id="35" name="Text Placeholder 24">
            <a:extLst>
              <a:ext uri="{FF2B5EF4-FFF2-40B4-BE49-F238E27FC236}">
                <a16:creationId xmlns:a16="http://schemas.microsoft.com/office/drawing/2014/main" id="{47253530-631C-01D6-E4D5-53EA91819AC5}"/>
              </a:ext>
            </a:extLst>
          </p:cNvPr>
          <p:cNvSpPr>
            <a:spLocks noGrp="1"/>
          </p:cNvSpPr>
          <p:nvPr>
            <p:ph type="body" sz="quarter" idx="22"/>
          </p:nvPr>
        </p:nvSpPr>
        <p:spPr>
          <a:xfrm>
            <a:off x="9107424" y="2169547"/>
            <a:ext cx="2514600" cy="3200400"/>
          </a:xfrm>
          <a:solidFill>
            <a:schemeClr val="accent5"/>
          </a:solidFill>
          <a:ln w="25400">
            <a:solidFill>
              <a:schemeClr val="dk1"/>
            </a:solidFill>
          </a:ln>
        </p:spPr>
        <p:txBody>
          <a:bodyPr tIns="2377440"/>
          <a:lstStyle>
            <a:lvl1pPr marL="0" indent="0" algn="ctr">
              <a:buFont typeface="Arial" panose="020B0604020202020204" pitchFamily="34" charset="0"/>
              <a:buNone/>
              <a:defRPr sz="2000">
                <a:latin typeface="+mj-lt"/>
              </a:defRPr>
            </a:lvl1pPr>
          </a:lstStyle>
          <a:p>
            <a:pPr lvl="0"/>
            <a:r>
              <a:rPr lang="en-US" noProof="0"/>
              <a:t>Click to edit Master text styles</a:t>
            </a:r>
          </a:p>
        </p:txBody>
      </p:sp>
      <p:sp>
        <p:nvSpPr>
          <p:cNvPr id="36" name="Picture Placeholder 22">
            <a:extLst>
              <a:ext uri="{FF2B5EF4-FFF2-40B4-BE49-F238E27FC236}">
                <a16:creationId xmlns:a16="http://schemas.microsoft.com/office/drawing/2014/main" id="{2087F48D-BCD6-2370-DFEB-3DC855770580}"/>
              </a:ext>
            </a:extLst>
          </p:cNvPr>
          <p:cNvSpPr>
            <a:spLocks noGrp="1"/>
          </p:cNvSpPr>
          <p:nvPr>
            <p:ph type="pic" sz="quarter" idx="23"/>
          </p:nvPr>
        </p:nvSpPr>
        <p:spPr>
          <a:xfrm>
            <a:off x="9121140" y="2169547"/>
            <a:ext cx="2487168" cy="2103120"/>
          </a:xfrm>
          <a:ln w="25400">
            <a:solidFill>
              <a:schemeClr val="tx1"/>
            </a:solidFill>
          </a:ln>
        </p:spPr>
        <p:txBody>
          <a:bodyPr anchor="ctr"/>
          <a:lstStyle>
            <a:lvl1pPr marL="0" indent="0" algn="ctr">
              <a:buNone/>
              <a:defRPr sz="1600"/>
            </a:lvl1pPr>
          </a:lstStyle>
          <a:p>
            <a:r>
              <a:rPr lang="en-US" noProof="0"/>
              <a:t>Click icon to add picture</a:t>
            </a:r>
          </a:p>
        </p:txBody>
      </p:sp>
      <p:sp>
        <p:nvSpPr>
          <p:cNvPr id="37" name="Text Placeholder 26">
            <a:extLst>
              <a:ext uri="{FF2B5EF4-FFF2-40B4-BE49-F238E27FC236}">
                <a16:creationId xmlns:a16="http://schemas.microsoft.com/office/drawing/2014/main" id="{2730E53E-4C0B-1C22-8754-2D69B55DF375}"/>
              </a:ext>
            </a:extLst>
          </p:cNvPr>
          <p:cNvSpPr>
            <a:spLocks noGrp="1"/>
          </p:cNvSpPr>
          <p:nvPr>
            <p:ph type="body" sz="quarter" idx="24"/>
          </p:nvPr>
        </p:nvSpPr>
        <p:spPr>
          <a:xfrm>
            <a:off x="9107424" y="4846546"/>
            <a:ext cx="2514600" cy="338328"/>
          </a:xfrm>
        </p:spPr>
        <p:txBody>
          <a:bodyPr/>
          <a:lstStyle>
            <a:lvl1pPr marL="0" indent="0" algn="ctr">
              <a:lnSpc>
                <a:spcPct val="100000"/>
              </a:lnSpc>
              <a:spcBef>
                <a:spcPts val="0"/>
              </a:spcBef>
              <a:buNone/>
              <a:defRPr sz="1600"/>
            </a:lvl1pPr>
          </a:lstStyle>
          <a:p>
            <a:pPr lvl="0"/>
            <a:r>
              <a:rPr lang="en-US" noProof="0"/>
              <a:t>Click to edit Master text styles</a:t>
            </a:r>
          </a:p>
        </p:txBody>
      </p:sp>
    </p:spTree>
    <p:extLst>
      <p:ext uri="{BB962C8B-B14F-4D97-AF65-F5344CB8AC3E}">
        <p14:creationId xmlns:p14="http://schemas.microsoft.com/office/powerpoint/2010/main" val="393937723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preserve="1" userDrawn="1">
  <p:cSld name="Team x8">
    <p:bg>
      <p:bgPr>
        <a:solidFill>
          <a:schemeClr val="accent2"/>
        </a:solidFill>
        <a:effectLst/>
      </p:bgPr>
    </p:bg>
    <p:spTree>
      <p:nvGrpSpPr>
        <p:cNvPr id="1" name=""/>
        <p:cNvGrpSpPr/>
        <p:nvPr/>
      </p:nvGrpSpPr>
      <p:grpSpPr>
        <a:xfrm>
          <a:off x="0" y="0"/>
          <a:ext cx="0" cy="0"/>
          <a:chOff x="0" y="0"/>
          <a:chExt cx="0" cy="0"/>
        </a:xfrm>
      </p:grpSpPr>
      <p:sp>
        <p:nvSpPr>
          <p:cNvPr id="8" name="Google Shape;1149;p53">
            <a:extLst>
              <a:ext uri="{FF2B5EF4-FFF2-40B4-BE49-F238E27FC236}">
                <a16:creationId xmlns:a16="http://schemas.microsoft.com/office/drawing/2014/main" id="{559D8666-7371-3C57-AFFE-49810709BDDB}"/>
              </a:ext>
            </a:extLst>
          </p:cNvPr>
          <p:cNvSpPr/>
          <p:nvPr userDrawn="1"/>
        </p:nvSpPr>
        <p:spPr>
          <a:xfrm>
            <a:off x="663551" y="1967633"/>
            <a:ext cx="2543865" cy="2085433"/>
          </a:xfrm>
          <a:prstGeom prst="rect">
            <a:avLst/>
          </a:prstGeom>
          <a:solidFill>
            <a:schemeClr val="accent2"/>
          </a:solidFill>
          <a:ln w="25400"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lang="en-US" sz="1800" noProof="0">
              <a:solidFill>
                <a:schemeClr val="lt1"/>
              </a:solidFill>
              <a:latin typeface="Karla"/>
              <a:ea typeface="Karla"/>
              <a:cs typeface="Karla"/>
              <a:sym typeface="Karla"/>
            </a:endParaRPr>
          </a:p>
        </p:txBody>
      </p:sp>
      <p:sp>
        <p:nvSpPr>
          <p:cNvPr id="12" name="Google Shape;1149;p53">
            <a:extLst>
              <a:ext uri="{FF2B5EF4-FFF2-40B4-BE49-F238E27FC236}">
                <a16:creationId xmlns:a16="http://schemas.microsoft.com/office/drawing/2014/main" id="{434B564B-DE03-74A6-773C-0FD4632658D1}"/>
              </a:ext>
            </a:extLst>
          </p:cNvPr>
          <p:cNvSpPr/>
          <p:nvPr userDrawn="1"/>
        </p:nvSpPr>
        <p:spPr>
          <a:xfrm>
            <a:off x="663550" y="4337851"/>
            <a:ext cx="2543865" cy="2085433"/>
          </a:xfrm>
          <a:prstGeom prst="rect">
            <a:avLst/>
          </a:prstGeom>
          <a:solidFill>
            <a:schemeClr val="accent2"/>
          </a:solidFill>
          <a:ln w="25400"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lang="en-US" sz="1800" noProof="0">
              <a:solidFill>
                <a:schemeClr val="lt1"/>
              </a:solidFill>
              <a:latin typeface="Karla"/>
              <a:ea typeface="Karla"/>
              <a:cs typeface="Karla"/>
              <a:sym typeface="Karla"/>
            </a:endParaRPr>
          </a:p>
        </p:txBody>
      </p:sp>
      <p:sp>
        <p:nvSpPr>
          <p:cNvPr id="15" name="Google Shape;1149;p53">
            <a:extLst>
              <a:ext uri="{FF2B5EF4-FFF2-40B4-BE49-F238E27FC236}">
                <a16:creationId xmlns:a16="http://schemas.microsoft.com/office/drawing/2014/main" id="{A98F51D8-7768-BB9C-DEFD-FE6F101B538B}"/>
              </a:ext>
            </a:extLst>
          </p:cNvPr>
          <p:cNvSpPr/>
          <p:nvPr userDrawn="1"/>
        </p:nvSpPr>
        <p:spPr>
          <a:xfrm>
            <a:off x="3509629" y="1967633"/>
            <a:ext cx="2543865" cy="2085433"/>
          </a:xfrm>
          <a:prstGeom prst="rect">
            <a:avLst/>
          </a:prstGeom>
          <a:solidFill>
            <a:schemeClr val="accent2"/>
          </a:solidFill>
          <a:ln w="25400"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lang="en-US" sz="1800" noProof="0">
              <a:solidFill>
                <a:schemeClr val="lt1"/>
              </a:solidFill>
              <a:latin typeface="Karla"/>
              <a:ea typeface="Karla"/>
              <a:cs typeface="Karla"/>
              <a:sym typeface="Karla"/>
            </a:endParaRPr>
          </a:p>
        </p:txBody>
      </p:sp>
      <p:sp>
        <p:nvSpPr>
          <p:cNvPr id="17" name="Google Shape;1149;p53">
            <a:extLst>
              <a:ext uri="{FF2B5EF4-FFF2-40B4-BE49-F238E27FC236}">
                <a16:creationId xmlns:a16="http://schemas.microsoft.com/office/drawing/2014/main" id="{824DDB7E-F583-BE45-8440-04134133EF5E}"/>
              </a:ext>
            </a:extLst>
          </p:cNvPr>
          <p:cNvSpPr/>
          <p:nvPr userDrawn="1"/>
        </p:nvSpPr>
        <p:spPr>
          <a:xfrm>
            <a:off x="3509628" y="4337851"/>
            <a:ext cx="2543865" cy="2085433"/>
          </a:xfrm>
          <a:prstGeom prst="rect">
            <a:avLst/>
          </a:prstGeom>
          <a:solidFill>
            <a:schemeClr val="accent2"/>
          </a:solidFill>
          <a:ln w="25400"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lang="en-US" sz="1800" noProof="0">
              <a:solidFill>
                <a:schemeClr val="lt1"/>
              </a:solidFill>
              <a:latin typeface="Karla"/>
              <a:ea typeface="Karla"/>
              <a:cs typeface="Karla"/>
              <a:sym typeface="Karla"/>
            </a:endParaRPr>
          </a:p>
        </p:txBody>
      </p:sp>
      <p:sp>
        <p:nvSpPr>
          <p:cNvPr id="19" name="Google Shape;1149;p53">
            <a:extLst>
              <a:ext uri="{FF2B5EF4-FFF2-40B4-BE49-F238E27FC236}">
                <a16:creationId xmlns:a16="http://schemas.microsoft.com/office/drawing/2014/main" id="{3AB34327-1213-C6F7-069A-661286889411}"/>
              </a:ext>
            </a:extLst>
          </p:cNvPr>
          <p:cNvSpPr/>
          <p:nvPr userDrawn="1"/>
        </p:nvSpPr>
        <p:spPr>
          <a:xfrm>
            <a:off x="6355709" y="1965287"/>
            <a:ext cx="2543865" cy="2085433"/>
          </a:xfrm>
          <a:prstGeom prst="rect">
            <a:avLst/>
          </a:prstGeom>
          <a:solidFill>
            <a:schemeClr val="accent2"/>
          </a:solidFill>
          <a:ln w="25400"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lang="en-US" sz="1800" noProof="0">
              <a:solidFill>
                <a:schemeClr val="lt1"/>
              </a:solidFill>
              <a:latin typeface="Karla"/>
              <a:ea typeface="Karla"/>
              <a:cs typeface="Karla"/>
              <a:sym typeface="Karla"/>
            </a:endParaRPr>
          </a:p>
        </p:txBody>
      </p:sp>
      <p:sp>
        <p:nvSpPr>
          <p:cNvPr id="21" name="Google Shape;1149;p53">
            <a:extLst>
              <a:ext uri="{FF2B5EF4-FFF2-40B4-BE49-F238E27FC236}">
                <a16:creationId xmlns:a16="http://schemas.microsoft.com/office/drawing/2014/main" id="{B6BF1339-971D-E8EC-9A92-C646A04A9796}"/>
              </a:ext>
            </a:extLst>
          </p:cNvPr>
          <p:cNvSpPr/>
          <p:nvPr userDrawn="1"/>
        </p:nvSpPr>
        <p:spPr>
          <a:xfrm>
            <a:off x="6355708" y="4335505"/>
            <a:ext cx="2543865" cy="2085433"/>
          </a:xfrm>
          <a:prstGeom prst="rect">
            <a:avLst/>
          </a:prstGeom>
          <a:solidFill>
            <a:schemeClr val="accent2"/>
          </a:solidFill>
          <a:ln w="25400"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lang="en-US" sz="1800" noProof="0">
              <a:solidFill>
                <a:schemeClr val="lt1"/>
              </a:solidFill>
              <a:latin typeface="Karla"/>
              <a:ea typeface="Karla"/>
              <a:cs typeface="Karla"/>
              <a:sym typeface="Karla"/>
            </a:endParaRPr>
          </a:p>
        </p:txBody>
      </p:sp>
      <p:sp>
        <p:nvSpPr>
          <p:cNvPr id="24" name="Google Shape;1149;p53">
            <a:extLst>
              <a:ext uri="{FF2B5EF4-FFF2-40B4-BE49-F238E27FC236}">
                <a16:creationId xmlns:a16="http://schemas.microsoft.com/office/drawing/2014/main" id="{2C16FE32-0722-CA1D-92A1-77B7780BDE81}"/>
              </a:ext>
            </a:extLst>
          </p:cNvPr>
          <p:cNvSpPr/>
          <p:nvPr userDrawn="1"/>
        </p:nvSpPr>
        <p:spPr>
          <a:xfrm>
            <a:off x="9201787" y="1965287"/>
            <a:ext cx="2543865" cy="2085433"/>
          </a:xfrm>
          <a:prstGeom prst="rect">
            <a:avLst/>
          </a:prstGeom>
          <a:solidFill>
            <a:schemeClr val="accent2"/>
          </a:solidFill>
          <a:ln w="25400"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lang="en-US" sz="1800" noProof="0">
              <a:solidFill>
                <a:schemeClr val="lt1"/>
              </a:solidFill>
              <a:latin typeface="Karla"/>
              <a:ea typeface="Karla"/>
              <a:cs typeface="Karla"/>
              <a:sym typeface="Karla"/>
            </a:endParaRPr>
          </a:p>
        </p:txBody>
      </p:sp>
      <p:sp>
        <p:nvSpPr>
          <p:cNvPr id="27" name="Google Shape;1149;p53">
            <a:extLst>
              <a:ext uri="{FF2B5EF4-FFF2-40B4-BE49-F238E27FC236}">
                <a16:creationId xmlns:a16="http://schemas.microsoft.com/office/drawing/2014/main" id="{A3D368EA-D182-9937-D248-E4051379E257}"/>
              </a:ext>
            </a:extLst>
          </p:cNvPr>
          <p:cNvSpPr/>
          <p:nvPr userDrawn="1"/>
        </p:nvSpPr>
        <p:spPr>
          <a:xfrm>
            <a:off x="9201786" y="4335505"/>
            <a:ext cx="2543865" cy="2085433"/>
          </a:xfrm>
          <a:prstGeom prst="rect">
            <a:avLst/>
          </a:prstGeom>
          <a:solidFill>
            <a:schemeClr val="accent2"/>
          </a:solidFill>
          <a:ln w="25400"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lang="en-US" sz="1800" noProof="0">
              <a:solidFill>
                <a:schemeClr val="lt1"/>
              </a:solidFill>
              <a:latin typeface="Karla"/>
              <a:ea typeface="Karla"/>
              <a:cs typeface="Karla"/>
              <a:sym typeface="Karla"/>
            </a:endParaRPr>
          </a:p>
        </p:txBody>
      </p:sp>
      <p:sp>
        <p:nvSpPr>
          <p:cNvPr id="2" name="Title 1">
            <a:extLst>
              <a:ext uri="{FF2B5EF4-FFF2-40B4-BE49-F238E27FC236}">
                <a16:creationId xmlns:a16="http://schemas.microsoft.com/office/drawing/2014/main" id="{ED7FDA4E-49F9-223C-DA55-A79802EE1883}"/>
              </a:ext>
            </a:extLst>
          </p:cNvPr>
          <p:cNvSpPr>
            <a:spLocks noGrp="1"/>
          </p:cNvSpPr>
          <p:nvPr>
            <p:ph type="title"/>
          </p:nvPr>
        </p:nvSpPr>
        <p:spPr/>
        <p:txBody>
          <a:bodyPr/>
          <a:lstStyle>
            <a:lvl1pPr>
              <a:defRPr>
                <a:solidFill>
                  <a:schemeClr val="tx1"/>
                </a:solidFill>
              </a:defRPr>
            </a:lvl1pPr>
          </a:lstStyle>
          <a:p>
            <a:r>
              <a:rPr lang="en-US" noProof="0"/>
              <a:t>Click to edit Master title style</a:t>
            </a:r>
          </a:p>
        </p:txBody>
      </p:sp>
      <p:sp>
        <p:nvSpPr>
          <p:cNvPr id="25" name="Text Placeholder 24">
            <a:extLst>
              <a:ext uri="{FF2B5EF4-FFF2-40B4-BE49-F238E27FC236}">
                <a16:creationId xmlns:a16="http://schemas.microsoft.com/office/drawing/2014/main" id="{2349526F-21BB-B06B-612E-8AAA322B41DD}"/>
              </a:ext>
            </a:extLst>
          </p:cNvPr>
          <p:cNvSpPr>
            <a:spLocks noGrp="1"/>
          </p:cNvSpPr>
          <p:nvPr>
            <p:ph type="body" sz="quarter" idx="14"/>
          </p:nvPr>
        </p:nvSpPr>
        <p:spPr>
          <a:xfrm>
            <a:off x="565816" y="1865376"/>
            <a:ext cx="2514600" cy="2084832"/>
          </a:xfrm>
          <a:solidFill>
            <a:schemeClr val="accent5"/>
          </a:solidFill>
          <a:ln w="25400">
            <a:solidFill>
              <a:schemeClr val="dk1"/>
            </a:solidFill>
          </a:ln>
        </p:spPr>
        <p:txBody>
          <a:bodyPr tIns="1490472"/>
          <a:lstStyle>
            <a:lvl1pPr marL="0" indent="0" algn="ctr">
              <a:buFont typeface="Arial" panose="020B0604020202020204" pitchFamily="34" charset="0"/>
              <a:buNone/>
              <a:defRPr sz="1600">
                <a:latin typeface="+mj-lt"/>
              </a:defRPr>
            </a:lvl1pPr>
          </a:lstStyle>
          <a:p>
            <a:pPr lvl="0"/>
            <a:r>
              <a:rPr lang="en-US" noProof="0"/>
              <a:t>Click to edit Master text styles</a:t>
            </a:r>
          </a:p>
        </p:txBody>
      </p:sp>
      <p:sp>
        <p:nvSpPr>
          <p:cNvPr id="23" name="Picture Placeholder 22">
            <a:extLst>
              <a:ext uri="{FF2B5EF4-FFF2-40B4-BE49-F238E27FC236}">
                <a16:creationId xmlns:a16="http://schemas.microsoft.com/office/drawing/2014/main" id="{99DE91A1-A01A-B800-F6EB-C013020202CF}"/>
              </a:ext>
            </a:extLst>
          </p:cNvPr>
          <p:cNvSpPr>
            <a:spLocks noGrp="1"/>
          </p:cNvSpPr>
          <p:nvPr>
            <p:ph type="pic" sz="quarter" idx="13"/>
          </p:nvPr>
        </p:nvSpPr>
        <p:spPr>
          <a:xfrm>
            <a:off x="579532" y="1874520"/>
            <a:ext cx="2487168" cy="1280160"/>
          </a:xfrm>
          <a:ln w="25400">
            <a:solidFill>
              <a:schemeClr val="tx1"/>
            </a:solidFill>
          </a:ln>
        </p:spPr>
        <p:txBody>
          <a:bodyPr anchor="ctr"/>
          <a:lstStyle>
            <a:lvl1pPr marL="0" indent="0" algn="ctr">
              <a:buNone/>
              <a:defRPr sz="1600"/>
            </a:lvl1pPr>
          </a:lstStyle>
          <a:p>
            <a:r>
              <a:rPr lang="en-US" noProof="0"/>
              <a:t>Click icon to add picture</a:t>
            </a:r>
          </a:p>
        </p:txBody>
      </p:sp>
      <p:sp>
        <p:nvSpPr>
          <p:cNvPr id="28" name="Text Placeholder 26">
            <a:extLst>
              <a:ext uri="{FF2B5EF4-FFF2-40B4-BE49-F238E27FC236}">
                <a16:creationId xmlns:a16="http://schemas.microsoft.com/office/drawing/2014/main" id="{733EF8C8-3849-9C80-1F6E-7038D1134789}"/>
              </a:ext>
            </a:extLst>
          </p:cNvPr>
          <p:cNvSpPr>
            <a:spLocks noGrp="1"/>
          </p:cNvSpPr>
          <p:nvPr>
            <p:ph type="body" sz="quarter" idx="15"/>
          </p:nvPr>
        </p:nvSpPr>
        <p:spPr>
          <a:xfrm>
            <a:off x="580220" y="3584901"/>
            <a:ext cx="2514600" cy="274320"/>
          </a:xfrm>
        </p:spPr>
        <p:txBody>
          <a:bodyPr/>
          <a:lstStyle>
            <a:lvl1pPr marL="0" indent="0" algn="ctr">
              <a:buNone/>
              <a:defRPr sz="1200"/>
            </a:lvl1pPr>
          </a:lstStyle>
          <a:p>
            <a:pPr lvl="0"/>
            <a:r>
              <a:rPr lang="en-US" noProof="0"/>
              <a:t>Click to edit Master text styles</a:t>
            </a:r>
          </a:p>
        </p:txBody>
      </p:sp>
      <p:sp>
        <p:nvSpPr>
          <p:cNvPr id="46" name="Text Placeholder 24">
            <a:extLst>
              <a:ext uri="{FF2B5EF4-FFF2-40B4-BE49-F238E27FC236}">
                <a16:creationId xmlns:a16="http://schemas.microsoft.com/office/drawing/2014/main" id="{F27A4420-EB9D-589B-DE9E-4CFCC6B25A6E}"/>
              </a:ext>
            </a:extLst>
          </p:cNvPr>
          <p:cNvSpPr>
            <a:spLocks noGrp="1"/>
          </p:cNvSpPr>
          <p:nvPr>
            <p:ph type="body" sz="quarter" idx="25"/>
          </p:nvPr>
        </p:nvSpPr>
        <p:spPr>
          <a:xfrm>
            <a:off x="565816" y="4242816"/>
            <a:ext cx="2514600" cy="2084832"/>
          </a:xfrm>
          <a:solidFill>
            <a:schemeClr val="accent5"/>
          </a:solidFill>
          <a:ln w="25400">
            <a:solidFill>
              <a:schemeClr val="dk1"/>
            </a:solidFill>
          </a:ln>
        </p:spPr>
        <p:txBody>
          <a:bodyPr tIns="1490472"/>
          <a:lstStyle>
            <a:lvl1pPr marL="0" indent="0" algn="ctr">
              <a:buFont typeface="Arial" panose="020B0604020202020204" pitchFamily="34" charset="0"/>
              <a:buNone/>
              <a:defRPr sz="1600">
                <a:latin typeface="+mj-lt"/>
              </a:defRPr>
            </a:lvl1pPr>
          </a:lstStyle>
          <a:p>
            <a:pPr lvl="0"/>
            <a:r>
              <a:rPr lang="en-US" noProof="0"/>
              <a:t>Click to edit Master text styles</a:t>
            </a:r>
          </a:p>
        </p:txBody>
      </p:sp>
      <p:sp>
        <p:nvSpPr>
          <p:cNvPr id="57" name="Picture Placeholder 22">
            <a:extLst>
              <a:ext uri="{FF2B5EF4-FFF2-40B4-BE49-F238E27FC236}">
                <a16:creationId xmlns:a16="http://schemas.microsoft.com/office/drawing/2014/main" id="{D76F8DA4-2C9A-48DE-DB4A-045A11601F4C}"/>
              </a:ext>
            </a:extLst>
          </p:cNvPr>
          <p:cNvSpPr>
            <a:spLocks noGrp="1"/>
          </p:cNvSpPr>
          <p:nvPr>
            <p:ph type="pic" sz="quarter" idx="36"/>
          </p:nvPr>
        </p:nvSpPr>
        <p:spPr>
          <a:xfrm>
            <a:off x="579532" y="4242816"/>
            <a:ext cx="2487168" cy="1280160"/>
          </a:xfrm>
          <a:ln w="25400">
            <a:solidFill>
              <a:schemeClr val="tx1"/>
            </a:solidFill>
          </a:ln>
        </p:spPr>
        <p:txBody>
          <a:bodyPr anchor="ctr"/>
          <a:lstStyle>
            <a:lvl1pPr marL="0" indent="0" algn="ctr">
              <a:buNone/>
              <a:defRPr sz="1600"/>
            </a:lvl1pPr>
          </a:lstStyle>
          <a:p>
            <a:r>
              <a:rPr lang="en-US" noProof="0"/>
              <a:t>Click icon to add picture</a:t>
            </a:r>
          </a:p>
        </p:txBody>
      </p:sp>
      <p:sp>
        <p:nvSpPr>
          <p:cNvPr id="47" name="Text Placeholder 26">
            <a:extLst>
              <a:ext uri="{FF2B5EF4-FFF2-40B4-BE49-F238E27FC236}">
                <a16:creationId xmlns:a16="http://schemas.microsoft.com/office/drawing/2014/main" id="{010C7458-97A7-97A1-88E7-1D3194A7EA4C}"/>
              </a:ext>
            </a:extLst>
          </p:cNvPr>
          <p:cNvSpPr>
            <a:spLocks noGrp="1"/>
          </p:cNvSpPr>
          <p:nvPr>
            <p:ph type="body" sz="quarter" idx="26"/>
          </p:nvPr>
        </p:nvSpPr>
        <p:spPr>
          <a:xfrm>
            <a:off x="580220" y="5947269"/>
            <a:ext cx="2514600" cy="274320"/>
          </a:xfrm>
        </p:spPr>
        <p:txBody>
          <a:bodyPr/>
          <a:lstStyle>
            <a:lvl1pPr marL="0" indent="0" algn="ctr">
              <a:buNone/>
              <a:defRPr sz="1200"/>
            </a:lvl1pPr>
          </a:lstStyle>
          <a:p>
            <a:pPr lvl="0"/>
            <a:r>
              <a:rPr lang="en-US" noProof="0"/>
              <a:t>Click to edit Master text styles</a:t>
            </a:r>
          </a:p>
        </p:txBody>
      </p:sp>
      <p:sp>
        <p:nvSpPr>
          <p:cNvPr id="29" name="Text Placeholder 24">
            <a:extLst>
              <a:ext uri="{FF2B5EF4-FFF2-40B4-BE49-F238E27FC236}">
                <a16:creationId xmlns:a16="http://schemas.microsoft.com/office/drawing/2014/main" id="{32F8A8CA-E278-E129-A09C-8C4B7CCA2DE2}"/>
              </a:ext>
            </a:extLst>
          </p:cNvPr>
          <p:cNvSpPr>
            <a:spLocks noGrp="1"/>
          </p:cNvSpPr>
          <p:nvPr>
            <p:ph type="body" sz="quarter" idx="16"/>
          </p:nvPr>
        </p:nvSpPr>
        <p:spPr>
          <a:xfrm>
            <a:off x="3419856" y="1865376"/>
            <a:ext cx="2514600" cy="2084832"/>
          </a:xfrm>
          <a:solidFill>
            <a:schemeClr val="accent5"/>
          </a:solidFill>
          <a:ln w="25400">
            <a:solidFill>
              <a:schemeClr val="dk1"/>
            </a:solidFill>
          </a:ln>
        </p:spPr>
        <p:txBody>
          <a:bodyPr tIns="1490472"/>
          <a:lstStyle>
            <a:lvl1pPr marL="0" indent="0" algn="ctr">
              <a:buFont typeface="Arial" panose="020B0604020202020204" pitchFamily="34" charset="0"/>
              <a:buNone/>
              <a:defRPr sz="1600">
                <a:latin typeface="+mj-lt"/>
              </a:defRPr>
            </a:lvl1pPr>
          </a:lstStyle>
          <a:p>
            <a:pPr lvl="0"/>
            <a:r>
              <a:rPr lang="en-US" noProof="0"/>
              <a:t>Click to edit Master text styles</a:t>
            </a:r>
          </a:p>
        </p:txBody>
      </p:sp>
      <p:sp>
        <p:nvSpPr>
          <p:cNvPr id="30" name="Picture Placeholder 22">
            <a:extLst>
              <a:ext uri="{FF2B5EF4-FFF2-40B4-BE49-F238E27FC236}">
                <a16:creationId xmlns:a16="http://schemas.microsoft.com/office/drawing/2014/main" id="{3CFBF841-C094-5FA8-63F2-F5DA37C0359A}"/>
              </a:ext>
            </a:extLst>
          </p:cNvPr>
          <p:cNvSpPr>
            <a:spLocks noGrp="1"/>
          </p:cNvSpPr>
          <p:nvPr>
            <p:ph type="pic" sz="quarter" idx="17"/>
          </p:nvPr>
        </p:nvSpPr>
        <p:spPr>
          <a:xfrm>
            <a:off x="3433572" y="1874520"/>
            <a:ext cx="2487168" cy="1280160"/>
          </a:xfrm>
          <a:ln w="25400">
            <a:solidFill>
              <a:schemeClr val="tx1"/>
            </a:solidFill>
          </a:ln>
        </p:spPr>
        <p:txBody>
          <a:bodyPr anchor="ctr"/>
          <a:lstStyle>
            <a:lvl1pPr marL="0" indent="0" algn="ctr">
              <a:buNone/>
              <a:defRPr sz="1600"/>
            </a:lvl1pPr>
          </a:lstStyle>
          <a:p>
            <a:r>
              <a:rPr lang="en-US" noProof="0"/>
              <a:t>Click icon to add picture</a:t>
            </a:r>
          </a:p>
        </p:txBody>
      </p:sp>
      <p:sp>
        <p:nvSpPr>
          <p:cNvPr id="31" name="Text Placeholder 26">
            <a:extLst>
              <a:ext uri="{FF2B5EF4-FFF2-40B4-BE49-F238E27FC236}">
                <a16:creationId xmlns:a16="http://schemas.microsoft.com/office/drawing/2014/main" id="{C76BA571-FE5C-F5F7-9056-20BD57DA6789}"/>
              </a:ext>
            </a:extLst>
          </p:cNvPr>
          <p:cNvSpPr>
            <a:spLocks noGrp="1"/>
          </p:cNvSpPr>
          <p:nvPr>
            <p:ph type="body" sz="quarter" idx="18"/>
          </p:nvPr>
        </p:nvSpPr>
        <p:spPr>
          <a:xfrm>
            <a:off x="3419856" y="3584901"/>
            <a:ext cx="2514600" cy="274320"/>
          </a:xfrm>
        </p:spPr>
        <p:txBody>
          <a:bodyPr/>
          <a:lstStyle>
            <a:lvl1pPr marL="0" indent="0" algn="ctr">
              <a:buNone/>
              <a:defRPr sz="1200"/>
            </a:lvl1pPr>
          </a:lstStyle>
          <a:p>
            <a:pPr lvl="0"/>
            <a:r>
              <a:rPr lang="en-US" noProof="0"/>
              <a:t>Click to edit Master text styles</a:t>
            </a:r>
          </a:p>
        </p:txBody>
      </p:sp>
      <p:sp>
        <p:nvSpPr>
          <p:cNvPr id="48" name="Text Placeholder 24">
            <a:extLst>
              <a:ext uri="{FF2B5EF4-FFF2-40B4-BE49-F238E27FC236}">
                <a16:creationId xmlns:a16="http://schemas.microsoft.com/office/drawing/2014/main" id="{27F73601-DBA6-A721-D6BF-321A387810A8}"/>
              </a:ext>
            </a:extLst>
          </p:cNvPr>
          <p:cNvSpPr>
            <a:spLocks noGrp="1"/>
          </p:cNvSpPr>
          <p:nvPr>
            <p:ph type="body" sz="quarter" idx="27"/>
          </p:nvPr>
        </p:nvSpPr>
        <p:spPr>
          <a:xfrm>
            <a:off x="3419856" y="4242816"/>
            <a:ext cx="2514600" cy="2084832"/>
          </a:xfrm>
          <a:solidFill>
            <a:schemeClr val="accent5"/>
          </a:solidFill>
          <a:ln w="25400">
            <a:solidFill>
              <a:schemeClr val="dk1"/>
            </a:solidFill>
          </a:ln>
        </p:spPr>
        <p:txBody>
          <a:bodyPr tIns="1490472"/>
          <a:lstStyle>
            <a:lvl1pPr marL="0" indent="0" algn="ctr">
              <a:buFont typeface="Arial" panose="020B0604020202020204" pitchFamily="34" charset="0"/>
              <a:buNone/>
              <a:defRPr sz="1600">
                <a:latin typeface="+mj-lt"/>
              </a:defRPr>
            </a:lvl1pPr>
          </a:lstStyle>
          <a:p>
            <a:pPr lvl="0"/>
            <a:r>
              <a:rPr lang="en-US" noProof="0"/>
              <a:t>Click to edit Master text styles</a:t>
            </a:r>
          </a:p>
        </p:txBody>
      </p:sp>
      <p:sp>
        <p:nvSpPr>
          <p:cNvPr id="49" name="Picture Placeholder 22">
            <a:extLst>
              <a:ext uri="{FF2B5EF4-FFF2-40B4-BE49-F238E27FC236}">
                <a16:creationId xmlns:a16="http://schemas.microsoft.com/office/drawing/2014/main" id="{060504F7-2F69-FC38-B09C-5DCA35CD85A9}"/>
              </a:ext>
            </a:extLst>
          </p:cNvPr>
          <p:cNvSpPr>
            <a:spLocks noGrp="1"/>
          </p:cNvSpPr>
          <p:nvPr>
            <p:ph type="pic" sz="quarter" idx="28"/>
          </p:nvPr>
        </p:nvSpPr>
        <p:spPr>
          <a:xfrm>
            <a:off x="3433572" y="4242816"/>
            <a:ext cx="2487168" cy="1280160"/>
          </a:xfrm>
          <a:ln w="25400">
            <a:solidFill>
              <a:schemeClr val="tx1"/>
            </a:solidFill>
          </a:ln>
        </p:spPr>
        <p:txBody>
          <a:bodyPr anchor="ctr"/>
          <a:lstStyle>
            <a:lvl1pPr marL="0" indent="0" algn="ctr">
              <a:buNone/>
              <a:defRPr sz="1600"/>
            </a:lvl1pPr>
          </a:lstStyle>
          <a:p>
            <a:r>
              <a:rPr lang="en-US" noProof="0"/>
              <a:t>Click icon to add picture</a:t>
            </a:r>
          </a:p>
        </p:txBody>
      </p:sp>
      <p:sp>
        <p:nvSpPr>
          <p:cNvPr id="50" name="Text Placeholder 26">
            <a:extLst>
              <a:ext uri="{FF2B5EF4-FFF2-40B4-BE49-F238E27FC236}">
                <a16:creationId xmlns:a16="http://schemas.microsoft.com/office/drawing/2014/main" id="{3843A45B-37B6-D773-B219-9EBAD5F19532}"/>
              </a:ext>
            </a:extLst>
          </p:cNvPr>
          <p:cNvSpPr>
            <a:spLocks noGrp="1"/>
          </p:cNvSpPr>
          <p:nvPr>
            <p:ph type="body" sz="quarter" idx="29"/>
          </p:nvPr>
        </p:nvSpPr>
        <p:spPr>
          <a:xfrm>
            <a:off x="3419856" y="5947269"/>
            <a:ext cx="2514600" cy="274320"/>
          </a:xfrm>
        </p:spPr>
        <p:txBody>
          <a:bodyPr/>
          <a:lstStyle>
            <a:lvl1pPr marL="0" indent="0" algn="ctr">
              <a:buNone/>
              <a:defRPr sz="1200"/>
            </a:lvl1pPr>
          </a:lstStyle>
          <a:p>
            <a:pPr lvl="0"/>
            <a:r>
              <a:rPr lang="en-US" noProof="0"/>
              <a:t>Click to edit Master text styles</a:t>
            </a:r>
          </a:p>
        </p:txBody>
      </p:sp>
      <p:sp>
        <p:nvSpPr>
          <p:cNvPr id="32" name="Text Placeholder 24">
            <a:extLst>
              <a:ext uri="{FF2B5EF4-FFF2-40B4-BE49-F238E27FC236}">
                <a16:creationId xmlns:a16="http://schemas.microsoft.com/office/drawing/2014/main" id="{D7F9FC21-D881-DB86-4C69-C07821DCF3A7}"/>
              </a:ext>
            </a:extLst>
          </p:cNvPr>
          <p:cNvSpPr>
            <a:spLocks noGrp="1"/>
          </p:cNvSpPr>
          <p:nvPr>
            <p:ph type="body" sz="quarter" idx="19"/>
          </p:nvPr>
        </p:nvSpPr>
        <p:spPr>
          <a:xfrm>
            <a:off x="6263640" y="1865376"/>
            <a:ext cx="2514600" cy="2084832"/>
          </a:xfrm>
          <a:solidFill>
            <a:schemeClr val="accent5"/>
          </a:solidFill>
          <a:ln w="25400">
            <a:solidFill>
              <a:schemeClr val="dk1"/>
            </a:solidFill>
          </a:ln>
        </p:spPr>
        <p:txBody>
          <a:bodyPr tIns="1490472"/>
          <a:lstStyle>
            <a:lvl1pPr marL="0" indent="0" algn="ctr">
              <a:buFont typeface="Arial" panose="020B0604020202020204" pitchFamily="34" charset="0"/>
              <a:buNone/>
              <a:defRPr sz="1600">
                <a:latin typeface="+mj-lt"/>
              </a:defRPr>
            </a:lvl1pPr>
          </a:lstStyle>
          <a:p>
            <a:pPr lvl="0"/>
            <a:r>
              <a:rPr lang="en-US" noProof="0"/>
              <a:t>Click to edit Master text styles</a:t>
            </a:r>
          </a:p>
        </p:txBody>
      </p:sp>
      <p:sp>
        <p:nvSpPr>
          <p:cNvPr id="33" name="Picture Placeholder 22">
            <a:extLst>
              <a:ext uri="{FF2B5EF4-FFF2-40B4-BE49-F238E27FC236}">
                <a16:creationId xmlns:a16="http://schemas.microsoft.com/office/drawing/2014/main" id="{FE2E99DA-5661-F860-9E54-9C42590265FD}"/>
              </a:ext>
            </a:extLst>
          </p:cNvPr>
          <p:cNvSpPr>
            <a:spLocks noGrp="1"/>
          </p:cNvSpPr>
          <p:nvPr>
            <p:ph type="pic" sz="quarter" idx="20"/>
          </p:nvPr>
        </p:nvSpPr>
        <p:spPr>
          <a:xfrm>
            <a:off x="6277356" y="1874520"/>
            <a:ext cx="2487168" cy="1280160"/>
          </a:xfrm>
          <a:ln w="25400">
            <a:solidFill>
              <a:schemeClr val="tx1"/>
            </a:solidFill>
          </a:ln>
        </p:spPr>
        <p:txBody>
          <a:bodyPr anchor="ctr"/>
          <a:lstStyle>
            <a:lvl1pPr marL="0" indent="0" algn="ctr">
              <a:buNone/>
              <a:defRPr sz="1600"/>
            </a:lvl1pPr>
          </a:lstStyle>
          <a:p>
            <a:r>
              <a:rPr lang="en-US" noProof="0"/>
              <a:t>Click icon to add picture</a:t>
            </a:r>
          </a:p>
        </p:txBody>
      </p:sp>
      <p:sp>
        <p:nvSpPr>
          <p:cNvPr id="34" name="Text Placeholder 26">
            <a:extLst>
              <a:ext uri="{FF2B5EF4-FFF2-40B4-BE49-F238E27FC236}">
                <a16:creationId xmlns:a16="http://schemas.microsoft.com/office/drawing/2014/main" id="{99F1332D-1A76-8252-3A4A-73B5BE80BDA8}"/>
              </a:ext>
            </a:extLst>
          </p:cNvPr>
          <p:cNvSpPr>
            <a:spLocks noGrp="1"/>
          </p:cNvSpPr>
          <p:nvPr>
            <p:ph type="body" sz="quarter" idx="21"/>
          </p:nvPr>
        </p:nvSpPr>
        <p:spPr>
          <a:xfrm>
            <a:off x="6263640" y="3584901"/>
            <a:ext cx="2514600" cy="274320"/>
          </a:xfrm>
        </p:spPr>
        <p:txBody>
          <a:bodyPr/>
          <a:lstStyle>
            <a:lvl1pPr marL="0" indent="0" algn="ctr">
              <a:buNone/>
              <a:defRPr sz="1200"/>
            </a:lvl1pPr>
          </a:lstStyle>
          <a:p>
            <a:pPr lvl="0"/>
            <a:r>
              <a:rPr lang="en-US" noProof="0"/>
              <a:t>Click to edit Master text styles</a:t>
            </a:r>
          </a:p>
        </p:txBody>
      </p:sp>
      <p:sp>
        <p:nvSpPr>
          <p:cNvPr id="51" name="Text Placeholder 24">
            <a:extLst>
              <a:ext uri="{FF2B5EF4-FFF2-40B4-BE49-F238E27FC236}">
                <a16:creationId xmlns:a16="http://schemas.microsoft.com/office/drawing/2014/main" id="{E5E9A104-54F0-5100-0B27-DBD2DF206786}"/>
              </a:ext>
            </a:extLst>
          </p:cNvPr>
          <p:cNvSpPr>
            <a:spLocks noGrp="1"/>
          </p:cNvSpPr>
          <p:nvPr>
            <p:ph type="body" sz="quarter" idx="30"/>
          </p:nvPr>
        </p:nvSpPr>
        <p:spPr>
          <a:xfrm>
            <a:off x="6263640" y="4242816"/>
            <a:ext cx="2514600" cy="2084832"/>
          </a:xfrm>
          <a:solidFill>
            <a:schemeClr val="accent5"/>
          </a:solidFill>
          <a:ln w="25400">
            <a:solidFill>
              <a:schemeClr val="dk1"/>
            </a:solidFill>
          </a:ln>
        </p:spPr>
        <p:txBody>
          <a:bodyPr tIns="1490472"/>
          <a:lstStyle>
            <a:lvl1pPr marL="0" indent="0" algn="ctr">
              <a:buFont typeface="Arial" panose="020B0604020202020204" pitchFamily="34" charset="0"/>
              <a:buNone/>
              <a:defRPr sz="1600">
                <a:latin typeface="+mj-lt"/>
              </a:defRPr>
            </a:lvl1pPr>
          </a:lstStyle>
          <a:p>
            <a:pPr lvl="0"/>
            <a:r>
              <a:rPr lang="en-US" noProof="0"/>
              <a:t>Click to edit Master text styles</a:t>
            </a:r>
          </a:p>
        </p:txBody>
      </p:sp>
      <p:sp>
        <p:nvSpPr>
          <p:cNvPr id="52" name="Picture Placeholder 22">
            <a:extLst>
              <a:ext uri="{FF2B5EF4-FFF2-40B4-BE49-F238E27FC236}">
                <a16:creationId xmlns:a16="http://schemas.microsoft.com/office/drawing/2014/main" id="{23469072-7775-90E2-6C92-C6D03C1DACB0}"/>
              </a:ext>
            </a:extLst>
          </p:cNvPr>
          <p:cNvSpPr>
            <a:spLocks noGrp="1"/>
          </p:cNvSpPr>
          <p:nvPr>
            <p:ph type="pic" sz="quarter" idx="31"/>
          </p:nvPr>
        </p:nvSpPr>
        <p:spPr>
          <a:xfrm>
            <a:off x="6277356" y="4242816"/>
            <a:ext cx="2487168" cy="1280160"/>
          </a:xfrm>
          <a:ln w="25400">
            <a:solidFill>
              <a:schemeClr val="tx1"/>
            </a:solidFill>
          </a:ln>
        </p:spPr>
        <p:txBody>
          <a:bodyPr anchor="ctr"/>
          <a:lstStyle>
            <a:lvl1pPr marL="0" indent="0" algn="ctr">
              <a:buNone/>
              <a:defRPr sz="1600"/>
            </a:lvl1pPr>
          </a:lstStyle>
          <a:p>
            <a:r>
              <a:rPr lang="en-US" noProof="0"/>
              <a:t>Click icon to add picture</a:t>
            </a:r>
          </a:p>
        </p:txBody>
      </p:sp>
      <p:sp>
        <p:nvSpPr>
          <p:cNvPr id="53" name="Text Placeholder 26">
            <a:extLst>
              <a:ext uri="{FF2B5EF4-FFF2-40B4-BE49-F238E27FC236}">
                <a16:creationId xmlns:a16="http://schemas.microsoft.com/office/drawing/2014/main" id="{BF06B9AA-555D-874C-1198-B3ED9EBC7140}"/>
              </a:ext>
            </a:extLst>
          </p:cNvPr>
          <p:cNvSpPr>
            <a:spLocks noGrp="1"/>
          </p:cNvSpPr>
          <p:nvPr>
            <p:ph type="body" sz="quarter" idx="32"/>
          </p:nvPr>
        </p:nvSpPr>
        <p:spPr>
          <a:xfrm>
            <a:off x="6263640" y="5947269"/>
            <a:ext cx="2514600" cy="274320"/>
          </a:xfrm>
        </p:spPr>
        <p:txBody>
          <a:bodyPr/>
          <a:lstStyle>
            <a:lvl1pPr marL="0" indent="0" algn="ctr">
              <a:buNone/>
              <a:defRPr sz="1200"/>
            </a:lvl1pPr>
          </a:lstStyle>
          <a:p>
            <a:pPr lvl="0"/>
            <a:r>
              <a:rPr lang="en-US" noProof="0"/>
              <a:t>Click to edit Master text styles</a:t>
            </a:r>
          </a:p>
        </p:txBody>
      </p:sp>
      <p:sp>
        <p:nvSpPr>
          <p:cNvPr id="35" name="Text Placeholder 24">
            <a:extLst>
              <a:ext uri="{FF2B5EF4-FFF2-40B4-BE49-F238E27FC236}">
                <a16:creationId xmlns:a16="http://schemas.microsoft.com/office/drawing/2014/main" id="{47253530-631C-01D6-E4D5-53EA91819AC5}"/>
              </a:ext>
            </a:extLst>
          </p:cNvPr>
          <p:cNvSpPr>
            <a:spLocks noGrp="1"/>
          </p:cNvSpPr>
          <p:nvPr>
            <p:ph type="body" sz="quarter" idx="22"/>
          </p:nvPr>
        </p:nvSpPr>
        <p:spPr>
          <a:xfrm>
            <a:off x="9107424" y="1865376"/>
            <a:ext cx="2514600" cy="2084832"/>
          </a:xfrm>
          <a:solidFill>
            <a:schemeClr val="accent5"/>
          </a:solidFill>
          <a:ln w="25400">
            <a:solidFill>
              <a:schemeClr val="dk1"/>
            </a:solidFill>
          </a:ln>
        </p:spPr>
        <p:txBody>
          <a:bodyPr tIns="1490472"/>
          <a:lstStyle>
            <a:lvl1pPr marL="0" indent="0" algn="ctr">
              <a:buFont typeface="Arial" panose="020B0604020202020204" pitchFamily="34" charset="0"/>
              <a:buNone/>
              <a:defRPr sz="1600">
                <a:latin typeface="+mj-lt"/>
              </a:defRPr>
            </a:lvl1pPr>
          </a:lstStyle>
          <a:p>
            <a:pPr lvl="0"/>
            <a:r>
              <a:rPr lang="en-US" noProof="0"/>
              <a:t>Click to edit Master text styles</a:t>
            </a:r>
          </a:p>
        </p:txBody>
      </p:sp>
      <p:sp>
        <p:nvSpPr>
          <p:cNvPr id="36" name="Picture Placeholder 22">
            <a:extLst>
              <a:ext uri="{FF2B5EF4-FFF2-40B4-BE49-F238E27FC236}">
                <a16:creationId xmlns:a16="http://schemas.microsoft.com/office/drawing/2014/main" id="{2087F48D-BCD6-2370-DFEB-3DC855770580}"/>
              </a:ext>
            </a:extLst>
          </p:cNvPr>
          <p:cNvSpPr>
            <a:spLocks noGrp="1"/>
          </p:cNvSpPr>
          <p:nvPr>
            <p:ph type="pic" sz="quarter" idx="23"/>
          </p:nvPr>
        </p:nvSpPr>
        <p:spPr>
          <a:xfrm>
            <a:off x="9121140" y="1874520"/>
            <a:ext cx="2487168" cy="1280160"/>
          </a:xfrm>
          <a:ln w="25400">
            <a:solidFill>
              <a:schemeClr val="tx1"/>
            </a:solidFill>
          </a:ln>
        </p:spPr>
        <p:txBody>
          <a:bodyPr anchor="ctr"/>
          <a:lstStyle>
            <a:lvl1pPr marL="0" indent="0" algn="ctr">
              <a:buNone/>
              <a:defRPr sz="1600"/>
            </a:lvl1pPr>
          </a:lstStyle>
          <a:p>
            <a:r>
              <a:rPr lang="en-US" noProof="0"/>
              <a:t>Click icon to add picture</a:t>
            </a:r>
          </a:p>
        </p:txBody>
      </p:sp>
      <p:sp>
        <p:nvSpPr>
          <p:cNvPr id="37" name="Text Placeholder 26">
            <a:extLst>
              <a:ext uri="{FF2B5EF4-FFF2-40B4-BE49-F238E27FC236}">
                <a16:creationId xmlns:a16="http://schemas.microsoft.com/office/drawing/2014/main" id="{2730E53E-4C0B-1C22-8754-2D69B55DF375}"/>
              </a:ext>
            </a:extLst>
          </p:cNvPr>
          <p:cNvSpPr>
            <a:spLocks noGrp="1"/>
          </p:cNvSpPr>
          <p:nvPr>
            <p:ph type="body" sz="quarter" idx="24"/>
          </p:nvPr>
        </p:nvSpPr>
        <p:spPr>
          <a:xfrm>
            <a:off x="9107424" y="3584901"/>
            <a:ext cx="2514600" cy="274320"/>
          </a:xfrm>
        </p:spPr>
        <p:txBody>
          <a:bodyPr/>
          <a:lstStyle>
            <a:lvl1pPr marL="0" indent="0" algn="ctr">
              <a:buNone/>
              <a:defRPr sz="1200"/>
            </a:lvl1pPr>
          </a:lstStyle>
          <a:p>
            <a:pPr lvl="0"/>
            <a:r>
              <a:rPr lang="en-US" noProof="0"/>
              <a:t>Click to edit Master text styles</a:t>
            </a:r>
          </a:p>
        </p:txBody>
      </p:sp>
      <p:sp>
        <p:nvSpPr>
          <p:cNvPr id="54" name="Text Placeholder 24">
            <a:extLst>
              <a:ext uri="{FF2B5EF4-FFF2-40B4-BE49-F238E27FC236}">
                <a16:creationId xmlns:a16="http://schemas.microsoft.com/office/drawing/2014/main" id="{9690986C-4F11-A46D-923C-CCC08AB6CB76}"/>
              </a:ext>
            </a:extLst>
          </p:cNvPr>
          <p:cNvSpPr>
            <a:spLocks noGrp="1"/>
          </p:cNvSpPr>
          <p:nvPr>
            <p:ph type="body" sz="quarter" idx="33"/>
          </p:nvPr>
        </p:nvSpPr>
        <p:spPr>
          <a:xfrm>
            <a:off x="9107424" y="4242816"/>
            <a:ext cx="2514600" cy="2084832"/>
          </a:xfrm>
          <a:solidFill>
            <a:schemeClr val="accent5"/>
          </a:solidFill>
          <a:ln w="25400">
            <a:solidFill>
              <a:schemeClr val="dk1"/>
            </a:solidFill>
          </a:ln>
        </p:spPr>
        <p:txBody>
          <a:bodyPr tIns="1490472"/>
          <a:lstStyle>
            <a:lvl1pPr marL="0" indent="0" algn="ctr">
              <a:buFont typeface="Arial" panose="020B0604020202020204" pitchFamily="34" charset="0"/>
              <a:buNone/>
              <a:defRPr sz="1600">
                <a:latin typeface="+mj-lt"/>
              </a:defRPr>
            </a:lvl1pPr>
          </a:lstStyle>
          <a:p>
            <a:pPr lvl="0"/>
            <a:r>
              <a:rPr lang="en-US" noProof="0"/>
              <a:t>Click to edit Master text styles</a:t>
            </a:r>
          </a:p>
        </p:txBody>
      </p:sp>
      <p:sp>
        <p:nvSpPr>
          <p:cNvPr id="55" name="Picture Placeholder 22">
            <a:extLst>
              <a:ext uri="{FF2B5EF4-FFF2-40B4-BE49-F238E27FC236}">
                <a16:creationId xmlns:a16="http://schemas.microsoft.com/office/drawing/2014/main" id="{A4293B55-9185-9732-2F46-4B62C7F1F21E}"/>
              </a:ext>
            </a:extLst>
          </p:cNvPr>
          <p:cNvSpPr>
            <a:spLocks noGrp="1"/>
          </p:cNvSpPr>
          <p:nvPr>
            <p:ph type="pic" sz="quarter" idx="34"/>
          </p:nvPr>
        </p:nvSpPr>
        <p:spPr>
          <a:xfrm>
            <a:off x="9121140" y="4242816"/>
            <a:ext cx="2487168" cy="1280160"/>
          </a:xfrm>
          <a:ln w="25400">
            <a:solidFill>
              <a:schemeClr val="tx1"/>
            </a:solidFill>
          </a:ln>
        </p:spPr>
        <p:txBody>
          <a:bodyPr anchor="ctr"/>
          <a:lstStyle>
            <a:lvl1pPr marL="0" indent="0" algn="ctr">
              <a:buNone/>
              <a:defRPr sz="1600"/>
            </a:lvl1pPr>
          </a:lstStyle>
          <a:p>
            <a:r>
              <a:rPr lang="en-US" noProof="0"/>
              <a:t>Click icon to add picture</a:t>
            </a:r>
          </a:p>
        </p:txBody>
      </p:sp>
      <p:sp>
        <p:nvSpPr>
          <p:cNvPr id="56" name="Text Placeholder 26">
            <a:extLst>
              <a:ext uri="{FF2B5EF4-FFF2-40B4-BE49-F238E27FC236}">
                <a16:creationId xmlns:a16="http://schemas.microsoft.com/office/drawing/2014/main" id="{B8529D99-B7B2-6411-E928-9FA204E3842A}"/>
              </a:ext>
            </a:extLst>
          </p:cNvPr>
          <p:cNvSpPr>
            <a:spLocks noGrp="1"/>
          </p:cNvSpPr>
          <p:nvPr>
            <p:ph type="body" sz="quarter" idx="35"/>
          </p:nvPr>
        </p:nvSpPr>
        <p:spPr>
          <a:xfrm>
            <a:off x="9107424" y="5947269"/>
            <a:ext cx="2514600" cy="274320"/>
          </a:xfrm>
        </p:spPr>
        <p:txBody>
          <a:bodyPr/>
          <a:lstStyle>
            <a:lvl1pPr marL="0" indent="0" algn="ctr">
              <a:buNone/>
              <a:defRPr sz="1200"/>
            </a:lvl1pPr>
          </a:lstStyle>
          <a:p>
            <a:pPr lvl="0"/>
            <a:r>
              <a:rPr lang="en-US" noProof="0"/>
              <a:t>Click to edit Master text styles</a:t>
            </a:r>
          </a:p>
        </p:txBody>
      </p:sp>
    </p:spTree>
    <p:extLst>
      <p:ext uri="{BB962C8B-B14F-4D97-AF65-F5344CB8AC3E}">
        <p14:creationId xmlns:p14="http://schemas.microsoft.com/office/powerpoint/2010/main" val="22206179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preserve="1" userDrawn="1">
  <p:cSld name="List">
    <p:bg>
      <p:bgPr>
        <a:solidFill>
          <a:schemeClr val="accent4"/>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B69EB71-EE42-930D-4E54-FA0F44BD2D36}"/>
              </a:ext>
            </a:extLst>
          </p:cNvPr>
          <p:cNvSpPr>
            <a:spLocks noGrp="1"/>
          </p:cNvSpPr>
          <p:nvPr>
            <p:ph type="title"/>
          </p:nvPr>
        </p:nvSpPr>
        <p:spPr>
          <a:xfrm>
            <a:off x="731520" y="1947672"/>
            <a:ext cx="3209544" cy="2862072"/>
          </a:xfrm>
        </p:spPr>
        <p:txBody>
          <a:bodyPr anchor="ctr"/>
          <a:lstStyle>
            <a:lvl1pPr algn="l">
              <a:defRPr/>
            </a:lvl1pPr>
          </a:lstStyle>
          <a:p>
            <a:r>
              <a:rPr lang="en-US" noProof="0"/>
              <a:t>Click to edit Master title style</a:t>
            </a:r>
          </a:p>
        </p:txBody>
      </p:sp>
      <p:sp>
        <p:nvSpPr>
          <p:cNvPr id="7" name="Google Shape;1247;p56">
            <a:extLst>
              <a:ext uri="{FF2B5EF4-FFF2-40B4-BE49-F238E27FC236}">
                <a16:creationId xmlns:a16="http://schemas.microsoft.com/office/drawing/2014/main" id="{1A52F175-2E39-E9BE-B4DF-67098DB248AA}"/>
              </a:ext>
            </a:extLst>
          </p:cNvPr>
          <p:cNvSpPr/>
          <p:nvPr userDrawn="1"/>
        </p:nvSpPr>
        <p:spPr>
          <a:xfrm>
            <a:off x="5607119" y="347046"/>
            <a:ext cx="6281928" cy="1039748"/>
          </a:xfrm>
          <a:prstGeom prst="rect">
            <a:avLst/>
          </a:prstGeom>
          <a:solidFill>
            <a:schemeClr val="accent3"/>
          </a:solidFill>
          <a:ln w="25400"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lang="en-US" sz="1800" noProof="0">
              <a:solidFill>
                <a:schemeClr val="accent2"/>
              </a:solidFill>
              <a:latin typeface="+mj-lt"/>
              <a:ea typeface="Karla"/>
              <a:cs typeface="Karla"/>
              <a:sym typeface="Karla"/>
            </a:endParaRPr>
          </a:p>
        </p:txBody>
      </p:sp>
      <p:sp>
        <p:nvSpPr>
          <p:cNvPr id="9" name="Google Shape;1264;p56">
            <a:extLst>
              <a:ext uri="{FF2B5EF4-FFF2-40B4-BE49-F238E27FC236}">
                <a16:creationId xmlns:a16="http://schemas.microsoft.com/office/drawing/2014/main" id="{CE3B3000-733D-1995-D39A-E659E5A429CC}"/>
              </a:ext>
            </a:extLst>
          </p:cNvPr>
          <p:cNvSpPr/>
          <p:nvPr userDrawn="1"/>
        </p:nvSpPr>
        <p:spPr>
          <a:xfrm>
            <a:off x="5607119" y="1623673"/>
            <a:ext cx="6281928" cy="1039748"/>
          </a:xfrm>
          <a:prstGeom prst="rect">
            <a:avLst/>
          </a:prstGeom>
          <a:solidFill>
            <a:schemeClr val="accent3"/>
          </a:solidFill>
          <a:ln w="25400"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lang="en-US" sz="1800" noProof="0">
              <a:solidFill>
                <a:schemeClr val="lt1"/>
              </a:solidFill>
              <a:latin typeface="+mj-lt"/>
              <a:ea typeface="Karla"/>
              <a:cs typeface="Karla"/>
              <a:sym typeface="Karla"/>
            </a:endParaRPr>
          </a:p>
        </p:txBody>
      </p:sp>
      <p:sp>
        <p:nvSpPr>
          <p:cNvPr id="11" name="Google Shape;1278;p56">
            <a:extLst>
              <a:ext uri="{FF2B5EF4-FFF2-40B4-BE49-F238E27FC236}">
                <a16:creationId xmlns:a16="http://schemas.microsoft.com/office/drawing/2014/main" id="{F1BC0AB2-17DA-D97E-3052-DA48D80F7428}"/>
              </a:ext>
            </a:extLst>
          </p:cNvPr>
          <p:cNvSpPr/>
          <p:nvPr userDrawn="1"/>
        </p:nvSpPr>
        <p:spPr>
          <a:xfrm>
            <a:off x="5607119" y="2925956"/>
            <a:ext cx="6281928" cy="1039748"/>
          </a:xfrm>
          <a:prstGeom prst="rect">
            <a:avLst/>
          </a:prstGeom>
          <a:solidFill>
            <a:schemeClr val="accent3"/>
          </a:solidFill>
          <a:ln w="25400"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lang="en-US" sz="1800" noProof="0">
              <a:solidFill>
                <a:schemeClr val="lt1"/>
              </a:solidFill>
              <a:latin typeface="+mj-lt"/>
              <a:ea typeface="Karla"/>
              <a:cs typeface="Karla"/>
              <a:sym typeface="Karla"/>
            </a:endParaRPr>
          </a:p>
        </p:txBody>
      </p:sp>
      <p:sp>
        <p:nvSpPr>
          <p:cNvPr id="13" name="Google Shape;1278;p56">
            <a:extLst>
              <a:ext uri="{FF2B5EF4-FFF2-40B4-BE49-F238E27FC236}">
                <a16:creationId xmlns:a16="http://schemas.microsoft.com/office/drawing/2014/main" id="{C860490F-E3DB-3E9F-0AC6-F04949DC59C3}"/>
              </a:ext>
            </a:extLst>
          </p:cNvPr>
          <p:cNvSpPr/>
          <p:nvPr userDrawn="1"/>
        </p:nvSpPr>
        <p:spPr>
          <a:xfrm>
            <a:off x="5607120" y="4223036"/>
            <a:ext cx="6281928" cy="1039748"/>
          </a:xfrm>
          <a:prstGeom prst="rect">
            <a:avLst/>
          </a:prstGeom>
          <a:solidFill>
            <a:schemeClr val="accent3"/>
          </a:solidFill>
          <a:ln w="25400"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lang="en-US" sz="1800" noProof="0">
              <a:solidFill>
                <a:schemeClr val="lt1"/>
              </a:solidFill>
              <a:latin typeface="+mj-lt"/>
              <a:ea typeface="Karla"/>
              <a:cs typeface="Karla"/>
              <a:sym typeface="Karla"/>
            </a:endParaRPr>
          </a:p>
        </p:txBody>
      </p:sp>
      <p:sp>
        <p:nvSpPr>
          <p:cNvPr id="15" name="Google Shape;1278;p56">
            <a:extLst>
              <a:ext uri="{FF2B5EF4-FFF2-40B4-BE49-F238E27FC236}">
                <a16:creationId xmlns:a16="http://schemas.microsoft.com/office/drawing/2014/main" id="{522E5778-EA03-EFC4-08AA-ECB1C07ED56E}"/>
              </a:ext>
            </a:extLst>
          </p:cNvPr>
          <p:cNvSpPr/>
          <p:nvPr userDrawn="1"/>
        </p:nvSpPr>
        <p:spPr>
          <a:xfrm>
            <a:off x="5607120" y="5519473"/>
            <a:ext cx="6281928" cy="1039748"/>
          </a:xfrm>
          <a:prstGeom prst="rect">
            <a:avLst/>
          </a:prstGeom>
          <a:solidFill>
            <a:schemeClr val="accent3"/>
          </a:solidFill>
          <a:ln w="25400"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lang="en-US" sz="1800" noProof="0">
              <a:solidFill>
                <a:schemeClr val="lt1"/>
              </a:solidFill>
              <a:latin typeface="+mj-lt"/>
              <a:ea typeface="Karla"/>
              <a:cs typeface="Karla"/>
              <a:sym typeface="Karla"/>
            </a:endParaRPr>
          </a:p>
        </p:txBody>
      </p:sp>
      <p:sp>
        <p:nvSpPr>
          <p:cNvPr id="17" name="Google Shape;1268;p56">
            <a:extLst>
              <a:ext uri="{FF2B5EF4-FFF2-40B4-BE49-F238E27FC236}">
                <a16:creationId xmlns:a16="http://schemas.microsoft.com/office/drawing/2014/main" id="{EEA0BE49-92E1-A1A3-40E0-DDAA5511F637}"/>
              </a:ext>
            </a:extLst>
          </p:cNvPr>
          <p:cNvSpPr/>
          <p:nvPr userDrawn="1"/>
        </p:nvSpPr>
        <p:spPr>
          <a:xfrm>
            <a:off x="4348745" y="1637743"/>
            <a:ext cx="969865" cy="969865"/>
          </a:xfrm>
          <a:prstGeom prst="ellipse">
            <a:avLst/>
          </a:prstGeom>
          <a:solidFill>
            <a:schemeClr val="accent3"/>
          </a:solidFill>
          <a:ln w="25400"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lang="en-US" sz="1800" noProof="0">
              <a:solidFill>
                <a:schemeClr val="lt1"/>
              </a:solidFill>
              <a:latin typeface="Karla"/>
              <a:ea typeface="Karla"/>
              <a:cs typeface="Karla"/>
              <a:sym typeface="Karla"/>
            </a:endParaRPr>
          </a:p>
        </p:txBody>
      </p:sp>
      <p:sp>
        <p:nvSpPr>
          <p:cNvPr id="19" name="Google Shape;1282;p56">
            <a:extLst>
              <a:ext uri="{FF2B5EF4-FFF2-40B4-BE49-F238E27FC236}">
                <a16:creationId xmlns:a16="http://schemas.microsoft.com/office/drawing/2014/main" id="{DF15F1EC-1D2B-FF49-7785-26BC7083A07C}"/>
              </a:ext>
            </a:extLst>
          </p:cNvPr>
          <p:cNvSpPr/>
          <p:nvPr userDrawn="1"/>
        </p:nvSpPr>
        <p:spPr>
          <a:xfrm>
            <a:off x="4348745" y="2927249"/>
            <a:ext cx="969865" cy="969865"/>
          </a:xfrm>
          <a:prstGeom prst="ellipse">
            <a:avLst/>
          </a:prstGeom>
          <a:solidFill>
            <a:schemeClr val="accent3"/>
          </a:solidFill>
          <a:ln w="25400"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lang="en-US" sz="1800" noProof="0">
              <a:solidFill>
                <a:schemeClr val="lt1"/>
              </a:solidFill>
              <a:latin typeface="Karla"/>
              <a:ea typeface="Karla"/>
              <a:cs typeface="Karla"/>
              <a:sym typeface="Karla"/>
            </a:endParaRPr>
          </a:p>
        </p:txBody>
      </p:sp>
      <p:sp>
        <p:nvSpPr>
          <p:cNvPr id="21" name="Google Shape;1282;p56">
            <a:extLst>
              <a:ext uri="{FF2B5EF4-FFF2-40B4-BE49-F238E27FC236}">
                <a16:creationId xmlns:a16="http://schemas.microsoft.com/office/drawing/2014/main" id="{BE3FDD69-3D60-CF6B-97A3-7B2C1AE3100A}"/>
              </a:ext>
            </a:extLst>
          </p:cNvPr>
          <p:cNvSpPr/>
          <p:nvPr userDrawn="1"/>
        </p:nvSpPr>
        <p:spPr>
          <a:xfrm>
            <a:off x="4348745" y="4277006"/>
            <a:ext cx="969865" cy="969865"/>
          </a:xfrm>
          <a:prstGeom prst="ellipse">
            <a:avLst/>
          </a:prstGeom>
          <a:solidFill>
            <a:schemeClr val="accent3"/>
          </a:solidFill>
          <a:ln w="25400"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lang="en-US" sz="1800" noProof="0">
              <a:solidFill>
                <a:schemeClr val="lt1"/>
              </a:solidFill>
              <a:latin typeface="Karla"/>
              <a:ea typeface="Karla"/>
              <a:cs typeface="Karla"/>
              <a:sym typeface="Karla"/>
            </a:endParaRPr>
          </a:p>
        </p:txBody>
      </p:sp>
      <p:sp>
        <p:nvSpPr>
          <p:cNvPr id="23" name="Google Shape;1282;p56">
            <a:extLst>
              <a:ext uri="{FF2B5EF4-FFF2-40B4-BE49-F238E27FC236}">
                <a16:creationId xmlns:a16="http://schemas.microsoft.com/office/drawing/2014/main" id="{E3BB1E5B-DA10-B332-D4B8-D551C3053C53}"/>
              </a:ext>
            </a:extLst>
          </p:cNvPr>
          <p:cNvSpPr/>
          <p:nvPr userDrawn="1"/>
        </p:nvSpPr>
        <p:spPr>
          <a:xfrm>
            <a:off x="4348745" y="5568541"/>
            <a:ext cx="969865" cy="969865"/>
          </a:xfrm>
          <a:prstGeom prst="ellipse">
            <a:avLst/>
          </a:prstGeom>
          <a:solidFill>
            <a:schemeClr val="accent3"/>
          </a:solidFill>
          <a:ln w="25400"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lang="en-US" sz="1800" noProof="0">
              <a:solidFill>
                <a:schemeClr val="lt1"/>
              </a:solidFill>
              <a:latin typeface="Karla"/>
              <a:ea typeface="Karla"/>
              <a:cs typeface="Karla"/>
              <a:sym typeface="Karla"/>
            </a:endParaRPr>
          </a:p>
        </p:txBody>
      </p:sp>
      <p:sp>
        <p:nvSpPr>
          <p:cNvPr id="25" name="Google Shape;1251;p56">
            <a:extLst>
              <a:ext uri="{FF2B5EF4-FFF2-40B4-BE49-F238E27FC236}">
                <a16:creationId xmlns:a16="http://schemas.microsoft.com/office/drawing/2014/main" id="{8D887B7F-9EBA-E7B8-64CE-5EAB1DF08E19}"/>
              </a:ext>
            </a:extLst>
          </p:cNvPr>
          <p:cNvSpPr/>
          <p:nvPr userDrawn="1"/>
        </p:nvSpPr>
        <p:spPr>
          <a:xfrm>
            <a:off x="4348745" y="361116"/>
            <a:ext cx="969865" cy="969865"/>
          </a:xfrm>
          <a:prstGeom prst="ellipse">
            <a:avLst/>
          </a:prstGeom>
          <a:solidFill>
            <a:schemeClr val="accent3"/>
          </a:solidFill>
          <a:ln w="25400"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lang="en-US" sz="1800" noProof="0">
              <a:solidFill>
                <a:schemeClr val="lt1"/>
              </a:solidFill>
              <a:latin typeface="Karla"/>
              <a:ea typeface="Karla"/>
              <a:cs typeface="Karla"/>
              <a:sym typeface="Karla"/>
            </a:endParaRPr>
          </a:p>
        </p:txBody>
      </p:sp>
      <p:sp>
        <p:nvSpPr>
          <p:cNvPr id="27" name="Google Shape;1248;p56">
            <a:extLst>
              <a:ext uri="{FF2B5EF4-FFF2-40B4-BE49-F238E27FC236}">
                <a16:creationId xmlns:a16="http://schemas.microsoft.com/office/drawing/2014/main" id="{5AC86C31-7E67-B4EC-1AE0-291ED77F2214}"/>
              </a:ext>
            </a:extLst>
          </p:cNvPr>
          <p:cNvSpPr/>
          <p:nvPr userDrawn="1"/>
        </p:nvSpPr>
        <p:spPr>
          <a:xfrm>
            <a:off x="5512393" y="241430"/>
            <a:ext cx="6281928" cy="1039748"/>
          </a:xfrm>
          <a:prstGeom prst="rect">
            <a:avLst/>
          </a:prstGeom>
          <a:solidFill>
            <a:schemeClr val="accent5"/>
          </a:solidFill>
          <a:ln w="25400"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lang="en-US" sz="1800" noProof="0">
              <a:solidFill>
                <a:schemeClr val="lt1"/>
              </a:solidFill>
              <a:latin typeface="+mj-lt"/>
              <a:ea typeface="Karla"/>
              <a:cs typeface="Karla"/>
              <a:sym typeface="Karla"/>
            </a:endParaRPr>
          </a:p>
        </p:txBody>
      </p:sp>
      <p:sp>
        <p:nvSpPr>
          <p:cNvPr id="29" name="Google Shape;1265;p56">
            <a:extLst>
              <a:ext uri="{FF2B5EF4-FFF2-40B4-BE49-F238E27FC236}">
                <a16:creationId xmlns:a16="http://schemas.microsoft.com/office/drawing/2014/main" id="{A7BF8E2B-5184-B584-D484-7D82C9DA6C41}"/>
              </a:ext>
            </a:extLst>
          </p:cNvPr>
          <p:cNvSpPr/>
          <p:nvPr userDrawn="1"/>
        </p:nvSpPr>
        <p:spPr>
          <a:xfrm>
            <a:off x="5512393" y="1518057"/>
            <a:ext cx="6281928" cy="1039748"/>
          </a:xfrm>
          <a:prstGeom prst="rect">
            <a:avLst/>
          </a:prstGeom>
          <a:solidFill>
            <a:schemeClr val="accent5"/>
          </a:solidFill>
          <a:ln w="25400"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lang="en-US" sz="1800" noProof="0">
              <a:solidFill>
                <a:schemeClr val="lt1"/>
              </a:solidFill>
              <a:latin typeface="+mj-lt"/>
              <a:ea typeface="Karla"/>
              <a:cs typeface="Karla"/>
              <a:sym typeface="Karla"/>
            </a:endParaRPr>
          </a:p>
        </p:txBody>
      </p:sp>
      <p:sp>
        <p:nvSpPr>
          <p:cNvPr id="31" name="Google Shape;1279;p56">
            <a:extLst>
              <a:ext uri="{FF2B5EF4-FFF2-40B4-BE49-F238E27FC236}">
                <a16:creationId xmlns:a16="http://schemas.microsoft.com/office/drawing/2014/main" id="{9E808B73-94D7-57E7-3837-3DA718162E5B}"/>
              </a:ext>
            </a:extLst>
          </p:cNvPr>
          <p:cNvSpPr/>
          <p:nvPr userDrawn="1"/>
        </p:nvSpPr>
        <p:spPr>
          <a:xfrm>
            <a:off x="5512393" y="2807563"/>
            <a:ext cx="6281928" cy="1039748"/>
          </a:xfrm>
          <a:prstGeom prst="rect">
            <a:avLst/>
          </a:prstGeom>
          <a:solidFill>
            <a:schemeClr val="accent5"/>
          </a:solidFill>
          <a:ln w="25400"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lang="en-US" sz="1800" noProof="0">
              <a:solidFill>
                <a:schemeClr val="lt1"/>
              </a:solidFill>
              <a:latin typeface="+mj-lt"/>
              <a:ea typeface="Karla"/>
              <a:cs typeface="Karla"/>
              <a:sym typeface="Karla"/>
            </a:endParaRPr>
          </a:p>
        </p:txBody>
      </p:sp>
      <p:sp>
        <p:nvSpPr>
          <p:cNvPr id="33" name="Google Shape;1279;p56">
            <a:extLst>
              <a:ext uri="{FF2B5EF4-FFF2-40B4-BE49-F238E27FC236}">
                <a16:creationId xmlns:a16="http://schemas.microsoft.com/office/drawing/2014/main" id="{F340E0DF-98FD-EA55-7B4B-8E58FC5CFCDA}"/>
              </a:ext>
            </a:extLst>
          </p:cNvPr>
          <p:cNvSpPr/>
          <p:nvPr userDrawn="1"/>
        </p:nvSpPr>
        <p:spPr>
          <a:xfrm>
            <a:off x="5512394" y="4117420"/>
            <a:ext cx="6281928" cy="1039748"/>
          </a:xfrm>
          <a:prstGeom prst="rect">
            <a:avLst/>
          </a:prstGeom>
          <a:solidFill>
            <a:schemeClr val="accent5"/>
          </a:solidFill>
          <a:ln w="25400"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lang="en-US" sz="1800" noProof="0">
              <a:solidFill>
                <a:schemeClr val="lt1"/>
              </a:solidFill>
              <a:latin typeface="+mj-lt"/>
              <a:ea typeface="Karla"/>
              <a:cs typeface="Karla"/>
              <a:sym typeface="Karla"/>
            </a:endParaRPr>
          </a:p>
        </p:txBody>
      </p:sp>
      <p:sp>
        <p:nvSpPr>
          <p:cNvPr id="35" name="Google Shape;1279;p56">
            <a:extLst>
              <a:ext uri="{FF2B5EF4-FFF2-40B4-BE49-F238E27FC236}">
                <a16:creationId xmlns:a16="http://schemas.microsoft.com/office/drawing/2014/main" id="{1F52D7F5-AD34-C5B1-EEA2-F711AD3A8C3F}"/>
              </a:ext>
            </a:extLst>
          </p:cNvPr>
          <p:cNvSpPr/>
          <p:nvPr userDrawn="1"/>
        </p:nvSpPr>
        <p:spPr>
          <a:xfrm>
            <a:off x="5512394" y="5413857"/>
            <a:ext cx="6281928" cy="1039748"/>
          </a:xfrm>
          <a:prstGeom prst="rect">
            <a:avLst/>
          </a:prstGeom>
          <a:solidFill>
            <a:schemeClr val="accent5"/>
          </a:solidFill>
          <a:ln w="25400"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lang="en-US" sz="1800" noProof="0">
              <a:solidFill>
                <a:schemeClr val="lt1"/>
              </a:solidFill>
              <a:latin typeface="+mj-lt"/>
              <a:ea typeface="Karla"/>
              <a:cs typeface="Karla"/>
              <a:sym typeface="Karla"/>
            </a:endParaRPr>
          </a:p>
        </p:txBody>
      </p:sp>
      <p:sp>
        <p:nvSpPr>
          <p:cNvPr id="37" name="Google Shape;1251;p56">
            <a:extLst>
              <a:ext uri="{FF2B5EF4-FFF2-40B4-BE49-F238E27FC236}">
                <a16:creationId xmlns:a16="http://schemas.microsoft.com/office/drawing/2014/main" id="{A4889AFC-C17E-6AF6-25D9-F977ACD04A9D}"/>
              </a:ext>
            </a:extLst>
          </p:cNvPr>
          <p:cNvSpPr/>
          <p:nvPr userDrawn="1"/>
        </p:nvSpPr>
        <p:spPr>
          <a:xfrm>
            <a:off x="4290632" y="303003"/>
            <a:ext cx="969865" cy="969865"/>
          </a:xfrm>
          <a:prstGeom prst="ellipse">
            <a:avLst/>
          </a:prstGeom>
          <a:solidFill>
            <a:schemeClr val="accent5"/>
          </a:solidFill>
          <a:ln w="25400"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lang="en-US" sz="1800" noProof="0">
              <a:solidFill>
                <a:schemeClr val="lt1"/>
              </a:solidFill>
              <a:latin typeface="Karla"/>
              <a:ea typeface="Karla"/>
              <a:cs typeface="Karla"/>
              <a:sym typeface="Karla"/>
            </a:endParaRPr>
          </a:p>
        </p:txBody>
      </p:sp>
      <p:sp>
        <p:nvSpPr>
          <p:cNvPr id="39" name="Google Shape;1268;p56">
            <a:extLst>
              <a:ext uri="{FF2B5EF4-FFF2-40B4-BE49-F238E27FC236}">
                <a16:creationId xmlns:a16="http://schemas.microsoft.com/office/drawing/2014/main" id="{5E0F6889-9671-EA56-B88B-DBA6C149062C}"/>
              </a:ext>
            </a:extLst>
          </p:cNvPr>
          <p:cNvSpPr/>
          <p:nvPr userDrawn="1"/>
        </p:nvSpPr>
        <p:spPr>
          <a:xfrm>
            <a:off x="4290632" y="1579630"/>
            <a:ext cx="969865" cy="969865"/>
          </a:xfrm>
          <a:prstGeom prst="ellipse">
            <a:avLst/>
          </a:prstGeom>
          <a:solidFill>
            <a:schemeClr val="accent5"/>
          </a:solidFill>
          <a:ln w="25400"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lang="en-US" sz="1800" noProof="0">
              <a:solidFill>
                <a:schemeClr val="lt1"/>
              </a:solidFill>
              <a:latin typeface="Karla"/>
              <a:ea typeface="Karla"/>
              <a:cs typeface="Karla"/>
              <a:sym typeface="Karla"/>
            </a:endParaRPr>
          </a:p>
        </p:txBody>
      </p:sp>
      <p:sp>
        <p:nvSpPr>
          <p:cNvPr id="41" name="Google Shape;1282;p56">
            <a:extLst>
              <a:ext uri="{FF2B5EF4-FFF2-40B4-BE49-F238E27FC236}">
                <a16:creationId xmlns:a16="http://schemas.microsoft.com/office/drawing/2014/main" id="{44CB8F8B-1D14-EA9D-117E-79BB0DB776E9}"/>
              </a:ext>
            </a:extLst>
          </p:cNvPr>
          <p:cNvSpPr/>
          <p:nvPr userDrawn="1"/>
        </p:nvSpPr>
        <p:spPr>
          <a:xfrm>
            <a:off x="4290632" y="2869136"/>
            <a:ext cx="969865" cy="969865"/>
          </a:xfrm>
          <a:prstGeom prst="ellipse">
            <a:avLst/>
          </a:prstGeom>
          <a:solidFill>
            <a:schemeClr val="accent5"/>
          </a:solidFill>
          <a:ln w="25400"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lang="en-US" sz="1800" noProof="0">
              <a:solidFill>
                <a:schemeClr val="lt1"/>
              </a:solidFill>
              <a:latin typeface="Karla"/>
              <a:ea typeface="Karla"/>
              <a:cs typeface="Karla"/>
              <a:sym typeface="Karla"/>
            </a:endParaRPr>
          </a:p>
        </p:txBody>
      </p:sp>
      <p:sp>
        <p:nvSpPr>
          <p:cNvPr id="43" name="Google Shape;1282;p56">
            <a:extLst>
              <a:ext uri="{FF2B5EF4-FFF2-40B4-BE49-F238E27FC236}">
                <a16:creationId xmlns:a16="http://schemas.microsoft.com/office/drawing/2014/main" id="{9D8D9DEA-F6DA-EFDC-5DDF-946728969392}"/>
              </a:ext>
            </a:extLst>
          </p:cNvPr>
          <p:cNvSpPr/>
          <p:nvPr userDrawn="1"/>
        </p:nvSpPr>
        <p:spPr>
          <a:xfrm>
            <a:off x="4290632" y="4217824"/>
            <a:ext cx="969865" cy="969865"/>
          </a:xfrm>
          <a:prstGeom prst="ellipse">
            <a:avLst/>
          </a:prstGeom>
          <a:solidFill>
            <a:schemeClr val="accent5"/>
          </a:solidFill>
          <a:ln w="25400"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lang="en-US" sz="1800" noProof="0">
              <a:solidFill>
                <a:schemeClr val="lt1"/>
              </a:solidFill>
              <a:latin typeface="Karla"/>
              <a:ea typeface="Karla"/>
              <a:cs typeface="Karla"/>
              <a:sym typeface="Karla"/>
            </a:endParaRPr>
          </a:p>
        </p:txBody>
      </p:sp>
      <p:sp>
        <p:nvSpPr>
          <p:cNvPr id="45" name="Google Shape;1282;p56">
            <a:extLst>
              <a:ext uri="{FF2B5EF4-FFF2-40B4-BE49-F238E27FC236}">
                <a16:creationId xmlns:a16="http://schemas.microsoft.com/office/drawing/2014/main" id="{5B83F600-A2A8-FC3E-235C-F63589027CEC}"/>
              </a:ext>
            </a:extLst>
          </p:cNvPr>
          <p:cNvSpPr/>
          <p:nvPr userDrawn="1"/>
        </p:nvSpPr>
        <p:spPr>
          <a:xfrm>
            <a:off x="4290632" y="5510428"/>
            <a:ext cx="969865" cy="969865"/>
          </a:xfrm>
          <a:prstGeom prst="ellipse">
            <a:avLst/>
          </a:prstGeom>
          <a:solidFill>
            <a:schemeClr val="accent5"/>
          </a:solidFill>
          <a:ln w="25400"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lang="en-US" sz="1800" noProof="0">
              <a:solidFill>
                <a:schemeClr val="lt1"/>
              </a:solidFill>
              <a:latin typeface="Karla"/>
              <a:ea typeface="Karla"/>
              <a:cs typeface="Karla"/>
              <a:sym typeface="Karla"/>
            </a:endParaRPr>
          </a:p>
        </p:txBody>
      </p:sp>
      <p:sp>
        <p:nvSpPr>
          <p:cNvPr id="47" name="Picture Placeholder 46">
            <a:extLst>
              <a:ext uri="{FF2B5EF4-FFF2-40B4-BE49-F238E27FC236}">
                <a16:creationId xmlns:a16="http://schemas.microsoft.com/office/drawing/2014/main" id="{3B37AA0A-CC3F-643E-4CA3-94EE9D0B955A}"/>
              </a:ext>
            </a:extLst>
          </p:cNvPr>
          <p:cNvSpPr>
            <a:spLocks noGrp="1"/>
          </p:cNvSpPr>
          <p:nvPr>
            <p:ph type="pic" sz="quarter" idx="10"/>
          </p:nvPr>
        </p:nvSpPr>
        <p:spPr>
          <a:xfrm>
            <a:off x="4455524" y="467895"/>
            <a:ext cx="640080" cy="640080"/>
          </a:xfrm>
        </p:spPr>
        <p:txBody>
          <a:bodyPr anchor="ctr"/>
          <a:lstStyle>
            <a:lvl1pPr marL="0" indent="0" algn="ctr">
              <a:buNone/>
              <a:defRPr sz="900"/>
            </a:lvl1pPr>
          </a:lstStyle>
          <a:p>
            <a:r>
              <a:rPr lang="en-US" noProof="0"/>
              <a:t>Click icon to add picture</a:t>
            </a:r>
          </a:p>
        </p:txBody>
      </p:sp>
      <p:sp>
        <p:nvSpPr>
          <p:cNvPr id="53" name="Text Placeholder 52">
            <a:extLst>
              <a:ext uri="{FF2B5EF4-FFF2-40B4-BE49-F238E27FC236}">
                <a16:creationId xmlns:a16="http://schemas.microsoft.com/office/drawing/2014/main" id="{04148F56-845C-40C8-5EFE-44B32FB55764}"/>
              </a:ext>
            </a:extLst>
          </p:cNvPr>
          <p:cNvSpPr>
            <a:spLocks noGrp="1"/>
          </p:cNvSpPr>
          <p:nvPr>
            <p:ph type="body" sz="quarter" idx="15"/>
          </p:nvPr>
        </p:nvSpPr>
        <p:spPr>
          <a:xfrm>
            <a:off x="5769864" y="457200"/>
            <a:ext cx="3840480" cy="338328"/>
          </a:xfrm>
        </p:spPr>
        <p:txBody>
          <a:bodyPr/>
          <a:lstStyle>
            <a:lvl1pPr marL="0" indent="0">
              <a:buNone/>
              <a:defRPr sz="2000">
                <a:latin typeface="+mj-lt"/>
              </a:defRPr>
            </a:lvl1pPr>
          </a:lstStyle>
          <a:p>
            <a:pPr lvl="0"/>
            <a:r>
              <a:rPr lang="en-US" noProof="0"/>
              <a:t>Click to edit Master text styles</a:t>
            </a:r>
          </a:p>
        </p:txBody>
      </p:sp>
      <p:sp>
        <p:nvSpPr>
          <p:cNvPr id="58" name="Text Placeholder 52">
            <a:extLst>
              <a:ext uri="{FF2B5EF4-FFF2-40B4-BE49-F238E27FC236}">
                <a16:creationId xmlns:a16="http://schemas.microsoft.com/office/drawing/2014/main" id="{6FAEB77B-C9AE-5EC8-3043-2C6C91015EF2}"/>
              </a:ext>
            </a:extLst>
          </p:cNvPr>
          <p:cNvSpPr>
            <a:spLocks noGrp="1"/>
          </p:cNvSpPr>
          <p:nvPr>
            <p:ph type="body" sz="quarter" idx="20"/>
          </p:nvPr>
        </p:nvSpPr>
        <p:spPr>
          <a:xfrm>
            <a:off x="5769864" y="780642"/>
            <a:ext cx="5029200" cy="338328"/>
          </a:xfrm>
        </p:spPr>
        <p:txBody>
          <a:bodyPr/>
          <a:lstStyle>
            <a:lvl1pPr marL="0" indent="0">
              <a:buNone/>
              <a:defRPr sz="1600">
                <a:latin typeface="+mn-lt"/>
              </a:defRPr>
            </a:lvl1pPr>
          </a:lstStyle>
          <a:p>
            <a:pPr lvl="0"/>
            <a:r>
              <a:rPr lang="en-US" noProof="0"/>
              <a:t>Click to edit Master text styles</a:t>
            </a:r>
          </a:p>
        </p:txBody>
      </p:sp>
      <p:sp>
        <p:nvSpPr>
          <p:cNvPr id="48" name="Picture Placeholder 46">
            <a:extLst>
              <a:ext uri="{FF2B5EF4-FFF2-40B4-BE49-F238E27FC236}">
                <a16:creationId xmlns:a16="http://schemas.microsoft.com/office/drawing/2014/main" id="{EA6CA3D6-A486-C220-D150-162068803F01}"/>
              </a:ext>
            </a:extLst>
          </p:cNvPr>
          <p:cNvSpPr>
            <a:spLocks noGrp="1"/>
          </p:cNvSpPr>
          <p:nvPr>
            <p:ph type="pic" sz="quarter" idx="11"/>
          </p:nvPr>
        </p:nvSpPr>
        <p:spPr>
          <a:xfrm>
            <a:off x="4455524" y="1744522"/>
            <a:ext cx="640080" cy="640080"/>
          </a:xfrm>
        </p:spPr>
        <p:txBody>
          <a:bodyPr anchor="ctr"/>
          <a:lstStyle>
            <a:lvl1pPr marL="0" indent="0" algn="ctr">
              <a:buNone/>
              <a:defRPr sz="900"/>
            </a:lvl1pPr>
          </a:lstStyle>
          <a:p>
            <a:r>
              <a:rPr lang="en-US" noProof="0"/>
              <a:t>Click icon to add picture</a:t>
            </a:r>
          </a:p>
        </p:txBody>
      </p:sp>
      <p:sp>
        <p:nvSpPr>
          <p:cNvPr id="54" name="Text Placeholder 52">
            <a:extLst>
              <a:ext uri="{FF2B5EF4-FFF2-40B4-BE49-F238E27FC236}">
                <a16:creationId xmlns:a16="http://schemas.microsoft.com/office/drawing/2014/main" id="{B70CC111-C404-5983-7E1A-758C72DA2151}"/>
              </a:ext>
            </a:extLst>
          </p:cNvPr>
          <p:cNvSpPr>
            <a:spLocks noGrp="1"/>
          </p:cNvSpPr>
          <p:nvPr>
            <p:ph type="body" sz="quarter" idx="16"/>
          </p:nvPr>
        </p:nvSpPr>
        <p:spPr>
          <a:xfrm>
            <a:off x="5769864" y="1746504"/>
            <a:ext cx="3840480" cy="338328"/>
          </a:xfrm>
        </p:spPr>
        <p:txBody>
          <a:bodyPr/>
          <a:lstStyle>
            <a:lvl1pPr marL="0" indent="0">
              <a:buNone/>
              <a:defRPr sz="2000">
                <a:latin typeface="+mj-lt"/>
              </a:defRPr>
            </a:lvl1pPr>
          </a:lstStyle>
          <a:p>
            <a:pPr lvl="0"/>
            <a:r>
              <a:rPr lang="en-US" noProof="0"/>
              <a:t>Click to edit Master text styles</a:t>
            </a:r>
          </a:p>
        </p:txBody>
      </p:sp>
      <p:sp>
        <p:nvSpPr>
          <p:cNvPr id="59" name="Text Placeholder 52">
            <a:extLst>
              <a:ext uri="{FF2B5EF4-FFF2-40B4-BE49-F238E27FC236}">
                <a16:creationId xmlns:a16="http://schemas.microsoft.com/office/drawing/2014/main" id="{0FACAEC0-F5EF-8921-74B5-2C775EC42E63}"/>
              </a:ext>
            </a:extLst>
          </p:cNvPr>
          <p:cNvSpPr>
            <a:spLocks noGrp="1"/>
          </p:cNvSpPr>
          <p:nvPr>
            <p:ph type="body" sz="quarter" idx="21"/>
          </p:nvPr>
        </p:nvSpPr>
        <p:spPr>
          <a:xfrm>
            <a:off x="5769864" y="2069946"/>
            <a:ext cx="5029200" cy="338328"/>
          </a:xfrm>
        </p:spPr>
        <p:txBody>
          <a:bodyPr/>
          <a:lstStyle>
            <a:lvl1pPr marL="0" indent="0">
              <a:buNone/>
              <a:defRPr sz="1600">
                <a:latin typeface="+mn-lt"/>
              </a:defRPr>
            </a:lvl1pPr>
          </a:lstStyle>
          <a:p>
            <a:pPr lvl="0"/>
            <a:r>
              <a:rPr lang="en-US" noProof="0"/>
              <a:t>Click to edit Master text styles</a:t>
            </a:r>
          </a:p>
        </p:txBody>
      </p:sp>
      <p:sp>
        <p:nvSpPr>
          <p:cNvPr id="49" name="Picture Placeholder 46">
            <a:extLst>
              <a:ext uri="{FF2B5EF4-FFF2-40B4-BE49-F238E27FC236}">
                <a16:creationId xmlns:a16="http://schemas.microsoft.com/office/drawing/2014/main" id="{D85BED76-EF8A-3369-FA46-11513F2D2231}"/>
              </a:ext>
            </a:extLst>
          </p:cNvPr>
          <p:cNvSpPr>
            <a:spLocks noGrp="1"/>
          </p:cNvSpPr>
          <p:nvPr>
            <p:ph type="pic" sz="quarter" idx="12"/>
          </p:nvPr>
        </p:nvSpPr>
        <p:spPr>
          <a:xfrm>
            <a:off x="4455524" y="3034028"/>
            <a:ext cx="640080" cy="640080"/>
          </a:xfrm>
        </p:spPr>
        <p:txBody>
          <a:bodyPr anchor="ctr"/>
          <a:lstStyle>
            <a:lvl1pPr marL="0" indent="0" algn="ctr">
              <a:buNone/>
              <a:defRPr sz="900"/>
            </a:lvl1pPr>
          </a:lstStyle>
          <a:p>
            <a:r>
              <a:rPr lang="en-US" noProof="0"/>
              <a:t>Click icon to add picture</a:t>
            </a:r>
          </a:p>
        </p:txBody>
      </p:sp>
      <p:sp>
        <p:nvSpPr>
          <p:cNvPr id="55" name="Text Placeholder 52">
            <a:extLst>
              <a:ext uri="{FF2B5EF4-FFF2-40B4-BE49-F238E27FC236}">
                <a16:creationId xmlns:a16="http://schemas.microsoft.com/office/drawing/2014/main" id="{3A752FC9-DE9C-9701-E24E-6F1AC075B16E}"/>
              </a:ext>
            </a:extLst>
          </p:cNvPr>
          <p:cNvSpPr>
            <a:spLocks noGrp="1"/>
          </p:cNvSpPr>
          <p:nvPr>
            <p:ph type="body" sz="quarter" idx="17"/>
          </p:nvPr>
        </p:nvSpPr>
        <p:spPr>
          <a:xfrm>
            <a:off x="5769864" y="3035808"/>
            <a:ext cx="3840480" cy="338328"/>
          </a:xfrm>
        </p:spPr>
        <p:txBody>
          <a:bodyPr/>
          <a:lstStyle>
            <a:lvl1pPr marL="0" indent="0">
              <a:buNone/>
              <a:defRPr sz="2000">
                <a:latin typeface="+mj-lt"/>
              </a:defRPr>
            </a:lvl1pPr>
          </a:lstStyle>
          <a:p>
            <a:pPr lvl="0"/>
            <a:r>
              <a:rPr lang="en-US" noProof="0"/>
              <a:t>Click to edit Master text styles</a:t>
            </a:r>
          </a:p>
        </p:txBody>
      </p:sp>
      <p:sp>
        <p:nvSpPr>
          <p:cNvPr id="60" name="Text Placeholder 52">
            <a:extLst>
              <a:ext uri="{FF2B5EF4-FFF2-40B4-BE49-F238E27FC236}">
                <a16:creationId xmlns:a16="http://schemas.microsoft.com/office/drawing/2014/main" id="{5CA64FAC-BAC1-519A-1252-ED8A726B6313}"/>
              </a:ext>
            </a:extLst>
          </p:cNvPr>
          <p:cNvSpPr>
            <a:spLocks noGrp="1"/>
          </p:cNvSpPr>
          <p:nvPr>
            <p:ph type="body" sz="quarter" idx="22"/>
          </p:nvPr>
        </p:nvSpPr>
        <p:spPr>
          <a:xfrm>
            <a:off x="5769864" y="3359250"/>
            <a:ext cx="5029200" cy="338328"/>
          </a:xfrm>
        </p:spPr>
        <p:txBody>
          <a:bodyPr/>
          <a:lstStyle>
            <a:lvl1pPr marL="0" indent="0">
              <a:buNone/>
              <a:defRPr sz="1600">
                <a:latin typeface="+mn-lt"/>
              </a:defRPr>
            </a:lvl1pPr>
          </a:lstStyle>
          <a:p>
            <a:pPr lvl="0"/>
            <a:r>
              <a:rPr lang="en-US" noProof="0"/>
              <a:t>Click to edit Master text styles</a:t>
            </a:r>
          </a:p>
        </p:txBody>
      </p:sp>
      <p:sp>
        <p:nvSpPr>
          <p:cNvPr id="50" name="Picture Placeholder 46">
            <a:extLst>
              <a:ext uri="{FF2B5EF4-FFF2-40B4-BE49-F238E27FC236}">
                <a16:creationId xmlns:a16="http://schemas.microsoft.com/office/drawing/2014/main" id="{5FF1804E-BBAF-5060-07A3-705BCCF0D7C5}"/>
              </a:ext>
            </a:extLst>
          </p:cNvPr>
          <p:cNvSpPr>
            <a:spLocks noGrp="1"/>
          </p:cNvSpPr>
          <p:nvPr>
            <p:ph type="pic" sz="quarter" idx="13"/>
          </p:nvPr>
        </p:nvSpPr>
        <p:spPr>
          <a:xfrm>
            <a:off x="4455524" y="4382716"/>
            <a:ext cx="640080" cy="640080"/>
          </a:xfrm>
        </p:spPr>
        <p:txBody>
          <a:bodyPr anchor="ctr"/>
          <a:lstStyle>
            <a:lvl1pPr marL="0" indent="0" algn="ctr">
              <a:buNone/>
              <a:defRPr sz="900"/>
            </a:lvl1pPr>
          </a:lstStyle>
          <a:p>
            <a:r>
              <a:rPr lang="en-US" noProof="0"/>
              <a:t>Click icon to add picture</a:t>
            </a:r>
          </a:p>
        </p:txBody>
      </p:sp>
      <p:sp>
        <p:nvSpPr>
          <p:cNvPr id="56" name="Text Placeholder 52">
            <a:extLst>
              <a:ext uri="{FF2B5EF4-FFF2-40B4-BE49-F238E27FC236}">
                <a16:creationId xmlns:a16="http://schemas.microsoft.com/office/drawing/2014/main" id="{D03AC44E-421F-94EE-DC26-D4F6FB1D5444}"/>
              </a:ext>
            </a:extLst>
          </p:cNvPr>
          <p:cNvSpPr>
            <a:spLocks noGrp="1"/>
          </p:cNvSpPr>
          <p:nvPr>
            <p:ph type="body" sz="quarter" idx="18"/>
          </p:nvPr>
        </p:nvSpPr>
        <p:spPr>
          <a:xfrm>
            <a:off x="5769864" y="4325112"/>
            <a:ext cx="3840480" cy="338328"/>
          </a:xfrm>
        </p:spPr>
        <p:txBody>
          <a:bodyPr/>
          <a:lstStyle>
            <a:lvl1pPr marL="0" indent="0">
              <a:buNone/>
              <a:defRPr sz="2000">
                <a:latin typeface="+mj-lt"/>
              </a:defRPr>
            </a:lvl1pPr>
          </a:lstStyle>
          <a:p>
            <a:pPr lvl="0"/>
            <a:r>
              <a:rPr lang="en-US" noProof="0"/>
              <a:t>Click to edit Master text styles</a:t>
            </a:r>
          </a:p>
        </p:txBody>
      </p:sp>
      <p:sp>
        <p:nvSpPr>
          <p:cNvPr id="61" name="Text Placeholder 52">
            <a:extLst>
              <a:ext uri="{FF2B5EF4-FFF2-40B4-BE49-F238E27FC236}">
                <a16:creationId xmlns:a16="http://schemas.microsoft.com/office/drawing/2014/main" id="{4806989D-2A9A-5590-1EF7-9BF0E1F4C43D}"/>
              </a:ext>
            </a:extLst>
          </p:cNvPr>
          <p:cNvSpPr>
            <a:spLocks noGrp="1"/>
          </p:cNvSpPr>
          <p:nvPr>
            <p:ph type="body" sz="quarter" idx="23"/>
          </p:nvPr>
        </p:nvSpPr>
        <p:spPr>
          <a:xfrm>
            <a:off x="5769864" y="4648554"/>
            <a:ext cx="5029200" cy="338328"/>
          </a:xfrm>
        </p:spPr>
        <p:txBody>
          <a:bodyPr/>
          <a:lstStyle>
            <a:lvl1pPr marL="0" indent="0">
              <a:buNone/>
              <a:defRPr sz="1600">
                <a:latin typeface="+mn-lt"/>
              </a:defRPr>
            </a:lvl1pPr>
          </a:lstStyle>
          <a:p>
            <a:pPr lvl="0"/>
            <a:r>
              <a:rPr lang="en-US" noProof="0"/>
              <a:t>Click to edit Master text styles</a:t>
            </a:r>
          </a:p>
        </p:txBody>
      </p:sp>
      <p:sp>
        <p:nvSpPr>
          <p:cNvPr id="51" name="Picture Placeholder 46">
            <a:extLst>
              <a:ext uri="{FF2B5EF4-FFF2-40B4-BE49-F238E27FC236}">
                <a16:creationId xmlns:a16="http://schemas.microsoft.com/office/drawing/2014/main" id="{C28AAD1A-4269-0A5C-7418-7DFC69060C90}"/>
              </a:ext>
            </a:extLst>
          </p:cNvPr>
          <p:cNvSpPr>
            <a:spLocks noGrp="1"/>
          </p:cNvSpPr>
          <p:nvPr>
            <p:ph type="pic" sz="quarter" idx="14"/>
          </p:nvPr>
        </p:nvSpPr>
        <p:spPr>
          <a:xfrm>
            <a:off x="4455524" y="5675320"/>
            <a:ext cx="640080" cy="640080"/>
          </a:xfrm>
        </p:spPr>
        <p:txBody>
          <a:bodyPr anchor="ctr"/>
          <a:lstStyle>
            <a:lvl1pPr marL="0" indent="0" algn="ctr">
              <a:buNone/>
              <a:defRPr sz="900"/>
            </a:lvl1pPr>
          </a:lstStyle>
          <a:p>
            <a:r>
              <a:rPr lang="en-US" noProof="0"/>
              <a:t>Click icon to add picture</a:t>
            </a:r>
          </a:p>
        </p:txBody>
      </p:sp>
      <p:sp>
        <p:nvSpPr>
          <p:cNvPr id="57" name="Text Placeholder 52">
            <a:extLst>
              <a:ext uri="{FF2B5EF4-FFF2-40B4-BE49-F238E27FC236}">
                <a16:creationId xmlns:a16="http://schemas.microsoft.com/office/drawing/2014/main" id="{650C0EB3-5783-DC1F-09A3-02DFAA316429}"/>
              </a:ext>
            </a:extLst>
          </p:cNvPr>
          <p:cNvSpPr>
            <a:spLocks noGrp="1"/>
          </p:cNvSpPr>
          <p:nvPr>
            <p:ph type="body" sz="quarter" idx="19"/>
          </p:nvPr>
        </p:nvSpPr>
        <p:spPr>
          <a:xfrm>
            <a:off x="5769864" y="5614416"/>
            <a:ext cx="3840480" cy="338328"/>
          </a:xfrm>
        </p:spPr>
        <p:txBody>
          <a:bodyPr/>
          <a:lstStyle>
            <a:lvl1pPr marL="0" indent="0">
              <a:buNone/>
              <a:defRPr sz="2000">
                <a:latin typeface="+mj-lt"/>
              </a:defRPr>
            </a:lvl1pPr>
          </a:lstStyle>
          <a:p>
            <a:pPr lvl="0"/>
            <a:r>
              <a:rPr lang="en-US" noProof="0"/>
              <a:t>Click to edit Master text styles</a:t>
            </a:r>
          </a:p>
        </p:txBody>
      </p:sp>
      <p:sp>
        <p:nvSpPr>
          <p:cNvPr id="62" name="Text Placeholder 52">
            <a:extLst>
              <a:ext uri="{FF2B5EF4-FFF2-40B4-BE49-F238E27FC236}">
                <a16:creationId xmlns:a16="http://schemas.microsoft.com/office/drawing/2014/main" id="{94850C9F-BD14-9481-E7F6-526639251EB9}"/>
              </a:ext>
            </a:extLst>
          </p:cNvPr>
          <p:cNvSpPr>
            <a:spLocks noGrp="1"/>
          </p:cNvSpPr>
          <p:nvPr>
            <p:ph type="body" sz="quarter" idx="24"/>
          </p:nvPr>
        </p:nvSpPr>
        <p:spPr>
          <a:xfrm>
            <a:off x="5769864" y="5937858"/>
            <a:ext cx="5029200" cy="338328"/>
          </a:xfrm>
        </p:spPr>
        <p:txBody>
          <a:bodyPr/>
          <a:lstStyle>
            <a:lvl1pPr marL="0" indent="0">
              <a:buNone/>
              <a:defRPr sz="1600">
                <a:latin typeface="+mn-lt"/>
              </a:defRPr>
            </a:lvl1pPr>
          </a:lstStyle>
          <a:p>
            <a:pPr lvl="0"/>
            <a:r>
              <a:rPr lang="en-US" noProof="0"/>
              <a:t>Click to edit Master text styles</a:t>
            </a:r>
          </a:p>
        </p:txBody>
      </p:sp>
    </p:spTree>
    <p:extLst>
      <p:ext uri="{BB962C8B-B14F-4D97-AF65-F5344CB8AC3E}">
        <p14:creationId xmlns:p14="http://schemas.microsoft.com/office/powerpoint/2010/main" val="127494192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preserve="1" userDrawn="1">
  <p:cSld name="Timeline">
    <p:bg>
      <p:bgPr>
        <a:solidFill>
          <a:schemeClr val="accent3"/>
        </a:solidFill>
        <a:effectLst/>
      </p:bgPr>
    </p:bg>
    <p:spTree>
      <p:nvGrpSpPr>
        <p:cNvPr id="1" name=""/>
        <p:cNvGrpSpPr/>
        <p:nvPr/>
      </p:nvGrpSpPr>
      <p:grpSpPr>
        <a:xfrm>
          <a:off x="0" y="0"/>
          <a:ext cx="0" cy="0"/>
          <a:chOff x="0" y="0"/>
          <a:chExt cx="0" cy="0"/>
        </a:xfrm>
      </p:grpSpPr>
      <p:sp>
        <p:nvSpPr>
          <p:cNvPr id="8" name="Google Shape;1251;p56">
            <a:extLst>
              <a:ext uri="{FF2B5EF4-FFF2-40B4-BE49-F238E27FC236}">
                <a16:creationId xmlns:a16="http://schemas.microsoft.com/office/drawing/2014/main" id="{5240ABBF-9F6E-51C2-3600-798F3A8C4868}"/>
              </a:ext>
            </a:extLst>
          </p:cNvPr>
          <p:cNvSpPr/>
          <p:nvPr userDrawn="1"/>
        </p:nvSpPr>
        <p:spPr>
          <a:xfrm>
            <a:off x="547230" y="1944086"/>
            <a:ext cx="2529083" cy="2529083"/>
          </a:xfrm>
          <a:prstGeom prst="ellipse">
            <a:avLst/>
          </a:prstGeom>
          <a:solidFill>
            <a:schemeClr val="accent2"/>
          </a:solidFill>
          <a:ln w="25400"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lang="en-US" sz="1800" noProof="0">
              <a:solidFill>
                <a:schemeClr val="lt1"/>
              </a:solidFill>
              <a:latin typeface="Karla"/>
              <a:ea typeface="Karla"/>
              <a:cs typeface="Karla"/>
              <a:sym typeface="Karla"/>
            </a:endParaRPr>
          </a:p>
        </p:txBody>
      </p:sp>
      <p:sp>
        <p:nvSpPr>
          <p:cNvPr id="10" name="Google Shape;1251;p56">
            <a:extLst>
              <a:ext uri="{FF2B5EF4-FFF2-40B4-BE49-F238E27FC236}">
                <a16:creationId xmlns:a16="http://schemas.microsoft.com/office/drawing/2014/main" id="{724FD7F3-2232-7463-6613-3EF2344BD063}"/>
              </a:ext>
            </a:extLst>
          </p:cNvPr>
          <p:cNvSpPr/>
          <p:nvPr userDrawn="1"/>
        </p:nvSpPr>
        <p:spPr>
          <a:xfrm>
            <a:off x="4922989" y="1946963"/>
            <a:ext cx="2529083" cy="2529083"/>
          </a:xfrm>
          <a:prstGeom prst="ellipse">
            <a:avLst/>
          </a:prstGeom>
          <a:solidFill>
            <a:schemeClr val="accent2"/>
          </a:solidFill>
          <a:ln w="25400"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lang="en-US" sz="1800" noProof="0">
              <a:solidFill>
                <a:schemeClr val="lt1"/>
              </a:solidFill>
              <a:latin typeface="Karla"/>
              <a:ea typeface="Karla"/>
              <a:cs typeface="Karla"/>
              <a:sym typeface="Karla"/>
            </a:endParaRPr>
          </a:p>
        </p:txBody>
      </p:sp>
      <p:sp>
        <p:nvSpPr>
          <p:cNvPr id="12" name="Google Shape;1251;p56">
            <a:extLst>
              <a:ext uri="{FF2B5EF4-FFF2-40B4-BE49-F238E27FC236}">
                <a16:creationId xmlns:a16="http://schemas.microsoft.com/office/drawing/2014/main" id="{234E24BE-6EC9-C62B-1B5F-EBE5C279EF38}"/>
              </a:ext>
            </a:extLst>
          </p:cNvPr>
          <p:cNvSpPr/>
          <p:nvPr userDrawn="1"/>
        </p:nvSpPr>
        <p:spPr>
          <a:xfrm>
            <a:off x="9225456" y="1924776"/>
            <a:ext cx="2529083" cy="2529083"/>
          </a:xfrm>
          <a:prstGeom prst="ellipse">
            <a:avLst/>
          </a:prstGeom>
          <a:solidFill>
            <a:schemeClr val="accent2"/>
          </a:solidFill>
          <a:ln w="25400"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lang="en-US" sz="1800" noProof="0">
              <a:solidFill>
                <a:schemeClr val="lt1"/>
              </a:solidFill>
              <a:latin typeface="Karla"/>
              <a:ea typeface="Karla"/>
              <a:cs typeface="Karla"/>
              <a:sym typeface="Karla"/>
            </a:endParaRPr>
          </a:p>
        </p:txBody>
      </p:sp>
      <p:sp>
        <p:nvSpPr>
          <p:cNvPr id="14" name="Google Shape;1251;p56">
            <a:extLst>
              <a:ext uri="{FF2B5EF4-FFF2-40B4-BE49-F238E27FC236}">
                <a16:creationId xmlns:a16="http://schemas.microsoft.com/office/drawing/2014/main" id="{F4987345-5BC3-6B09-35D1-118625B93B26}"/>
              </a:ext>
            </a:extLst>
          </p:cNvPr>
          <p:cNvSpPr/>
          <p:nvPr userDrawn="1"/>
        </p:nvSpPr>
        <p:spPr>
          <a:xfrm>
            <a:off x="2798649" y="3902220"/>
            <a:ext cx="2529083" cy="2529083"/>
          </a:xfrm>
          <a:prstGeom prst="ellipse">
            <a:avLst/>
          </a:prstGeom>
          <a:solidFill>
            <a:schemeClr val="accent2"/>
          </a:solidFill>
          <a:ln w="25400"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lang="en-US" sz="1800" noProof="0">
              <a:solidFill>
                <a:schemeClr val="lt1"/>
              </a:solidFill>
              <a:latin typeface="Karla"/>
              <a:ea typeface="Karla"/>
              <a:cs typeface="Karla"/>
              <a:sym typeface="Karla"/>
            </a:endParaRPr>
          </a:p>
        </p:txBody>
      </p:sp>
      <p:sp>
        <p:nvSpPr>
          <p:cNvPr id="16" name="Google Shape;1251;p56">
            <a:extLst>
              <a:ext uri="{FF2B5EF4-FFF2-40B4-BE49-F238E27FC236}">
                <a16:creationId xmlns:a16="http://schemas.microsoft.com/office/drawing/2014/main" id="{D24F97D8-E25C-583D-72FF-A9AD2A77A71F}"/>
              </a:ext>
            </a:extLst>
          </p:cNvPr>
          <p:cNvSpPr/>
          <p:nvPr userDrawn="1"/>
        </p:nvSpPr>
        <p:spPr>
          <a:xfrm>
            <a:off x="7156227" y="3880033"/>
            <a:ext cx="2529083" cy="2529083"/>
          </a:xfrm>
          <a:prstGeom prst="ellipse">
            <a:avLst/>
          </a:prstGeom>
          <a:solidFill>
            <a:schemeClr val="accent2"/>
          </a:solidFill>
          <a:ln w="25400"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lang="en-US" sz="1800" noProof="0">
              <a:solidFill>
                <a:schemeClr val="lt1"/>
              </a:solidFill>
              <a:latin typeface="Karla"/>
              <a:ea typeface="Karla"/>
              <a:cs typeface="Karla"/>
              <a:sym typeface="Karla"/>
            </a:endParaRPr>
          </a:p>
        </p:txBody>
      </p:sp>
      <p:sp>
        <p:nvSpPr>
          <p:cNvPr id="2" name="Title 1">
            <a:extLst>
              <a:ext uri="{FF2B5EF4-FFF2-40B4-BE49-F238E27FC236}">
                <a16:creationId xmlns:a16="http://schemas.microsoft.com/office/drawing/2014/main" id="{BF01426A-0740-2EB9-FC34-9C043459357E}"/>
              </a:ext>
            </a:extLst>
          </p:cNvPr>
          <p:cNvSpPr>
            <a:spLocks noGrp="1"/>
          </p:cNvSpPr>
          <p:nvPr>
            <p:ph type="title"/>
          </p:nvPr>
        </p:nvSpPr>
        <p:spPr/>
        <p:txBody>
          <a:bodyPr/>
          <a:lstStyle>
            <a:lvl1pPr>
              <a:defRPr>
                <a:solidFill>
                  <a:schemeClr val="bg1"/>
                </a:solidFill>
              </a:defRPr>
            </a:lvl1pPr>
          </a:lstStyle>
          <a:p>
            <a:r>
              <a:rPr lang="en-US" noProof="0"/>
              <a:t>Click to edit Master title style</a:t>
            </a:r>
          </a:p>
        </p:txBody>
      </p:sp>
      <p:sp>
        <p:nvSpPr>
          <p:cNvPr id="36" name="Text Placeholder 35">
            <a:extLst>
              <a:ext uri="{FF2B5EF4-FFF2-40B4-BE49-F238E27FC236}">
                <a16:creationId xmlns:a16="http://schemas.microsoft.com/office/drawing/2014/main" id="{C96B6B23-01AB-14E3-6F7D-14E56C8F7FB4}"/>
              </a:ext>
            </a:extLst>
          </p:cNvPr>
          <p:cNvSpPr>
            <a:spLocks noGrp="1"/>
          </p:cNvSpPr>
          <p:nvPr>
            <p:ph type="body" sz="quarter" idx="13"/>
          </p:nvPr>
        </p:nvSpPr>
        <p:spPr>
          <a:xfrm>
            <a:off x="458788" y="1836534"/>
            <a:ext cx="2528887" cy="2528887"/>
          </a:xfrm>
          <a:prstGeom prst="ellipse">
            <a:avLst/>
          </a:prstGeom>
          <a:solidFill>
            <a:schemeClr val="accent5"/>
          </a:solidFill>
          <a:ln w="25400">
            <a:solidFill>
              <a:schemeClr val="tx2"/>
            </a:solidFill>
          </a:ln>
        </p:spPr>
        <p:txBody>
          <a:bodyPr tIns="274320"/>
          <a:lstStyle>
            <a:lvl1pPr marL="0" indent="0" algn="ctr">
              <a:lnSpc>
                <a:spcPct val="100000"/>
              </a:lnSpc>
              <a:spcBef>
                <a:spcPts val="0"/>
              </a:spcBef>
              <a:buNone/>
              <a:defRPr sz="2000">
                <a:latin typeface="+mj-lt"/>
              </a:defRPr>
            </a:lvl1pPr>
            <a:lvl2pPr marL="0" indent="0" algn="ctr">
              <a:lnSpc>
                <a:spcPct val="100000"/>
              </a:lnSpc>
              <a:spcBef>
                <a:spcPts val="600"/>
              </a:spcBef>
              <a:buNone/>
              <a:defRPr sz="1600"/>
            </a:lvl2pPr>
          </a:lstStyle>
          <a:p>
            <a:pPr lvl="0"/>
            <a:r>
              <a:rPr lang="en-US" noProof="0"/>
              <a:t>Click to edit Master text styles</a:t>
            </a:r>
          </a:p>
          <a:p>
            <a:pPr lvl="1"/>
            <a:r>
              <a:rPr lang="en-US" noProof="0"/>
              <a:t>Second level</a:t>
            </a:r>
          </a:p>
        </p:txBody>
      </p:sp>
      <p:sp>
        <p:nvSpPr>
          <p:cNvPr id="40" name="Text Placeholder 35">
            <a:extLst>
              <a:ext uri="{FF2B5EF4-FFF2-40B4-BE49-F238E27FC236}">
                <a16:creationId xmlns:a16="http://schemas.microsoft.com/office/drawing/2014/main" id="{B5D9C006-6816-1398-2752-53296B2275E9}"/>
              </a:ext>
            </a:extLst>
          </p:cNvPr>
          <p:cNvSpPr>
            <a:spLocks noGrp="1"/>
          </p:cNvSpPr>
          <p:nvPr>
            <p:ph type="body" sz="quarter" idx="15"/>
          </p:nvPr>
        </p:nvSpPr>
        <p:spPr>
          <a:xfrm>
            <a:off x="4844975" y="1836534"/>
            <a:ext cx="2528887" cy="2528887"/>
          </a:xfrm>
          <a:prstGeom prst="ellipse">
            <a:avLst/>
          </a:prstGeom>
          <a:solidFill>
            <a:schemeClr val="accent5"/>
          </a:solidFill>
          <a:ln w="25400">
            <a:solidFill>
              <a:schemeClr val="tx2"/>
            </a:solidFill>
          </a:ln>
        </p:spPr>
        <p:txBody>
          <a:bodyPr tIns="274320"/>
          <a:lstStyle>
            <a:lvl1pPr marL="0" indent="0" algn="ctr">
              <a:lnSpc>
                <a:spcPct val="100000"/>
              </a:lnSpc>
              <a:spcBef>
                <a:spcPts val="0"/>
              </a:spcBef>
              <a:buNone/>
              <a:defRPr sz="2000">
                <a:latin typeface="+mj-lt"/>
              </a:defRPr>
            </a:lvl1pPr>
            <a:lvl2pPr marL="0" indent="0" algn="ctr">
              <a:lnSpc>
                <a:spcPct val="100000"/>
              </a:lnSpc>
              <a:spcBef>
                <a:spcPts val="600"/>
              </a:spcBef>
              <a:buNone/>
              <a:defRPr sz="1600"/>
            </a:lvl2pPr>
          </a:lstStyle>
          <a:p>
            <a:pPr lvl="0"/>
            <a:r>
              <a:rPr lang="en-US" noProof="0"/>
              <a:t>Click to edit Master text styles</a:t>
            </a:r>
          </a:p>
          <a:p>
            <a:pPr lvl="1"/>
            <a:r>
              <a:rPr lang="en-US" noProof="0"/>
              <a:t>Second level</a:t>
            </a:r>
          </a:p>
        </p:txBody>
      </p:sp>
      <p:sp>
        <p:nvSpPr>
          <p:cNvPr id="43" name="Text Placeholder 35">
            <a:extLst>
              <a:ext uri="{FF2B5EF4-FFF2-40B4-BE49-F238E27FC236}">
                <a16:creationId xmlns:a16="http://schemas.microsoft.com/office/drawing/2014/main" id="{5C67F012-5EC1-3C44-2545-C90EFB6C7AA3}"/>
              </a:ext>
            </a:extLst>
          </p:cNvPr>
          <p:cNvSpPr>
            <a:spLocks noGrp="1"/>
          </p:cNvSpPr>
          <p:nvPr>
            <p:ph type="body" sz="quarter" idx="17"/>
          </p:nvPr>
        </p:nvSpPr>
        <p:spPr>
          <a:xfrm>
            <a:off x="9137214" y="1836534"/>
            <a:ext cx="2528887" cy="2528887"/>
          </a:xfrm>
          <a:prstGeom prst="ellipse">
            <a:avLst/>
          </a:prstGeom>
          <a:solidFill>
            <a:schemeClr val="accent5"/>
          </a:solidFill>
          <a:ln w="25400">
            <a:solidFill>
              <a:schemeClr val="tx2"/>
            </a:solidFill>
          </a:ln>
        </p:spPr>
        <p:txBody>
          <a:bodyPr tIns="274320"/>
          <a:lstStyle>
            <a:lvl1pPr marL="0" indent="0" algn="ctr">
              <a:lnSpc>
                <a:spcPct val="100000"/>
              </a:lnSpc>
              <a:spcBef>
                <a:spcPts val="0"/>
              </a:spcBef>
              <a:buNone/>
              <a:defRPr sz="2000">
                <a:latin typeface="+mj-lt"/>
              </a:defRPr>
            </a:lvl1pPr>
            <a:lvl2pPr marL="0" indent="0" algn="ctr">
              <a:lnSpc>
                <a:spcPct val="100000"/>
              </a:lnSpc>
              <a:spcBef>
                <a:spcPts val="600"/>
              </a:spcBef>
              <a:buNone/>
              <a:defRPr sz="1600"/>
            </a:lvl2pPr>
          </a:lstStyle>
          <a:p>
            <a:pPr lvl="0"/>
            <a:r>
              <a:rPr lang="en-US" noProof="0"/>
              <a:t>Click to edit Master text styles</a:t>
            </a:r>
          </a:p>
          <a:p>
            <a:pPr lvl="1"/>
            <a:r>
              <a:rPr lang="en-US" noProof="0"/>
              <a:t>Second level</a:t>
            </a:r>
          </a:p>
        </p:txBody>
      </p:sp>
      <p:sp>
        <p:nvSpPr>
          <p:cNvPr id="39" name="Text Placeholder 35">
            <a:extLst>
              <a:ext uri="{FF2B5EF4-FFF2-40B4-BE49-F238E27FC236}">
                <a16:creationId xmlns:a16="http://schemas.microsoft.com/office/drawing/2014/main" id="{84C1F7B9-544F-1D65-F30E-22B977B0EA42}"/>
              </a:ext>
            </a:extLst>
          </p:cNvPr>
          <p:cNvSpPr>
            <a:spLocks noGrp="1"/>
          </p:cNvSpPr>
          <p:nvPr>
            <p:ph type="body" sz="quarter" idx="14"/>
          </p:nvPr>
        </p:nvSpPr>
        <p:spPr>
          <a:xfrm>
            <a:off x="2710407" y="3813978"/>
            <a:ext cx="2528887" cy="2528887"/>
          </a:xfrm>
          <a:prstGeom prst="ellipse">
            <a:avLst/>
          </a:prstGeom>
          <a:solidFill>
            <a:schemeClr val="accent5"/>
          </a:solidFill>
          <a:ln w="25400">
            <a:solidFill>
              <a:schemeClr val="tx2"/>
            </a:solidFill>
          </a:ln>
        </p:spPr>
        <p:txBody>
          <a:bodyPr tIns="274320"/>
          <a:lstStyle>
            <a:lvl1pPr marL="0" indent="0" algn="ctr">
              <a:lnSpc>
                <a:spcPct val="100000"/>
              </a:lnSpc>
              <a:spcBef>
                <a:spcPts val="0"/>
              </a:spcBef>
              <a:buNone/>
              <a:defRPr sz="2000">
                <a:latin typeface="+mj-lt"/>
              </a:defRPr>
            </a:lvl1pPr>
            <a:lvl2pPr marL="0" indent="0" algn="ctr">
              <a:lnSpc>
                <a:spcPct val="100000"/>
              </a:lnSpc>
              <a:spcBef>
                <a:spcPts val="600"/>
              </a:spcBef>
              <a:buNone/>
              <a:defRPr sz="1600"/>
            </a:lvl2pPr>
          </a:lstStyle>
          <a:p>
            <a:pPr lvl="0"/>
            <a:r>
              <a:rPr lang="en-US" noProof="0"/>
              <a:t>Click to edit Master text styles</a:t>
            </a:r>
          </a:p>
          <a:p>
            <a:pPr lvl="1"/>
            <a:r>
              <a:rPr lang="en-US" noProof="0"/>
              <a:t>Second level</a:t>
            </a:r>
          </a:p>
        </p:txBody>
      </p:sp>
      <p:sp>
        <p:nvSpPr>
          <p:cNvPr id="41" name="Text Placeholder 35">
            <a:extLst>
              <a:ext uri="{FF2B5EF4-FFF2-40B4-BE49-F238E27FC236}">
                <a16:creationId xmlns:a16="http://schemas.microsoft.com/office/drawing/2014/main" id="{F0785379-F700-62B9-BF17-703A87E29891}"/>
              </a:ext>
            </a:extLst>
          </p:cNvPr>
          <p:cNvSpPr>
            <a:spLocks noGrp="1"/>
          </p:cNvSpPr>
          <p:nvPr>
            <p:ph type="body" sz="quarter" idx="16"/>
          </p:nvPr>
        </p:nvSpPr>
        <p:spPr>
          <a:xfrm>
            <a:off x="7067985" y="3813978"/>
            <a:ext cx="2528887" cy="2528887"/>
          </a:xfrm>
          <a:prstGeom prst="ellipse">
            <a:avLst/>
          </a:prstGeom>
          <a:solidFill>
            <a:schemeClr val="accent5"/>
          </a:solidFill>
          <a:ln w="25400">
            <a:solidFill>
              <a:schemeClr val="tx2"/>
            </a:solidFill>
          </a:ln>
        </p:spPr>
        <p:txBody>
          <a:bodyPr tIns="274320"/>
          <a:lstStyle>
            <a:lvl1pPr marL="0" indent="0" algn="ctr">
              <a:lnSpc>
                <a:spcPct val="100000"/>
              </a:lnSpc>
              <a:spcBef>
                <a:spcPts val="0"/>
              </a:spcBef>
              <a:buNone/>
              <a:defRPr sz="2000">
                <a:latin typeface="+mj-lt"/>
              </a:defRPr>
            </a:lvl1pPr>
            <a:lvl2pPr marL="0" indent="0" algn="ctr">
              <a:lnSpc>
                <a:spcPct val="100000"/>
              </a:lnSpc>
              <a:spcBef>
                <a:spcPts val="600"/>
              </a:spcBef>
              <a:buNone/>
              <a:defRPr sz="1600"/>
            </a:lvl2pPr>
          </a:lstStyle>
          <a:p>
            <a:pPr lvl="0"/>
            <a:r>
              <a:rPr lang="en-US" noProof="0"/>
              <a:t>Click to edit Master text styles</a:t>
            </a:r>
          </a:p>
          <a:p>
            <a:pPr lvl="1"/>
            <a:r>
              <a:rPr lang="en-US" noProof="0"/>
              <a:t>Second level</a:t>
            </a:r>
          </a:p>
        </p:txBody>
      </p:sp>
    </p:spTree>
    <p:extLst>
      <p:ext uri="{BB962C8B-B14F-4D97-AF65-F5344CB8AC3E}">
        <p14:creationId xmlns:p14="http://schemas.microsoft.com/office/powerpoint/2010/main" val="226600685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Comparison">
    <p:bg>
      <p:bgPr>
        <a:solidFill>
          <a:schemeClr val="accent5"/>
        </a:solidFill>
        <a:effectLst/>
      </p:bgPr>
    </p:bg>
    <p:spTree>
      <p:nvGrpSpPr>
        <p:cNvPr id="1" name=""/>
        <p:cNvGrpSpPr/>
        <p:nvPr/>
      </p:nvGrpSpPr>
      <p:grpSpPr>
        <a:xfrm>
          <a:off x="0" y="0"/>
          <a:ext cx="0" cy="0"/>
          <a:chOff x="0" y="0"/>
          <a:chExt cx="0" cy="0"/>
        </a:xfrm>
      </p:grpSpPr>
      <p:sp>
        <p:nvSpPr>
          <p:cNvPr id="11" name="Google Shape;634;p42">
            <a:extLst>
              <a:ext uri="{FF2B5EF4-FFF2-40B4-BE49-F238E27FC236}">
                <a16:creationId xmlns:a16="http://schemas.microsoft.com/office/drawing/2014/main" id="{8B24251C-09A2-7EC7-D81E-7B4EC1A6C8FB}"/>
              </a:ext>
            </a:extLst>
          </p:cNvPr>
          <p:cNvSpPr/>
          <p:nvPr userDrawn="1"/>
        </p:nvSpPr>
        <p:spPr>
          <a:xfrm>
            <a:off x="1043969" y="2096168"/>
            <a:ext cx="10271731" cy="1505316"/>
          </a:xfrm>
          <a:prstGeom prst="rect">
            <a:avLst/>
          </a:prstGeom>
          <a:solidFill>
            <a:schemeClr val="accent3"/>
          </a:solidFill>
          <a:ln w="25400"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lang="en-US" sz="1800" noProof="0">
              <a:solidFill>
                <a:schemeClr val="lt1"/>
              </a:solidFill>
              <a:latin typeface="Karla"/>
              <a:ea typeface="Karla"/>
              <a:cs typeface="Karla"/>
              <a:sym typeface="Karla"/>
            </a:endParaRPr>
          </a:p>
        </p:txBody>
      </p:sp>
      <p:sp>
        <p:nvSpPr>
          <p:cNvPr id="13" name="Google Shape;634;p42">
            <a:extLst>
              <a:ext uri="{FF2B5EF4-FFF2-40B4-BE49-F238E27FC236}">
                <a16:creationId xmlns:a16="http://schemas.microsoft.com/office/drawing/2014/main" id="{7095FC12-1305-9C50-D9A9-1BA4392374E6}"/>
              </a:ext>
            </a:extLst>
          </p:cNvPr>
          <p:cNvSpPr/>
          <p:nvPr userDrawn="1"/>
        </p:nvSpPr>
        <p:spPr>
          <a:xfrm>
            <a:off x="1043969" y="4160972"/>
            <a:ext cx="10271731" cy="1505316"/>
          </a:xfrm>
          <a:prstGeom prst="rect">
            <a:avLst/>
          </a:prstGeom>
          <a:solidFill>
            <a:schemeClr val="accent3"/>
          </a:solidFill>
          <a:ln w="25400"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lang="en-US" sz="1800" noProof="0">
              <a:solidFill>
                <a:schemeClr val="lt1"/>
              </a:solidFill>
              <a:latin typeface="Karla"/>
              <a:ea typeface="Karla"/>
              <a:cs typeface="Karla"/>
              <a:sym typeface="Karla"/>
            </a:endParaRPr>
          </a:p>
        </p:txBody>
      </p:sp>
      <p:sp>
        <p:nvSpPr>
          <p:cNvPr id="23" name="Title 22">
            <a:extLst>
              <a:ext uri="{FF2B5EF4-FFF2-40B4-BE49-F238E27FC236}">
                <a16:creationId xmlns:a16="http://schemas.microsoft.com/office/drawing/2014/main" id="{AA325A5B-8E43-DA35-85DE-66DB81C5F5AD}"/>
              </a:ext>
            </a:extLst>
          </p:cNvPr>
          <p:cNvSpPr>
            <a:spLocks noGrp="1"/>
          </p:cNvSpPr>
          <p:nvPr>
            <p:ph type="title"/>
          </p:nvPr>
        </p:nvSpPr>
        <p:spPr/>
        <p:txBody>
          <a:bodyPr/>
          <a:lstStyle/>
          <a:p>
            <a:r>
              <a:rPr lang="en-US" noProof="0"/>
              <a:t>Click to edit Master title style</a:t>
            </a:r>
          </a:p>
        </p:txBody>
      </p:sp>
      <p:sp>
        <p:nvSpPr>
          <p:cNvPr id="21" name="Text Placeholder 2">
            <a:extLst>
              <a:ext uri="{FF2B5EF4-FFF2-40B4-BE49-F238E27FC236}">
                <a16:creationId xmlns:a16="http://schemas.microsoft.com/office/drawing/2014/main" id="{BCA26A7E-435E-AFBA-FECA-047481A83CB8}"/>
              </a:ext>
            </a:extLst>
          </p:cNvPr>
          <p:cNvSpPr>
            <a:spLocks noGrp="1"/>
          </p:cNvSpPr>
          <p:nvPr>
            <p:ph type="body" idx="1"/>
          </p:nvPr>
        </p:nvSpPr>
        <p:spPr>
          <a:xfrm>
            <a:off x="892795" y="1920319"/>
            <a:ext cx="10268712" cy="1505315"/>
          </a:xfrm>
          <a:solidFill>
            <a:schemeClr val="accent5"/>
          </a:solidFill>
          <a:ln w="25400">
            <a:solidFill>
              <a:schemeClr val="dk1"/>
            </a:solidFill>
          </a:ln>
        </p:spPr>
        <p:txBody>
          <a:bodyPr lIns="896112" rIns="6492240" anchor="ctr"/>
          <a:lstStyle>
            <a:lvl1pPr marL="0" indent="0">
              <a:lnSpc>
                <a:spcPct val="120000"/>
              </a:lnSpc>
              <a:spcBef>
                <a:spcPts val="0"/>
              </a:spcBef>
              <a:buNone/>
              <a:defRPr sz="2000" b="0">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noProof="0"/>
              <a:t>Click to edit Master text styles</a:t>
            </a:r>
          </a:p>
        </p:txBody>
      </p:sp>
      <p:sp>
        <p:nvSpPr>
          <p:cNvPr id="4" name="Content Placeholder 3">
            <a:extLst>
              <a:ext uri="{FF2B5EF4-FFF2-40B4-BE49-F238E27FC236}">
                <a16:creationId xmlns:a16="http://schemas.microsoft.com/office/drawing/2014/main" id="{4A82CD3C-84E1-013B-FEDD-5B4008CD2B33}"/>
              </a:ext>
            </a:extLst>
          </p:cNvPr>
          <p:cNvSpPr>
            <a:spLocks noGrp="1"/>
          </p:cNvSpPr>
          <p:nvPr>
            <p:ph sz="half" idx="2"/>
          </p:nvPr>
        </p:nvSpPr>
        <p:spPr>
          <a:xfrm>
            <a:off x="4645152" y="2007884"/>
            <a:ext cx="6408671" cy="1330189"/>
          </a:xfrm>
        </p:spPr>
        <p:txBody>
          <a:bodyPr anchor="ctr"/>
          <a:lstStyle>
            <a:lvl1pPr marL="0" indent="-137160">
              <a:lnSpc>
                <a:spcPct val="100000"/>
              </a:lnSpc>
              <a:spcBef>
                <a:spcPts val="0"/>
              </a:spcBef>
              <a:buSzPct val="50000"/>
              <a:defRPr sz="1600"/>
            </a:lvl1pPr>
            <a:lvl2pPr marL="274320" indent="-137160">
              <a:lnSpc>
                <a:spcPct val="100000"/>
              </a:lnSpc>
              <a:spcBef>
                <a:spcPts val="0"/>
              </a:spcBef>
              <a:buSzPct val="50000"/>
              <a:defRPr sz="1400"/>
            </a:lvl2pPr>
            <a:lvl3pPr marL="411480" indent="-137160">
              <a:lnSpc>
                <a:spcPct val="100000"/>
              </a:lnSpc>
              <a:spcBef>
                <a:spcPts val="0"/>
              </a:spcBef>
              <a:buSzPct val="50000"/>
              <a:defRPr sz="1200"/>
            </a:lvl3pPr>
            <a:lvl4pPr marL="548640" indent="-137160">
              <a:lnSpc>
                <a:spcPct val="100000"/>
              </a:lnSpc>
              <a:spcBef>
                <a:spcPts val="0"/>
              </a:spcBef>
              <a:buSzPct val="50000"/>
              <a:defRPr sz="1100"/>
            </a:lvl4pPr>
            <a:lvl5pPr indent="-137160">
              <a:buSzPct val="50000"/>
              <a:defRPr sz="1100"/>
            </a:lvl5p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p:txBody>
      </p:sp>
      <p:sp>
        <p:nvSpPr>
          <p:cNvPr id="22" name="Text Placeholder 4">
            <a:extLst>
              <a:ext uri="{FF2B5EF4-FFF2-40B4-BE49-F238E27FC236}">
                <a16:creationId xmlns:a16="http://schemas.microsoft.com/office/drawing/2014/main" id="{42E5F6B0-4BF8-B61C-19DC-44EADF2C6A3E}"/>
              </a:ext>
            </a:extLst>
          </p:cNvPr>
          <p:cNvSpPr>
            <a:spLocks noGrp="1"/>
          </p:cNvSpPr>
          <p:nvPr>
            <p:ph type="body" sz="quarter" idx="3"/>
          </p:nvPr>
        </p:nvSpPr>
        <p:spPr>
          <a:xfrm>
            <a:off x="892795" y="4005858"/>
            <a:ext cx="10268712" cy="1505315"/>
          </a:xfrm>
          <a:solidFill>
            <a:schemeClr val="accent5"/>
          </a:solidFill>
          <a:ln w="25400">
            <a:solidFill>
              <a:schemeClr val="dk1"/>
            </a:solidFill>
          </a:ln>
        </p:spPr>
        <p:txBody>
          <a:bodyPr lIns="896112" rIns="6492240" anchor="ctr"/>
          <a:lstStyle>
            <a:lvl1pPr marL="0" indent="0">
              <a:lnSpc>
                <a:spcPct val="120000"/>
              </a:lnSpc>
              <a:spcBef>
                <a:spcPts val="0"/>
              </a:spcBef>
              <a:buNone/>
              <a:defRPr sz="2000" b="0">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noProof="0"/>
              <a:t>Click to edit Master text styles</a:t>
            </a:r>
          </a:p>
        </p:txBody>
      </p:sp>
      <p:sp>
        <p:nvSpPr>
          <p:cNvPr id="20" name="Content Placeholder 3">
            <a:extLst>
              <a:ext uri="{FF2B5EF4-FFF2-40B4-BE49-F238E27FC236}">
                <a16:creationId xmlns:a16="http://schemas.microsoft.com/office/drawing/2014/main" id="{710FDC74-97A7-7CF9-8479-7DF70FE009C4}"/>
              </a:ext>
            </a:extLst>
          </p:cNvPr>
          <p:cNvSpPr>
            <a:spLocks noGrp="1"/>
          </p:cNvSpPr>
          <p:nvPr>
            <p:ph sz="half" idx="13"/>
          </p:nvPr>
        </p:nvSpPr>
        <p:spPr>
          <a:xfrm>
            <a:off x="4645152" y="4093420"/>
            <a:ext cx="6408671" cy="1330189"/>
          </a:xfrm>
        </p:spPr>
        <p:txBody>
          <a:bodyPr anchor="ctr"/>
          <a:lstStyle>
            <a:lvl1pPr marL="0" indent="-137160">
              <a:lnSpc>
                <a:spcPct val="100000"/>
              </a:lnSpc>
              <a:spcBef>
                <a:spcPts val="0"/>
              </a:spcBef>
              <a:buSzPct val="50000"/>
              <a:defRPr sz="1600"/>
            </a:lvl1pPr>
            <a:lvl2pPr marL="274320" indent="-137160">
              <a:lnSpc>
                <a:spcPct val="100000"/>
              </a:lnSpc>
              <a:spcBef>
                <a:spcPts val="0"/>
              </a:spcBef>
              <a:buSzPct val="50000"/>
              <a:defRPr sz="1400"/>
            </a:lvl2pPr>
            <a:lvl3pPr marL="411480" indent="-137160">
              <a:lnSpc>
                <a:spcPct val="100000"/>
              </a:lnSpc>
              <a:spcBef>
                <a:spcPts val="0"/>
              </a:spcBef>
              <a:buSzPct val="50000"/>
              <a:defRPr sz="1200"/>
            </a:lvl3pPr>
            <a:lvl4pPr marL="548640" indent="-137160">
              <a:lnSpc>
                <a:spcPct val="100000"/>
              </a:lnSpc>
              <a:spcBef>
                <a:spcPts val="0"/>
              </a:spcBef>
              <a:buSzPct val="50000"/>
              <a:defRPr sz="1100"/>
            </a:lvl4pPr>
            <a:lvl5pPr indent="-137160">
              <a:buSzPct val="50000"/>
              <a:defRPr sz="1100"/>
            </a:lvl5p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p:txBody>
      </p:sp>
    </p:spTree>
    <p:extLst>
      <p:ext uri="{BB962C8B-B14F-4D97-AF65-F5344CB8AC3E}">
        <p14:creationId xmlns:p14="http://schemas.microsoft.com/office/powerpoint/2010/main" val="427805764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Two Content">
    <p:bg>
      <p:bgPr>
        <a:solidFill>
          <a:schemeClr val="accent4"/>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4CB1F4-E4E2-E27F-87D0-6DFE6637592C}"/>
              </a:ext>
            </a:extLst>
          </p:cNvPr>
          <p:cNvSpPr>
            <a:spLocks noGrp="1"/>
          </p:cNvSpPr>
          <p:nvPr>
            <p:ph type="title"/>
          </p:nvPr>
        </p:nvSpPr>
        <p:spPr/>
        <p:txBody>
          <a:bodyPr/>
          <a:lstStyle/>
          <a:p>
            <a:r>
              <a:rPr lang="en-US" noProof="0"/>
              <a:t>Click to edit Master title style</a:t>
            </a:r>
          </a:p>
        </p:txBody>
      </p:sp>
      <p:sp>
        <p:nvSpPr>
          <p:cNvPr id="7" name="Google Shape;1148;p53">
            <a:extLst>
              <a:ext uri="{FF2B5EF4-FFF2-40B4-BE49-F238E27FC236}">
                <a16:creationId xmlns:a16="http://schemas.microsoft.com/office/drawing/2014/main" id="{D76333E0-FAE0-3B63-28EE-BA834131593C}"/>
              </a:ext>
            </a:extLst>
          </p:cNvPr>
          <p:cNvSpPr/>
          <p:nvPr userDrawn="1"/>
        </p:nvSpPr>
        <p:spPr>
          <a:xfrm>
            <a:off x="6481182" y="2106081"/>
            <a:ext cx="5056632" cy="3987012"/>
          </a:xfrm>
          <a:prstGeom prst="rect">
            <a:avLst/>
          </a:prstGeom>
          <a:solidFill>
            <a:schemeClr val="accent2"/>
          </a:solidFill>
          <a:ln w="25400"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lang="en-US" sz="1800" noProof="0">
              <a:solidFill>
                <a:schemeClr val="lt1"/>
              </a:solidFill>
              <a:latin typeface="Karla"/>
              <a:ea typeface="Karla"/>
              <a:cs typeface="Karla"/>
              <a:sym typeface="Karla"/>
            </a:endParaRPr>
          </a:p>
        </p:txBody>
      </p:sp>
      <p:sp>
        <p:nvSpPr>
          <p:cNvPr id="11" name="Google Shape;1148;p53">
            <a:extLst>
              <a:ext uri="{FF2B5EF4-FFF2-40B4-BE49-F238E27FC236}">
                <a16:creationId xmlns:a16="http://schemas.microsoft.com/office/drawing/2014/main" id="{B21F23CA-8996-2ED3-865E-9CBB7B3DEF01}"/>
              </a:ext>
            </a:extLst>
          </p:cNvPr>
          <p:cNvSpPr/>
          <p:nvPr userDrawn="1"/>
        </p:nvSpPr>
        <p:spPr>
          <a:xfrm>
            <a:off x="808072" y="2106081"/>
            <a:ext cx="5054248" cy="3987012"/>
          </a:xfrm>
          <a:prstGeom prst="rect">
            <a:avLst/>
          </a:prstGeom>
          <a:solidFill>
            <a:schemeClr val="accent2"/>
          </a:solidFill>
          <a:ln w="25400"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lang="en-US" sz="1800" noProof="0">
              <a:solidFill>
                <a:schemeClr val="lt1"/>
              </a:solidFill>
              <a:latin typeface="Karla"/>
              <a:ea typeface="Karla"/>
              <a:cs typeface="Karla"/>
              <a:sym typeface="Karla"/>
            </a:endParaRPr>
          </a:p>
        </p:txBody>
      </p:sp>
      <p:sp>
        <p:nvSpPr>
          <p:cNvPr id="18" name="Text Placeholder 24">
            <a:extLst>
              <a:ext uri="{FF2B5EF4-FFF2-40B4-BE49-F238E27FC236}">
                <a16:creationId xmlns:a16="http://schemas.microsoft.com/office/drawing/2014/main" id="{BF16B1C6-54F0-43B5-701B-5ACB9DB37B75}"/>
              </a:ext>
            </a:extLst>
          </p:cNvPr>
          <p:cNvSpPr>
            <a:spLocks noGrp="1"/>
          </p:cNvSpPr>
          <p:nvPr>
            <p:ph type="body" sz="quarter" idx="14"/>
          </p:nvPr>
        </p:nvSpPr>
        <p:spPr>
          <a:xfrm>
            <a:off x="685800" y="1956816"/>
            <a:ext cx="5048882" cy="3986784"/>
          </a:xfrm>
          <a:solidFill>
            <a:schemeClr val="accent5"/>
          </a:solidFill>
          <a:ln w="25400">
            <a:solidFill>
              <a:schemeClr val="dk1"/>
            </a:solidFill>
          </a:ln>
        </p:spPr>
        <p:txBody>
          <a:bodyPr lIns="320040" tIns="502920"/>
          <a:lstStyle>
            <a:lvl1pPr marL="0" indent="0" algn="l">
              <a:buFont typeface="Arial" panose="020B0604020202020204" pitchFamily="34" charset="0"/>
              <a:buNone/>
              <a:defRPr sz="2000">
                <a:latin typeface="+mj-lt"/>
              </a:defRPr>
            </a:lvl1pPr>
          </a:lstStyle>
          <a:p>
            <a:pPr lvl="0"/>
            <a:r>
              <a:rPr lang="en-US" noProof="0"/>
              <a:t>Click to edit Master text styles</a:t>
            </a:r>
          </a:p>
        </p:txBody>
      </p:sp>
      <p:sp>
        <p:nvSpPr>
          <p:cNvPr id="21" name="Content Placeholder 3">
            <a:extLst>
              <a:ext uri="{FF2B5EF4-FFF2-40B4-BE49-F238E27FC236}">
                <a16:creationId xmlns:a16="http://schemas.microsoft.com/office/drawing/2014/main" id="{86A122E7-1CF8-0AB9-3407-6E725320DC62}"/>
              </a:ext>
            </a:extLst>
          </p:cNvPr>
          <p:cNvSpPr>
            <a:spLocks noGrp="1"/>
          </p:cNvSpPr>
          <p:nvPr>
            <p:ph sz="half" idx="2"/>
          </p:nvPr>
        </p:nvSpPr>
        <p:spPr>
          <a:xfrm>
            <a:off x="932688" y="2944368"/>
            <a:ext cx="4604512" cy="2785100"/>
          </a:xfrm>
        </p:spPr>
        <p:txBody>
          <a:bodyPr anchor="t"/>
          <a:lstStyle>
            <a:lvl1pPr marL="0" indent="0">
              <a:lnSpc>
                <a:spcPct val="100000"/>
              </a:lnSpc>
              <a:spcBef>
                <a:spcPts val="0"/>
              </a:spcBef>
              <a:buSzPct val="50000"/>
              <a:buNone/>
              <a:defRPr sz="1600"/>
            </a:lvl1pPr>
            <a:lvl2pPr marL="274320" indent="-137160">
              <a:lnSpc>
                <a:spcPct val="100000"/>
              </a:lnSpc>
              <a:spcBef>
                <a:spcPts val="0"/>
              </a:spcBef>
              <a:buSzPct val="50000"/>
              <a:defRPr sz="1400"/>
            </a:lvl2pPr>
            <a:lvl3pPr marL="411480" indent="-137160">
              <a:lnSpc>
                <a:spcPct val="100000"/>
              </a:lnSpc>
              <a:spcBef>
                <a:spcPts val="0"/>
              </a:spcBef>
              <a:buSzPct val="50000"/>
              <a:defRPr sz="1200"/>
            </a:lvl3pPr>
            <a:lvl4pPr marL="548640" indent="-137160">
              <a:lnSpc>
                <a:spcPct val="100000"/>
              </a:lnSpc>
              <a:spcBef>
                <a:spcPts val="0"/>
              </a:spcBef>
              <a:buSzPct val="50000"/>
              <a:defRPr sz="1100"/>
            </a:lvl4pPr>
            <a:lvl5pPr indent="-137160">
              <a:buSzPct val="50000"/>
              <a:defRPr sz="1100"/>
            </a:lvl5p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p:txBody>
      </p:sp>
      <p:sp>
        <p:nvSpPr>
          <p:cNvPr id="20" name="Text Placeholder 24">
            <a:extLst>
              <a:ext uri="{FF2B5EF4-FFF2-40B4-BE49-F238E27FC236}">
                <a16:creationId xmlns:a16="http://schemas.microsoft.com/office/drawing/2014/main" id="{F5C0C473-4EA8-206C-EDC5-DAF92DC87E7B}"/>
              </a:ext>
            </a:extLst>
          </p:cNvPr>
          <p:cNvSpPr>
            <a:spLocks noGrp="1"/>
          </p:cNvSpPr>
          <p:nvPr>
            <p:ph type="body" sz="quarter" idx="19"/>
          </p:nvPr>
        </p:nvSpPr>
        <p:spPr>
          <a:xfrm>
            <a:off x="6358128" y="1956816"/>
            <a:ext cx="5047488" cy="3986784"/>
          </a:xfrm>
          <a:solidFill>
            <a:schemeClr val="accent5"/>
          </a:solidFill>
          <a:ln w="25400">
            <a:solidFill>
              <a:schemeClr val="dk1"/>
            </a:solidFill>
          </a:ln>
        </p:spPr>
        <p:txBody>
          <a:bodyPr lIns="320040" tIns="502920"/>
          <a:lstStyle>
            <a:lvl1pPr marL="0" indent="0" algn="l">
              <a:buFont typeface="Arial" panose="020B0604020202020204" pitchFamily="34" charset="0"/>
              <a:buNone/>
              <a:defRPr sz="2000">
                <a:latin typeface="+mj-lt"/>
              </a:defRPr>
            </a:lvl1pPr>
          </a:lstStyle>
          <a:p>
            <a:pPr lvl="0"/>
            <a:r>
              <a:rPr lang="en-US" noProof="0"/>
              <a:t>Click to edit Master text styles</a:t>
            </a:r>
          </a:p>
        </p:txBody>
      </p:sp>
      <p:sp>
        <p:nvSpPr>
          <p:cNvPr id="23" name="Content Placeholder 3">
            <a:extLst>
              <a:ext uri="{FF2B5EF4-FFF2-40B4-BE49-F238E27FC236}">
                <a16:creationId xmlns:a16="http://schemas.microsoft.com/office/drawing/2014/main" id="{E3B2BF64-243E-E09B-24DD-86574712A72C}"/>
              </a:ext>
            </a:extLst>
          </p:cNvPr>
          <p:cNvSpPr>
            <a:spLocks noGrp="1"/>
          </p:cNvSpPr>
          <p:nvPr>
            <p:ph sz="half" idx="20"/>
          </p:nvPr>
        </p:nvSpPr>
        <p:spPr>
          <a:xfrm>
            <a:off x="6600154" y="2944368"/>
            <a:ext cx="4608576" cy="2785100"/>
          </a:xfrm>
        </p:spPr>
        <p:txBody>
          <a:bodyPr anchor="t"/>
          <a:lstStyle>
            <a:lvl1pPr marL="0" indent="0">
              <a:lnSpc>
                <a:spcPct val="100000"/>
              </a:lnSpc>
              <a:spcBef>
                <a:spcPts val="0"/>
              </a:spcBef>
              <a:buSzPct val="50000"/>
              <a:buNone/>
              <a:defRPr sz="1600"/>
            </a:lvl1pPr>
            <a:lvl2pPr marL="274320" indent="-137160">
              <a:lnSpc>
                <a:spcPct val="100000"/>
              </a:lnSpc>
              <a:spcBef>
                <a:spcPts val="0"/>
              </a:spcBef>
              <a:buSzPct val="50000"/>
              <a:defRPr sz="1400"/>
            </a:lvl2pPr>
            <a:lvl3pPr marL="411480" indent="-137160">
              <a:lnSpc>
                <a:spcPct val="100000"/>
              </a:lnSpc>
              <a:spcBef>
                <a:spcPts val="0"/>
              </a:spcBef>
              <a:buSzPct val="50000"/>
              <a:defRPr sz="1200"/>
            </a:lvl3pPr>
            <a:lvl4pPr marL="548640" indent="-137160">
              <a:lnSpc>
                <a:spcPct val="100000"/>
              </a:lnSpc>
              <a:spcBef>
                <a:spcPts val="0"/>
              </a:spcBef>
              <a:buSzPct val="50000"/>
              <a:defRPr sz="1100"/>
            </a:lvl4pPr>
            <a:lvl5pPr indent="-137160">
              <a:buSzPct val="50000"/>
              <a:defRPr sz="1100"/>
            </a:lvl5p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p:txBody>
      </p:sp>
    </p:spTree>
    <p:extLst>
      <p:ext uri="{BB962C8B-B14F-4D97-AF65-F5344CB8AC3E}">
        <p14:creationId xmlns:p14="http://schemas.microsoft.com/office/powerpoint/2010/main" val="418909076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Three Content">
    <p:bg>
      <p:bgPr>
        <a:solidFill>
          <a:schemeClr val="accent4"/>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4CB1F4-E4E2-E27F-87D0-6DFE6637592C}"/>
              </a:ext>
            </a:extLst>
          </p:cNvPr>
          <p:cNvSpPr>
            <a:spLocks noGrp="1"/>
          </p:cNvSpPr>
          <p:nvPr>
            <p:ph type="title"/>
          </p:nvPr>
        </p:nvSpPr>
        <p:spPr/>
        <p:txBody>
          <a:bodyPr/>
          <a:lstStyle/>
          <a:p>
            <a:r>
              <a:rPr lang="en-US" noProof="0"/>
              <a:t>Click to edit Master title style</a:t>
            </a:r>
          </a:p>
        </p:txBody>
      </p:sp>
      <p:sp>
        <p:nvSpPr>
          <p:cNvPr id="7" name="Google Shape;1148;p53">
            <a:extLst>
              <a:ext uri="{FF2B5EF4-FFF2-40B4-BE49-F238E27FC236}">
                <a16:creationId xmlns:a16="http://schemas.microsoft.com/office/drawing/2014/main" id="{D76333E0-FAE0-3B63-28EE-BA834131593C}"/>
              </a:ext>
            </a:extLst>
          </p:cNvPr>
          <p:cNvSpPr/>
          <p:nvPr userDrawn="1"/>
        </p:nvSpPr>
        <p:spPr>
          <a:xfrm>
            <a:off x="8370942" y="2106081"/>
            <a:ext cx="3249570" cy="3987012"/>
          </a:xfrm>
          <a:prstGeom prst="rect">
            <a:avLst/>
          </a:prstGeom>
          <a:solidFill>
            <a:schemeClr val="accent2"/>
          </a:solidFill>
          <a:ln w="25400"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lang="en-US" sz="1800" noProof="0">
              <a:solidFill>
                <a:schemeClr val="lt1"/>
              </a:solidFill>
              <a:latin typeface="Karla"/>
              <a:ea typeface="Karla"/>
              <a:cs typeface="Karla"/>
              <a:sym typeface="Karla"/>
            </a:endParaRPr>
          </a:p>
        </p:txBody>
      </p:sp>
      <p:sp>
        <p:nvSpPr>
          <p:cNvPr id="9" name="Google Shape;1148;p53">
            <a:extLst>
              <a:ext uri="{FF2B5EF4-FFF2-40B4-BE49-F238E27FC236}">
                <a16:creationId xmlns:a16="http://schemas.microsoft.com/office/drawing/2014/main" id="{1BF10461-2A6D-BD12-B1D7-5A73DDD367A8}"/>
              </a:ext>
            </a:extLst>
          </p:cNvPr>
          <p:cNvSpPr/>
          <p:nvPr userDrawn="1"/>
        </p:nvSpPr>
        <p:spPr>
          <a:xfrm>
            <a:off x="4599233" y="2106081"/>
            <a:ext cx="3249570" cy="3987012"/>
          </a:xfrm>
          <a:prstGeom prst="rect">
            <a:avLst/>
          </a:prstGeom>
          <a:solidFill>
            <a:schemeClr val="accent2"/>
          </a:solidFill>
          <a:ln w="25400"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lang="en-US" sz="1800" noProof="0">
              <a:solidFill>
                <a:schemeClr val="lt1"/>
              </a:solidFill>
              <a:latin typeface="Karla"/>
              <a:ea typeface="Karla"/>
              <a:cs typeface="Karla"/>
              <a:sym typeface="Karla"/>
            </a:endParaRPr>
          </a:p>
        </p:txBody>
      </p:sp>
      <p:sp>
        <p:nvSpPr>
          <p:cNvPr id="11" name="Google Shape;1148;p53">
            <a:extLst>
              <a:ext uri="{FF2B5EF4-FFF2-40B4-BE49-F238E27FC236}">
                <a16:creationId xmlns:a16="http://schemas.microsoft.com/office/drawing/2014/main" id="{B21F23CA-8996-2ED3-865E-9CBB7B3DEF01}"/>
              </a:ext>
            </a:extLst>
          </p:cNvPr>
          <p:cNvSpPr/>
          <p:nvPr userDrawn="1"/>
        </p:nvSpPr>
        <p:spPr>
          <a:xfrm>
            <a:off x="808072" y="2106081"/>
            <a:ext cx="3249570" cy="3987012"/>
          </a:xfrm>
          <a:prstGeom prst="rect">
            <a:avLst/>
          </a:prstGeom>
          <a:solidFill>
            <a:schemeClr val="accent2"/>
          </a:solidFill>
          <a:ln w="25400"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lang="en-US" sz="1800" noProof="0">
              <a:solidFill>
                <a:schemeClr val="lt1"/>
              </a:solidFill>
              <a:latin typeface="Karla"/>
              <a:ea typeface="Karla"/>
              <a:cs typeface="Karla"/>
              <a:sym typeface="Karla"/>
            </a:endParaRPr>
          </a:p>
        </p:txBody>
      </p:sp>
      <p:sp>
        <p:nvSpPr>
          <p:cNvPr id="18" name="Text Placeholder 24">
            <a:extLst>
              <a:ext uri="{FF2B5EF4-FFF2-40B4-BE49-F238E27FC236}">
                <a16:creationId xmlns:a16="http://schemas.microsoft.com/office/drawing/2014/main" id="{BF16B1C6-54F0-43B5-701B-5ACB9DB37B75}"/>
              </a:ext>
            </a:extLst>
          </p:cNvPr>
          <p:cNvSpPr>
            <a:spLocks noGrp="1"/>
          </p:cNvSpPr>
          <p:nvPr>
            <p:ph type="body" sz="quarter" idx="14"/>
          </p:nvPr>
        </p:nvSpPr>
        <p:spPr>
          <a:xfrm>
            <a:off x="685800" y="1956816"/>
            <a:ext cx="3246120" cy="3986784"/>
          </a:xfrm>
          <a:solidFill>
            <a:schemeClr val="accent5"/>
          </a:solidFill>
          <a:ln w="25400">
            <a:solidFill>
              <a:schemeClr val="dk1"/>
            </a:solidFill>
          </a:ln>
        </p:spPr>
        <p:txBody>
          <a:bodyPr lIns="320040" tIns="502920"/>
          <a:lstStyle>
            <a:lvl1pPr marL="0" indent="0" algn="l">
              <a:buFont typeface="Arial" panose="020B0604020202020204" pitchFamily="34" charset="0"/>
              <a:buNone/>
              <a:defRPr sz="2000">
                <a:latin typeface="+mj-lt"/>
              </a:defRPr>
            </a:lvl1pPr>
          </a:lstStyle>
          <a:p>
            <a:pPr lvl="0"/>
            <a:r>
              <a:rPr lang="en-US" noProof="0"/>
              <a:t>Click to edit Master text styles</a:t>
            </a:r>
          </a:p>
        </p:txBody>
      </p:sp>
      <p:sp>
        <p:nvSpPr>
          <p:cNvPr id="21" name="Content Placeholder 3">
            <a:extLst>
              <a:ext uri="{FF2B5EF4-FFF2-40B4-BE49-F238E27FC236}">
                <a16:creationId xmlns:a16="http://schemas.microsoft.com/office/drawing/2014/main" id="{86A122E7-1CF8-0AB9-3407-6E725320DC62}"/>
              </a:ext>
            </a:extLst>
          </p:cNvPr>
          <p:cNvSpPr>
            <a:spLocks noGrp="1"/>
          </p:cNvSpPr>
          <p:nvPr>
            <p:ph sz="half" idx="2"/>
          </p:nvPr>
        </p:nvSpPr>
        <p:spPr>
          <a:xfrm>
            <a:off x="932688" y="2944368"/>
            <a:ext cx="2743200" cy="2785100"/>
          </a:xfrm>
        </p:spPr>
        <p:txBody>
          <a:bodyPr anchor="t"/>
          <a:lstStyle>
            <a:lvl1pPr marL="0" indent="0">
              <a:lnSpc>
                <a:spcPct val="100000"/>
              </a:lnSpc>
              <a:spcBef>
                <a:spcPts val="0"/>
              </a:spcBef>
              <a:buSzPct val="50000"/>
              <a:buNone/>
              <a:defRPr sz="1600"/>
            </a:lvl1pPr>
            <a:lvl2pPr marL="274320" indent="-137160">
              <a:lnSpc>
                <a:spcPct val="100000"/>
              </a:lnSpc>
              <a:spcBef>
                <a:spcPts val="0"/>
              </a:spcBef>
              <a:buSzPct val="50000"/>
              <a:defRPr sz="1400"/>
            </a:lvl2pPr>
            <a:lvl3pPr marL="411480" indent="-137160">
              <a:lnSpc>
                <a:spcPct val="100000"/>
              </a:lnSpc>
              <a:spcBef>
                <a:spcPts val="0"/>
              </a:spcBef>
              <a:buSzPct val="50000"/>
              <a:defRPr sz="1200"/>
            </a:lvl3pPr>
            <a:lvl4pPr marL="548640" indent="-137160">
              <a:lnSpc>
                <a:spcPct val="100000"/>
              </a:lnSpc>
              <a:spcBef>
                <a:spcPts val="0"/>
              </a:spcBef>
              <a:buSzPct val="50000"/>
              <a:defRPr sz="1100"/>
            </a:lvl4pPr>
            <a:lvl5pPr indent="-137160">
              <a:buSzPct val="50000"/>
              <a:defRPr sz="1100"/>
            </a:lvl5p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p:txBody>
      </p:sp>
      <p:sp>
        <p:nvSpPr>
          <p:cNvPr id="19" name="Text Placeholder 24">
            <a:extLst>
              <a:ext uri="{FF2B5EF4-FFF2-40B4-BE49-F238E27FC236}">
                <a16:creationId xmlns:a16="http://schemas.microsoft.com/office/drawing/2014/main" id="{9B6C5E12-67C8-B5AA-FC61-A40F6C388F8B}"/>
              </a:ext>
            </a:extLst>
          </p:cNvPr>
          <p:cNvSpPr>
            <a:spLocks noGrp="1"/>
          </p:cNvSpPr>
          <p:nvPr>
            <p:ph type="body" sz="quarter" idx="16"/>
          </p:nvPr>
        </p:nvSpPr>
        <p:spPr>
          <a:xfrm>
            <a:off x="4480560" y="1956816"/>
            <a:ext cx="3246120" cy="3986784"/>
          </a:xfrm>
          <a:solidFill>
            <a:schemeClr val="accent5"/>
          </a:solidFill>
          <a:ln w="25400">
            <a:solidFill>
              <a:schemeClr val="dk1"/>
            </a:solidFill>
          </a:ln>
        </p:spPr>
        <p:txBody>
          <a:bodyPr lIns="320040" tIns="502920"/>
          <a:lstStyle>
            <a:lvl1pPr marL="0" indent="0" algn="l">
              <a:buFont typeface="Arial" panose="020B0604020202020204" pitchFamily="34" charset="0"/>
              <a:buNone/>
              <a:defRPr sz="2000">
                <a:latin typeface="+mj-lt"/>
              </a:defRPr>
            </a:lvl1pPr>
          </a:lstStyle>
          <a:p>
            <a:pPr lvl="0"/>
            <a:r>
              <a:rPr lang="en-US" noProof="0"/>
              <a:t>Click to edit Master text styles</a:t>
            </a:r>
          </a:p>
        </p:txBody>
      </p:sp>
      <p:sp>
        <p:nvSpPr>
          <p:cNvPr id="22" name="Content Placeholder 3">
            <a:extLst>
              <a:ext uri="{FF2B5EF4-FFF2-40B4-BE49-F238E27FC236}">
                <a16:creationId xmlns:a16="http://schemas.microsoft.com/office/drawing/2014/main" id="{92BD99C3-C1A1-E89B-FB77-6221D2FBE9A6}"/>
              </a:ext>
            </a:extLst>
          </p:cNvPr>
          <p:cNvSpPr>
            <a:spLocks noGrp="1"/>
          </p:cNvSpPr>
          <p:nvPr>
            <p:ph sz="half" idx="13"/>
          </p:nvPr>
        </p:nvSpPr>
        <p:spPr>
          <a:xfrm>
            <a:off x="4715873" y="2944368"/>
            <a:ext cx="2743200" cy="2785100"/>
          </a:xfrm>
        </p:spPr>
        <p:txBody>
          <a:bodyPr anchor="t"/>
          <a:lstStyle>
            <a:lvl1pPr marL="0" indent="0">
              <a:lnSpc>
                <a:spcPct val="100000"/>
              </a:lnSpc>
              <a:spcBef>
                <a:spcPts val="0"/>
              </a:spcBef>
              <a:buSzPct val="50000"/>
              <a:buNone/>
              <a:defRPr sz="1600"/>
            </a:lvl1pPr>
            <a:lvl2pPr marL="274320" indent="-137160">
              <a:lnSpc>
                <a:spcPct val="100000"/>
              </a:lnSpc>
              <a:spcBef>
                <a:spcPts val="0"/>
              </a:spcBef>
              <a:buSzPct val="50000"/>
              <a:defRPr sz="1400"/>
            </a:lvl2pPr>
            <a:lvl3pPr marL="411480" indent="-137160">
              <a:lnSpc>
                <a:spcPct val="100000"/>
              </a:lnSpc>
              <a:spcBef>
                <a:spcPts val="0"/>
              </a:spcBef>
              <a:buSzPct val="50000"/>
              <a:defRPr sz="1200"/>
            </a:lvl3pPr>
            <a:lvl4pPr marL="548640" indent="-137160">
              <a:lnSpc>
                <a:spcPct val="100000"/>
              </a:lnSpc>
              <a:spcBef>
                <a:spcPts val="0"/>
              </a:spcBef>
              <a:buSzPct val="50000"/>
              <a:defRPr sz="1100"/>
            </a:lvl4pPr>
            <a:lvl5pPr indent="-137160">
              <a:buSzPct val="50000"/>
              <a:defRPr sz="1100"/>
            </a:lvl5p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p:txBody>
      </p:sp>
      <p:sp>
        <p:nvSpPr>
          <p:cNvPr id="20" name="Text Placeholder 24">
            <a:extLst>
              <a:ext uri="{FF2B5EF4-FFF2-40B4-BE49-F238E27FC236}">
                <a16:creationId xmlns:a16="http://schemas.microsoft.com/office/drawing/2014/main" id="{F5C0C473-4EA8-206C-EDC5-DAF92DC87E7B}"/>
              </a:ext>
            </a:extLst>
          </p:cNvPr>
          <p:cNvSpPr>
            <a:spLocks noGrp="1"/>
          </p:cNvSpPr>
          <p:nvPr>
            <p:ph type="body" sz="quarter" idx="19"/>
          </p:nvPr>
        </p:nvSpPr>
        <p:spPr>
          <a:xfrm>
            <a:off x="8247888" y="1956816"/>
            <a:ext cx="3246120" cy="3986784"/>
          </a:xfrm>
          <a:solidFill>
            <a:schemeClr val="accent5"/>
          </a:solidFill>
          <a:ln w="25400">
            <a:solidFill>
              <a:schemeClr val="dk1"/>
            </a:solidFill>
          </a:ln>
        </p:spPr>
        <p:txBody>
          <a:bodyPr lIns="320040" tIns="502920"/>
          <a:lstStyle>
            <a:lvl1pPr marL="0" indent="0" algn="l">
              <a:buFont typeface="Arial" panose="020B0604020202020204" pitchFamily="34" charset="0"/>
              <a:buNone/>
              <a:defRPr sz="2000">
                <a:latin typeface="+mj-lt"/>
              </a:defRPr>
            </a:lvl1pPr>
          </a:lstStyle>
          <a:p>
            <a:pPr lvl="0"/>
            <a:r>
              <a:rPr lang="en-US" noProof="0"/>
              <a:t>Click to edit Master text styles</a:t>
            </a:r>
          </a:p>
        </p:txBody>
      </p:sp>
      <p:sp>
        <p:nvSpPr>
          <p:cNvPr id="23" name="Content Placeholder 3">
            <a:extLst>
              <a:ext uri="{FF2B5EF4-FFF2-40B4-BE49-F238E27FC236}">
                <a16:creationId xmlns:a16="http://schemas.microsoft.com/office/drawing/2014/main" id="{E3B2BF64-243E-E09B-24DD-86574712A72C}"/>
              </a:ext>
            </a:extLst>
          </p:cNvPr>
          <p:cNvSpPr>
            <a:spLocks noGrp="1"/>
          </p:cNvSpPr>
          <p:nvPr>
            <p:ph sz="half" idx="20"/>
          </p:nvPr>
        </p:nvSpPr>
        <p:spPr>
          <a:xfrm>
            <a:off x="8489914" y="2944368"/>
            <a:ext cx="2743200" cy="2785100"/>
          </a:xfrm>
        </p:spPr>
        <p:txBody>
          <a:bodyPr anchor="t"/>
          <a:lstStyle>
            <a:lvl1pPr marL="0" indent="0">
              <a:lnSpc>
                <a:spcPct val="100000"/>
              </a:lnSpc>
              <a:spcBef>
                <a:spcPts val="0"/>
              </a:spcBef>
              <a:buSzPct val="50000"/>
              <a:buNone/>
              <a:defRPr sz="1600"/>
            </a:lvl1pPr>
            <a:lvl2pPr marL="274320" indent="-137160">
              <a:lnSpc>
                <a:spcPct val="100000"/>
              </a:lnSpc>
              <a:spcBef>
                <a:spcPts val="0"/>
              </a:spcBef>
              <a:buSzPct val="50000"/>
              <a:defRPr sz="1400"/>
            </a:lvl2pPr>
            <a:lvl3pPr marL="411480" indent="-137160">
              <a:lnSpc>
                <a:spcPct val="100000"/>
              </a:lnSpc>
              <a:spcBef>
                <a:spcPts val="0"/>
              </a:spcBef>
              <a:buSzPct val="50000"/>
              <a:defRPr sz="1200"/>
            </a:lvl3pPr>
            <a:lvl4pPr marL="548640" indent="-137160">
              <a:lnSpc>
                <a:spcPct val="100000"/>
              </a:lnSpc>
              <a:spcBef>
                <a:spcPts val="0"/>
              </a:spcBef>
              <a:buSzPct val="50000"/>
              <a:defRPr sz="1100"/>
            </a:lvl4pPr>
            <a:lvl5pPr indent="-137160">
              <a:buSzPct val="50000"/>
              <a:defRPr sz="1100"/>
            </a:lvl5p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p:txBody>
      </p:sp>
    </p:spTree>
    <p:extLst>
      <p:ext uri="{BB962C8B-B14F-4D97-AF65-F5344CB8AC3E}">
        <p14:creationId xmlns:p14="http://schemas.microsoft.com/office/powerpoint/2010/main" val="424831688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preserve="1" userDrawn="1">
  <p:cSld name="Picture with Caption">
    <p:bg>
      <p:bgPr>
        <a:solidFill>
          <a:schemeClr val="accent2"/>
        </a:solidFill>
        <a:effectLst/>
      </p:bgPr>
    </p:bg>
    <p:spTree>
      <p:nvGrpSpPr>
        <p:cNvPr id="1" name=""/>
        <p:cNvGrpSpPr/>
        <p:nvPr/>
      </p:nvGrpSpPr>
      <p:grpSpPr>
        <a:xfrm>
          <a:off x="0" y="0"/>
          <a:ext cx="0" cy="0"/>
          <a:chOff x="0" y="0"/>
          <a:chExt cx="0" cy="0"/>
        </a:xfrm>
      </p:grpSpPr>
      <p:sp>
        <p:nvSpPr>
          <p:cNvPr id="7" name="Google Shape;327;p33">
            <a:extLst>
              <a:ext uri="{FF2B5EF4-FFF2-40B4-BE49-F238E27FC236}">
                <a16:creationId xmlns:a16="http://schemas.microsoft.com/office/drawing/2014/main" id="{E7EB222B-6CF5-9486-E495-4BBCFBA5DEE9}"/>
              </a:ext>
            </a:extLst>
          </p:cNvPr>
          <p:cNvSpPr/>
          <p:nvPr userDrawn="1"/>
        </p:nvSpPr>
        <p:spPr>
          <a:xfrm>
            <a:off x="5400719" y="1198578"/>
            <a:ext cx="6114430" cy="4794575"/>
          </a:xfrm>
          <a:prstGeom prst="rect">
            <a:avLst/>
          </a:prstGeom>
          <a:solidFill>
            <a:schemeClr val="accent2"/>
          </a:solidFill>
          <a:ln w="25400"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lang="en-US" sz="1800" b="0" i="0" u="none" strike="noStrike" cap="none" noProof="0">
              <a:solidFill>
                <a:schemeClr val="lt1"/>
              </a:solidFill>
              <a:latin typeface="Karla"/>
              <a:ea typeface="Karla"/>
              <a:cs typeface="Karla"/>
              <a:sym typeface="Karla"/>
            </a:endParaRPr>
          </a:p>
        </p:txBody>
      </p:sp>
      <p:sp>
        <p:nvSpPr>
          <p:cNvPr id="9" name="Google Shape;328;p33">
            <a:extLst>
              <a:ext uri="{FF2B5EF4-FFF2-40B4-BE49-F238E27FC236}">
                <a16:creationId xmlns:a16="http://schemas.microsoft.com/office/drawing/2014/main" id="{1FEBC754-F0A8-F9F6-F804-7081E078D8F5}"/>
              </a:ext>
            </a:extLst>
          </p:cNvPr>
          <p:cNvSpPr/>
          <p:nvPr userDrawn="1"/>
        </p:nvSpPr>
        <p:spPr>
          <a:xfrm>
            <a:off x="5196524" y="838200"/>
            <a:ext cx="6114430" cy="4914901"/>
          </a:xfrm>
          <a:prstGeom prst="rect">
            <a:avLst/>
          </a:prstGeom>
          <a:solidFill>
            <a:schemeClr val="accent5"/>
          </a:solidFill>
          <a:ln w="25400"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lang="en-US" sz="1800" b="0" i="0" u="none" strike="noStrike" cap="none" noProof="0">
              <a:solidFill>
                <a:schemeClr val="lt1"/>
              </a:solidFill>
              <a:latin typeface="Karla"/>
              <a:ea typeface="Karla"/>
              <a:cs typeface="Karla"/>
              <a:sym typeface="Karla"/>
            </a:endParaRPr>
          </a:p>
        </p:txBody>
      </p:sp>
      <p:sp>
        <p:nvSpPr>
          <p:cNvPr id="14" name="Title 1">
            <a:extLst>
              <a:ext uri="{FF2B5EF4-FFF2-40B4-BE49-F238E27FC236}">
                <a16:creationId xmlns:a16="http://schemas.microsoft.com/office/drawing/2014/main" id="{A8F8B0E5-D249-4F2F-16F0-7A9A49B95D39}"/>
              </a:ext>
            </a:extLst>
          </p:cNvPr>
          <p:cNvSpPr>
            <a:spLocks noGrp="1"/>
          </p:cNvSpPr>
          <p:nvPr>
            <p:ph type="title"/>
          </p:nvPr>
        </p:nvSpPr>
        <p:spPr>
          <a:xfrm>
            <a:off x="5978024" y="1783080"/>
            <a:ext cx="4959821" cy="1162762"/>
          </a:xfrm>
        </p:spPr>
        <p:txBody>
          <a:bodyPr/>
          <a:lstStyle>
            <a:lvl1pPr algn="l">
              <a:lnSpc>
                <a:spcPct val="90000"/>
              </a:lnSpc>
              <a:defRPr/>
            </a:lvl1pPr>
          </a:lstStyle>
          <a:p>
            <a:r>
              <a:rPr lang="en-US" noProof="0"/>
              <a:t>Click to edit Master title style</a:t>
            </a:r>
          </a:p>
        </p:txBody>
      </p:sp>
      <p:sp>
        <p:nvSpPr>
          <p:cNvPr id="19" name="Picture Placeholder 18">
            <a:extLst>
              <a:ext uri="{FF2B5EF4-FFF2-40B4-BE49-F238E27FC236}">
                <a16:creationId xmlns:a16="http://schemas.microsoft.com/office/drawing/2014/main" id="{52CFE759-845E-6170-DB8C-EA3FA075BBC8}"/>
              </a:ext>
            </a:extLst>
          </p:cNvPr>
          <p:cNvSpPr>
            <a:spLocks noGrp="1"/>
          </p:cNvSpPr>
          <p:nvPr>
            <p:ph type="pic" sz="quarter" idx="13"/>
          </p:nvPr>
        </p:nvSpPr>
        <p:spPr>
          <a:xfrm>
            <a:off x="0" y="0"/>
            <a:ext cx="4351128" cy="6858000"/>
          </a:xfrm>
          <a:solidFill>
            <a:schemeClr val="accent5"/>
          </a:solidFill>
        </p:spPr>
        <p:txBody>
          <a:bodyPr anchor="ctr"/>
          <a:lstStyle>
            <a:lvl1pPr marL="0" indent="0" algn="ctr">
              <a:buNone/>
              <a:defRPr/>
            </a:lvl1pPr>
          </a:lstStyle>
          <a:p>
            <a:r>
              <a:rPr lang="en-US" noProof="0"/>
              <a:t>Click icon to add picture</a:t>
            </a:r>
          </a:p>
        </p:txBody>
      </p:sp>
      <p:sp>
        <p:nvSpPr>
          <p:cNvPr id="15" name="Content Placeholder 2">
            <a:extLst>
              <a:ext uri="{FF2B5EF4-FFF2-40B4-BE49-F238E27FC236}">
                <a16:creationId xmlns:a16="http://schemas.microsoft.com/office/drawing/2014/main" id="{77189B6C-4236-0B00-D585-EEE5183EC3B5}"/>
              </a:ext>
            </a:extLst>
          </p:cNvPr>
          <p:cNvSpPr>
            <a:spLocks noGrp="1"/>
          </p:cNvSpPr>
          <p:nvPr>
            <p:ph idx="1"/>
          </p:nvPr>
        </p:nvSpPr>
        <p:spPr>
          <a:xfrm>
            <a:off x="5961888" y="2944368"/>
            <a:ext cx="4818888" cy="2130552"/>
          </a:xfrm>
        </p:spPr>
        <p:txBody>
          <a:bodyPr/>
          <a:lstStyle>
            <a:lvl1pPr marL="0" indent="0">
              <a:lnSpc>
                <a:spcPct val="100000"/>
              </a:lnSpc>
              <a:spcBef>
                <a:spcPts val="0"/>
              </a:spcBef>
              <a:buNone/>
              <a:defRPr sz="1600"/>
            </a:lvl1pPr>
            <a:lvl2pPr>
              <a:defRPr sz="1400"/>
            </a:lvl2pPr>
            <a:lvl3pPr>
              <a:defRPr sz="1200"/>
            </a:lvl3pPr>
            <a:lvl4pPr>
              <a:defRPr sz="1100"/>
            </a:lvl4pPr>
            <a:lvl5pPr>
              <a:defRPr sz="1100"/>
            </a:lvl5pPr>
          </a:lstStyle>
          <a:p>
            <a:pPr lvl="0"/>
            <a:r>
              <a:rPr lang="en-US" noProof="0"/>
              <a:t>Click to edit Master text styles</a:t>
            </a:r>
          </a:p>
        </p:txBody>
      </p:sp>
    </p:spTree>
    <p:extLst>
      <p:ext uri="{BB962C8B-B14F-4D97-AF65-F5344CB8AC3E}">
        <p14:creationId xmlns:p14="http://schemas.microsoft.com/office/powerpoint/2010/main" val="242723120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showMasterSp="0" preserve="1" userDrawn="1">
  <p:cSld name="Thank you">
    <p:bg>
      <p:bgPr>
        <a:solidFill>
          <a:schemeClr val="tx2"/>
        </a:solidFill>
        <a:effectLst/>
      </p:bgPr>
    </p:bg>
    <p:spTree>
      <p:nvGrpSpPr>
        <p:cNvPr id="1" name=""/>
        <p:cNvGrpSpPr/>
        <p:nvPr/>
      </p:nvGrpSpPr>
      <p:grpSpPr>
        <a:xfrm>
          <a:off x="0" y="0"/>
          <a:ext cx="0" cy="0"/>
          <a:chOff x="0" y="0"/>
          <a:chExt cx="0" cy="0"/>
        </a:xfrm>
      </p:grpSpPr>
      <p:sp>
        <p:nvSpPr>
          <p:cNvPr id="8" name="Google Shape;327;p33">
            <a:extLst>
              <a:ext uri="{FF2B5EF4-FFF2-40B4-BE49-F238E27FC236}">
                <a16:creationId xmlns:a16="http://schemas.microsoft.com/office/drawing/2014/main" id="{E09AA4F6-9CBF-53A8-8FE8-0BAB0E7DC989}"/>
              </a:ext>
            </a:extLst>
          </p:cNvPr>
          <p:cNvSpPr/>
          <p:nvPr userDrawn="1"/>
        </p:nvSpPr>
        <p:spPr>
          <a:xfrm>
            <a:off x="1062566" y="1161412"/>
            <a:ext cx="10221119" cy="4831742"/>
          </a:xfrm>
          <a:prstGeom prst="rect">
            <a:avLst/>
          </a:prstGeom>
          <a:solidFill>
            <a:schemeClr val="accent4"/>
          </a:solidFill>
          <a:ln w="25400"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lang="en-US" sz="1800" b="0" i="0" u="none" strike="noStrike" cap="none" noProof="0">
              <a:solidFill>
                <a:schemeClr val="lt1"/>
              </a:solidFill>
              <a:latin typeface="Karla"/>
              <a:ea typeface="Karla"/>
              <a:cs typeface="Karla"/>
              <a:sym typeface="Karla"/>
            </a:endParaRPr>
          </a:p>
        </p:txBody>
      </p:sp>
      <p:sp>
        <p:nvSpPr>
          <p:cNvPr id="10" name="Google Shape;328;p33">
            <a:extLst>
              <a:ext uri="{FF2B5EF4-FFF2-40B4-BE49-F238E27FC236}">
                <a16:creationId xmlns:a16="http://schemas.microsoft.com/office/drawing/2014/main" id="{CBE4E0BD-29C0-46EA-4A2D-401DD12AEC12}"/>
              </a:ext>
            </a:extLst>
          </p:cNvPr>
          <p:cNvSpPr/>
          <p:nvPr userDrawn="1"/>
        </p:nvSpPr>
        <p:spPr>
          <a:xfrm>
            <a:off x="858371" y="800100"/>
            <a:ext cx="10221119" cy="4953001"/>
          </a:xfrm>
          <a:prstGeom prst="rect">
            <a:avLst/>
          </a:prstGeom>
          <a:solidFill>
            <a:schemeClr val="accent5"/>
          </a:solidFill>
          <a:ln w="25400"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lang="en-US" sz="1800" b="0" i="0" u="none" strike="noStrike" cap="none" noProof="0">
              <a:solidFill>
                <a:schemeClr val="lt1"/>
              </a:solidFill>
              <a:latin typeface="Karla"/>
              <a:ea typeface="Karla"/>
              <a:cs typeface="Karla"/>
              <a:sym typeface="Karla"/>
            </a:endParaRPr>
          </a:p>
        </p:txBody>
      </p:sp>
      <p:sp>
        <p:nvSpPr>
          <p:cNvPr id="2" name="Title 1">
            <a:extLst>
              <a:ext uri="{FF2B5EF4-FFF2-40B4-BE49-F238E27FC236}">
                <a16:creationId xmlns:a16="http://schemas.microsoft.com/office/drawing/2014/main" id="{D27EDEC9-86BE-FDB1-3BAE-F5FF0934CA0A}"/>
              </a:ext>
            </a:extLst>
          </p:cNvPr>
          <p:cNvSpPr>
            <a:spLocks noGrp="1"/>
          </p:cNvSpPr>
          <p:nvPr>
            <p:ph type="ctrTitle"/>
          </p:nvPr>
        </p:nvSpPr>
        <p:spPr>
          <a:xfrm>
            <a:off x="1527048" y="1901952"/>
            <a:ext cx="4873752" cy="1709928"/>
          </a:xfrm>
        </p:spPr>
        <p:txBody>
          <a:bodyPr anchor="t">
            <a:noAutofit/>
          </a:bodyPr>
          <a:lstStyle>
            <a:lvl1pPr marL="0" indent="0" algn="l">
              <a:lnSpc>
                <a:spcPct val="90000"/>
              </a:lnSpc>
              <a:defRPr sz="6000"/>
            </a:lvl1pPr>
          </a:lstStyle>
          <a:p>
            <a:r>
              <a:rPr lang="en-US" noProof="0"/>
              <a:t>Click to edit Master title style</a:t>
            </a:r>
          </a:p>
        </p:txBody>
      </p:sp>
      <p:sp>
        <p:nvSpPr>
          <p:cNvPr id="3" name="Subtitle 2">
            <a:extLst>
              <a:ext uri="{FF2B5EF4-FFF2-40B4-BE49-F238E27FC236}">
                <a16:creationId xmlns:a16="http://schemas.microsoft.com/office/drawing/2014/main" id="{61EF6069-AEE4-3455-508E-4B9EE30F0CB8}"/>
              </a:ext>
            </a:extLst>
          </p:cNvPr>
          <p:cNvSpPr>
            <a:spLocks noGrp="1"/>
          </p:cNvSpPr>
          <p:nvPr>
            <p:ph type="subTitle" idx="1"/>
          </p:nvPr>
        </p:nvSpPr>
        <p:spPr>
          <a:xfrm>
            <a:off x="1527048" y="3108960"/>
            <a:ext cx="3913632" cy="1883664"/>
          </a:xfrm>
        </p:spPr>
        <p:txBody>
          <a:bodyPr>
            <a:noAutofit/>
          </a:bodyPr>
          <a:lstStyle>
            <a:lvl1pPr marL="0" indent="0" algn="l">
              <a:lnSpc>
                <a:spcPct val="100000"/>
              </a:lnSpc>
              <a:spcBef>
                <a:spcPts val="1000"/>
              </a:spcBef>
              <a:buNone/>
              <a:defRPr sz="16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noProof="0"/>
              <a:t>Click to edit Master subtitle style</a:t>
            </a:r>
          </a:p>
        </p:txBody>
      </p:sp>
      <p:sp>
        <p:nvSpPr>
          <p:cNvPr id="15" name="Picture Placeholder 13">
            <a:extLst>
              <a:ext uri="{FF2B5EF4-FFF2-40B4-BE49-F238E27FC236}">
                <a16:creationId xmlns:a16="http://schemas.microsoft.com/office/drawing/2014/main" id="{BEF410E3-CEC7-640A-C8FD-08419E6C3300}"/>
              </a:ext>
            </a:extLst>
          </p:cNvPr>
          <p:cNvSpPr>
            <a:spLocks noGrp="1"/>
          </p:cNvSpPr>
          <p:nvPr>
            <p:ph type="pic" sz="quarter" idx="10"/>
          </p:nvPr>
        </p:nvSpPr>
        <p:spPr>
          <a:xfrm>
            <a:off x="6443482" y="812292"/>
            <a:ext cx="4636008" cy="4928616"/>
          </a:xfrm>
          <a:noFill/>
          <a:ln w="254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lvl1pPr marL="0" indent="0" algn="ctr">
              <a:buNone/>
              <a:defRPr lang="en-US" sz="1800">
                <a:solidFill>
                  <a:schemeClr val="tx1"/>
                </a:solidFill>
              </a:defRPr>
            </a:lvl1pPr>
          </a:lstStyle>
          <a:p>
            <a:pPr marL="0" lvl="0" algn="ctr"/>
            <a:r>
              <a:rPr lang="en-US" noProof="0"/>
              <a:t>Click icon to add picture</a:t>
            </a:r>
          </a:p>
        </p:txBody>
      </p:sp>
    </p:spTree>
    <p:extLst>
      <p:ext uri="{BB962C8B-B14F-4D97-AF65-F5344CB8AC3E}">
        <p14:creationId xmlns:p14="http://schemas.microsoft.com/office/powerpoint/2010/main" val="7023561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itleOnly" preserve="1">
  <p:cSld name="Title Only">
    <p:bg>
      <p:bgPr>
        <a:solidFill>
          <a:schemeClr val="accent5"/>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BFFABFF-AED1-441E-410D-E91E5B9EA6C0}"/>
              </a:ext>
            </a:extLst>
          </p:cNvPr>
          <p:cNvSpPr>
            <a:spLocks noGrp="1"/>
          </p:cNvSpPr>
          <p:nvPr>
            <p:ph type="title"/>
          </p:nvPr>
        </p:nvSpPr>
        <p:spPr/>
        <p:txBody>
          <a:bodyPr/>
          <a:lstStyle/>
          <a:p>
            <a:r>
              <a:rPr lang="en-US" noProof="0"/>
              <a:t>Click to edit Master title style</a:t>
            </a:r>
          </a:p>
        </p:txBody>
      </p:sp>
    </p:spTree>
    <p:extLst>
      <p:ext uri="{BB962C8B-B14F-4D97-AF65-F5344CB8AC3E}">
        <p14:creationId xmlns:p14="http://schemas.microsoft.com/office/powerpoint/2010/main" val="415434355"/>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blank" preserve="1">
  <p:cSld name="Blank">
    <p:bg>
      <p:bgPr>
        <a:solidFill>
          <a:schemeClr val="accent4"/>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916245888"/>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itle">
  <p:cSld name="1_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B7F274A-4292-4B87-2D31-ADB800282C3D}"/>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IN"/>
          </a:p>
        </p:txBody>
      </p:sp>
      <p:sp>
        <p:nvSpPr>
          <p:cNvPr id="3" name="Subtitle 2">
            <a:extLst>
              <a:ext uri="{FF2B5EF4-FFF2-40B4-BE49-F238E27FC236}">
                <a16:creationId xmlns:a16="http://schemas.microsoft.com/office/drawing/2014/main" id="{D9F2208A-74B7-03B7-C310-DE274AE2AC40}"/>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IN"/>
          </a:p>
        </p:txBody>
      </p:sp>
    </p:spTree>
    <p:extLst>
      <p:ext uri="{BB962C8B-B14F-4D97-AF65-F5344CB8AC3E}">
        <p14:creationId xmlns:p14="http://schemas.microsoft.com/office/powerpoint/2010/main" val="1659834489"/>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p>
        </p:txBody>
      </p:sp>
      <p:sp>
        <p:nvSpPr>
          <p:cNvPr id="4" name="Date Placeholder 3"/>
          <p:cNvSpPr>
            <a:spLocks noGrp="1"/>
          </p:cNvSpPr>
          <p:nvPr>
            <p:ph type="dt" sz="half" idx="10"/>
          </p:nvPr>
        </p:nvSpPr>
        <p:spPr>
          <a:xfrm>
            <a:off x="838200" y="6356350"/>
            <a:ext cx="2743200" cy="365125"/>
          </a:xfrm>
          <a:prstGeom prst="rect">
            <a:avLst/>
          </a:prstGeom>
        </p:spPr>
        <p:txBody>
          <a:bodyPr/>
          <a:lstStyle/>
          <a:p>
            <a:fld id="{846CE7D5-CF57-46EF-B807-FDD0502418D4}" type="datetimeFigureOut">
              <a:rPr lang="en-GB" smtClean="0"/>
              <a:t>03/11/2025</a:t>
            </a:fld>
            <a:endParaRPr lang="en-GB"/>
          </a:p>
        </p:txBody>
      </p:sp>
      <p:sp>
        <p:nvSpPr>
          <p:cNvPr id="5" name="Footer Placeholder 4"/>
          <p:cNvSpPr>
            <a:spLocks noGrp="1"/>
          </p:cNvSpPr>
          <p:nvPr>
            <p:ph type="ftr" sz="quarter" idx="11"/>
          </p:nvPr>
        </p:nvSpPr>
        <p:spPr>
          <a:xfrm>
            <a:off x="4038600" y="6356350"/>
            <a:ext cx="4114800" cy="365125"/>
          </a:xfrm>
          <a:prstGeom prst="rect">
            <a:avLst/>
          </a:prstGeom>
        </p:spPr>
        <p:txBody>
          <a:bodyPr/>
          <a:lstStyle/>
          <a:p>
            <a:endParaRPr lang="en-GB"/>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870579726"/>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p:cNvSpPr>
            <a:spLocks noGrp="1"/>
          </p:cNvSpPr>
          <p:nvPr>
            <p:ph type="dt" sz="half" idx="10"/>
          </p:nvPr>
        </p:nvSpPr>
        <p:spPr>
          <a:xfrm>
            <a:off x="838200" y="6356350"/>
            <a:ext cx="2743200" cy="365125"/>
          </a:xfrm>
          <a:prstGeom prst="rect">
            <a:avLst/>
          </a:prstGeom>
        </p:spPr>
        <p:txBody>
          <a:bodyPr/>
          <a:lstStyle/>
          <a:p>
            <a:fld id="{846CE7D5-CF57-46EF-B807-FDD0502418D4}" type="datetimeFigureOut">
              <a:rPr lang="en-GB" smtClean="0"/>
              <a:t>03/11/2025</a:t>
            </a:fld>
            <a:endParaRPr lang="en-GB"/>
          </a:p>
        </p:txBody>
      </p:sp>
      <p:sp>
        <p:nvSpPr>
          <p:cNvPr id="5" name="Footer Placeholder 4"/>
          <p:cNvSpPr>
            <a:spLocks noGrp="1"/>
          </p:cNvSpPr>
          <p:nvPr>
            <p:ph type="ftr" sz="quarter" idx="11"/>
          </p:nvPr>
        </p:nvSpPr>
        <p:spPr>
          <a:xfrm>
            <a:off x="4038600" y="6356350"/>
            <a:ext cx="4114800" cy="365125"/>
          </a:xfrm>
          <a:prstGeom prst="rect">
            <a:avLst/>
          </a:prstGeom>
        </p:spPr>
        <p:txBody>
          <a:bodyPr/>
          <a:lstStyle/>
          <a:p>
            <a:endParaRPr lang="en-GB"/>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602309470"/>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GB"/>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GB"/>
              <a:t>Click to edit Master text styles</a:t>
            </a:r>
          </a:p>
        </p:txBody>
      </p:sp>
      <p:sp>
        <p:nvSpPr>
          <p:cNvPr id="4" name="Date Placeholder 3"/>
          <p:cNvSpPr>
            <a:spLocks noGrp="1"/>
          </p:cNvSpPr>
          <p:nvPr>
            <p:ph type="dt" sz="half" idx="10"/>
          </p:nvPr>
        </p:nvSpPr>
        <p:spPr>
          <a:xfrm>
            <a:off x="838200" y="6356350"/>
            <a:ext cx="2743200" cy="365125"/>
          </a:xfrm>
          <a:prstGeom prst="rect">
            <a:avLst/>
          </a:prstGeom>
        </p:spPr>
        <p:txBody>
          <a:bodyPr/>
          <a:lstStyle/>
          <a:p>
            <a:fld id="{846CE7D5-CF57-46EF-B807-FDD0502418D4}" type="datetimeFigureOut">
              <a:rPr lang="en-GB" smtClean="0"/>
              <a:t>03/11/2025</a:t>
            </a:fld>
            <a:endParaRPr lang="en-GB"/>
          </a:p>
        </p:txBody>
      </p:sp>
      <p:sp>
        <p:nvSpPr>
          <p:cNvPr id="5" name="Footer Placeholder 4"/>
          <p:cNvSpPr>
            <a:spLocks noGrp="1"/>
          </p:cNvSpPr>
          <p:nvPr>
            <p:ph type="ftr" sz="quarter" idx="11"/>
          </p:nvPr>
        </p:nvSpPr>
        <p:spPr>
          <a:xfrm>
            <a:off x="4038600" y="6356350"/>
            <a:ext cx="4114800" cy="365125"/>
          </a:xfrm>
          <a:prstGeom prst="rect">
            <a:avLst/>
          </a:prstGeom>
        </p:spPr>
        <p:txBody>
          <a:bodyPr/>
          <a:lstStyle/>
          <a:p>
            <a:endParaRPr lang="en-GB"/>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16957839"/>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Content Placeholder 3"/>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Tree>
    <p:extLst>
      <p:ext uri="{BB962C8B-B14F-4D97-AF65-F5344CB8AC3E}">
        <p14:creationId xmlns:p14="http://schemas.microsoft.com/office/powerpoint/2010/main" val="1746961385"/>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GB"/>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7" name="Date Placeholder 6"/>
          <p:cNvSpPr>
            <a:spLocks noGrp="1"/>
          </p:cNvSpPr>
          <p:nvPr>
            <p:ph type="dt" sz="half" idx="10"/>
          </p:nvPr>
        </p:nvSpPr>
        <p:spPr>
          <a:xfrm>
            <a:off x="838200" y="6356350"/>
            <a:ext cx="2743200" cy="365125"/>
          </a:xfrm>
          <a:prstGeom prst="rect">
            <a:avLst/>
          </a:prstGeom>
        </p:spPr>
        <p:txBody>
          <a:bodyPr/>
          <a:lstStyle/>
          <a:p>
            <a:fld id="{846CE7D5-CF57-46EF-B807-FDD0502418D4}" type="datetimeFigureOut">
              <a:rPr lang="en-GB" smtClean="0"/>
              <a:t>03/11/2025</a:t>
            </a:fld>
            <a:endParaRPr lang="en-GB"/>
          </a:p>
        </p:txBody>
      </p:sp>
      <p:sp>
        <p:nvSpPr>
          <p:cNvPr id="8" name="Footer Placeholder 7"/>
          <p:cNvSpPr>
            <a:spLocks noGrp="1"/>
          </p:cNvSpPr>
          <p:nvPr>
            <p:ph type="ftr" sz="quarter" idx="11"/>
          </p:nvPr>
        </p:nvSpPr>
        <p:spPr>
          <a:xfrm>
            <a:off x="4038600" y="6356350"/>
            <a:ext cx="4114800" cy="365125"/>
          </a:xfrm>
          <a:prstGeom prst="rect">
            <a:avLst/>
          </a:prstGeom>
        </p:spPr>
        <p:txBody>
          <a:bodyPr/>
          <a:lstStyle/>
          <a:p>
            <a:endParaRPr lang="en-GB"/>
          </a:p>
        </p:txBody>
      </p:sp>
      <p:sp>
        <p:nvSpPr>
          <p:cNvPr id="9" name="Slide Number Placeholder 8"/>
          <p:cNvSpPr>
            <a:spLocks noGrp="1"/>
          </p:cNvSpPr>
          <p:nvPr>
            <p:ph type="sldNum" sz="quarter" idx="12"/>
          </p:nvPr>
        </p:nvSpPr>
        <p:spPr>
          <a:xfrm>
            <a:off x="8610600" y="6356350"/>
            <a:ext cx="2743200" cy="365125"/>
          </a:xfrm>
          <a:prstGeom prst="rect">
            <a:avLst/>
          </a:prstGeom>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951939262"/>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p>
        </p:txBody>
      </p:sp>
      <p:sp>
        <p:nvSpPr>
          <p:cNvPr id="3" name="Date Placeholder 2"/>
          <p:cNvSpPr>
            <a:spLocks noGrp="1"/>
          </p:cNvSpPr>
          <p:nvPr>
            <p:ph type="dt" sz="half" idx="10"/>
          </p:nvPr>
        </p:nvSpPr>
        <p:spPr>
          <a:xfrm>
            <a:off x="838200" y="6356350"/>
            <a:ext cx="2743200" cy="365125"/>
          </a:xfrm>
          <a:prstGeom prst="rect">
            <a:avLst/>
          </a:prstGeom>
        </p:spPr>
        <p:txBody>
          <a:bodyPr/>
          <a:lstStyle/>
          <a:p>
            <a:fld id="{846CE7D5-CF57-46EF-B807-FDD0502418D4}" type="datetimeFigureOut">
              <a:rPr lang="en-GB" smtClean="0"/>
              <a:t>03/11/2025</a:t>
            </a:fld>
            <a:endParaRPr lang="en-GB"/>
          </a:p>
        </p:txBody>
      </p:sp>
      <p:sp>
        <p:nvSpPr>
          <p:cNvPr id="4" name="Footer Placeholder 3"/>
          <p:cNvSpPr>
            <a:spLocks noGrp="1"/>
          </p:cNvSpPr>
          <p:nvPr>
            <p:ph type="ftr" sz="quarter" idx="11"/>
          </p:nvPr>
        </p:nvSpPr>
        <p:spPr>
          <a:xfrm>
            <a:off x="4038600" y="6356350"/>
            <a:ext cx="4114800" cy="365125"/>
          </a:xfrm>
          <a:prstGeom prst="rect">
            <a:avLst/>
          </a:prstGeom>
        </p:spPr>
        <p:txBody>
          <a:bodyPr/>
          <a:lstStyle/>
          <a:p>
            <a:endParaRPr lang="en-GB"/>
          </a:p>
        </p:txBody>
      </p:sp>
      <p:sp>
        <p:nvSpPr>
          <p:cNvPr id="5" name="Slide Number Placeholder 4"/>
          <p:cNvSpPr>
            <a:spLocks noGrp="1"/>
          </p:cNvSpPr>
          <p:nvPr>
            <p:ph type="sldNum" sz="quarter" idx="12"/>
          </p:nvPr>
        </p:nvSpPr>
        <p:spPr>
          <a:xfrm>
            <a:off x="8610600" y="6356350"/>
            <a:ext cx="2743200" cy="365125"/>
          </a:xfrm>
          <a:prstGeom prst="rect">
            <a:avLst/>
          </a:prstGeom>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057305844"/>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a:xfrm>
            <a:off x="838200" y="6356350"/>
            <a:ext cx="2743200" cy="365125"/>
          </a:xfrm>
          <a:prstGeom prst="rect">
            <a:avLst/>
          </a:prstGeom>
        </p:spPr>
        <p:txBody>
          <a:bodyPr/>
          <a:lstStyle/>
          <a:p>
            <a:fld id="{846CE7D5-CF57-46EF-B807-FDD0502418D4}" type="datetimeFigureOut">
              <a:rPr lang="en-GB" smtClean="0"/>
              <a:t>03/11/2025</a:t>
            </a:fld>
            <a:endParaRPr lang="en-GB"/>
          </a:p>
        </p:txBody>
      </p:sp>
      <p:sp>
        <p:nvSpPr>
          <p:cNvPr id="3" name="Footer Placeholder 2"/>
          <p:cNvSpPr>
            <a:spLocks noGrp="1"/>
          </p:cNvSpPr>
          <p:nvPr>
            <p:ph type="ftr" sz="quarter" idx="11"/>
          </p:nvPr>
        </p:nvSpPr>
        <p:spPr>
          <a:xfrm>
            <a:off x="4038600" y="6356350"/>
            <a:ext cx="4114800" cy="365125"/>
          </a:xfrm>
          <a:prstGeom prst="rect">
            <a:avLst/>
          </a:prstGeom>
        </p:spPr>
        <p:txBody>
          <a:bodyPr/>
          <a:lstStyle/>
          <a:p>
            <a:endParaRPr lang="en-GB"/>
          </a:p>
        </p:txBody>
      </p:sp>
      <p:sp>
        <p:nvSpPr>
          <p:cNvPr id="4" name="Slide Number Placeholder 3"/>
          <p:cNvSpPr>
            <a:spLocks noGrp="1"/>
          </p:cNvSpPr>
          <p:nvPr>
            <p:ph type="sldNum" sz="quarter" idx="12"/>
          </p:nvPr>
        </p:nvSpPr>
        <p:spPr>
          <a:xfrm>
            <a:off x="8610600" y="6356350"/>
            <a:ext cx="2743200" cy="365125"/>
          </a:xfrm>
          <a:prstGeom prst="rect">
            <a:avLst/>
          </a:prstGeom>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4128618649"/>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a:xfrm>
            <a:off x="838200" y="6356350"/>
            <a:ext cx="2743200" cy="365125"/>
          </a:xfrm>
          <a:prstGeom prst="rect">
            <a:avLst/>
          </a:prstGeom>
        </p:spPr>
        <p:txBody>
          <a:bodyPr/>
          <a:lstStyle/>
          <a:p>
            <a:fld id="{846CE7D5-CF57-46EF-B807-FDD0502418D4}" type="datetimeFigureOut">
              <a:rPr lang="en-GB" smtClean="0"/>
              <a:t>03/11/2025</a:t>
            </a:fld>
            <a:endParaRPr lang="en-GB"/>
          </a:p>
        </p:txBody>
      </p:sp>
      <p:sp>
        <p:nvSpPr>
          <p:cNvPr id="6" name="Footer Placeholder 5"/>
          <p:cNvSpPr>
            <a:spLocks noGrp="1"/>
          </p:cNvSpPr>
          <p:nvPr>
            <p:ph type="ftr" sz="quarter" idx="11"/>
          </p:nvPr>
        </p:nvSpPr>
        <p:spPr>
          <a:xfrm>
            <a:off x="4038600" y="6356350"/>
            <a:ext cx="4114800" cy="365125"/>
          </a:xfrm>
          <a:prstGeom prst="rect">
            <a:avLst/>
          </a:prstGeom>
        </p:spPr>
        <p:txBody>
          <a:bodyPr/>
          <a:lstStyle/>
          <a:p>
            <a:endParaRPr lang="en-GB"/>
          </a:p>
        </p:txBody>
      </p:sp>
      <p:sp>
        <p:nvSpPr>
          <p:cNvPr id="7" name="Slide Number Placeholder 6"/>
          <p:cNvSpPr>
            <a:spLocks noGrp="1"/>
          </p:cNvSpPr>
          <p:nvPr>
            <p:ph type="sldNum" sz="quarter" idx="12"/>
          </p:nvPr>
        </p:nvSpPr>
        <p:spPr>
          <a:xfrm>
            <a:off x="8610600" y="6356350"/>
            <a:ext cx="2743200" cy="365125"/>
          </a:xfrm>
          <a:prstGeom prst="rect">
            <a:avLst/>
          </a:prstGeom>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920433681"/>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a:t>Click icon to add picture</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a:xfrm>
            <a:off x="838200" y="6356350"/>
            <a:ext cx="2743200" cy="365125"/>
          </a:xfrm>
          <a:prstGeom prst="rect">
            <a:avLst/>
          </a:prstGeom>
        </p:spPr>
        <p:txBody>
          <a:bodyPr/>
          <a:lstStyle/>
          <a:p>
            <a:fld id="{846CE7D5-CF57-46EF-B807-FDD0502418D4}" type="datetimeFigureOut">
              <a:rPr lang="en-GB" smtClean="0"/>
              <a:t>03/11/2025</a:t>
            </a:fld>
            <a:endParaRPr lang="en-GB"/>
          </a:p>
        </p:txBody>
      </p:sp>
      <p:sp>
        <p:nvSpPr>
          <p:cNvPr id="6" name="Footer Placeholder 5"/>
          <p:cNvSpPr>
            <a:spLocks noGrp="1"/>
          </p:cNvSpPr>
          <p:nvPr>
            <p:ph type="ftr" sz="quarter" idx="11"/>
          </p:nvPr>
        </p:nvSpPr>
        <p:spPr>
          <a:xfrm>
            <a:off x="4038600" y="6356350"/>
            <a:ext cx="4114800" cy="365125"/>
          </a:xfrm>
          <a:prstGeom prst="rect">
            <a:avLst/>
          </a:prstGeom>
        </p:spPr>
        <p:txBody>
          <a:bodyPr/>
          <a:lstStyle/>
          <a:p>
            <a:endParaRPr lang="en-GB"/>
          </a:p>
        </p:txBody>
      </p:sp>
      <p:sp>
        <p:nvSpPr>
          <p:cNvPr id="7" name="Slide Number Placeholder 6"/>
          <p:cNvSpPr>
            <a:spLocks noGrp="1"/>
          </p:cNvSpPr>
          <p:nvPr>
            <p:ph type="sldNum" sz="quarter" idx="12"/>
          </p:nvPr>
        </p:nvSpPr>
        <p:spPr>
          <a:xfrm>
            <a:off x="8610600" y="6356350"/>
            <a:ext cx="2743200" cy="365125"/>
          </a:xfrm>
          <a:prstGeom prst="rect">
            <a:avLst/>
          </a:prstGeom>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97161126"/>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p:cNvSpPr>
            <a:spLocks noGrp="1"/>
          </p:cNvSpPr>
          <p:nvPr>
            <p:ph type="dt" sz="half" idx="10"/>
          </p:nvPr>
        </p:nvSpPr>
        <p:spPr>
          <a:xfrm>
            <a:off x="838200" y="6356350"/>
            <a:ext cx="2743200" cy="365125"/>
          </a:xfrm>
          <a:prstGeom prst="rect">
            <a:avLst/>
          </a:prstGeom>
        </p:spPr>
        <p:txBody>
          <a:bodyPr/>
          <a:lstStyle/>
          <a:p>
            <a:fld id="{846CE7D5-CF57-46EF-B807-FDD0502418D4}" type="datetimeFigureOut">
              <a:rPr lang="en-GB" smtClean="0"/>
              <a:t>03/11/2025</a:t>
            </a:fld>
            <a:endParaRPr lang="en-GB"/>
          </a:p>
        </p:txBody>
      </p:sp>
      <p:sp>
        <p:nvSpPr>
          <p:cNvPr id="5" name="Footer Placeholder 4"/>
          <p:cNvSpPr>
            <a:spLocks noGrp="1"/>
          </p:cNvSpPr>
          <p:nvPr>
            <p:ph type="ftr" sz="quarter" idx="11"/>
          </p:nvPr>
        </p:nvSpPr>
        <p:spPr>
          <a:xfrm>
            <a:off x="4038600" y="6356350"/>
            <a:ext cx="4114800" cy="365125"/>
          </a:xfrm>
          <a:prstGeom prst="rect">
            <a:avLst/>
          </a:prstGeom>
        </p:spPr>
        <p:txBody>
          <a:bodyPr/>
          <a:lstStyle/>
          <a:p>
            <a:endParaRPr lang="en-GB"/>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545027791"/>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GB"/>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p:cNvSpPr>
            <a:spLocks noGrp="1"/>
          </p:cNvSpPr>
          <p:nvPr>
            <p:ph type="dt" sz="half" idx="10"/>
          </p:nvPr>
        </p:nvSpPr>
        <p:spPr>
          <a:xfrm>
            <a:off x="838200" y="6356350"/>
            <a:ext cx="2743200" cy="365125"/>
          </a:xfrm>
          <a:prstGeom prst="rect">
            <a:avLst/>
          </a:prstGeom>
        </p:spPr>
        <p:txBody>
          <a:bodyPr/>
          <a:lstStyle/>
          <a:p>
            <a:fld id="{846CE7D5-CF57-46EF-B807-FDD0502418D4}" type="datetimeFigureOut">
              <a:rPr lang="en-GB" smtClean="0"/>
              <a:t>03/11/2025</a:t>
            </a:fld>
            <a:endParaRPr lang="en-GB"/>
          </a:p>
        </p:txBody>
      </p:sp>
      <p:sp>
        <p:nvSpPr>
          <p:cNvPr id="5" name="Footer Placeholder 4"/>
          <p:cNvSpPr>
            <a:spLocks noGrp="1"/>
          </p:cNvSpPr>
          <p:nvPr>
            <p:ph type="ftr" sz="quarter" idx="11"/>
          </p:nvPr>
        </p:nvSpPr>
        <p:spPr>
          <a:xfrm>
            <a:off x="4038600" y="6356350"/>
            <a:ext cx="4114800" cy="365125"/>
          </a:xfrm>
          <a:prstGeom prst="rect">
            <a:avLst/>
          </a:prstGeom>
        </p:spPr>
        <p:txBody>
          <a:bodyPr/>
          <a:lstStyle/>
          <a:p>
            <a:endParaRPr lang="en-GB"/>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484307005"/>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p>
        </p:txBody>
      </p:sp>
      <p:sp>
        <p:nvSpPr>
          <p:cNvPr id="4" name="Date Placeholder 3"/>
          <p:cNvSpPr>
            <a:spLocks noGrp="1"/>
          </p:cNvSpPr>
          <p:nvPr>
            <p:ph type="dt" sz="half" idx="10"/>
          </p:nvPr>
        </p:nvSpPr>
        <p:spPr/>
        <p:txBody>
          <a:bodyPr/>
          <a:lstStyle/>
          <a:p>
            <a:fld id="{846CE7D5-CF57-46EF-B807-FDD0502418D4}" type="datetimeFigureOut">
              <a:rPr lang="en-GB" smtClean="0"/>
              <a:t>03/11/2025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1189336339"/>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p:cNvSpPr>
            <a:spLocks noGrp="1"/>
          </p:cNvSpPr>
          <p:nvPr>
            <p:ph type="dt" sz="half" idx="10"/>
          </p:nvPr>
        </p:nvSpPr>
        <p:spPr/>
        <p:txBody>
          <a:bodyPr/>
          <a:lstStyle/>
          <a:p>
            <a:fld id="{846CE7D5-CF57-46EF-B807-FDD0502418D4}" type="datetimeFigureOut">
              <a:rPr lang="en-GB" smtClean="0"/>
              <a:t>03/11/2025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093216983"/>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GB"/>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846CE7D5-CF57-46EF-B807-FDD0502418D4}" type="datetimeFigureOut">
              <a:rPr lang="en-GB" smtClean="0"/>
              <a:t>03/11/2025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1494003123"/>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Content Placeholder 3"/>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Date Placeholder 4"/>
          <p:cNvSpPr>
            <a:spLocks noGrp="1"/>
          </p:cNvSpPr>
          <p:nvPr>
            <p:ph type="dt" sz="half" idx="10"/>
          </p:nvPr>
        </p:nvSpPr>
        <p:spPr/>
        <p:txBody>
          <a:bodyPr/>
          <a:lstStyle/>
          <a:p>
            <a:fld id="{846CE7D5-CF57-46EF-B807-FDD0502418D4}" type="datetimeFigureOut">
              <a:rPr lang="en-GB" smtClean="0"/>
              <a:t>03/11/2025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788729370"/>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GB"/>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7" name="Date Placeholder 6"/>
          <p:cNvSpPr>
            <a:spLocks noGrp="1"/>
          </p:cNvSpPr>
          <p:nvPr>
            <p:ph type="dt" sz="half" idx="10"/>
          </p:nvPr>
        </p:nvSpPr>
        <p:spPr/>
        <p:txBody>
          <a:bodyPr/>
          <a:lstStyle/>
          <a:p>
            <a:fld id="{846CE7D5-CF57-46EF-B807-FDD0502418D4}" type="datetimeFigureOut">
              <a:rPr lang="en-GB" smtClean="0"/>
              <a:t>03/11/2025</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1874340772"/>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p>
        </p:txBody>
      </p:sp>
      <p:sp>
        <p:nvSpPr>
          <p:cNvPr id="3" name="Date Placeholder 2"/>
          <p:cNvSpPr>
            <a:spLocks noGrp="1"/>
          </p:cNvSpPr>
          <p:nvPr>
            <p:ph type="dt" sz="half" idx="10"/>
          </p:nvPr>
        </p:nvSpPr>
        <p:spPr/>
        <p:txBody>
          <a:bodyPr/>
          <a:lstStyle/>
          <a:p>
            <a:fld id="{846CE7D5-CF57-46EF-B807-FDD0502418D4}" type="datetimeFigureOut">
              <a:rPr lang="en-GB" smtClean="0"/>
              <a:t>03/11/2025</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4237144484"/>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46CE7D5-CF57-46EF-B807-FDD0502418D4}" type="datetimeFigureOut">
              <a:rPr lang="en-GB" smtClean="0"/>
              <a:t>03/11/2025</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1167636114"/>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GB" smtClean="0"/>
              <a:t>03/11/2025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843435221"/>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a:t>Click icon to add picture</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GB" smtClean="0"/>
              <a:t>03/11/2025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1197255634"/>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p:cNvSpPr>
            <a:spLocks noGrp="1"/>
          </p:cNvSpPr>
          <p:nvPr>
            <p:ph type="dt" sz="half" idx="10"/>
          </p:nvPr>
        </p:nvSpPr>
        <p:spPr/>
        <p:txBody>
          <a:bodyPr/>
          <a:lstStyle/>
          <a:p>
            <a:fld id="{846CE7D5-CF57-46EF-B807-FDD0502418D4}" type="datetimeFigureOut">
              <a:rPr lang="en-GB" smtClean="0"/>
              <a:t>03/11/2025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976651022"/>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GB"/>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p:cNvSpPr>
            <a:spLocks noGrp="1"/>
          </p:cNvSpPr>
          <p:nvPr>
            <p:ph type="dt" sz="half" idx="10"/>
          </p:nvPr>
        </p:nvSpPr>
        <p:spPr/>
        <p:txBody>
          <a:bodyPr/>
          <a:lstStyle/>
          <a:p>
            <a:fld id="{846CE7D5-CF57-46EF-B807-FDD0502418D4}" type="datetimeFigureOut">
              <a:rPr lang="en-GB" smtClean="0"/>
              <a:t>03/11/2025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63715218"/>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Ref idx="1001">
        <a:schemeClr val="bg1"/>
      </p:bgRef>
    </p:bg>
    <p:spTree>
      <p:nvGrpSpPr>
        <p:cNvPr id="1" name=""/>
        <p:cNvGrpSpPr/>
        <p:nvPr/>
      </p:nvGrpSpPr>
      <p:grpSpPr>
        <a:xfrm>
          <a:off x="0" y="0"/>
          <a:ext cx="0" cy="0"/>
          <a:chOff x="0" y="0"/>
          <a:chExt cx="0" cy="0"/>
        </a:xfrm>
      </p:grpSpPr>
      <p:sp>
        <p:nvSpPr>
          <p:cNvPr id="8" name="Title 7"/>
          <p:cNvSpPr>
            <a:spLocks noGrp="1"/>
          </p:cNvSpPr>
          <p:nvPr>
            <p:ph type="ctrTitle"/>
          </p:nvPr>
        </p:nvSpPr>
        <p:spPr>
          <a:xfrm>
            <a:off x="3048000" y="3124200"/>
            <a:ext cx="8229600" cy="1894362"/>
          </a:xfrm>
        </p:spPr>
        <p:txBody>
          <a:bodyPr/>
          <a:lstStyle>
            <a:lvl1pPr>
              <a:defRPr b="1"/>
            </a:lvl1pPr>
          </a:lstStyle>
          <a:p>
            <a:r>
              <a:rPr kumimoji="0" lang="en-US"/>
              <a:t>Click to edit Master title style</a:t>
            </a:r>
          </a:p>
        </p:txBody>
      </p:sp>
      <p:sp>
        <p:nvSpPr>
          <p:cNvPr id="9" name="Subtitle 8"/>
          <p:cNvSpPr>
            <a:spLocks noGrp="1"/>
          </p:cNvSpPr>
          <p:nvPr>
            <p:ph type="subTitle" idx="1"/>
          </p:nvPr>
        </p:nvSpPr>
        <p:spPr>
          <a:xfrm>
            <a:off x="3048000" y="5003322"/>
            <a:ext cx="8229600" cy="1371600"/>
          </a:xfrm>
        </p:spPr>
        <p:txBody>
          <a:bodyPr/>
          <a:lstStyle>
            <a:lvl1pPr marL="0" indent="0" algn="l">
              <a:buNone/>
              <a:defRPr sz="1800" b="1">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a:t>Click to edit Master subtitle style</a:t>
            </a:r>
          </a:p>
        </p:txBody>
      </p:sp>
      <p:sp>
        <p:nvSpPr>
          <p:cNvPr id="28" name="Date Placeholder 27"/>
          <p:cNvSpPr>
            <a:spLocks noGrp="1"/>
          </p:cNvSpPr>
          <p:nvPr>
            <p:ph type="dt" sz="half" idx="10"/>
          </p:nvPr>
        </p:nvSpPr>
        <p:spPr bwMode="auto">
          <a:xfrm rot="5400000">
            <a:off x="10733828" y="1110597"/>
            <a:ext cx="2286000" cy="508000"/>
          </a:xfrm>
        </p:spPr>
        <p:txBody>
          <a:bodyPr/>
          <a:lstStyle/>
          <a:p>
            <a:fld id="{47D01658-07E0-4A85-81B2-667AE987AAB7}" type="datetimeFigureOut">
              <a:rPr lang="en-IN" smtClean="0"/>
              <a:t>03-11-2025</a:t>
            </a:fld>
            <a:endParaRPr lang="en-IN"/>
          </a:p>
        </p:txBody>
      </p:sp>
      <p:sp>
        <p:nvSpPr>
          <p:cNvPr id="17" name="Footer Placeholder 16"/>
          <p:cNvSpPr>
            <a:spLocks noGrp="1"/>
          </p:cNvSpPr>
          <p:nvPr>
            <p:ph type="ftr" sz="quarter" idx="11"/>
          </p:nvPr>
        </p:nvSpPr>
        <p:spPr bwMode="auto">
          <a:xfrm rot="5400000">
            <a:off x="10045959" y="4117661"/>
            <a:ext cx="3657600" cy="512064"/>
          </a:xfrm>
        </p:spPr>
        <p:txBody>
          <a:bodyPr/>
          <a:lstStyle/>
          <a:p>
            <a:endParaRPr lang="en-IN"/>
          </a:p>
        </p:txBody>
      </p:sp>
      <p:sp>
        <p:nvSpPr>
          <p:cNvPr id="10" name="Rectangle 9"/>
          <p:cNvSpPr/>
          <p:nvPr/>
        </p:nvSpPr>
        <p:spPr bwMode="auto">
          <a:xfrm>
            <a:off x="508000" y="0"/>
            <a:ext cx="812800" cy="6858000"/>
          </a:xfrm>
          <a:prstGeom prst="rect">
            <a:avLst/>
          </a:prstGeom>
          <a:solidFill>
            <a:schemeClr val="accent1">
              <a:tint val="60000"/>
              <a:alpha val="54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sz="1800"/>
          </a:p>
        </p:txBody>
      </p:sp>
      <p:sp>
        <p:nvSpPr>
          <p:cNvPr id="12" name="Rectangle 11"/>
          <p:cNvSpPr/>
          <p:nvPr/>
        </p:nvSpPr>
        <p:spPr bwMode="auto">
          <a:xfrm>
            <a:off x="368448" y="0"/>
            <a:ext cx="139552" cy="6858000"/>
          </a:xfrm>
          <a:prstGeom prst="rect">
            <a:avLst/>
          </a:prstGeom>
          <a:solidFill>
            <a:schemeClr val="accent1">
              <a:tint val="40000"/>
              <a:alpha val="36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sz="1800"/>
          </a:p>
        </p:txBody>
      </p:sp>
      <p:sp>
        <p:nvSpPr>
          <p:cNvPr id="14" name="Rectangle 13"/>
          <p:cNvSpPr/>
          <p:nvPr/>
        </p:nvSpPr>
        <p:spPr bwMode="auto">
          <a:xfrm>
            <a:off x="1320800" y="0"/>
            <a:ext cx="242496" cy="6858000"/>
          </a:xfrm>
          <a:prstGeom prst="rect">
            <a:avLst/>
          </a:prstGeom>
          <a:solidFill>
            <a:schemeClr val="accent1">
              <a:tint val="40000"/>
              <a:alpha val="7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sz="1800"/>
          </a:p>
        </p:txBody>
      </p:sp>
      <p:sp>
        <p:nvSpPr>
          <p:cNvPr id="19" name="Rectangle 18"/>
          <p:cNvSpPr/>
          <p:nvPr/>
        </p:nvSpPr>
        <p:spPr bwMode="auto">
          <a:xfrm>
            <a:off x="1521760" y="0"/>
            <a:ext cx="307040" cy="6858000"/>
          </a:xfrm>
          <a:prstGeom prst="rect">
            <a:avLst/>
          </a:prstGeom>
          <a:solidFill>
            <a:schemeClr val="accent1">
              <a:tint val="20000"/>
              <a:alpha val="7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sz="1800"/>
          </a:p>
        </p:txBody>
      </p:sp>
      <p:sp>
        <p:nvSpPr>
          <p:cNvPr id="11" name="Straight Connector 10"/>
          <p:cNvSpPr>
            <a:spLocks noChangeShapeType="1"/>
          </p:cNvSpPr>
          <p:nvPr/>
        </p:nvSpPr>
        <p:spPr bwMode="auto">
          <a:xfrm>
            <a:off x="141792" y="0"/>
            <a:ext cx="0" cy="6858000"/>
          </a:xfrm>
          <a:prstGeom prst="line">
            <a:avLst/>
          </a:prstGeom>
          <a:noFill/>
          <a:ln w="57150" cap="flat" cmpd="sng" algn="ctr">
            <a:solidFill>
              <a:schemeClr val="accent1">
                <a:tint val="60000"/>
                <a:alpha val="73000"/>
              </a:schemeClr>
            </a:solidFill>
            <a:prstDash val="solid"/>
            <a:round/>
            <a:headEnd type="none" w="med" len="med"/>
            <a:tailEnd type="none" w="med" len="med"/>
          </a:ln>
          <a:effectLst/>
        </p:spPr>
        <p:txBody>
          <a:bodyPr vert="horz" wrap="square" lIns="91440" tIns="45720" rIns="91440" bIns="45720" anchor="t" compatLnSpc="1"/>
          <a:lstStyle/>
          <a:p>
            <a:endParaRPr kumimoji="0" lang="en-US" sz="1800"/>
          </a:p>
        </p:txBody>
      </p:sp>
      <p:sp>
        <p:nvSpPr>
          <p:cNvPr id="18" name="Straight Connector 17"/>
          <p:cNvSpPr>
            <a:spLocks noChangeShapeType="1"/>
          </p:cNvSpPr>
          <p:nvPr/>
        </p:nvSpPr>
        <p:spPr bwMode="auto">
          <a:xfrm>
            <a:off x="1219200" y="0"/>
            <a:ext cx="0" cy="6858000"/>
          </a:xfrm>
          <a:prstGeom prst="line">
            <a:avLst/>
          </a:prstGeom>
          <a:noFill/>
          <a:ln w="57150" cap="flat" cmpd="sng" algn="ctr">
            <a:solidFill>
              <a:schemeClr val="accent1">
                <a:tint val="20000"/>
                <a:alpha val="83000"/>
              </a:schemeClr>
            </a:solidFill>
            <a:prstDash val="solid"/>
            <a:round/>
            <a:headEnd type="none" w="med" len="med"/>
            <a:tailEnd type="none" w="med" len="med"/>
          </a:ln>
          <a:effectLst/>
        </p:spPr>
        <p:txBody>
          <a:bodyPr vert="horz" wrap="square" lIns="91440" tIns="45720" rIns="91440" bIns="45720" anchor="t" compatLnSpc="1"/>
          <a:lstStyle/>
          <a:p>
            <a:endParaRPr kumimoji="0" lang="en-US" sz="1800"/>
          </a:p>
        </p:txBody>
      </p:sp>
      <p:sp>
        <p:nvSpPr>
          <p:cNvPr id="20" name="Straight Connector 19"/>
          <p:cNvSpPr>
            <a:spLocks noChangeShapeType="1"/>
          </p:cNvSpPr>
          <p:nvPr/>
        </p:nvSpPr>
        <p:spPr bwMode="auto">
          <a:xfrm>
            <a:off x="1138816" y="0"/>
            <a:ext cx="0" cy="6858000"/>
          </a:xfrm>
          <a:prstGeom prst="line">
            <a:avLst/>
          </a:prstGeom>
          <a:noFill/>
          <a:ln w="5715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sz="1800"/>
          </a:p>
        </p:txBody>
      </p:sp>
      <p:sp>
        <p:nvSpPr>
          <p:cNvPr id="16" name="Straight Connector 15"/>
          <p:cNvSpPr>
            <a:spLocks noChangeShapeType="1"/>
          </p:cNvSpPr>
          <p:nvPr/>
        </p:nvSpPr>
        <p:spPr bwMode="auto">
          <a:xfrm>
            <a:off x="2302187" y="0"/>
            <a:ext cx="0" cy="6858000"/>
          </a:xfrm>
          <a:prstGeom prst="line">
            <a:avLst/>
          </a:prstGeom>
          <a:noFill/>
          <a:ln w="28575" cap="flat" cmpd="sng" algn="ctr">
            <a:solidFill>
              <a:schemeClr val="accent1">
                <a:tint val="60000"/>
                <a:alpha val="82000"/>
              </a:schemeClr>
            </a:solidFill>
            <a:prstDash val="solid"/>
            <a:round/>
            <a:headEnd type="none" w="med" len="med"/>
            <a:tailEnd type="none" w="med" len="med"/>
          </a:ln>
          <a:effectLst/>
        </p:spPr>
        <p:txBody>
          <a:bodyPr vert="horz" wrap="square" lIns="91440" tIns="45720" rIns="91440" bIns="45720" anchor="t" compatLnSpc="1"/>
          <a:lstStyle/>
          <a:p>
            <a:endParaRPr kumimoji="0" lang="en-US" sz="1800"/>
          </a:p>
        </p:txBody>
      </p:sp>
      <p:sp>
        <p:nvSpPr>
          <p:cNvPr id="15" name="Straight Connector 14"/>
          <p:cNvSpPr>
            <a:spLocks noChangeShapeType="1"/>
          </p:cNvSpPr>
          <p:nvPr/>
        </p:nvSpPr>
        <p:spPr bwMode="auto">
          <a:xfrm>
            <a:off x="1422400" y="0"/>
            <a:ext cx="0" cy="6858000"/>
          </a:xfrm>
          <a:prstGeom prst="line">
            <a:avLst/>
          </a:prstGeom>
          <a:noFill/>
          <a:ln w="9525"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sz="1800"/>
          </a:p>
        </p:txBody>
      </p:sp>
      <p:sp>
        <p:nvSpPr>
          <p:cNvPr id="22" name="Straight Connector 21"/>
          <p:cNvSpPr>
            <a:spLocks noChangeShapeType="1"/>
          </p:cNvSpPr>
          <p:nvPr/>
        </p:nvSpPr>
        <p:spPr bwMode="auto">
          <a:xfrm>
            <a:off x="12151808"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sz="1800"/>
          </a:p>
        </p:txBody>
      </p:sp>
      <p:sp>
        <p:nvSpPr>
          <p:cNvPr id="27" name="Rectangle 26"/>
          <p:cNvSpPr/>
          <p:nvPr/>
        </p:nvSpPr>
        <p:spPr bwMode="auto">
          <a:xfrm>
            <a:off x="1625600" y="0"/>
            <a:ext cx="101600" cy="6858000"/>
          </a:xfrm>
          <a:prstGeom prst="rect">
            <a:avLst/>
          </a:prstGeom>
          <a:solidFill>
            <a:schemeClr val="accent1">
              <a:tint val="60000"/>
              <a:alpha val="5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sz="1800" dirty="0"/>
          </a:p>
        </p:txBody>
      </p:sp>
      <p:sp>
        <p:nvSpPr>
          <p:cNvPr id="21" name="Oval 20"/>
          <p:cNvSpPr/>
          <p:nvPr/>
        </p:nvSpPr>
        <p:spPr bwMode="auto">
          <a:xfrm>
            <a:off x="812800" y="3429000"/>
            <a:ext cx="1727200" cy="1295400"/>
          </a:xfrm>
          <a:prstGeom prst="ellipse">
            <a:avLst/>
          </a:prstGeom>
          <a:solidFill>
            <a:schemeClr val="accent1"/>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sz="1800" dirty="0"/>
          </a:p>
        </p:txBody>
      </p:sp>
      <p:sp>
        <p:nvSpPr>
          <p:cNvPr id="23" name="Oval 22"/>
          <p:cNvSpPr/>
          <p:nvPr/>
        </p:nvSpPr>
        <p:spPr bwMode="auto">
          <a:xfrm>
            <a:off x="1746176" y="4866752"/>
            <a:ext cx="855232" cy="641424"/>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sz="1800" dirty="0"/>
          </a:p>
        </p:txBody>
      </p:sp>
      <p:sp>
        <p:nvSpPr>
          <p:cNvPr id="24" name="Oval 23"/>
          <p:cNvSpPr/>
          <p:nvPr/>
        </p:nvSpPr>
        <p:spPr bwMode="auto">
          <a:xfrm>
            <a:off x="1454773" y="5500632"/>
            <a:ext cx="182880" cy="13716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sz="1800" dirty="0"/>
          </a:p>
        </p:txBody>
      </p:sp>
      <p:sp>
        <p:nvSpPr>
          <p:cNvPr id="26" name="Oval 25"/>
          <p:cNvSpPr/>
          <p:nvPr/>
        </p:nvSpPr>
        <p:spPr bwMode="auto">
          <a:xfrm>
            <a:off x="2218944" y="5788152"/>
            <a:ext cx="365760" cy="27432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sz="1800" dirty="0"/>
          </a:p>
        </p:txBody>
      </p:sp>
      <p:sp>
        <p:nvSpPr>
          <p:cNvPr id="25" name="Oval 24"/>
          <p:cNvSpPr/>
          <p:nvPr/>
        </p:nvSpPr>
        <p:spPr>
          <a:xfrm>
            <a:off x="2540000" y="4495800"/>
            <a:ext cx="487680" cy="365760"/>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sz="1800" dirty="0"/>
          </a:p>
        </p:txBody>
      </p:sp>
      <p:sp>
        <p:nvSpPr>
          <p:cNvPr id="29" name="Slide Number Placeholder 28"/>
          <p:cNvSpPr>
            <a:spLocks noGrp="1"/>
          </p:cNvSpPr>
          <p:nvPr>
            <p:ph type="sldNum" sz="quarter" idx="12"/>
          </p:nvPr>
        </p:nvSpPr>
        <p:spPr bwMode="auto">
          <a:xfrm>
            <a:off x="1767392" y="4928702"/>
            <a:ext cx="812800" cy="517524"/>
          </a:xfrm>
        </p:spPr>
        <p:txBody>
          <a:bodyPr/>
          <a:lstStyle/>
          <a:p>
            <a:fld id="{E282673B-EF6B-4C27-B529-FF6B9FC833B6}" type="slidenum">
              <a:rPr lang="en-IN" smtClean="0"/>
              <a:t>‹#›</a:t>
            </a:fld>
            <a:endParaRPr lang="en-IN"/>
          </a:p>
        </p:txBody>
      </p:sp>
    </p:spTree>
    <p:extLst>
      <p:ext uri="{BB962C8B-B14F-4D97-AF65-F5344CB8AC3E}">
        <p14:creationId xmlns:p14="http://schemas.microsoft.com/office/powerpoint/2010/main" val="2668330752"/>
      </p:ext>
    </p:extLst>
  </p:cSld>
  <p:clrMapOvr>
    <a:overrideClrMapping bg1="lt1" tx1="dk1" bg2="lt2" tx2="dk2" accent1="accent1" accent2="accent2" accent3="accent3" accent4="accent4" accent5="accent5" accent6="accent6" hlink="hlink" folHlink="folHlink"/>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8" name="Content Placeholder 7"/>
          <p:cNvSpPr>
            <a:spLocks noGrp="1"/>
          </p:cNvSpPr>
          <p:nvPr>
            <p:ph sz="quarter" idx="1"/>
          </p:nvPr>
        </p:nvSpPr>
        <p:spPr>
          <a:xfrm>
            <a:off x="609600" y="1600200"/>
            <a:ext cx="9956800" cy="4873752"/>
          </a:xfrm>
        </p:spPr>
        <p:txBody>
          <a:body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7" name="Date Placeholder 6"/>
          <p:cNvSpPr>
            <a:spLocks noGrp="1"/>
          </p:cNvSpPr>
          <p:nvPr>
            <p:ph type="dt" sz="half" idx="14"/>
          </p:nvPr>
        </p:nvSpPr>
        <p:spPr/>
        <p:txBody>
          <a:bodyPr rtlCol="0"/>
          <a:lstStyle/>
          <a:p>
            <a:fld id="{47D01658-07E0-4A85-81B2-667AE987AAB7}" type="datetimeFigureOut">
              <a:rPr lang="en-IN" smtClean="0"/>
              <a:t>03-11-2025</a:t>
            </a:fld>
            <a:endParaRPr lang="en-IN"/>
          </a:p>
        </p:txBody>
      </p:sp>
      <p:sp>
        <p:nvSpPr>
          <p:cNvPr id="9" name="Slide Number Placeholder 8"/>
          <p:cNvSpPr>
            <a:spLocks noGrp="1"/>
          </p:cNvSpPr>
          <p:nvPr>
            <p:ph type="sldNum" sz="quarter" idx="15"/>
          </p:nvPr>
        </p:nvSpPr>
        <p:spPr/>
        <p:txBody>
          <a:bodyPr rtlCol="0"/>
          <a:lstStyle/>
          <a:p>
            <a:fld id="{E282673B-EF6B-4C27-B529-FF6B9FC833B6}" type="slidenum">
              <a:rPr lang="en-IN" smtClean="0"/>
              <a:t>‹#›</a:t>
            </a:fld>
            <a:endParaRPr lang="en-IN"/>
          </a:p>
        </p:txBody>
      </p:sp>
      <p:sp>
        <p:nvSpPr>
          <p:cNvPr id="10" name="Footer Placeholder 9"/>
          <p:cNvSpPr>
            <a:spLocks noGrp="1"/>
          </p:cNvSpPr>
          <p:nvPr>
            <p:ph type="ftr" sz="quarter" idx="16"/>
          </p:nvPr>
        </p:nvSpPr>
        <p:spPr/>
        <p:txBody>
          <a:bodyPr rtlCol="0"/>
          <a:lstStyle/>
          <a:p>
            <a:endParaRPr lang="en-IN"/>
          </a:p>
        </p:txBody>
      </p:sp>
    </p:spTree>
    <p:extLst>
      <p:ext uri="{BB962C8B-B14F-4D97-AF65-F5344CB8AC3E}">
        <p14:creationId xmlns:p14="http://schemas.microsoft.com/office/powerpoint/2010/main" val="845329646"/>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3048000" y="2895600"/>
            <a:ext cx="8229600" cy="2053590"/>
          </a:xfrm>
        </p:spPr>
        <p:txBody>
          <a:bodyPr/>
          <a:lstStyle>
            <a:lvl1pPr algn="l">
              <a:buNone/>
              <a:defRPr sz="3000" b="1" cap="small" baseline="0"/>
            </a:lvl1pPr>
          </a:lstStyle>
          <a:p>
            <a:r>
              <a:rPr kumimoji="0" lang="en-US"/>
              <a:t>Click to edit Master title style</a:t>
            </a:r>
          </a:p>
        </p:txBody>
      </p:sp>
      <p:sp>
        <p:nvSpPr>
          <p:cNvPr id="3" name="Text Placeholder 2"/>
          <p:cNvSpPr>
            <a:spLocks noGrp="1"/>
          </p:cNvSpPr>
          <p:nvPr>
            <p:ph type="body" idx="1"/>
          </p:nvPr>
        </p:nvSpPr>
        <p:spPr>
          <a:xfrm>
            <a:off x="3048000" y="5010150"/>
            <a:ext cx="8229600" cy="1371600"/>
          </a:xfrm>
        </p:spPr>
        <p:txBody>
          <a:bodyPr anchor="t"/>
          <a:lstStyle>
            <a:lvl1pPr marL="0" indent="0">
              <a:buNone/>
              <a:defRPr sz="1800" b="1">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a:t>Click to edit Master text styles</a:t>
            </a:r>
          </a:p>
        </p:txBody>
      </p:sp>
      <p:sp>
        <p:nvSpPr>
          <p:cNvPr id="4" name="Date Placeholder 3"/>
          <p:cNvSpPr>
            <a:spLocks noGrp="1"/>
          </p:cNvSpPr>
          <p:nvPr>
            <p:ph type="dt" sz="half" idx="10"/>
          </p:nvPr>
        </p:nvSpPr>
        <p:spPr bwMode="auto">
          <a:xfrm rot="5400000">
            <a:off x="10732008" y="1106932"/>
            <a:ext cx="2286000" cy="508000"/>
          </a:xfrm>
        </p:spPr>
        <p:txBody>
          <a:bodyPr/>
          <a:lstStyle/>
          <a:p>
            <a:fld id="{47D01658-07E0-4A85-81B2-667AE987AAB7}" type="datetimeFigureOut">
              <a:rPr lang="en-IN" smtClean="0"/>
              <a:t>03-11-2025</a:t>
            </a:fld>
            <a:endParaRPr lang="en-IN"/>
          </a:p>
        </p:txBody>
      </p:sp>
      <p:sp>
        <p:nvSpPr>
          <p:cNvPr id="5" name="Footer Placeholder 4"/>
          <p:cNvSpPr>
            <a:spLocks noGrp="1"/>
          </p:cNvSpPr>
          <p:nvPr>
            <p:ph type="ftr" sz="quarter" idx="11"/>
          </p:nvPr>
        </p:nvSpPr>
        <p:spPr bwMode="auto">
          <a:xfrm rot="5400000">
            <a:off x="10046208" y="4114800"/>
            <a:ext cx="3657600" cy="512064"/>
          </a:xfrm>
        </p:spPr>
        <p:txBody>
          <a:bodyPr/>
          <a:lstStyle/>
          <a:p>
            <a:endParaRPr lang="en-IN"/>
          </a:p>
        </p:txBody>
      </p:sp>
      <p:sp>
        <p:nvSpPr>
          <p:cNvPr id="9" name="Rectangle 8"/>
          <p:cNvSpPr/>
          <p:nvPr/>
        </p:nvSpPr>
        <p:spPr bwMode="auto">
          <a:xfrm>
            <a:off x="508000" y="0"/>
            <a:ext cx="812800" cy="6858000"/>
          </a:xfrm>
          <a:prstGeom prst="rect">
            <a:avLst/>
          </a:prstGeom>
          <a:solidFill>
            <a:schemeClr val="accent1">
              <a:tint val="60000"/>
              <a:alpha val="54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sz="1800"/>
          </a:p>
        </p:txBody>
      </p:sp>
      <p:sp>
        <p:nvSpPr>
          <p:cNvPr id="10" name="Rectangle 9"/>
          <p:cNvSpPr/>
          <p:nvPr/>
        </p:nvSpPr>
        <p:spPr bwMode="auto">
          <a:xfrm>
            <a:off x="368448" y="0"/>
            <a:ext cx="139552" cy="6858000"/>
          </a:xfrm>
          <a:prstGeom prst="rect">
            <a:avLst/>
          </a:prstGeom>
          <a:solidFill>
            <a:schemeClr val="accent1">
              <a:tint val="40000"/>
              <a:alpha val="36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sz="1800"/>
          </a:p>
        </p:txBody>
      </p:sp>
      <p:sp>
        <p:nvSpPr>
          <p:cNvPr id="11" name="Rectangle 10"/>
          <p:cNvSpPr/>
          <p:nvPr/>
        </p:nvSpPr>
        <p:spPr bwMode="auto">
          <a:xfrm>
            <a:off x="1320800" y="0"/>
            <a:ext cx="242496" cy="6858000"/>
          </a:xfrm>
          <a:prstGeom prst="rect">
            <a:avLst/>
          </a:prstGeom>
          <a:solidFill>
            <a:schemeClr val="accent1">
              <a:tint val="40000"/>
              <a:alpha val="7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sz="1800"/>
          </a:p>
        </p:txBody>
      </p:sp>
      <p:sp>
        <p:nvSpPr>
          <p:cNvPr id="12" name="Rectangle 11"/>
          <p:cNvSpPr/>
          <p:nvPr/>
        </p:nvSpPr>
        <p:spPr bwMode="auto">
          <a:xfrm>
            <a:off x="1521760" y="0"/>
            <a:ext cx="307040" cy="6858000"/>
          </a:xfrm>
          <a:prstGeom prst="rect">
            <a:avLst/>
          </a:prstGeom>
          <a:solidFill>
            <a:schemeClr val="accent1">
              <a:tint val="20000"/>
              <a:alpha val="7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sz="1800"/>
          </a:p>
        </p:txBody>
      </p:sp>
      <p:sp>
        <p:nvSpPr>
          <p:cNvPr id="13" name="Straight Connector 12"/>
          <p:cNvSpPr>
            <a:spLocks noChangeShapeType="1"/>
          </p:cNvSpPr>
          <p:nvPr/>
        </p:nvSpPr>
        <p:spPr bwMode="auto">
          <a:xfrm>
            <a:off x="141792" y="0"/>
            <a:ext cx="0" cy="6858000"/>
          </a:xfrm>
          <a:prstGeom prst="line">
            <a:avLst/>
          </a:prstGeom>
          <a:noFill/>
          <a:ln w="57150" cap="flat" cmpd="sng" algn="ctr">
            <a:solidFill>
              <a:schemeClr val="accent1">
                <a:tint val="60000"/>
                <a:alpha val="73000"/>
              </a:schemeClr>
            </a:solidFill>
            <a:prstDash val="solid"/>
            <a:round/>
            <a:headEnd type="none" w="med" len="med"/>
            <a:tailEnd type="none" w="med" len="med"/>
          </a:ln>
          <a:effectLst/>
        </p:spPr>
        <p:txBody>
          <a:bodyPr vert="horz" wrap="square" lIns="91440" tIns="45720" rIns="91440" bIns="45720" anchor="t" compatLnSpc="1"/>
          <a:lstStyle/>
          <a:p>
            <a:endParaRPr kumimoji="0" lang="en-US" sz="1800"/>
          </a:p>
        </p:txBody>
      </p:sp>
      <p:sp>
        <p:nvSpPr>
          <p:cNvPr id="14" name="Straight Connector 13"/>
          <p:cNvSpPr>
            <a:spLocks noChangeShapeType="1"/>
          </p:cNvSpPr>
          <p:nvPr/>
        </p:nvSpPr>
        <p:spPr bwMode="auto">
          <a:xfrm>
            <a:off x="1219200" y="0"/>
            <a:ext cx="0" cy="6858000"/>
          </a:xfrm>
          <a:prstGeom prst="line">
            <a:avLst/>
          </a:prstGeom>
          <a:noFill/>
          <a:ln w="57150" cap="flat" cmpd="sng" algn="ctr">
            <a:solidFill>
              <a:schemeClr val="accent1">
                <a:tint val="20000"/>
                <a:alpha val="83000"/>
              </a:schemeClr>
            </a:solidFill>
            <a:prstDash val="solid"/>
            <a:round/>
            <a:headEnd type="none" w="med" len="med"/>
            <a:tailEnd type="none" w="med" len="med"/>
          </a:ln>
          <a:effectLst/>
        </p:spPr>
        <p:txBody>
          <a:bodyPr vert="horz" wrap="square" lIns="91440" tIns="45720" rIns="91440" bIns="45720" anchor="t" compatLnSpc="1"/>
          <a:lstStyle/>
          <a:p>
            <a:endParaRPr kumimoji="0" lang="en-US" sz="1800"/>
          </a:p>
        </p:txBody>
      </p:sp>
      <p:sp>
        <p:nvSpPr>
          <p:cNvPr id="15" name="Straight Connector 14"/>
          <p:cNvSpPr>
            <a:spLocks noChangeShapeType="1"/>
          </p:cNvSpPr>
          <p:nvPr/>
        </p:nvSpPr>
        <p:spPr bwMode="auto">
          <a:xfrm>
            <a:off x="1138816" y="0"/>
            <a:ext cx="0" cy="6858000"/>
          </a:xfrm>
          <a:prstGeom prst="line">
            <a:avLst/>
          </a:prstGeom>
          <a:noFill/>
          <a:ln w="5715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sz="1800"/>
          </a:p>
        </p:txBody>
      </p:sp>
      <p:sp>
        <p:nvSpPr>
          <p:cNvPr id="16" name="Straight Connector 15"/>
          <p:cNvSpPr>
            <a:spLocks noChangeShapeType="1"/>
          </p:cNvSpPr>
          <p:nvPr/>
        </p:nvSpPr>
        <p:spPr bwMode="auto">
          <a:xfrm>
            <a:off x="2302187" y="0"/>
            <a:ext cx="0" cy="6858000"/>
          </a:xfrm>
          <a:prstGeom prst="line">
            <a:avLst/>
          </a:prstGeom>
          <a:noFill/>
          <a:ln w="28575" cap="flat" cmpd="sng" algn="ctr">
            <a:solidFill>
              <a:schemeClr val="accent1">
                <a:tint val="60000"/>
                <a:alpha val="82000"/>
              </a:schemeClr>
            </a:solidFill>
            <a:prstDash val="solid"/>
            <a:round/>
            <a:headEnd type="none" w="med" len="med"/>
            <a:tailEnd type="none" w="med" len="med"/>
          </a:ln>
          <a:effectLst/>
        </p:spPr>
        <p:txBody>
          <a:bodyPr vert="horz" wrap="square" lIns="91440" tIns="45720" rIns="91440" bIns="45720" anchor="t" compatLnSpc="1"/>
          <a:lstStyle/>
          <a:p>
            <a:endParaRPr kumimoji="0" lang="en-US" sz="1800"/>
          </a:p>
        </p:txBody>
      </p:sp>
      <p:sp>
        <p:nvSpPr>
          <p:cNvPr id="17" name="Straight Connector 16"/>
          <p:cNvSpPr>
            <a:spLocks noChangeShapeType="1"/>
          </p:cNvSpPr>
          <p:nvPr/>
        </p:nvSpPr>
        <p:spPr bwMode="auto">
          <a:xfrm>
            <a:off x="1422400" y="0"/>
            <a:ext cx="0" cy="6858000"/>
          </a:xfrm>
          <a:prstGeom prst="line">
            <a:avLst/>
          </a:prstGeom>
          <a:noFill/>
          <a:ln w="9525"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sz="1800"/>
          </a:p>
        </p:txBody>
      </p:sp>
      <p:sp>
        <p:nvSpPr>
          <p:cNvPr id="18" name="Rectangle 17"/>
          <p:cNvSpPr/>
          <p:nvPr/>
        </p:nvSpPr>
        <p:spPr bwMode="auto">
          <a:xfrm>
            <a:off x="1625600" y="0"/>
            <a:ext cx="101600" cy="6858000"/>
          </a:xfrm>
          <a:prstGeom prst="rect">
            <a:avLst/>
          </a:prstGeom>
          <a:solidFill>
            <a:schemeClr val="accent1">
              <a:tint val="60000"/>
              <a:alpha val="5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sz="1800" dirty="0"/>
          </a:p>
        </p:txBody>
      </p:sp>
      <p:sp>
        <p:nvSpPr>
          <p:cNvPr id="19" name="Oval 18"/>
          <p:cNvSpPr/>
          <p:nvPr/>
        </p:nvSpPr>
        <p:spPr bwMode="auto">
          <a:xfrm>
            <a:off x="812800" y="3429000"/>
            <a:ext cx="1727200" cy="129540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sz="1800" dirty="0"/>
          </a:p>
        </p:txBody>
      </p:sp>
      <p:sp>
        <p:nvSpPr>
          <p:cNvPr id="20" name="Oval 19"/>
          <p:cNvSpPr/>
          <p:nvPr/>
        </p:nvSpPr>
        <p:spPr bwMode="auto">
          <a:xfrm>
            <a:off x="1766272" y="4866752"/>
            <a:ext cx="855232" cy="641424"/>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sz="1800" dirty="0"/>
          </a:p>
        </p:txBody>
      </p:sp>
      <p:sp>
        <p:nvSpPr>
          <p:cNvPr id="21" name="Oval 20"/>
          <p:cNvSpPr/>
          <p:nvPr/>
        </p:nvSpPr>
        <p:spPr bwMode="auto">
          <a:xfrm>
            <a:off x="1454773" y="5500632"/>
            <a:ext cx="182880" cy="13716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sz="1800" dirty="0"/>
          </a:p>
        </p:txBody>
      </p:sp>
      <p:sp>
        <p:nvSpPr>
          <p:cNvPr id="22" name="Oval 21"/>
          <p:cNvSpPr/>
          <p:nvPr/>
        </p:nvSpPr>
        <p:spPr bwMode="auto">
          <a:xfrm>
            <a:off x="2218944" y="5791200"/>
            <a:ext cx="365760" cy="27432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sz="1800" dirty="0"/>
          </a:p>
        </p:txBody>
      </p:sp>
      <p:sp>
        <p:nvSpPr>
          <p:cNvPr id="23" name="Oval 22"/>
          <p:cNvSpPr/>
          <p:nvPr/>
        </p:nvSpPr>
        <p:spPr bwMode="auto">
          <a:xfrm>
            <a:off x="2505387" y="4479888"/>
            <a:ext cx="487680" cy="365760"/>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sz="1800" dirty="0"/>
          </a:p>
        </p:txBody>
      </p:sp>
      <p:sp>
        <p:nvSpPr>
          <p:cNvPr id="26" name="Straight Connector 25"/>
          <p:cNvSpPr>
            <a:spLocks noChangeShapeType="1"/>
          </p:cNvSpPr>
          <p:nvPr/>
        </p:nvSpPr>
        <p:spPr bwMode="auto">
          <a:xfrm>
            <a:off x="12130592"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sz="1800"/>
          </a:p>
        </p:txBody>
      </p:sp>
      <p:sp>
        <p:nvSpPr>
          <p:cNvPr id="6" name="Slide Number Placeholder 5"/>
          <p:cNvSpPr>
            <a:spLocks noGrp="1"/>
          </p:cNvSpPr>
          <p:nvPr>
            <p:ph type="sldNum" sz="quarter" idx="12"/>
          </p:nvPr>
        </p:nvSpPr>
        <p:spPr bwMode="auto">
          <a:xfrm>
            <a:off x="1787488" y="4928702"/>
            <a:ext cx="812800" cy="517524"/>
          </a:xfrm>
        </p:spPr>
        <p:txBody>
          <a:bodyPr/>
          <a:lstStyle/>
          <a:p>
            <a:fld id="{E282673B-EF6B-4C27-B529-FF6B9FC833B6}" type="slidenum">
              <a:rPr lang="en-IN" smtClean="0"/>
              <a:t>‹#›</a:t>
            </a:fld>
            <a:endParaRPr lang="en-IN"/>
          </a:p>
        </p:txBody>
      </p:sp>
    </p:spTree>
    <p:extLst>
      <p:ext uri="{BB962C8B-B14F-4D97-AF65-F5344CB8AC3E}">
        <p14:creationId xmlns:p14="http://schemas.microsoft.com/office/powerpoint/2010/main" val="3696010137"/>
      </p:ext>
    </p:extLst>
  </p:cSld>
  <p:clrMapOvr>
    <a:overrideClrMapping bg1="dk1" tx1="lt1" bg2="dk2" tx2="lt2" accent1="accent1" accent2="accent2" accent3="accent3" accent4="accent4" accent5="accent5" accent6="accent6" hlink="hlink" folHlink="folHlink"/>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5" name="Date Placeholder 4"/>
          <p:cNvSpPr>
            <a:spLocks noGrp="1"/>
          </p:cNvSpPr>
          <p:nvPr>
            <p:ph type="dt" sz="half" idx="10"/>
          </p:nvPr>
        </p:nvSpPr>
        <p:spPr/>
        <p:txBody>
          <a:bodyPr/>
          <a:lstStyle/>
          <a:p>
            <a:fld id="{47D01658-07E0-4A85-81B2-667AE987AAB7}" type="datetimeFigureOut">
              <a:rPr lang="en-IN" smtClean="0"/>
              <a:t>03-11-2025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E282673B-EF6B-4C27-B529-FF6B9FC833B6}" type="slidenum">
              <a:rPr lang="en-IN" smtClean="0"/>
              <a:t>‹#›</a:t>
            </a:fld>
            <a:endParaRPr lang="en-IN"/>
          </a:p>
        </p:txBody>
      </p:sp>
      <p:sp>
        <p:nvSpPr>
          <p:cNvPr id="9" name="Content Placeholder 8"/>
          <p:cNvSpPr>
            <a:spLocks noGrp="1"/>
          </p:cNvSpPr>
          <p:nvPr>
            <p:ph sz="quarter" idx="1"/>
          </p:nvPr>
        </p:nvSpPr>
        <p:spPr>
          <a:xfrm>
            <a:off x="609600" y="1600200"/>
            <a:ext cx="4876800" cy="4572000"/>
          </a:xfrm>
        </p:spPr>
        <p:txBody>
          <a:body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11" name="Content Placeholder 10"/>
          <p:cNvSpPr>
            <a:spLocks noGrp="1"/>
          </p:cNvSpPr>
          <p:nvPr>
            <p:ph sz="quarter" idx="2"/>
          </p:nvPr>
        </p:nvSpPr>
        <p:spPr>
          <a:xfrm>
            <a:off x="5693664" y="1600200"/>
            <a:ext cx="4876800" cy="4572000"/>
          </a:xfrm>
        </p:spPr>
        <p:txBody>
          <a:body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Tree>
    <p:extLst>
      <p:ext uri="{BB962C8B-B14F-4D97-AF65-F5344CB8AC3E}">
        <p14:creationId xmlns:p14="http://schemas.microsoft.com/office/powerpoint/2010/main" val="2232286761"/>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09600" y="273050"/>
            <a:ext cx="10058400" cy="1143000"/>
          </a:xfrm>
        </p:spPr>
        <p:txBody>
          <a:bodyPr anchor="b"/>
          <a:lstStyle>
            <a:lvl1pPr>
              <a:defRPr/>
            </a:lvl1pPr>
          </a:lstStyle>
          <a:p>
            <a:r>
              <a:rPr kumimoji="0" lang="en-US"/>
              <a:t>Click to edit Master title style</a:t>
            </a:r>
          </a:p>
        </p:txBody>
      </p:sp>
      <p:sp>
        <p:nvSpPr>
          <p:cNvPr id="7" name="Date Placeholder 6"/>
          <p:cNvSpPr>
            <a:spLocks noGrp="1"/>
          </p:cNvSpPr>
          <p:nvPr>
            <p:ph type="dt" sz="half" idx="10"/>
          </p:nvPr>
        </p:nvSpPr>
        <p:spPr/>
        <p:txBody>
          <a:bodyPr/>
          <a:lstStyle/>
          <a:p>
            <a:fld id="{47D01658-07E0-4A85-81B2-667AE987AAB7}" type="datetimeFigureOut">
              <a:rPr lang="en-IN" smtClean="0"/>
              <a:t>03-11-2025</a:t>
            </a:fld>
            <a:endParaRPr lang="en-IN"/>
          </a:p>
        </p:txBody>
      </p:sp>
      <p:sp>
        <p:nvSpPr>
          <p:cNvPr id="8" name="Footer Placeholder 7"/>
          <p:cNvSpPr>
            <a:spLocks noGrp="1"/>
          </p:cNvSpPr>
          <p:nvPr>
            <p:ph type="ftr" sz="quarter" idx="11"/>
          </p:nvPr>
        </p:nvSpPr>
        <p:spPr/>
        <p:txBody>
          <a:bodyPr/>
          <a:lstStyle/>
          <a:p>
            <a:endParaRPr lang="en-IN"/>
          </a:p>
        </p:txBody>
      </p:sp>
      <p:sp>
        <p:nvSpPr>
          <p:cNvPr id="9" name="Slide Number Placeholder 8"/>
          <p:cNvSpPr>
            <a:spLocks noGrp="1"/>
          </p:cNvSpPr>
          <p:nvPr>
            <p:ph type="sldNum" sz="quarter" idx="12"/>
          </p:nvPr>
        </p:nvSpPr>
        <p:spPr/>
        <p:txBody>
          <a:bodyPr/>
          <a:lstStyle/>
          <a:p>
            <a:fld id="{E282673B-EF6B-4C27-B529-FF6B9FC833B6}" type="slidenum">
              <a:rPr lang="en-IN" smtClean="0"/>
              <a:t>‹#›</a:t>
            </a:fld>
            <a:endParaRPr lang="en-IN"/>
          </a:p>
        </p:txBody>
      </p:sp>
      <p:sp>
        <p:nvSpPr>
          <p:cNvPr id="11" name="Content Placeholder 10"/>
          <p:cNvSpPr>
            <a:spLocks noGrp="1"/>
          </p:cNvSpPr>
          <p:nvPr>
            <p:ph sz="quarter" idx="2"/>
          </p:nvPr>
        </p:nvSpPr>
        <p:spPr>
          <a:xfrm>
            <a:off x="609600" y="2362200"/>
            <a:ext cx="4876800" cy="3886200"/>
          </a:xfrm>
        </p:spPr>
        <p:txBody>
          <a:body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13" name="Content Placeholder 12"/>
          <p:cNvSpPr>
            <a:spLocks noGrp="1"/>
          </p:cNvSpPr>
          <p:nvPr>
            <p:ph sz="quarter" idx="4"/>
          </p:nvPr>
        </p:nvSpPr>
        <p:spPr>
          <a:xfrm>
            <a:off x="5829300" y="2362200"/>
            <a:ext cx="4876800" cy="3886200"/>
          </a:xfrm>
        </p:spPr>
        <p:txBody>
          <a:body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12" name="Text Placeholder 11"/>
          <p:cNvSpPr>
            <a:spLocks noGrp="1"/>
          </p:cNvSpPr>
          <p:nvPr>
            <p:ph type="body" sz="quarter" idx="1"/>
          </p:nvPr>
        </p:nvSpPr>
        <p:spPr>
          <a:xfrm>
            <a:off x="609600" y="1569720"/>
            <a:ext cx="4876800" cy="658368"/>
          </a:xfrm>
          <a:prstGeom prst="roundRect">
            <a:avLst>
              <a:gd name="adj" fmla="val 16667"/>
            </a:avLst>
          </a:prstGeom>
          <a:solidFill>
            <a:schemeClr val="accent1"/>
          </a:solidFill>
        </p:spPr>
        <p:txBody>
          <a:bodyPr rtlCol="0" anchor="ctr">
            <a:noAutofit/>
          </a:bodyPr>
          <a:lstStyle>
            <a:lvl1pPr marL="0" indent="0">
              <a:buFontTx/>
              <a:buNone/>
              <a:defRPr sz="2000" b="1">
                <a:solidFill>
                  <a:srgbClr val="FFFFFF"/>
                </a:solidFill>
              </a:defRPr>
            </a:lvl1pPr>
          </a:lstStyle>
          <a:p>
            <a:pPr lvl="0" eaLnBrk="1" latinLnBrk="0" hangingPunct="1"/>
            <a:r>
              <a:rPr kumimoji="0" lang="en-US"/>
              <a:t>Click to edit Master text styles</a:t>
            </a:r>
          </a:p>
        </p:txBody>
      </p:sp>
      <p:sp>
        <p:nvSpPr>
          <p:cNvPr id="14" name="Text Placeholder 13"/>
          <p:cNvSpPr>
            <a:spLocks noGrp="1"/>
          </p:cNvSpPr>
          <p:nvPr>
            <p:ph type="body" sz="quarter" idx="3"/>
          </p:nvPr>
        </p:nvSpPr>
        <p:spPr>
          <a:xfrm>
            <a:off x="5791200" y="1569720"/>
            <a:ext cx="4876800" cy="658368"/>
          </a:xfrm>
          <a:prstGeom prst="roundRect">
            <a:avLst>
              <a:gd name="adj" fmla="val 16667"/>
            </a:avLst>
          </a:prstGeom>
          <a:solidFill>
            <a:schemeClr val="accent1"/>
          </a:solidFill>
        </p:spPr>
        <p:txBody>
          <a:bodyPr rtlCol="0" anchor="ctr">
            <a:noAutofit/>
          </a:bodyPr>
          <a:lstStyle>
            <a:lvl1pPr marL="0" indent="0">
              <a:buFontTx/>
              <a:buNone/>
              <a:defRPr sz="2000" b="1">
                <a:solidFill>
                  <a:srgbClr val="FFFFFF"/>
                </a:solidFill>
              </a:defRPr>
            </a:lvl1pPr>
          </a:lstStyle>
          <a:p>
            <a:pPr lvl="0" eaLnBrk="1" latinLnBrk="0" hangingPunct="1"/>
            <a:r>
              <a:rPr kumimoji="0" lang="en-US"/>
              <a:t>Click to edit Master text styles</a:t>
            </a:r>
          </a:p>
        </p:txBody>
      </p:sp>
    </p:spTree>
    <p:extLst>
      <p:ext uri="{BB962C8B-B14F-4D97-AF65-F5344CB8AC3E}">
        <p14:creationId xmlns:p14="http://schemas.microsoft.com/office/powerpoint/2010/main" val="3504689178"/>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6" name="Date Placeholder 5"/>
          <p:cNvSpPr>
            <a:spLocks noGrp="1"/>
          </p:cNvSpPr>
          <p:nvPr>
            <p:ph type="dt" sz="half" idx="10"/>
          </p:nvPr>
        </p:nvSpPr>
        <p:spPr/>
        <p:txBody>
          <a:bodyPr rtlCol="0"/>
          <a:lstStyle/>
          <a:p>
            <a:fld id="{47D01658-07E0-4A85-81B2-667AE987AAB7}" type="datetimeFigureOut">
              <a:rPr lang="en-IN" smtClean="0"/>
              <a:t>03-11-2025</a:t>
            </a:fld>
            <a:endParaRPr lang="en-IN"/>
          </a:p>
        </p:txBody>
      </p:sp>
      <p:sp>
        <p:nvSpPr>
          <p:cNvPr id="7" name="Slide Number Placeholder 6"/>
          <p:cNvSpPr>
            <a:spLocks noGrp="1"/>
          </p:cNvSpPr>
          <p:nvPr>
            <p:ph type="sldNum" sz="quarter" idx="11"/>
          </p:nvPr>
        </p:nvSpPr>
        <p:spPr/>
        <p:txBody>
          <a:bodyPr rtlCol="0"/>
          <a:lstStyle/>
          <a:p>
            <a:fld id="{E282673B-EF6B-4C27-B529-FF6B9FC833B6}" type="slidenum">
              <a:rPr lang="en-IN" smtClean="0"/>
              <a:t>‹#›</a:t>
            </a:fld>
            <a:endParaRPr lang="en-IN"/>
          </a:p>
        </p:txBody>
      </p:sp>
      <p:sp>
        <p:nvSpPr>
          <p:cNvPr id="8" name="Footer Placeholder 7"/>
          <p:cNvSpPr>
            <a:spLocks noGrp="1"/>
          </p:cNvSpPr>
          <p:nvPr>
            <p:ph type="ftr" sz="quarter" idx="12"/>
          </p:nvPr>
        </p:nvSpPr>
        <p:spPr/>
        <p:txBody>
          <a:bodyPr rtlCol="0"/>
          <a:lstStyle/>
          <a:p>
            <a:endParaRPr lang="en-IN"/>
          </a:p>
        </p:txBody>
      </p:sp>
    </p:spTree>
    <p:extLst>
      <p:ext uri="{BB962C8B-B14F-4D97-AF65-F5344CB8AC3E}">
        <p14:creationId xmlns:p14="http://schemas.microsoft.com/office/powerpoint/2010/main" val="3404733176"/>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7D01658-07E0-4A85-81B2-667AE987AAB7}" type="datetimeFigureOut">
              <a:rPr lang="en-IN" smtClean="0"/>
              <a:t>03-11-2025</a:t>
            </a:fld>
            <a:endParaRPr lang="en-IN"/>
          </a:p>
        </p:txBody>
      </p:sp>
      <p:sp>
        <p:nvSpPr>
          <p:cNvPr id="3" name="Footer Placeholder 2"/>
          <p:cNvSpPr>
            <a:spLocks noGrp="1"/>
          </p:cNvSpPr>
          <p:nvPr>
            <p:ph type="ftr" sz="quarter" idx="11"/>
          </p:nvPr>
        </p:nvSpPr>
        <p:spPr/>
        <p:txBody>
          <a:bodyPr/>
          <a:lstStyle/>
          <a:p>
            <a:endParaRPr lang="en-IN"/>
          </a:p>
        </p:txBody>
      </p:sp>
      <p:sp>
        <p:nvSpPr>
          <p:cNvPr id="4" name="Slide Number Placeholder 3"/>
          <p:cNvSpPr>
            <a:spLocks noGrp="1"/>
          </p:cNvSpPr>
          <p:nvPr>
            <p:ph type="sldNum" sz="quarter" idx="12"/>
          </p:nvPr>
        </p:nvSpPr>
        <p:spPr/>
        <p:txBody>
          <a:bodyPr/>
          <a:lstStyle/>
          <a:p>
            <a:fld id="{E282673B-EF6B-4C27-B529-FF6B9FC833B6}" type="slidenum">
              <a:rPr lang="en-IN" smtClean="0"/>
              <a:t>‹#›</a:t>
            </a:fld>
            <a:endParaRPr lang="en-IN"/>
          </a:p>
        </p:txBody>
      </p:sp>
    </p:spTree>
    <p:extLst>
      <p:ext uri="{BB962C8B-B14F-4D97-AF65-F5344CB8AC3E}">
        <p14:creationId xmlns:p14="http://schemas.microsoft.com/office/powerpoint/2010/main" val="915407635"/>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bg>
      <p:bgRef idx="1001">
        <a:schemeClr val="bg1"/>
      </p:bgRef>
    </p:bg>
    <p:spTree>
      <p:nvGrpSpPr>
        <p:cNvPr id="1" name=""/>
        <p:cNvGrpSpPr/>
        <p:nvPr/>
      </p:nvGrpSpPr>
      <p:grpSpPr>
        <a:xfrm>
          <a:off x="0" y="0"/>
          <a:ext cx="0" cy="0"/>
          <a:chOff x="0" y="0"/>
          <a:chExt cx="0" cy="0"/>
        </a:xfrm>
      </p:grpSpPr>
      <p:sp>
        <p:nvSpPr>
          <p:cNvPr id="10" name="Straight Connector 9"/>
          <p:cNvSpPr>
            <a:spLocks noChangeShapeType="1"/>
          </p:cNvSpPr>
          <p:nvPr/>
        </p:nvSpPr>
        <p:spPr bwMode="auto">
          <a:xfrm>
            <a:off x="11684000" y="0"/>
            <a:ext cx="0" cy="6858000"/>
          </a:xfrm>
          <a:prstGeom prst="line">
            <a:avLst/>
          </a:prstGeom>
          <a:noFill/>
          <a:ln w="38100" cap="flat" cmpd="sng" algn="ctr">
            <a:solidFill>
              <a:schemeClr val="accent1">
                <a:tint val="60000"/>
                <a:alpha val="93000"/>
              </a:schemeClr>
            </a:solidFill>
            <a:prstDash val="solid"/>
            <a:round/>
            <a:headEnd type="none" w="med" len="med"/>
            <a:tailEnd type="none" w="med" len="med"/>
          </a:ln>
          <a:effectLst/>
        </p:spPr>
        <p:txBody>
          <a:bodyPr vert="horz" wrap="square" lIns="91440" tIns="45720" rIns="91440" bIns="45720" anchor="t" compatLnSpc="1"/>
          <a:lstStyle/>
          <a:p>
            <a:endParaRPr kumimoji="0" lang="en-US" sz="1800" dirty="0"/>
          </a:p>
        </p:txBody>
      </p:sp>
      <p:sp>
        <p:nvSpPr>
          <p:cNvPr id="2" name="Title 1"/>
          <p:cNvSpPr>
            <a:spLocks noGrp="1"/>
          </p:cNvSpPr>
          <p:nvPr>
            <p:ph type="title"/>
          </p:nvPr>
        </p:nvSpPr>
        <p:spPr>
          <a:xfrm rot="5400000">
            <a:off x="5547360" y="3124200"/>
            <a:ext cx="6309360" cy="609600"/>
          </a:xfrm>
        </p:spPr>
        <p:txBody>
          <a:bodyPr anchor="b"/>
          <a:lstStyle>
            <a:lvl1pPr algn="l">
              <a:buNone/>
              <a:defRPr sz="2000" b="1" cap="small" baseline="0"/>
            </a:lvl1pPr>
          </a:lstStyle>
          <a:p>
            <a:r>
              <a:rPr kumimoji="0" lang="en-US"/>
              <a:t>Click to edit Master title style</a:t>
            </a:r>
          </a:p>
        </p:txBody>
      </p:sp>
      <p:sp>
        <p:nvSpPr>
          <p:cNvPr id="3" name="Text Placeholder 2"/>
          <p:cNvSpPr>
            <a:spLocks noGrp="1"/>
          </p:cNvSpPr>
          <p:nvPr>
            <p:ph type="body" idx="2"/>
          </p:nvPr>
        </p:nvSpPr>
        <p:spPr>
          <a:xfrm>
            <a:off x="9083040" y="274320"/>
            <a:ext cx="2036064" cy="4983480"/>
          </a:xfrm>
        </p:spPr>
        <p:txBody>
          <a:bodyPr/>
          <a:lstStyle>
            <a:lvl1pPr marL="0" indent="0">
              <a:spcBef>
                <a:spcPts val="400"/>
              </a:spcBef>
              <a:spcAft>
                <a:spcPts val="1000"/>
              </a:spcAft>
              <a:buNone/>
              <a:defRPr sz="1200"/>
            </a:lvl1pPr>
            <a:lvl2pPr>
              <a:buNone/>
              <a:defRPr sz="1200"/>
            </a:lvl2pPr>
            <a:lvl3pPr>
              <a:buNone/>
              <a:defRPr sz="1000"/>
            </a:lvl3pPr>
            <a:lvl4pPr>
              <a:buNone/>
              <a:defRPr sz="900"/>
            </a:lvl4pPr>
            <a:lvl5pPr>
              <a:buNone/>
              <a:defRPr sz="900"/>
            </a:lvl5pPr>
          </a:lstStyle>
          <a:p>
            <a:pPr lvl="0" eaLnBrk="1" latinLnBrk="0" hangingPunct="1"/>
            <a:r>
              <a:rPr kumimoji="0" lang="en-US"/>
              <a:t>Click to edit Master text styles</a:t>
            </a:r>
          </a:p>
        </p:txBody>
      </p:sp>
      <p:sp>
        <p:nvSpPr>
          <p:cNvPr id="8" name="Straight Connector 7"/>
          <p:cNvSpPr>
            <a:spLocks noChangeShapeType="1"/>
          </p:cNvSpPr>
          <p:nvPr/>
        </p:nvSpPr>
        <p:spPr bwMode="auto">
          <a:xfrm>
            <a:off x="83312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sz="1800" dirty="0"/>
          </a:p>
        </p:txBody>
      </p:sp>
      <p:sp>
        <p:nvSpPr>
          <p:cNvPr id="9" name="Straight Connector 8"/>
          <p:cNvSpPr>
            <a:spLocks noChangeShapeType="1"/>
          </p:cNvSpPr>
          <p:nvPr/>
        </p:nvSpPr>
        <p:spPr bwMode="auto">
          <a:xfrm>
            <a:off x="8256395" y="0"/>
            <a:ext cx="0" cy="6858000"/>
          </a:xfrm>
          <a:prstGeom prst="line">
            <a:avLst/>
          </a:prstGeom>
          <a:noFill/>
          <a:ln w="1270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sz="1800" dirty="0"/>
          </a:p>
        </p:txBody>
      </p:sp>
      <p:sp>
        <p:nvSpPr>
          <p:cNvPr id="11" name="Straight Connector 10"/>
          <p:cNvSpPr>
            <a:spLocks noChangeShapeType="1"/>
          </p:cNvSpPr>
          <p:nvPr/>
        </p:nvSpPr>
        <p:spPr bwMode="auto">
          <a:xfrm>
            <a:off x="11988800" y="0"/>
            <a:ext cx="0" cy="6858000"/>
          </a:xfrm>
          <a:prstGeom prst="line">
            <a:avLst/>
          </a:prstGeom>
          <a:noFill/>
          <a:ln w="1905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sz="1800"/>
          </a:p>
        </p:txBody>
      </p:sp>
      <p:sp>
        <p:nvSpPr>
          <p:cNvPr id="12" name="Rectangle 11"/>
          <p:cNvSpPr/>
          <p:nvPr/>
        </p:nvSpPr>
        <p:spPr bwMode="auto">
          <a:xfrm>
            <a:off x="11785600" y="0"/>
            <a:ext cx="406400" cy="6858000"/>
          </a:xfrm>
          <a:prstGeom prst="rect">
            <a:avLst/>
          </a:prstGeom>
          <a:solidFill>
            <a:schemeClr val="accent1">
              <a:tint val="60000"/>
              <a:alpha val="87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sz="1800"/>
          </a:p>
        </p:txBody>
      </p:sp>
      <p:sp>
        <p:nvSpPr>
          <p:cNvPr id="13" name="Straight Connector 12"/>
          <p:cNvSpPr>
            <a:spLocks noChangeShapeType="1"/>
          </p:cNvSpPr>
          <p:nvPr/>
        </p:nvSpPr>
        <p:spPr bwMode="auto">
          <a:xfrm>
            <a:off x="11887200" y="0"/>
            <a:ext cx="0" cy="6858000"/>
          </a:xfrm>
          <a:prstGeom prst="line">
            <a:avLst/>
          </a:prstGeom>
          <a:noFill/>
          <a:ln w="9525"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sz="1800"/>
          </a:p>
        </p:txBody>
      </p:sp>
      <p:sp>
        <p:nvSpPr>
          <p:cNvPr id="14" name="Oval 13"/>
          <p:cNvSpPr/>
          <p:nvPr/>
        </p:nvSpPr>
        <p:spPr>
          <a:xfrm>
            <a:off x="10875264" y="5715000"/>
            <a:ext cx="731520" cy="54864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sz="1800" dirty="0"/>
          </a:p>
        </p:txBody>
      </p:sp>
      <p:sp>
        <p:nvSpPr>
          <p:cNvPr id="18" name="Content Placeholder 17"/>
          <p:cNvSpPr>
            <a:spLocks noGrp="1"/>
          </p:cNvSpPr>
          <p:nvPr>
            <p:ph sz="quarter" idx="1"/>
          </p:nvPr>
        </p:nvSpPr>
        <p:spPr>
          <a:xfrm>
            <a:off x="406400" y="274320"/>
            <a:ext cx="7518400" cy="6327648"/>
          </a:xfrm>
        </p:spPr>
        <p:txBody>
          <a:body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21" name="Date Placeholder 20"/>
          <p:cNvSpPr>
            <a:spLocks noGrp="1"/>
          </p:cNvSpPr>
          <p:nvPr>
            <p:ph type="dt" sz="half" idx="14"/>
          </p:nvPr>
        </p:nvSpPr>
        <p:spPr/>
        <p:txBody>
          <a:bodyPr rtlCol="0"/>
          <a:lstStyle/>
          <a:p>
            <a:fld id="{47D01658-07E0-4A85-81B2-667AE987AAB7}" type="datetimeFigureOut">
              <a:rPr lang="en-IN" smtClean="0"/>
              <a:t>03-11-2025</a:t>
            </a:fld>
            <a:endParaRPr lang="en-IN"/>
          </a:p>
        </p:txBody>
      </p:sp>
      <p:sp>
        <p:nvSpPr>
          <p:cNvPr id="22" name="Slide Number Placeholder 21"/>
          <p:cNvSpPr>
            <a:spLocks noGrp="1"/>
          </p:cNvSpPr>
          <p:nvPr>
            <p:ph type="sldNum" sz="quarter" idx="15"/>
          </p:nvPr>
        </p:nvSpPr>
        <p:spPr/>
        <p:txBody>
          <a:bodyPr rtlCol="0"/>
          <a:lstStyle/>
          <a:p>
            <a:fld id="{E282673B-EF6B-4C27-B529-FF6B9FC833B6}" type="slidenum">
              <a:rPr lang="en-IN" smtClean="0"/>
              <a:t>‹#›</a:t>
            </a:fld>
            <a:endParaRPr lang="en-IN"/>
          </a:p>
        </p:txBody>
      </p:sp>
      <p:sp>
        <p:nvSpPr>
          <p:cNvPr id="23" name="Footer Placeholder 22"/>
          <p:cNvSpPr>
            <a:spLocks noGrp="1"/>
          </p:cNvSpPr>
          <p:nvPr>
            <p:ph type="ftr" sz="quarter" idx="16"/>
          </p:nvPr>
        </p:nvSpPr>
        <p:spPr/>
        <p:txBody>
          <a:bodyPr rtlCol="0"/>
          <a:lstStyle/>
          <a:p>
            <a:endParaRPr lang="en-IN"/>
          </a:p>
        </p:txBody>
      </p:sp>
    </p:spTree>
    <p:extLst>
      <p:ext uri="{BB962C8B-B14F-4D97-AF65-F5344CB8AC3E}">
        <p14:creationId xmlns:p14="http://schemas.microsoft.com/office/powerpoint/2010/main" val="3947435591"/>
      </p:ext>
    </p:extLst>
  </p:cSld>
  <p:clrMapOvr>
    <a:overrideClrMapping bg1="lt1" tx1="dk1" bg2="lt2" tx2="dk2" accent1="accent1" accent2="accent2" accent3="accent3" accent4="accent4" accent5="accent5" accent6="accent6" hlink="hlink" folHlink="folHlink"/>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9" name="Straight Connector 8"/>
          <p:cNvSpPr>
            <a:spLocks noChangeShapeType="1"/>
          </p:cNvSpPr>
          <p:nvPr/>
        </p:nvSpPr>
        <p:spPr bwMode="auto">
          <a:xfrm>
            <a:off x="116840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sz="1800"/>
          </a:p>
        </p:txBody>
      </p:sp>
      <p:sp>
        <p:nvSpPr>
          <p:cNvPr id="13" name="Oval 12"/>
          <p:cNvSpPr/>
          <p:nvPr/>
        </p:nvSpPr>
        <p:spPr>
          <a:xfrm>
            <a:off x="10875264" y="5715000"/>
            <a:ext cx="731520" cy="54864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sz="1800" dirty="0"/>
          </a:p>
        </p:txBody>
      </p:sp>
      <p:sp>
        <p:nvSpPr>
          <p:cNvPr id="2" name="Title 1"/>
          <p:cNvSpPr>
            <a:spLocks noGrp="1"/>
          </p:cNvSpPr>
          <p:nvPr>
            <p:ph type="title"/>
          </p:nvPr>
        </p:nvSpPr>
        <p:spPr>
          <a:xfrm rot="5400000">
            <a:off x="5518404" y="3124200"/>
            <a:ext cx="6309360" cy="609600"/>
          </a:xfrm>
        </p:spPr>
        <p:txBody>
          <a:bodyPr anchor="b"/>
          <a:lstStyle>
            <a:lvl1pPr algn="l">
              <a:buNone/>
              <a:defRPr sz="2000" b="1"/>
            </a:lvl1pPr>
          </a:lstStyle>
          <a:p>
            <a:r>
              <a:rPr kumimoji="0" lang="en-US"/>
              <a:t>Click to edit Master title style</a:t>
            </a:r>
          </a:p>
        </p:txBody>
      </p:sp>
      <p:sp>
        <p:nvSpPr>
          <p:cNvPr id="3" name="Picture Placeholder 2"/>
          <p:cNvSpPr>
            <a:spLocks noGrp="1"/>
          </p:cNvSpPr>
          <p:nvPr>
            <p:ph type="pic" idx="1"/>
          </p:nvPr>
        </p:nvSpPr>
        <p:spPr>
          <a:xfrm>
            <a:off x="0" y="0"/>
            <a:ext cx="8229600" cy="6858000"/>
          </a:xfrm>
          <a:solidFill>
            <a:schemeClr val="bg2"/>
          </a:solidFill>
          <a:ln w="1270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lstStyle>
            <a:lvl1pPr marL="0" indent="0">
              <a:buNone/>
              <a:defRPr sz="3200"/>
            </a:lvl1pPr>
          </a:lstStyle>
          <a:p>
            <a:pPr algn="ctr" eaLnBrk="1" latinLnBrk="0" hangingPunct="1">
              <a:buFontTx/>
              <a:buNone/>
            </a:pPr>
            <a:r>
              <a:rPr kumimoji="0" lang="en-US"/>
              <a:t>Click icon to add picture</a:t>
            </a:r>
            <a:endParaRPr kumimoji="0" lang="en-US" dirty="0"/>
          </a:p>
        </p:txBody>
      </p:sp>
      <p:sp>
        <p:nvSpPr>
          <p:cNvPr id="4" name="Text Placeholder 3"/>
          <p:cNvSpPr>
            <a:spLocks noGrp="1"/>
          </p:cNvSpPr>
          <p:nvPr>
            <p:ph type="body" sz="half" idx="2"/>
          </p:nvPr>
        </p:nvSpPr>
        <p:spPr>
          <a:xfrm>
            <a:off x="9021064" y="264795"/>
            <a:ext cx="2032000" cy="4956048"/>
          </a:xfrm>
        </p:spPr>
        <p:txBody>
          <a:bodyPr rot="0" spcFirstLastPara="0" vertOverflow="overflow" horzOverflow="overflow" vert="horz" wrap="square" lIns="91440" tIns="45720" rIns="91440" bIns="45720" numCol="1" spcCol="274320" rtlCol="0" fromWordArt="0" anchor="t" anchorCtr="0" forceAA="0" compatLnSpc="1">
            <a:normAutofit/>
          </a:bodyPr>
          <a:lstStyle>
            <a:lvl1pPr marL="0" indent="0">
              <a:spcBef>
                <a:spcPts val="100"/>
              </a:spcBef>
              <a:spcAft>
                <a:spcPts val="400"/>
              </a:spcAft>
              <a:buFontTx/>
              <a:buNone/>
              <a:defRPr sz="1200"/>
            </a:lvl1pPr>
            <a:lvl2pPr>
              <a:defRPr sz="1200"/>
            </a:lvl2pPr>
            <a:lvl3pPr>
              <a:defRPr sz="1000"/>
            </a:lvl3pPr>
            <a:lvl4pPr>
              <a:defRPr sz="900"/>
            </a:lvl4pPr>
            <a:lvl5pPr>
              <a:defRPr sz="900"/>
            </a:lvl5pPr>
          </a:lstStyle>
          <a:p>
            <a:pPr lvl="0" eaLnBrk="1" latinLnBrk="0" hangingPunct="1"/>
            <a:r>
              <a:rPr kumimoji="0" lang="en-US"/>
              <a:t>Click to edit Master text styles</a:t>
            </a:r>
          </a:p>
        </p:txBody>
      </p:sp>
      <p:sp>
        <p:nvSpPr>
          <p:cNvPr id="10" name="Straight Connector 9"/>
          <p:cNvSpPr>
            <a:spLocks noChangeShapeType="1"/>
          </p:cNvSpPr>
          <p:nvPr/>
        </p:nvSpPr>
        <p:spPr bwMode="auto">
          <a:xfrm>
            <a:off x="11988800" y="0"/>
            <a:ext cx="0" cy="6858000"/>
          </a:xfrm>
          <a:prstGeom prst="line">
            <a:avLst/>
          </a:prstGeom>
          <a:noFill/>
          <a:ln w="9525" cap="flat" cmpd="sng" algn="ctr">
            <a:solidFill>
              <a:schemeClr val="tx1"/>
            </a:solidFill>
            <a:prstDash val="solid"/>
            <a:round/>
            <a:headEnd type="none" w="med" len="med"/>
            <a:tailEnd type="none" w="med" len="med"/>
          </a:ln>
          <a:effectLst/>
        </p:spPr>
        <p:txBody>
          <a:bodyPr vert="horz" wrap="square" lIns="91440" tIns="45720" rIns="91440" bIns="45720" anchor="t" compatLnSpc="1"/>
          <a:lstStyle/>
          <a:p>
            <a:endParaRPr kumimoji="0" lang="en-US" sz="1800"/>
          </a:p>
        </p:txBody>
      </p:sp>
      <p:sp>
        <p:nvSpPr>
          <p:cNvPr id="11" name="Rectangle 10"/>
          <p:cNvSpPr/>
          <p:nvPr/>
        </p:nvSpPr>
        <p:spPr bwMode="auto">
          <a:xfrm>
            <a:off x="11785600" y="0"/>
            <a:ext cx="406400" cy="6858000"/>
          </a:xfrm>
          <a:prstGeom prst="rect">
            <a:avLst/>
          </a:prstGeom>
          <a:solidFill>
            <a:schemeClr val="accent1">
              <a:tint val="6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sz="1800"/>
          </a:p>
        </p:txBody>
      </p:sp>
      <p:sp>
        <p:nvSpPr>
          <p:cNvPr id="12" name="Straight Connector 11"/>
          <p:cNvSpPr>
            <a:spLocks noChangeShapeType="1"/>
          </p:cNvSpPr>
          <p:nvPr/>
        </p:nvSpPr>
        <p:spPr bwMode="auto">
          <a:xfrm>
            <a:off x="11887200" y="0"/>
            <a:ext cx="0" cy="6858000"/>
          </a:xfrm>
          <a:prstGeom prst="line">
            <a:avLst/>
          </a:prstGeom>
          <a:noFill/>
          <a:ln w="9525"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sz="1800"/>
          </a:p>
        </p:txBody>
      </p:sp>
      <p:sp>
        <p:nvSpPr>
          <p:cNvPr id="19" name="Straight Connector 18"/>
          <p:cNvSpPr>
            <a:spLocks noChangeShapeType="1"/>
          </p:cNvSpPr>
          <p:nvPr/>
        </p:nvSpPr>
        <p:spPr bwMode="auto">
          <a:xfrm>
            <a:off x="83312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sz="1800" dirty="0"/>
          </a:p>
        </p:txBody>
      </p:sp>
      <p:sp>
        <p:nvSpPr>
          <p:cNvPr id="20" name="Straight Connector 19"/>
          <p:cNvSpPr>
            <a:spLocks noChangeShapeType="1"/>
          </p:cNvSpPr>
          <p:nvPr/>
        </p:nvSpPr>
        <p:spPr bwMode="auto">
          <a:xfrm>
            <a:off x="8256395" y="0"/>
            <a:ext cx="0" cy="6858000"/>
          </a:xfrm>
          <a:prstGeom prst="line">
            <a:avLst/>
          </a:prstGeom>
          <a:noFill/>
          <a:ln w="1270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sz="1800" dirty="0"/>
          </a:p>
        </p:txBody>
      </p:sp>
      <p:sp>
        <p:nvSpPr>
          <p:cNvPr id="17" name="Date Placeholder 16"/>
          <p:cNvSpPr>
            <a:spLocks noGrp="1"/>
          </p:cNvSpPr>
          <p:nvPr>
            <p:ph type="dt" sz="half" idx="10"/>
          </p:nvPr>
        </p:nvSpPr>
        <p:spPr/>
        <p:txBody>
          <a:bodyPr rtlCol="0"/>
          <a:lstStyle/>
          <a:p>
            <a:fld id="{47D01658-07E0-4A85-81B2-667AE987AAB7}" type="datetimeFigureOut">
              <a:rPr lang="en-IN" smtClean="0"/>
              <a:t>03-11-2025</a:t>
            </a:fld>
            <a:endParaRPr lang="en-IN"/>
          </a:p>
        </p:txBody>
      </p:sp>
      <p:sp>
        <p:nvSpPr>
          <p:cNvPr id="18" name="Slide Number Placeholder 17"/>
          <p:cNvSpPr>
            <a:spLocks noGrp="1"/>
          </p:cNvSpPr>
          <p:nvPr>
            <p:ph type="sldNum" sz="quarter" idx="11"/>
          </p:nvPr>
        </p:nvSpPr>
        <p:spPr/>
        <p:txBody>
          <a:bodyPr rtlCol="0"/>
          <a:lstStyle/>
          <a:p>
            <a:fld id="{E282673B-EF6B-4C27-B529-FF6B9FC833B6}" type="slidenum">
              <a:rPr lang="en-IN" smtClean="0"/>
              <a:t>‹#›</a:t>
            </a:fld>
            <a:endParaRPr lang="en-IN"/>
          </a:p>
        </p:txBody>
      </p:sp>
      <p:sp>
        <p:nvSpPr>
          <p:cNvPr id="21" name="Footer Placeholder 20"/>
          <p:cNvSpPr>
            <a:spLocks noGrp="1"/>
          </p:cNvSpPr>
          <p:nvPr>
            <p:ph type="ftr" sz="quarter" idx="12"/>
          </p:nvPr>
        </p:nvSpPr>
        <p:spPr/>
        <p:txBody>
          <a:bodyPr rtlCol="0"/>
          <a:lstStyle/>
          <a:p>
            <a:endParaRPr lang="en-IN"/>
          </a:p>
        </p:txBody>
      </p:sp>
    </p:spTree>
    <p:extLst>
      <p:ext uri="{BB962C8B-B14F-4D97-AF65-F5344CB8AC3E}">
        <p14:creationId xmlns:p14="http://schemas.microsoft.com/office/powerpoint/2010/main" val="860807716"/>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Vertical Text Placeholder 2"/>
          <p:cNvSpPr>
            <a:spLocks noGrp="1"/>
          </p:cNvSpPr>
          <p:nvPr>
            <p:ph type="body" orient="vert" idx="1"/>
          </p:nvPr>
        </p:nvSpPr>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47D01658-07E0-4A85-81B2-667AE987AAB7}" type="datetimeFigureOut">
              <a:rPr lang="en-IN" smtClean="0"/>
              <a:t>03-11-2025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E282673B-EF6B-4C27-B529-FF6B9FC833B6}" type="slidenum">
              <a:rPr lang="en-IN" smtClean="0"/>
              <a:t>‹#›</a:t>
            </a:fld>
            <a:endParaRPr lang="en-IN"/>
          </a:p>
        </p:txBody>
      </p:sp>
    </p:spTree>
    <p:extLst>
      <p:ext uri="{BB962C8B-B14F-4D97-AF65-F5344CB8AC3E}">
        <p14:creationId xmlns:p14="http://schemas.microsoft.com/office/powerpoint/2010/main" val="3720237827"/>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40"/>
            <a:ext cx="2235200" cy="5851525"/>
          </a:xfrm>
        </p:spPr>
        <p:txBody>
          <a:bodyPr vert="eaVert"/>
          <a:lstStyle/>
          <a:p>
            <a:r>
              <a:rPr kumimoji="0" lang="en-US"/>
              <a:t>Click to edit Master title style</a:t>
            </a:r>
          </a:p>
        </p:txBody>
      </p:sp>
      <p:sp>
        <p:nvSpPr>
          <p:cNvPr id="3" name="Vertical Text Placeholder 2"/>
          <p:cNvSpPr>
            <a:spLocks noGrp="1"/>
          </p:cNvSpPr>
          <p:nvPr>
            <p:ph type="body" orient="vert" idx="1"/>
          </p:nvPr>
        </p:nvSpPr>
        <p:spPr>
          <a:xfrm>
            <a:off x="609600" y="274639"/>
            <a:ext cx="8026400" cy="5851525"/>
          </a:xfrm>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47D01658-07E0-4A85-81B2-667AE987AAB7}" type="datetimeFigureOut">
              <a:rPr lang="en-IN" smtClean="0"/>
              <a:t>03-11-2025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E282673B-EF6B-4C27-B529-FF6B9FC833B6}" type="slidenum">
              <a:rPr lang="en-IN" smtClean="0"/>
              <a:t>‹#›</a:t>
            </a:fld>
            <a:endParaRPr lang="en-IN"/>
          </a:p>
        </p:txBody>
      </p:sp>
    </p:spTree>
    <p:extLst>
      <p:ext uri="{BB962C8B-B14F-4D97-AF65-F5344CB8AC3E}">
        <p14:creationId xmlns:p14="http://schemas.microsoft.com/office/powerpoint/2010/main" val="52271262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6.xml"/><Relationship Id="rId3" Type="http://schemas.openxmlformats.org/officeDocument/2006/relationships/slideLayout" Target="../slideLayouts/slideLayout21.xml"/><Relationship Id="rId7" Type="http://schemas.openxmlformats.org/officeDocument/2006/relationships/slideLayout" Target="../slideLayouts/slideLayout25.xml"/><Relationship Id="rId12" Type="http://schemas.openxmlformats.org/officeDocument/2006/relationships/theme" Target="../theme/theme2.xml"/><Relationship Id="rId2" Type="http://schemas.openxmlformats.org/officeDocument/2006/relationships/slideLayout" Target="../slideLayouts/slideLayout20.xml"/><Relationship Id="rId1" Type="http://schemas.openxmlformats.org/officeDocument/2006/relationships/slideLayout" Target="../slideLayouts/slideLayout19.xml"/><Relationship Id="rId6" Type="http://schemas.openxmlformats.org/officeDocument/2006/relationships/slideLayout" Target="../slideLayouts/slideLayout24.xml"/><Relationship Id="rId11" Type="http://schemas.openxmlformats.org/officeDocument/2006/relationships/slideLayout" Target="../slideLayouts/slideLayout29.xml"/><Relationship Id="rId5" Type="http://schemas.openxmlformats.org/officeDocument/2006/relationships/slideLayout" Target="../slideLayouts/slideLayout23.xml"/><Relationship Id="rId10" Type="http://schemas.openxmlformats.org/officeDocument/2006/relationships/slideLayout" Target="../slideLayouts/slideLayout28.xml"/><Relationship Id="rId4" Type="http://schemas.openxmlformats.org/officeDocument/2006/relationships/slideLayout" Target="../slideLayouts/slideLayout22.xml"/><Relationship Id="rId9" Type="http://schemas.openxmlformats.org/officeDocument/2006/relationships/slideLayout" Target="../slideLayouts/slideLayout27.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7.xml"/><Relationship Id="rId3" Type="http://schemas.openxmlformats.org/officeDocument/2006/relationships/slideLayout" Target="../slideLayouts/slideLayout32.xml"/><Relationship Id="rId7" Type="http://schemas.openxmlformats.org/officeDocument/2006/relationships/slideLayout" Target="../slideLayouts/slideLayout36.xml"/><Relationship Id="rId12" Type="http://schemas.openxmlformats.org/officeDocument/2006/relationships/theme" Target="../theme/theme3.xml"/><Relationship Id="rId2" Type="http://schemas.openxmlformats.org/officeDocument/2006/relationships/slideLayout" Target="../slideLayouts/slideLayout31.xml"/><Relationship Id="rId1" Type="http://schemas.openxmlformats.org/officeDocument/2006/relationships/slideLayout" Target="../slideLayouts/slideLayout30.xml"/><Relationship Id="rId6" Type="http://schemas.openxmlformats.org/officeDocument/2006/relationships/slideLayout" Target="../slideLayouts/slideLayout35.xml"/><Relationship Id="rId11" Type="http://schemas.openxmlformats.org/officeDocument/2006/relationships/slideLayout" Target="../slideLayouts/slideLayout40.xml"/><Relationship Id="rId5" Type="http://schemas.openxmlformats.org/officeDocument/2006/relationships/slideLayout" Target="../slideLayouts/slideLayout34.xml"/><Relationship Id="rId10" Type="http://schemas.openxmlformats.org/officeDocument/2006/relationships/slideLayout" Target="../slideLayouts/slideLayout39.xml"/><Relationship Id="rId4" Type="http://schemas.openxmlformats.org/officeDocument/2006/relationships/slideLayout" Target="../slideLayouts/slideLayout33.xml"/><Relationship Id="rId9" Type="http://schemas.openxmlformats.org/officeDocument/2006/relationships/slideLayout" Target="../slideLayouts/slideLayout38.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8.xml"/><Relationship Id="rId3" Type="http://schemas.openxmlformats.org/officeDocument/2006/relationships/slideLayout" Target="../slideLayouts/slideLayout43.xml"/><Relationship Id="rId7" Type="http://schemas.openxmlformats.org/officeDocument/2006/relationships/slideLayout" Target="../slideLayouts/slideLayout47.xml"/><Relationship Id="rId12" Type="http://schemas.openxmlformats.org/officeDocument/2006/relationships/theme" Target="../theme/theme4.xml"/><Relationship Id="rId2" Type="http://schemas.openxmlformats.org/officeDocument/2006/relationships/slideLayout" Target="../slideLayouts/slideLayout42.xml"/><Relationship Id="rId1" Type="http://schemas.openxmlformats.org/officeDocument/2006/relationships/slideLayout" Target="../slideLayouts/slideLayout41.xml"/><Relationship Id="rId6" Type="http://schemas.openxmlformats.org/officeDocument/2006/relationships/slideLayout" Target="../slideLayouts/slideLayout46.xml"/><Relationship Id="rId11" Type="http://schemas.openxmlformats.org/officeDocument/2006/relationships/slideLayout" Target="../slideLayouts/slideLayout51.xml"/><Relationship Id="rId5" Type="http://schemas.openxmlformats.org/officeDocument/2006/relationships/slideLayout" Target="../slideLayouts/slideLayout45.xml"/><Relationship Id="rId10" Type="http://schemas.openxmlformats.org/officeDocument/2006/relationships/slideLayout" Target="../slideLayouts/slideLayout50.xml"/><Relationship Id="rId4" Type="http://schemas.openxmlformats.org/officeDocument/2006/relationships/slideLayout" Target="../slideLayouts/slideLayout44.xml"/><Relationship Id="rId9" Type="http://schemas.openxmlformats.org/officeDocument/2006/relationships/slideLayout" Target="../slideLayouts/slideLayout4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6294A45C-8F79-9A61-77E8-09BC4E628377}"/>
              </a:ext>
            </a:extLst>
          </p:cNvPr>
          <p:cNvSpPr>
            <a:spLocks noGrp="1"/>
          </p:cNvSpPr>
          <p:nvPr>
            <p:ph type="title"/>
          </p:nvPr>
        </p:nvSpPr>
        <p:spPr>
          <a:xfrm>
            <a:off x="1139952" y="512064"/>
            <a:ext cx="9912096" cy="1014984"/>
          </a:xfrm>
          <a:prstGeom prst="rect">
            <a:avLst/>
          </a:prstGeom>
        </p:spPr>
        <p:txBody>
          <a:bodyPr vert="horz" lIns="91440" tIns="45720" rIns="91440" bIns="45720" rtlCol="0" anchor="t">
            <a:noAutofit/>
          </a:bodyPr>
          <a:lstStyle/>
          <a:p>
            <a:r>
              <a:rPr lang="en-US"/>
              <a:t>Click to edit Master title style</a:t>
            </a:r>
          </a:p>
        </p:txBody>
      </p:sp>
      <p:sp>
        <p:nvSpPr>
          <p:cNvPr id="3" name="Text Placeholder 2">
            <a:extLst>
              <a:ext uri="{FF2B5EF4-FFF2-40B4-BE49-F238E27FC236}">
                <a16:creationId xmlns:a16="http://schemas.microsoft.com/office/drawing/2014/main" id="{8646656E-6C21-DB29-00F0-0CC844DE3713}"/>
              </a:ext>
            </a:extLst>
          </p:cNvPr>
          <p:cNvSpPr>
            <a:spLocks noGrp="1"/>
          </p:cNvSpPr>
          <p:nvPr>
            <p:ph type="body" idx="1"/>
          </p:nvPr>
        </p:nvSpPr>
        <p:spPr>
          <a:xfrm>
            <a:off x="838200" y="1825625"/>
            <a:ext cx="10515600" cy="4351338"/>
          </a:xfrm>
          <a:prstGeom prst="rect">
            <a:avLst/>
          </a:prstGeom>
        </p:spPr>
        <p:txBody>
          <a:bodyPr vert="horz" lIns="91440" tIns="45720" rIns="91440" bIns="45720" rtlCol="0">
            <a:no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3054252815"/>
      </p:ext>
    </p:extLst>
  </p:cSld>
  <p:clrMap bg1="lt1" tx1="dk1" bg2="lt2" tx2="dk2" accent1="accent1" accent2="accent2" accent3="accent3" accent4="accent4" accent5="accent5" accent6="accent6" hlink="hlink" folHlink="folHlink"/>
  <p:sldLayoutIdLst>
    <p:sldLayoutId id="2147483649" r:id="rId1"/>
    <p:sldLayoutId id="2147483659" r:id="rId2"/>
    <p:sldLayoutId id="2147483660" r:id="rId3"/>
    <p:sldLayoutId id="2147483651" r:id="rId4"/>
    <p:sldLayoutId id="2147483658" r:id="rId5"/>
    <p:sldLayoutId id="2147483661" r:id="rId6"/>
    <p:sldLayoutId id="2147483663" r:id="rId7"/>
    <p:sldLayoutId id="2147483664" r:id="rId8"/>
    <p:sldLayoutId id="2147483668" r:id="rId9"/>
    <p:sldLayoutId id="2147483662" r:id="rId10"/>
    <p:sldLayoutId id="2147483653" r:id="rId11"/>
    <p:sldLayoutId id="2147483669" r:id="rId12"/>
    <p:sldLayoutId id="2147483665" r:id="rId13"/>
    <p:sldLayoutId id="2147483666" r:id="rId14"/>
    <p:sldLayoutId id="2147483667" r:id="rId15"/>
    <p:sldLayoutId id="2147483654" r:id="rId16"/>
    <p:sldLayoutId id="2147483655" r:id="rId17"/>
    <p:sldLayoutId id="2147483670" r:id="rId18"/>
  </p:sldLayoutIdLst>
  <p:hf sldNum="0" hdr="0" ftr="0" dt="0"/>
  <p:txStyles>
    <p:titleStyle>
      <a:lvl1pPr algn="ctr" defTabSz="914400" rtl="0" eaLnBrk="1" latinLnBrk="0" hangingPunct="1">
        <a:lnSpc>
          <a:spcPct val="100000"/>
        </a:lnSpc>
        <a:spcBef>
          <a:spcPct val="0"/>
        </a:spcBef>
        <a:buNone/>
        <a:defRPr sz="60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Tree>
    <p:extLst>
      <p:ext uri="{BB962C8B-B14F-4D97-AF65-F5344CB8AC3E}">
        <p14:creationId xmlns:p14="http://schemas.microsoft.com/office/powerpoint/2010/main" val="1299103930"/>
      </p:ext>
    </p:extLst>
  </p:cSld>
  <p:clrMap bg1="lt1" tx1="dk1" bg2="lt2" tx2="dk2" accent1="accent1" accent2="accent2" accent3="accent3" accent4="accent4" accent5="accent5" accent6="accent6" hlink="hlink" folHlink="folHlink"/>
  <p:sldLayoutIdLst>
    <p:sldLayoutId id="2147483672" r:id="rId1"/>
    <p:sldLayoutId id="2147483673" r:id="rId2"/>
    <p:sldLayoutId id="2147483674" r:id="rId3"/>
    <p:sldLayoutId id="2147483675" r:id="rId4"/>
    <p:sldLayoutId id="2147483676" r:id="rId5"/>
    <p:sldLayoutId id="2147483677" r:id="rId6"/>
    <p:sldLayoutId id="2147483678" r:id="rId7"/>
    <p:sldLayoutId id="2147483679" r:id="rId8"/>
    <p:sldLayoutId id="2147483680" r:id="rId9"/>
    <p:sldLayoutId id="2147483681" r:id="rId10"/>
    <p:sldLayoutId id="2147483682"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846CE7D5-CF57-46EF-B807-FDD0502418D4}" type="datetimeFigureOut">
              <a:rPr lang="en-GB" smtClean="0"/>
              <a:t>03/11/2025</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330EA680-D336-4FF7-8B7A-9848BB0A1C32}" type="slidenum">
              <a:rPr lang="en-GB" smtClean="0"/>
              <a:t>‹#›</a:t>
            </a:fld>
            <a:endParaRPr lang="en-GB"/>
          </a:p>
        </p:txBody>
      </p:sp>
    </p:spTree>
    <p:extLst>
      <p:ext uri="{BB962C8B-B14F-4D97-AF65-F5344CB8AC3E}">
        <p14:creationId xmlns:p14="http://schemas.microsoft.com/office/powerpoint/2010/main" val="2153993712"/>
      </p:ext>
    </p:extLst>
  </p:cSld>
  <p:clrMap bg1="lt1" tx1="dk1" bg2="lt2" tx2="dk2" accent1="accent1" accent2="accent2" accent3="accent3" accent4="accent4" accent5="accent5" accent6="accent6" hlink="hlink" folHlink="folHlink"/>
  <p:sldLayoutIdLst>
    <p:sldLayoutId id="2147483684" r:id="rId1"/>
    <p:sldLayoutId id="2147483685" r:id="rId2"/>
    <p:sldLayoutId id="2147483686" r:id="rId3"/>
    <p:sldLayoutId id="2147483687" r:id="rId4"/>
    <p:sldLayoutId id="2147483688" r:id="rId5"/>
    <p:sldLayoutId id="2147483689" r:id="rId6"/>
    <p:sldLayoutId id="2147483690" r:id="rId7"/>
    <p:sldLayoutId id="2147483691" r:id="rId8"/>
    <p:sldLayoutId id="2147483692" r:id="rId9"/>
    <p:sldLayoutId id="2147483693" r:id="rId10"/>
    <p:sldLayoutId id="2147483694"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6" name="Straight Connector 15"/>
          <p:cNvSpPr>
            <a:spLocks noChangeShapeType="1"/>
          </p:cNvSpPr>
          <p:nvPr/>
        </p:nvSpPr>
        <p:spPr bwMode="auto">
          <a:xfrm>
            <a:off x="11684000" y="0"/>
            <a:ext cx="0" cy="6858000"/>
          </a:xfrm>
          <a:prstGeom prst="line">
            <a:avLst/>
          </a:prstGeom>
          <a:noFill/>
          <a:ln w="38100" cap="flat" cmpd="sng" algn="ctr">
            <a:solidFill>
              <a:schemeClr val="accent1">
                <a:tint val="60000"/>
                <a:alpha val="93000"/>
              </a:schemeClr>
            </a:solidFill>
            <a:prstDash val="solid"/>
            <a:round/>
            <a:headEnd type="none" w="med" len="med"/>
            <a:tailEnd type="none" w="med" len="med"/>
          </a:ln>
          <a:effectLst/>
        </p:spPr>
        <p:txBody>
          <a:bodyPr vert="horz" wrap="square" lIns="91440" tIns="45720" rIns="91440" bIns="45720" anchor="t" compatLnSpc="1"/>
          <a:lstStyle/>
          <a:p>
            <a:endParaRPr kumimoji="0" lang="en-US" sz="1800" dirty="0"/>
          </a:p>
        </p:txBody>
      </p:sp>
      <p:sp>
        <p:nvSpPr>
          <p:cNvPr id="22" name="Title Placeholder 21"/>
          <p:cNvSpPr>
            <a:spLocks noGrp="1"/>
          </p:cNvSpPr>
          <p:nvPr>
            <p:ph type="title"/>
          </p:nvPr>
        </p:nvSpPr>
        <p:spPr>
          <a:xfrm>
            <a:off x="609600" y="274638"/>
            <a:ext cx="9956800" cy="1143000"/>
          </a:xfrm>
          <a:prstGeom prst="rect">
            <a:avLst/>
          </a:prstGeom>
        </p:spPr>
        <p:txBody>
          <a:bodyPr vert="horz" anchor="b">
            <a:normAutofit/>
          </a:bodyPr>
          <a:lstStyle/>
          <a:p>
            <a:r>
              <a:rPr kumimoji="0" lang="en-US"/>
              <a:t>Click to edit Master title style</a:t>
            </a:r>
          </a:p>
        </p:txBody>
      </p:sp>
      <p:sp>
        <p:nvSpPr>
          <p:cNvPr id="13" name="Text Placeholder 12"/>
          <p:cNvSpPr>
            <a:spLocks noGrp="1"/>
          </p:cNvSpPr>
          <p:nvPr>
            <p:ph type="body" idx="1"/>
          </p:nvPr>
        </p:nvSpPr>
        <p:spPr>
          <a:xfrm>
            <a:off x="609600" y="1600200"/>
            <a:ext cx="9956800" cy="4873752"/>
          </a:xfrm>
          <a:prstGeom prst="rect">
            <a:avLst/>
          </a:prstGeom>
        </p:spPr>
        <p:txBody>
          <a:bodyPr vert="horz">
            <a:normAutofit/>
          </a:bodyPr>
          <a:lstStyle/>
          <a:p>
            <a:pPr lvl="0" eaLnBrk="1" latinLnBrk="0" hangingPunct="1"/>
            <a:r>
              <a:rPr kumimoji="0" lang="en-US"/>
              <a:t>Click to edit Master text styles</a:t>
            </a:r>
          </a:p>
          <a:p>
            <a:pPr lvl="1" eaLnBrk="1" latinLnBrk="0" hangingPunct="1"/>
            <a:r>
              <a:rPr kumimoji="0" lang="en-US"/>
              <a:t>Second level</a:t>
            </a:r>
          </a:p>
          <a:p>
            <a:pPr lvl="2" eaLnBrk="1" latinLnBrk="0" hangingPunct="1"/>
            <a:r>
              <a:rPr kumimoji="0" lang="en-US"/>
              <a:t>Third level</a:t>
            </a:r>
          </a:p>
          <a:p>
            <a:pPr lvl="3" eaLnBrk="1" latinLnBrk="0" hangingPunct="1"/>
            <a:r>
              <a:rPr kumimoji="0" lang="en-US"/>
              <a:t>Fourth level</a:t>
            </a:r>
          </a:p>
          <a:p>
            <a:pPr lvl="4" eaLnBrk="1" latinLnBrk="0" hangingPunct="1"/>
            <a:r>
              <a:rPr kumimoji="0" lang="en-US"/>
              <a:t>Fifth level</a:t>
            </a:r>
          </a:p>
        </p:txBody>
      </p:sp>
      <p:sp>
        <p:nvSpPr>
          <p:cNvPr id="14" name="Date Placeholder 13"/>
          <p:cNvSpPr>
            <a:spLocks noGrp="1"/>
          </p:cNvSpPr>
          <p:nvPr>
            <p:ph type="dt" sz="half" idx="2"/>
          </p:nvPr>
        </p:nvSpPr>
        <p:spPr>
          <a:xfrm rot="5400000">
            <a:off x="10454640" y="1017843"/>
            <a:ext cx="2011680" cy="512064"/>
          </a:xfrm>
          <a:prstGeom prst="rect">
            <a:avLst/>
          </a:prstGeom>
        </p:spPr>
        <p:txBody>
          <a:bodyPr vert="horz" anchor="ctr" anchorCtr="0"/>
          <a:lstStyle>
            <a:lvl1pPr algn="r" eaLnBrk="1" latinLnBrk="0" hangingPunct="1">
              <a:defRPr kumimoji="0" sz="1200">
                <a:solidFill>
                  <a:schemeClr val="tx2"/>
                </a:solidFill>
              </a:defRPr>
            </a:lvl1pPr>
          </a:lstStyle>
          <a:p>
            <a:fld id="{47D01658-07E0-4A85-81B2-667AE987AAB7}" type="datetimeFigureOut">
              <a:rPr lang="en-IN" smtClean="0"/>
              <a:t>03-11-2025</a:t>
            </a:fld>
            <a:endParaRPr lang="en-IN"/>
          </a:p>
        </p:txBody>
      </p:sp>
      <p:sp>
        <p:nvSpPr>
          <p:cNvPr id="3" name="Footer Placeholder 2"/>
          <p:cNvSpPr>
            <a:spLocks noGrp="1"/>
          </p:cNvSpPr>
          <p:nvPr>
            <p:ph type="ftr" sz="quarter" idx="3"/>
          </p:nvPr>
        </p:nvSpPr>
        <p:spPr>
          <a:xfrm rot="5400000">
            <a:off x="9853648" y="3676280"/>
            <a:ext cx="3200400" cy="487680"/>
          </a:xfrm>
          <a:prstGeom prst="rect">
            <a:avLst/>
          </a:prstGeom>
        </p:spPr>
        <p:txBody>
          <a:bodyPr vert="horz" anchor="ctr" anchorCtr="0"/>
          <a:lstStyle>
            <a:lvl1pPr algn="l" eaLnBrk="1" latinLnBrk="0" hangingPunct="1">
              <a:defRPr kumimoji="0" sz="1200">
                <a:solidFill>
                  <a:schemeClr val="tx2"/>
                </a:solidFill>
              </a:defRPr>
            </a:lvl1pPr>
          </a:lstStyle>
          <a:p>
            <a:endParaRPr lang="en-IN"/>
          </a:p>
        </p:txBody>
      </p:sp>
      <p:sp>
        <p:nvSpPr>
          <p:cNvPr id="7" name="Straight Connector 6"/>
          <p:cNvSpPr>
            <a:spLocks noChangeShapeType="1"/>
          </p:cNvSpPr>
          <p:nvPr/>
        </p:nvSpPr>
        <p:spPr bwMode="auto">
          <a:xfrm>
            <a:off x="101600"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sz="1800"/>
          </a:p>
        </p:txBody>
      </p:sp>
      <p:sp>
        <p:nvSpPr>
          <p:cNvPr id="9" name="Straight Connector 8"/>
          <p:cNvSpPr>
            <a:spLocks noChangeShapeType="1"/>
          </p:cNvSpPr>
          <p:nvPr/>
        </p:nvSpPr>
        <p:spPr bwMode="auto">
          <a:xfrm>
            <a:off x="11988800" y="0"/>
            <a:ext cx="0" cy="6858000"/>
          </a:xfrm>
          <a:prstGeom prst="line">
            <a:avLst/>
          </a:prstGeom>
          <a:noFill/>
          <a:ln w="1905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sz="1800"/>
          </a:p>
        </p:txBody>
      </p:sp>
      <p:sp>
        <p:nvSpPr>
          <p:cNvPr id="10" name="Rectangle 9"/>
          <p:cNvSpPr/>
          <p:nvPr/>
        </p:nvSpPr>
        <p:spPr bwMode="auto">
          <a:xfrm>
            <a:off x="11785600" y="0"/>
            <a:ext cx="406400" cy="6858000"/>
          </a:xfrm>
          <a:prstGeom prst="rect">
            <a:avLst/>
          </a:prstGeom>
          <a:solidFill>
            <a:schemeClr val="accent1">
              <a:tint val="60000"/>
              <a:alpha val="87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sz="1800"/>
          </a:p>
        </p:txBody>
      </p:sp>
      <p:sp>
        <p:nvSpPr>
          <p:cNvPr id="11" name="Straight Connector 10"/>
          <p:cNvSpPr>
            <a:spLocks noChangeShapeType="1"/>
          </p:cNvSpPr>
          <p:nvPr/>
        </p:nvSpPr>
        <p:spPr bwMode="auto">
          <a:xfrm>
            <a:off x="11887200" y="0"/>
            <a:ext cx="0" cy="6858000"/>
          </a:xfrm>
          <a:prstGeom prst="line">
            <a:avLst/>
          </a:prstGeom>
          <a:noFill/>
          <a:ln w="9525"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sz="1800"/>
          </a:p>
        </p:txBody>
      </p:sp>
      <p:sp>
        <p:nvSpPr>
          <p:cNvPr id="12" name="Oval 11"/>
          <p:cNvSpPr/>
          <p:nvPr/>
        </p:nvSpPr>
        <p:spPr>
          <a:xfrm>
            <a:off x="10875264" y="5715000"/>
            <a:ext cx="731520" cy="54864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sz="1800" dirty="0"/>
          </a:p>
        </p:txBody>
      </p:sp>
      <p:sp>
        <p:nvSpPr>
          <p:cNvPr id="23" name="Slide Number Placeholder 22"/>
          <p:cNvSpPr>
            <a:spLocks noGrp="1"/>
          </p:cNvSpPr>
          <p:nvPr>
            <p:ph type="sldNum" sz="quarter" idx="4"/>
          </p:nvPr>
        </p:nvSpPr>
        <p:spPr>
          <a:xfrm>
            <a:off x="10838688" y="5734050"/>
            <a:ext cx="812800" cy="521208"/>
          </a:xfrm>
          <a:prstGeom prst="rect">
            <a:avLst/>
          </a:prstGeom>
        </p:spPr>
        <p:txBody>
          <a:bodyPr vert="horz" anchor="ctr"/>
          <a:lstStyle>
            <a:lvl1pPr algn="ctr" eaLnBrk="1" latinLnBrk="0" hangingPunct="1">
              <a:defRPr kumimoji="0" sz="1400" b="1">
                <a:solidFill>
                  <a:srgbClr val="FFFFFF"/>
                </a:solidFill>
              </a:defRPr>
            </a:lvl1pPr>
          </a:lstStyle>
          <a:p>
            <a:fld id="{E282673B-EF6B-4C27-B529-FF6B9FC833B6}" type="slidenum">
              <a:rPr lang="en-IN" smtClean="0"/>
              <a:t>‹#›</a:t>
            </a:fld>
            <a:endParaRPr lang="en-IN"/>
          </a:p>
        </p:txBody>
      </p:sp>
    </p:spTree>
    <p:extLst>
      <p:ext uri="{BB962C8B-B14F-4D97-AF65-F5344CB8AC3E}">
        <p14:creationId xmlns:p14="http://schemas.microsoft.com/office/powerpoint/2010/main" val="271067586"/>
      </p:ext>
    </p:extLst>
  </p:cSld>
  <p:clrMap bg1="lt1" tx1="dk1" bg2="lt2" tx2="dk2" accent1="accent1" accent2="accent2" accent3="accent3" accent4="accent4" accent5="accent5" accent6="accent6" hlink="hlink" folHlink="folHlink"/>
  <p:sldLayoutIdLst>
    <p:sldLayoutId id="2147483696" r:id="rId1"/>
    <p:sldLayoutId id="2147483697" r:id="rId2"/>
    <p:sldLayoutId id="2147483698" r:id="rId3"/>
    <p:sldLayoutId id="2147483699" r:id="rId4"/>
    <p:sldLayoutId id="2147483700" r:id="rId5"/>
    <p:sldLayoutId id="2147483701" r:id="rId6"/>
    <p:sldLayoutId id="2147483702" r:id="rId7"/>
    <p:sldLayoutId id="2147483703" r:id="rId8"/>
    <p:sldLayoutId id="2147483704" r:id="rId9"/>
    <p:sldLayoutId id="2147483705" r:id="rId10"/>
    <p:sldLayoutId id="2147483706" r:id="rId11"/>
  </p:sldLayoutIdLst>
  <p:txStyles>
    <p:titleStyle>
      <a:lvl1pPr algn="l" rtl="0" eaLnBrk="1" latinLnBrk="0" hangingPunct="1">
        <a:spcBef>
          <a:spcPct val="0"/>
        </a:spcBef>
        <a:buNone/>
        <a:defRPr kumimoji="0" sz="3000" b="0" kern="1200" cap="small" baseline="0">
          <a:solidFill>
            <a:schemeClr val="tx2"/>
          </a:solidFill>
          <a:latin typeface="+mj-lt"/>
          <a:ea typeface="+mj-ea"/>
          <a:cs typeface="+mj-cs"/>
        </a:defRPr>
      </a:lvl1pPr>
    </p:titleStyle>
    <p:bodyStyle>
      <a:lvl1pPr marL="274320" indent="-274320" algn="l" rtl="0" eaLnBrk="1" latinLnBrk="0" hangingPunct="1">
        <a:spcBef>
          <a:spcPts val="600"/>
        </a:spcBef>
        <a:buClr>
          <a:schemeClr val="accent1"/>
        </a:buClr>
        <a:buSzPct val="70000"/>
        <a:buFont typeface="Wingdings"/>
        <a:buChar char=""/>
        <a:defRPr kumimoji="0" sz="2400" kern="1200">
          <a:solidFill>
            <a:schemeClr val="tx1"/>
          </a:solidFill>
          <a:latin typeface="+mn-lt"/>
          <a:ea typeface="+mn-ea"/>
          <a:cs typeface="+mn-cs"/>
        </a:defRPr>
      </a:lvl1pPr>
      <a:lvl2pPr marL="640080" indent="-274320" algn="l" rtl="0" eaLnBrk="1" latinLnBrk="0" hangingPunct="1">
        <a:spcBef>
          <a:spcPct val="20000"/>
        </a:spcBef>
        <a:buClr>
          <a:schemeClr val="accent1"/>
        </a:buClr>
        <a:buSzPct val="80000"/>
        <a:buFont typeface="Wingdings 2"/>
        <a:buChar char=""/>
        <a:defRPr kumimoji="0" sz="2100" kern="1200">
          <a:solidFill>
            <a:schemeClr val="tx1"/>
          </a:solidFill>
          <a:latin typeface="+mn-lt"/>
          <a:ea typeface="+mn-ea"/>
          <a:cs typeface="+mn-cs"/>
        </a:defRPr>
      </a:lvl2pPr>
      <a:lvl3pPr marL="914400" indent="-182880" algn="l" rtl="0" eaLnBrk="1" latinLnBrk="0" hangingPunct="1">
        <a:spcBef>
          <a:spcPct val="20000"/>
        </a:spcBef>
        <a:buClr>
          <a:schemeClr val="accent1">
            <a:shade val="75000"/>
          </a:schemeClr>
        </a:buClr>
        <a:buSzPct val="60000"/>
        <a:buFont typeface="Wingdings"/>
        <a:buChar char=""/>
        <a:defRPr kumimoji="0" sz="1800" kern="1200">
          <a:solidFill>
            <a:schemeClr val="tx1"/>
          </a:solidFill>
          <a:latin typeface="+mn-lt"/>
          <a:ea typeface="+mn-ea"/>
          <a:cs typeface="+mn-cs"/>
        </a:defRPr>
      </a:lvl3pPr>
      <a:lvl4pPr marL="1188720" indent="-182880" algn="l" rtl="0" eaLnBrk="1" latinLnBrk="0" hangingPunct="1">
        <a:spcBef>
          <a:spcPct val="20000"/>
        </a:spcBef>
        <a:buClr>
          <a:schemeClr val="accent1">
            <a:tint val="60000"/>
          </a:schemeClr>
        </a:buClr>
        <a:buSzPct val="60000"/>
        <a:buFont typeface="Wingdings"/>
        <a:buChar char=""/>
        <a:defRPr kumimoji="0" sz="1800" kern="1200">
          <a:solidFill>
            <a:schemeClr val="tx1"/>
          </a:solidFill>
          <a:latin typeface="+mn-lt"/>
          <a:ea typeface="+mn-ea"/>
          <a:cs typeface="+mn-cs"/>
        </a:defRPr>
      </a:lvl4pPr>
      <a:lvl5pPr marL="1463040" indent="-182880" algn="l" rtl="0" eaLnBrk="1" latinLnBrk="0" hangingPunct="1">
        <a:spcBef>
          <a:spcPct val="20000"/>
        </a:spcBef>
        <a:buClr>
          <a:schemeClr val="accent2">
            <a:tint val="60000"/>
          </a:schemeClr>
        </a:buClr>
        <a:buSzPct val="68000"/>
        <a:buFont typeface="Wingdings 2"/>
        <a:buChar char=""/>
        <a:defRPr kumimoji="0" sz="1600" kern="1200">
          <a:solidFill>
            <a:schemeClr val="tx1"/>
          </a:solidFill>
          <a:latin typeface="+mn-lt"/>
          <a:ea typeface="+mn-ea"/>
          <a:cs typeface="+mn-cs"/>
        </a:defRPr>
      </a:lvl5pPr>
      <a:lvl6pPr marL="1737360" indent="-182880" algn="l" rtl="0" eaLnBrk="1" latinLnBrk="0" hangingPunct="1">
        <a:spcBef>
          <a:spcPct val="20000"/>
        </a:spcBef>
        <a:buClr>
          <a:schemeClr val="accent1"/>
        </a:buClr>
        <a:buChar char="•"/>
        <a:defRPr kumimoji="0" sz="1600" kern="1200">
          <a:solidFill>
            <a:schemeClr val="tx2"/>
          </a:solidFill>
          <a:latin typeface="+mn-lt"/>
          <a:ea typeface="+mn-ea"/>
          <a:cs typeface="+mn-cs"/>
        </a:defRPr>
      </a:lvl6pPr>
      <a:lvl7pPr marL="2011680" indent="-182880" algn="l" rtl="0" eaLnBrk="1" latinLnBrk="0" hangingPunct="1">
        <a:spcBef>
          <a:spcPct val="20000"/>
        </a:spcBef>
        <a:buClr>
          <a:schemeClr val="accent1">
            <a:tint val="60000"/>
          </a:schemeClr>
        </a:buClr>
        <a:buSzPct val="60000"/>
        <a:buFont typeface="Wingdings"/>
        <a:buChar char=""/>
        <a:defRPr kumimoji="0" sz="1400" kern="1200" baseline="0">
          <a:solidFill>
            <a:schemeClr val="tx2"/>
          </a:solidFill>
          <a:latin typeface="+mn-lt"/>
          <a:ea typeface="+mn-ea"/>
          <a:cs typeface="+mn-cs"/>
        </a:defRPr>
      </a:lvl7pPr>
      <a:lvl8pPr marL="2286000" indent="-182880" algn="l" rtl="0" eaLnBrk="1" latinLnBrk="0" hangingPunct="1">
        <a:spcBef>
          <a:spcPct val="20000"/>
        </a:spcBef>
        <a:buClr>
          <a:schemeClr val="accent2"/>
        </a:buClr>
        <a:buChar char="•"/>
        <a:defRPr kumimoji="0" sz="1400" kern="1200" cap="small" baseline="0">
          <a:solidFill>
            <a:schemeClr val="tx2"/>
          </a:solidFill>
          <a:latin typeface="+mn-lt"/>
          <a:ea typeface="+mn-ea"/>
          <a:cs typeface="+mn-cs"/>
        </a:defRPr>
      </a:lvl8pPr>
      <a:lvl9pPr marL="2560320" indent="-182880" algn="l" rtl="0" eaLnBrk="1" latinLnBrk="0" hangingPunct="1">
        <a:spcBef>
          <a:spcPct val="20000"/>
        </a:spcBef>
        <a:buClr>
          <a:schemeClr val="accent1">
            <a:shade val="75000"/>
          </a:schemeClr>
        </a:buClr>
        <a:buChar char="•"/>
        <a:defRPr kumimoji="0" sz="1400" kern="1200" baseline="0">
          <a:solidFill>
            <a:schemeClr val="tx2"/>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18.xml"/><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0.xml"/></Relationships>
</file>

<file path=ppt/slides/_rels/slide4.xml.rels><?xml version="1.0" encoding="UTF-8" standalone="yes"?>
<Relationships xmlns="http://schemas.openxmlformats.org/package/2006/relationships"><Relationship Id="rId3" Type="http://schemas.openxmlformats.org/officeDocument/2006/relationships/hyperlink" Target="https://pixabay.com/cs/amazon-ikona-aplikace-symbol-2183855/" TargetMode="External"/><Relationship Id="rId2" Type="http://schemas.openxmlformats.org/officeDocument/2006/relationships/image" Target="../media/image5.png"/><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5.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0.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notesSlide" Target="../notesSlides/notesSlide1.xml"/><Relationship Id="rId1" Type="http://schemas.openxmlformats.org/officeDocument/2006/relationships/slideLayout" Target="../slideLayouts/slideLayout14.xml"/><Relationship Id="rId4" Type="http://schemas.openxmlformats.org/officeDocument/2006/relationships/hyperlink" Target="https://www.consumeraffairs.com/news/nlrb-looking-into-amazons-firing-of-workers-who-protested-unsafe-conditions-042020.html" TargetMode="External"/></Relationships>
</file>

<file path=ppt/slides/_rels/slide11.xml.rels><?xml version="1.0" encoding="UTF-8" standalone="yes"?>
<Relationships xmlns="http://schemas.openxmlformats.org/package/2006/relationships"><Relationship Id="rId8" Type="http://schemas.openxmlformats.org/officeDocument/2006/relationships/hyperlink" Target="https://www.forbes.com/" TargetMode="External"/><Relationship Id="rId3" Type="http://schemas.openxmlformats.org/officeDocument/2006/relationships/hyperlink" Target="https://www.aboutamazon.com/" TargetMode="External"/><Relationship Id="rId7" Type="http://schemas.openxmlformats.org/officeDocument/2006/relationships/hyperlink" Target="https://www.bbc.co.uk/news" TargetMode="External"/><Relationship Id="rId2" Type="http://schemas.openxmlformats.org/officeDocument/2006/relationships/hyperlink" Target="https://www.amazon.jobs/" TargetMode="External"/><Relationship Id="rId1" Type="http://schemas.openxmlformats.org/officeDocument/2006/relationships/slideLayout" Target="../slideLayouts/slideLayout5.xml"/><Relationship Id="rId6" Type="http://schemas.openxmlformats.org/officeDocument/2006/relationships/hyperlink" Target="https://www.ft.com/" TargetMode="External"/><Relationship Id="rId5" Type="http://schemas.openxmlformats.org/officeDocument/2006/relationships/hyperlink" Target="https://www.shrm.org/" TargetMode="External"/><Relationship Id="rId4" Type="http://schemas.openxmlformats.org/officeDocument/2006/relationships/hyperlink" Target="https://www.cipd.co.uk/" TargetMode="External"/><Relationship Id="rId9" Type="http://schemas.openxmlformats.org/officeDocument/2006/relationships/hyperlink" Target="https://hbr.org/" TargetMode="Externa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30.xml"/></Relationships>
</file>

<file path=ppt/slides/_rels/slide13.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15.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3.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16.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3.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17.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19.xml.rels><?xml version="1.0" encoding="UTF-8" standalone="yes"?>
<Relationships xmlns="http://schemas.openxmlformats.org/package/2006/relationships"><Relationship Id="rId3" Type="http://schemas.openxmlformats.org/officeDocument/2006/relationships/hyperlink" Target="https://www.aboutamazon.eu/news/job-creation-and-investment/how-amazons-latest-update-to-career-choice-aims-to-remove-barriers-to-upskilling-and-growth-for-european-employees" TargetMode="External"/><Relationship Id="rId2" Type="http://schemas.openxmlformats.org/officeDocument/2006/relationships/hyperlink" Target="https://www.aboutamazon.co.uk/workplace/upskilling" TargetMode="External"/><Relationship Id="rId1" Type="http://schemas.openxmlformats.org/officeDocument/2006/relationships/slideLayout" Target="../slideLayouts/slideLayout20.xml"/><Relationship Id="rId5" Type="http://schemas.openxmlformats.org/officeDocument/2006/relationships/hyperlink" Target="https://doi.org/10.2307/3499575" TargetMode="External"/><Relationship Id="rId4" Type="http://schemas.openxmlformats.org/officeDocument/2006/relationships/hyperlink" Target="https://www.aboutamazon.com/workplace/upskilling-commitments" TargetMode="External"/></Relationships>
</file>

<file path=ppt/slides/_rels/slide20.xml.rels><?xml version="1.0" encoding="UTF-8" standalone="yes"?>
<Relationships xmlns="http://schemas.openxmlformats.org/package/2006/relationships"><Relationship Id="rId3" Type="http://schemas.openxmlformats.org/officeDocument/2006/relationships/hyperlink" Target="https://www.aboutamazon.com/about-us" TargetMode="External"/><Relationship Id="rId2" Type="http://schemas.openxmlformats.org/officeDocument/2006/relationships/hyperlink" Target="https://doi.org/10.1177/014920639101700108" TargetMode="External"/><Relationship Id="rId1" Type="http://schemas.openxmlformats.org/officeDocument/2006/relationships/slideLayout" Target="../slideLayouts/slideLayout20.xml"/><Relationship Id="rId5" Type="http://schemas.openxmlformats.org/officeDocument/2006/relationships/hyperlink" Target="https://www.aboutamazon.com/workplace/upskilling-commitments" TargetMode="External"/><Relationship Id="rId4" Type="http://schemas.openxmlformats.org/officeDocument/2006/relationships/hyperlink" Target="https://web.mit.edu/curhan/www/docs/Articles/15341_Readings/Justice/InequityInSocialExchange_Adams.pdf" TargetMode="Externa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30.xml"/></Relationships>
</file>

<file path=ppt/slides/_rels/slide2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2.xml"/><Relationship Id="rId1" Type="http://schemas.openxmlformats.org/officeDocument/2006/relationships/slideLayout" Target="../slideLayouts/slideLayout18.xml"/></Relationships>
</file>

<file path=ppt/slides/_rels/slide23.xml.rels><?xml version="1.0" encoding="UTF-8" standalone="yes"?>
<Relationships xmlns="http://schemas.openxmlformats.org/package/2006/relationships"><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notesSlide" Target="../notesSlides/notesSlide3.xml"/><Relationship Id="rId1" Type="http://schemas.openxmlformats.org/officeDocument/2006/relationships/slideLayout" Target="../slideLayouts/slideLayout18.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2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4.xml"/><Relationship Id="rId1" Type="http://schemas.openxmlformats.org/officeDocument/2006/relationships/slideLayout" Target="../slideLayouts/slideLayout18.xml"/></Relationships>
</file>

<file path=ppt/slides/_rels/slide2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5.xml"/><Relationship Id="rId1" Type="http://schemas.openxmlformats.org/officeDocument/2006/relationships/slideLayout" Target="../slideLayouts/slideLayout18.xml"/></Relationships>
</file>

<file path=ppt/slides/_rels/slide26.xml.rels><?xml version="1.0" encoding="UTF-8" standalone="yes"?>
<Relationships xmlns="http://schemas.openxmlformats.org/package/2006/relationships"><Relationship Id="rId3" Type="http://schemas.openxmlformats.org/officeDocument/2006/relationships/diagramData" Target="../diagrams/data5.xml"/><Relationship Id="rId7" Type="http://schemas.microsoft.com/office/2007/relationships/diagramDrawing" Target="../diagrams/drawing5.xml"/><Relationship Id="rId2" Type="http://schemas.openxmlformats.org/officeDocument/2006/relationships/notesSlide" Target="../notesSlides/notesSlide6.xml"/><Relationship Id="rId1" Type="http://schemas.openxmlformats.org/officeDocument/2006/relationships/slideLayout" Target="../slideLayouts/slideLayout18.xml"/><Relationship Id="rId6" Type="http://schemas.openxmlformats.org/officeDocument/2006/relationships/diagramColors" Target="../diagrams/colors5.xml"/><Relationship Id="rId5" Type="http://schemas.openxmlformats.org/officeDocument/2006/relationships/diagramQuickStyle" Target="../diagrams/quickStyle5.xml"/><Relationship Id="rId4" Type="http://schemas.openxmlformats.org/officeDocument/2006/relationships/diagramLayout" Target="../diagrams/layout5.xml"/></Relationships>
</file>

<file path=ppt/slides/_rels/slide27.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7.xml"/><Relationship Id="rId1" Type="http://schemas.openxmlformats.org/officeDocument/2006/relationships/slideLayout" Target="../slideLayouts/slideLayout18.xml"/></Relationships>
</file>

<file path=ppt/slides/_rels/slide28.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notesSlide" Target="../notesSlides/notesSlide8.xml"/><Relationship Id="rId1" Type="http://schemas.openxmlformats.org/officeDocument/2006/relationships/slideLayout" Target="../slideLayouts/slideLayout14.xml"/><Relationship Id="rId4" Type="http://schemas.openxmlformats.org/officeDocument/2006/relationships/hyperlink" Target="https://www.consumeraffairs.com/news/nlrb-looking-into-amazons-firing-of-workers-who-protested-unsafe-conditions-042020.html" TargetMode="External"/></Relationships>
</file>

<file path=ppt/slides/_rels/slide29.xml.rels><?xml version="1.0" encoding="UTF-8" standalone="yes"?>
<Relationships xmlns="http://schemas.openxmlformats.org/package/2006/relationships"><Relationship Id="rId8" Type="http://schemas.openxmlformats.org/officeDocument/2006/relationships/hyperlink" Target="https://www.mdpi.com/2071-1050/14/2/713" TargetMode="External"/><Relationship Id="rId3" Type="http://schemas.openxmlformats.org/officeDocument/2006/relationships/hyperlink" Target="https://www.idpublications.org/wp-content/uploads/2023/07/Full-Paper-COMPARATIVE-ANALYSIS-AND-EVALUATION-OF-BUSINESS-AND-FINANCIAL-PERFORMANCE-OF-AMAZON.com_.pdf" TargetMode="External"/><Relationship Id="rId7" Type="http://schemas.openxmlformats.org/officeDocument/2006/relationships/hyperlink" Target="https://www.academia.edu/download/87808933/Analysis_of_Amazon_s_Current_Organisational_Performance_Management_System.pdf" TargetMode="External"/><Relationship Id="rId2" Type="http://schemas.openxmlformats.org/officeDocument/2006/relationships/hyperlink" Target="https://www.researchgate.net/profile/Ahmad-Aloqaily-2/publication/367168952_The_Role_of_the_Human_Resources_Information_Systems_in_Enhancing_the_Organizational_Creativity_Process_A_case_study_in_the_International_Amazon_company_-Jordan/links/63c5408fd9fb5967c2e00020/The-Role-of-the-Human-Resources-Information-Systems-in-Enhancing-the-Organizational-Creativity-Process-A-case-study-in-the-International-Amazon-company-Jordan.pdf" TargetMode="External"/><Relationship Id="rId1" Type="http://schemas.openxmlformats.org/officeDocument/2006/relationships/slideLayout" Target="../slideLayouts/slideLayout5.xml"/><Relationship Id="rId6" Type="http://schemas.openxmlformats.org/officeDocument/2006/relationships/hyperlink" Target="https://aca.pensoft.net/article/129581/download/pdf/" TargetMode="External"/><Relationship Id="rId5" Type="http://schemas.openxmlformats.org/officeDocument/2006/relationships/hyperlink" Target="https://iscihub.com/index.php/JFDO/article/download/48/106" TargetMode="External"/><Relationship Id="rId4" Type="http://schemas.openxmlformats.org/officeDocument/2006/relationships/hyperlink" Target="https://www.emerald.com/insight/content/doi/10.1108/978-1-80071-248-520221010" TargetMode="External"/><Relationship Id="rId9" Type="http://schemas.openxmlformats.org/officeDocument/2006/relationships/hyperlink" Target="https://www.academia.edu/download/108555811/F_23_133.1.pdf" TargetMode="Externa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41.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42.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42.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42.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42.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4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42.xml"/></Relationships>
</file>

<file path=ppt/slides/_rels/slide37.xml.rels><?xml version="1.0" encoding="UTF-8" standalone="yes"?>
<Relationships xmlns="http://schemas.openxmlformats.org/package/2006/relationships"><Relationship Id="rId3" Type="http://schemas.openxmlformats.org/officeDocument/2006/relationships/image" Target="../media/image14.svg"/><Relationship Id="rId2" Type="http://schemas.openxmlformats.org/officeDocument/2006/relationships/image" Target="../media/image13.png"/><Relationship Id="rId1" Type="http://schemas.openxmlformats.org/officeDocument/2006/relationships/slideLayout" Target="../slideLayouts/slideLayout3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Human Capital Management in 2025: Complete Guide for L&amp;D">
            <a:extLst>
              <a:ext uri="{FF2B5EF4-FFF2-40B4-BE49-F238E27FC236}">
                <a16:creationId xmlns:a16="http://schemas.microsoft.com/office/drawing/2014/main" id="{D2470623-E23A-C7A5-519A-B0A3B2802C8C}"/>
              </a:ext>
            </a:extLst>
          </p:cNvPr>
          <p:cNvPicPr>
            <a:picLocks noChangeAspect="1" noChangeArrowheads="1"/>
          </p:cNvPicPr>
          <p:nvPr/>
        </p:nvPicPr>
        <p:blipFill>
          <a:blip r:embed="rId2">
            <a:alphaModFix amt="20000"/>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3">
            <a:extLst>
              <a:ext uri="{FF2B5EF4-FFF2-40B4-BE49-F238E27FC236}">
                <a16:creationId xmlns:a16="http://schemas.microsoft.com/office/drawing/2014/main" id="{57B903FF-6124-EA86-4460-43191B0418A0}"/>
              </a:ext>
            </a:extLst>
          </p:cNvPr>
          <p:cNvPicPr>
            <a:picLocks noChangeAspect="1"/>
          </p:cNvPicPr>
          <p:nvPr/>
        </p:nvPicPr>
        <p:blipFill>
          <a:blip r:embed="rId3"/>
          <a:stretch>
            <a:fillRect/>
          </a:stretch>
        </p:blipFill>
        <p:spPr>
          <a:xfrm>
            <a:off x="9873734" y="0"/>
            <a:ext cx="2209800" cy="904875"/>
          </a:xfrm>
          <a:prstGeom prst="rect">
            <a:avLst/>
          </a:prstGeom>
        </p:spPr>
      </p:pic>
      <p:pic>
        <p:nvPicPr>
          <p:cNvPr id="1028" name="Picture 4" descr="The Amazon Logo: Inspiring Insights for Business Owners and Marketers -  crowdspring Blog">
            <a:extLst>
              <a:ext uri="{FF2B5EF4-FFF2-40B4-BE49-F238E27FC236}">
                <a16:creationId xmlns:a16="http://schemas.microsoft.com/office/drawing/2014/main" id="{AD835398-F751-B85E-DFFA-A27D91ABFD6D}"/>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959927" y="5538063"/>
            <a:ext cx="2996911" cy="903355"/>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a:extLst>
              <a:ext uri="{FF2B5EF4-FFF2-40B4-BE49-F238E27FC236}">
                <a16:creationId xmlns:a16="http://schemas.microsoft.com/office/drawing/2014/main" id="{8FA9306C-C6E7-B7D5-C3A3-1DD7AABEFAE3}"/>
              </a:ext>
            </a:extLst>
          </p:cNvPr>
          <p:cNvSpPr txBox="1"/>
          <p:nvPr/>
        </p:nvSpPr>
        <p:spPr>
          <a:xfrm>
            <a:off x="3297382" y="3278156"/>
            <a:ext cx="6037118" cy="1843325"/>
          </a:xfrm>
          <a:prstGeom prst="rect">
            <a:avLst/>
          </a:prstGeom>
        </p:spPr>
        <p:style>
          <a:lnRef idx="1">
            <a:schemeClr val="accent1"/>
          </a:lnRef>
          <a:fillRef idx="3">
            <a:schemeClr val="accent1"/>
          </a:fillRef>
          <a:effectRef idx="2">
            <a:schemeClr val="accent1"/>
          </a:effectRef>
          <a:fontRef idx="minor">
            <a:schemeClr val="lt1"/>
          </a:fontRef>
        </p:style>
        <p:txBody>
          <a:bodyPr wrap="square">
            <a:spAutoFit/>
          </a:bodyPr>
          <a:lstStyle/>
          <a:p>
            <a:pPr algn="ctr">
              <a:lnSpc>
                <a:spcPct val="150000"/>
              </a:lnSpc>
              <a:spcBef>
                <a:spcPts val="800"/>
              </a:spcBef>
              <a:spcAft>
                <a:spcPts val="800"/>
              </a:spcAft>
              <a:buNone/>
            </a:pPr>
            <a:r>
              <a:rPr lang="en-US" sz="2000" b="1" dirty="0">
                <a:solidFill>
                  <a:schemeClr val="tx1">
                    <a:lumMod val="95000"/>
                    <a:lumOff val="5000"/>
                  </a:schemeClr>
                </a:solidFill>
                <a:effectLst/>
                <a:latin typeface="Aptos (Body)"/>
                <a:ea typeface="Calibri" panose="020F0502020204030204" pitchFamily="34" charset="0"/>
                <a:cs typeface="Times New Roman" panose="02020603050405020304" pitchFamily="18" charset="0"/>
              </a:rPr>
              <a:t>Program: Master in Business Administration</a:t>
            </a:r>
            <a:endParaRPr lang="en-IN" sz="2000" b="1" dirty="0">
              <a:solidFill>
                <a:schemeClr val="tx1">
                  <a:lumMod val="95000"/>
                  <a:lumOff val="5000"/>
                </a:schemeClr>
              </a:solidFill>
              <a:effectLst/>
              <a:latin typeface="Aptos (Body)"/>
              <a:ea typeface="Calibri" panose="020F0502020204030204" pitchFamily="34" charset="0"/>
              <a:cs typeface="Times New Roman" panose="02020603050405020304" pitchFamily="18" charset="0"/>
            </a:endParaRPr>
          </a:p>
          <a:p>
            <a:pPr algn="ctr">
              <a:lnSpc>
                <a:spcPct val="150000"/>
              </a:lnSpc>
              <a:spcBef>
                <a:spcPts val="800"/>
              </a:spcBef>
              <a:spcAft>
                <a:spcPts val="800"/>
              </a:spcAft>
              <a:buNone/>
            </a:pPr>
            <a:r>
              <a:rPr lang="en-US" sz="2000" b="1" dirty="0">
                <a:solidFill>
                  <a:schemeClr val="tx1">
                    <a:lumMod val="95000"/>
                    <a:lumOff val="5000"/>
                  </a:schemeClr>
                </a:solidFill>
                <a:effectLst/>
                <a:latin typeface="Aptos (Body)"/>
                <a:ea typeface="Calibri" panose="020F0502020204030204" pitchFamily="34" charset="0"/>
                <a:cs typeface="Times New Roman" panose="02020603050405020304" pitchFamily="18" charset="0"/>
              </a:rPr>
              <a:t>Module: Human Capital Management</a:t>
            </a:r>
            <a:endParaRPr lang="en-IN" sz="2000" b="1" dirty="0">
              <a:solidFill>
                <a:schemeClr val="tx1">
                  <a:lumMod val="95000"/>
                  <a:lumOff val="5000"/>
                </a:schemeClr>
              </a:solidFill>
              <a:effectLst/>
              <a:latin typeface="Aptos (Body)"/>
              <a:ea typeface="Calibri" panose="020F0502020204030204" pitchFamily="34" charset="0"/>
              <a:cs typeface="Times New Roman" panose="02020603050405020304" pitchFamily="18" charset="0"/>
            </a:endParaRPr>
          </a:p>
          <a:p>
            <a:pPr algn="ctr">
              <a:lnSpc>
                <a:spcPct val="150000"/>
              </a:lnSpc>
              <a:spcBef>
                <a:spcPts val="800"/>
              </a:spcBef>
              <a:spcAft>
                <a:spcPts val="800"/>
              </a:spcAft>
              <a:buNone/>
            </a:pPr>
            <a:r>
              <a:rPr lang="en-US" sz="2000" b="1" dirty="0">
                <a:solidFill>
                  <a:schemeClr val="tx1">
                    <a:lumMod val="95000"/>
                    <a:lumOff val="5000"/>
                  </a:schemeClr>
                </a:solidFill>
                <a:effectLst/>
                <a:latin typeface="Aptos (Body)"/>
                <a:ea typeface="Calibri" panose="020F0502020204030204" pitchFamily="34" charset="0"/>
                <a:cs typeface="Times New Roman" panose="02020603050405020304" pitchFamily="18" charset="0"/>
              </a:rPr>
              <a:t>Module Code: LCMB7023</a:t>
            </a:r>
            <a:endParaRPr lang="en-IN" sz="2000" b="1" dirty="0">
              <a:solidFill>
                <a:schemeClr val="tx1">
                  <a:lumMod val="95000"/>
                  <a:lumOff val="5000"/>
                </a:schemeClr>
              </a:solidFill>
              <a:effectLst/>
              <a:latin typeface="Aptos (Body)"/>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18557436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5" name="Rectangle 4">
            <a:extLst>
              <a:ext uri="{FF2B5EF4-FFF2-40B4-BE49-F238E27FC236}">
                <a16:creationId xmlns:a16="http://schemas.microsoft.com/office/drawing/2014/main" id="{DEE2AD96-B495-4E06-9291-B71706F728C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ptos" panose="020B0004020202020204"/>
              <a:ea typeface="+mn-ea"/>
              <a:cs typeface="+mn-cs"/>
            </a:endParaRPr>
          </a:p>
        </p:txBody>
      </p:sp>
      <p:sp>
        <p:nvSpPr>
          <p:cNvPr id="6" name="Rectangle 5">
            <a:extLst>
              <a:ext uri="{FF2B5EF4-FFF2-40B4-BE49-F238E27FC236}">
                <a16:creationId xmlns:a16="http://schemas.microsoft.com/office/drawing/2014/main" id="{53CF6D67-C5A8-4ADD-9E8E-1E38CA1D316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638515" y="639280"/>
            <a:ext cx="6858000" cy="5579440"/>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ptos" panose="020B0004020202020204"/>
              <a:ea typeface="+mn-ea"/>
              <a:cs typeface="+mn-cs"/>
            </a:endParaRPr>
          </a:p>
        </p:txBody>
      </p:sp>
      <p:sp>
        <p:nvSpPr>
          <p:cNvPr id="7" name="Rectangle 6">
            <a:extLst>
              <a:ext uri="{FF2B5EF4-FFF2-40B4-BE49-F238E27FC236}">
                <a16:creationId xmlns:a16="http://schemas.microsoft.com/office/drawing/2014/main" id="{86909FA0-B515-4681-B7A8-FA281D133B9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393206" y="395206"/>
            <a:ext cx="6346209" cy="5576080"/>
          </a:xfrm>
          <a:prstGeom prst="rect">
            <a:avLst/>
          </a:prstGeom>
          <a:gradFill>
            <a:gsLst>
              <a:gs pos="0">
                <a:srgbClr val="000000">
                  <a:alpha val="0"/>
                </a:srgbClr>
              </a:gs>
              <a:gs pos="99000">
                <a:schemeClr val="accent1">
                  <a:alpha val="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ptos" panose="020B0004020202020204"/>
              <a:ea typeface="+mn-ea"/>
              <a:cs typeface="+mn-cs"/>
            </a:endParaRPr>
          </a:p>
        </p:txBody>
      </p:sp>
      <p:sp>
        <p:nvSpPr>
          <p:cNvPr id="9" name="Rectangle 8">
            <a:extLst>
              <a:ext uri="{FF2B5EF4-FFF2-40B4-BE49-F238E27FC236}">
                <a16:creationId xmlns:a16="http://schemas.microsoft.com/office/drawing/2014/main" id="{21C9FE86-FCC3-4A31-AA1C-C882262B7FE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528907" y="2818967"/>
            <a:ext cx="2501979" cy="5576080"/>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ptos" panose="020B0004020202020204"/>
              <a:ea typeface="+mn-ea"/>
              <a:cs typeface="+mn-cs"/>
            </a:endParaRPr>
          </a:p>
        </p:txBody>
      </p:sp>
      <p:sp>
        <p:nvSpPr>
          <p:cNvPr id="11" name="Rectangle 10">
            <a:extLst>
              <a:ext uri="{FF2B5EF4-FFF2-40B4-BE49-F238E27FC236}">
                <a16:creationId xmlns:a16="http://schemas.microsoft.com/office/drawing/2014/main" id="{7D96243B-ECED-4B71-8E06-AE9A285EAD2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425002" y="852793"/>
            <a:ext cx="6858001" cy="5152412"/>
          </a:xfrm>
          <a:prstGeom prst="rect">
            <a:avLst/>
          </a:prstGeom>
          <a:gradFill>
            <a:gsLst>
              <a:gs pos="0">
                <a:srgbClr val="000000">
                  <a:alpha val="0"/>
                </a:srgbClr>
              </a:gs>
              <a:gs pos="99000">
                <a:schemeClr val="accent1">
                  <a:alpha val="11000"/>
                </a:scheme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ptos" panose="020B0004020202020204"/>
              <a:ea typeface="+mn-ea"/>
              <a:cs typeface="+mn-cs"/>
            </a:endParaRPr>
          </a:p>
        </p:txBody>
      </p:sp>
      <p:sp>
        <p:nvSpPr>
          <p:cNvPr id="13" name="Oval 12">
            <a:extLst>
              <a:ext uri="{FF2B5EF4-FFF2-40B4-BE49-F238E27FC236}">
                <a16:creationId xmlns:a16="http://schemas.microsoft.com/office/drawing/2014/main" id="{A09989E4-EFDC-4A90-A633-E0525FB4139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818753" y="1128497"/>
            <a:ext cx="4318303" cy="4318303"/>
          </a:xfrm>
          <a:prstGeom prst="ellipse">
            <a:avLst/>
          </a:prstGeom>
          <a:gradFill>
            <a:gsLst>
              <a:gs pos="39000">
                <a:schemeClr val="accent1">
                  <a:alpha val="0"/>
                </a:schemeClr>
              </a:gs>
              <a:gs pos="100000">
                <a:schemeClr val="accent1">
                  <a:lumMod val="60000"/>
                  <a:lumOff val="40000"/>
                  <a:alpha val="15000"/>
                </a:schemeClr>
              </a:gs>
            </a:gsLst>
            <a:lin ang="17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ptos" panose="020B0004020202020204"/>
              <a:ea typeface="+mn-ea"/>
              <a:cs typeface="+mn-cs"/>
            </a:endParaRPr>
          </a:p>
        </p:txBody>
      </p:sp>
      <p:sp>
        <p:nvSpPr>
          <p:cNvPr id="2" name="Title 1">
            <a:extLst>
              <a:ext uri="{FF2B5EF4-FFF2-40B4-BE49-F238E27FC236}">
                <a16:creationId xmlns:a16="http://schemas.microsoft.com/office/drawing/2014/main" id="{9410B29E-CE07-6B8F-E9D8-45895F68705E}"/>
              </a:ext>
            </a:extLst>
          </p:cNvPr>
          <p:cNvSpPr>
            <a:spLocks noGrp="1"/>
          </p:cNvSpPr>
          <p:nvPr>
            <p:ph type="title"/>
          </p:nvPr>
        </p:nvSpPr>
        <p:spPr>
          <a:xfrm>
            <a:off x="826396" y="586855"/>
            <a:ext cx="4230100" cy="3387497"/>
          </a:xfrm>
        </p:spPr>
        <p:txBody>
          <a:bodyPr anchor="b">
            <a:normAutofit/>
          </a:bodyPr>
          <a:lstStyle/>
          <a:p>
            <a:pPr algn="r"/>
            <a:r>
              <a:rPr lang="en-US" sz="4000" b="1">
                <a:solidFill>
                  <a:srgbClr val="FFFFFF"/>
                </a:solidFill>
              </a:rPr>
              <a:t>GROUP PRESENTATION</a:t>
            </a:r>
            <a:endParaRPr lang="en-GB" sz="4000">
              <a:solidFill>
                <a:srgbClr val="FFFFFF"/>
              </a:solidFill>
            </a:endParaRPr>
          </a:p>
        </p:txBody>
      </p:sp>
      <p:sp>
        <p:nvSpPr>
          <p:cNvPr id="3" name="Content Placeholder 2">
            <a:extLst>
              <a:ext uri="{FF2B5EF4-FFF2-40B4-BE49-F238E27FC236}">
                <a16:creationId xmlns:a16="http://schemas.microsoft.com/office/drawing/2014/main" id="{5F606833-F137-5D10-68FA-15D55F70AA65}"/>
              </a:ext>
            </a:extLst>
          </p:cNvPr>
          <p:cNvSpPr>
            <a:spLocks noGrp="1"/>
          </p:cNvSpPr>
          <p:nvPr>
            <p:ph idx="1"/>
          </p:nvPr>
        </p:nvSpPr>
        <p:spPr>
          <a:xfrm>
            <a:off x="5718068" y="-5359"/>
            <a:ext cx="6265020" cy="6857782"/>
          </a:xfrm>
        </p:spPr>
        <p:txBody>
          <a:bodyPr anchor="ctr">
            <a:normAutofit/>
          </a:bodyPr>
          <a:lstStyle/>
          <a:p>
            <a:pPr marL="0" indent="0">
              <a:buNone/>
            </a:pPr>
            <a:r>
              <a:rPr lang="nl-NL" sz="2600" b="1" dirty="0">
                <a:latin typeface="Arial"/>
                <a:cs typeface="Arial"/>
              </a:rPr>
              <a:t>Group Members</a:t>
            </a:r>
          </a:p>
          <a:p>
            <a:pPr marL="0" indent="0">
              <a:buNone/>
            </a:pPr>
            <a:r>
              <a:rPr lang="nl-NL" sz="2200" dirty="0">
                <a:latin typeface="Arial"/>
                <a:cs typeface="Arial"/>
              </a:rPr>
              <a:t>Student 1- Krinal Gandhi (ID: 2504763)</a:t>
            </a:r>
          </a:p>
          <a:p>
            <a:pPr marL="0" indent="0">
              <a:buNone/>
            </a:pPr>
            <a:r>
              <a:rPr lang="nl-NL" sz="2200" dirty="0">
                <a:latin typeface="Arial"/>
                <a:cs typeface="Arial"/>
              </a:rPr>
              <a:t>Student 2 - Bansi Vastarpara (ID: 2508499)</a:t>
            </a:r>
          </a:p>
          <a:p>
            <a:pPr marL="0" indent="0">
              <a:buNone/>
            </a:pPr>
            <a:r>
              <a:rPr lang="nl-NL" sz="2200" dirty="0">
                <a:latin typeface="Arial"/>
                <a:cs typeface="Arial"/>
              </a:rPr>
              <a:t>Student 3 - Pratikkumar Kevadiya (ID: 2435897)</a:t>
            </a:r>
          </a:p>
          <a:p>
            <a:pPr marL="0" indent="0">
              <a:buNone/>
            </a:pPr>
            <a:r>
              <a:rPr lang="nl-NL" sz="2200" dirty="0">
                <a:latin typeface="Arial"/>
                <a:cs typeface="Arial"/>
              </a:rPr>
              <a:t>Student 4 – Meet Malani (ID: 2504764)</a:t>
            </a:r>
          </a:p>
          <a:p>
            <a:pPr marL="0" indent="0">
              <a:buNone/>
            </a:pPr>
            <a:endParaRPr lang="nl-NL" sz="2200" dirty="0">
              <a:latin typeface="Arial"/>
              <a:cs typeface="Arial"/>
            </a:endParaRPr>
          </a:p>
        </p:txBody>
      </p:sp>
    </p:spTree>
    <p:extLst>
      <p:ext uri="{BB962C8B-B14F-4D97-AF65-F5344CB8AC3E}">
        <p14:creationId xmlns:p14="http://schemas.microsoft.com/office/powerpoint/2010/main" val="383778736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4" name="Rectangle 23">
            <a:extLst>
              <a:ext uri="{FF2B5EF4-FFF2-40B4-BE49-F238E27FC236}">
                <a16:creationId xmlns:a16="http://schemas.microsoft.com/office/drawing/2014/main" id="{6F5A5072-7B47-4D32-B52A-4EBBF590B8A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ptos" panose="020B0004020202020204"/>
              <a:ea typeface="+mn-ea"/>
              <a:cs typeface="+mn-cs"/>
            </a:endParaRPr>
          </a:p>
        </p:txBody>
      </p:sp>
      <p:sp>
        <p:nvSpPr>
          <p:cNvPr id="25" name="Rectangle 24">
            <a:extLst>
              <a:ext uri="{FF2B5EF4-FFF2-40B4-BE49-F238E27FC236}">
                <a16:creationId xmlns:a16="http://schemas.microsoft.com/office/drawing/2014/main" id="{9715DAF0-AE1B-46C9-8A6B-DB2AA05AB91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2" y="-22693"/>
            <a:ext cx="12191999" cy="4374129"/>
          </a:xfrm>
          <a:prstGeom prst="rect">
            <a:avLst/>
          </a:prstGeom>
          <a:gradFill>
            <a:gsLst>
              <a:gs pos="0">
                <a:schemeClr val="accent1">
                  <a:lumMod val="75000"/>
                </a:schemeClr>
              </a:gs>
              <a:gs pos="100000">
                <a:srgbClr val="000000"/>
              </a:gs>
            </a:gsLst>
            <a:lin ang="15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ptos" panose="020B0004020202020204"/>
              <a:ea typeface="+mn-ea"/>
              <a:cs typeface="+mn-cs"/>
            </a:endParaRPr>
          </a:p>
        </p:txBody>
      </p:sp>
      <p:sp>
        <p:nvSpPr>
          <p:cNvPr id="26" name="Rectangle 25">
            <a:extLst>
              <a:ext uri="{FF2B5EF4-FFF2-40B4-BE49-F238E27FC236}">
                <a16:creationId xmlns:a16="http://schemas.microsoft.com/office/drawing/2014/main" id="{6016219D-510E-4184-9090-6D5578A87BD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3908719" y="-3931841"/>
            <a:ext cx="4374557" cy="12192000"/>
          </a:xfrm>
          <a:prstGeom prst="rect">
            <a:avLst/>
          </a:prstGeom>
          <a:gradFill>
            <a:gsLst>
              <a:gs pos="40000">
                <a:schemeClr val="accent1">
                  <a:alpha val="0"/>
                </a:schemeClr>
              </a:gs>
              <a:gs pos="100000">
                <a:schemeClr val="accent1">
                  <a:lumMod val="75000"/>
                  <a:alpha val="52000"/>
                </a:schemeClr>
              </a:gs>
            </a:gsLst>
            <a:lin ang="2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ptos" panose="020B0004020202020204"/>
              <a:ea typeface="+mn-ea"/>
              <a:cs typeface="+mn-cs"/>
            </a:endParaRPr>
          </a:p>
        </p:txBody>
      </p:sp>
      <p:sp>
        <p:nvSpPr>
          <p:cNvPr id="27" name="Rectangle 26">
            <a:extLst>
              <a:ext uri="{FF2B5EF4-FFF2-40B4-BE49-F238E27FC236}">
                <a16:creationId xmlns:a16="http://schemas.microsoft.com/office/drawing/2014/main" id="{AFF4A713-7B75-4B21-90D7-5AB19547C72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4136696" y="-3703868"/>
            <a:ext cx="4374128" cy="11736479"/>
          </a:xfrm>
          <a:prstGeom prst="rect">
            <a:avLst/>
          </a:prstGeom>
          <a:gradFill>
            <a:gsLst>
              <a:gs pos="17000">
                <a:schemeClr val="accent1">
                  <a:alpha val="0"/>
                </a:schemeClr>
              </a:gs>
              <a:gs pos="100000">
                <a:srgbClr val="000000">
                  <a:alpha val="37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ptos" panose="020B0004020202020204"/>
              <a:ea typeface="+mn-ea"/>
              <a:cs typeface="+mn-cs"/>
            </a:endParaRPr>
          </a:p>
        </p:txBody>
      </p:sp>
      <p:sp>
        <p:nvSpPr>
          <p:cNvPr id="28" name="Rectangle 27">
            <a:extLst>
              <a:ext uri="{FF2B5EF4-FFF2-40B4-BE49-F238E27FC236}">
                <a16:creationId xmlns:a16="http://schemas.microsoft.com/office/drawing/2014/main" id="{DC631C0B-6DA6-4E57-8231-CE32B3434A7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 y="-22690"/>
            <a:ext cx="8542485" cy="4374126"/>
          </a:xfrm>
          <a:prstGeom prst="rect">
            <a:avLst/>
          </a:prstGeom>
          <a:gradFill>
            <a:gsLst>
              <a:gs pos="0">
                <a:schemeClr val="accent1">
                  <a:lumMod val="50000"/>
                  <a:alpha val="0"/>
                </a:schemeClr>
              </a:gs>
              <a:gs pos="100000">
                <a:srgbClr val="000000">
                  <a:alpha val="25000"/>
                </a:srgb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ptos" panose="020B0004020202020204"/>
              <a:ea typeface="+mn-ea"/>
              <a:cs typeface="+mn-cs"/>
            </a:endParaRPr>
          </a:p>
        </p:txBody>
      </p:sp>
      <p:sp>
        <p:nvSpPr>
          <p:cNvPr id="29" name="Freeform: Shape 20">
            <a:extLst>
              <a:ext uri="{FF2B5EF4-FFF2-40B4-BE49-F238E27FC236}">
                <a16:creationId xmlns:a16="http://schemas.microsoft.com/office/drawing/2014/main" id="{C29501E6-A978-4A61-9689-9085AF97A53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2508972">
            <a:off x="5945431" y="-1032053"/>
            <a:ext cx="4990147" cy="4439131"/>
          </a:xfrm>
          <a:custGeom>
            <a:avLst/>
            <a:gdLst>
              <a:gd name="connsiteX0" fmla="*/ 4990147 w 4990147"/>
              <a:gd name="connsiteY0" fmla="*/ 2229378 h 4439131"/>
              <a:gd name="connsiteX1" fmla="*/ 917384 w 4990147"/>
              <a:gd name="connsiteY1" fmla="*/ 4439131 h 4439131"/>
              <a:gd name="connsiteX2" fmla="*/ 910814 w 4990147"/>
              <a:gd name="connsiteY2" fmla="*/ 4434219 h 4439131"/>
              <a:gd name="connsiteX3" fmla="*/ 0 w 4990147"/>
              <a:gd name="connsiteY3" fmla="*/ 2502877 h 4439131"/>
              <a:gd name="connsiteX4" fmla="*/ 2502877 w 4990147"/>
              <a:gd name="connsiteY4" fmla="*/ 0 h 4439131"/>
              <a:gd name="connsiteX5" fmla="*/ 4954904 w 4990147"/>
              <a:gd name="connsiteY5" fmla="*/ 1998460 h 44391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990147" h="4439131">
                <a:moveTo>
                  <a:pt x="4990147" y="2229378"/>
                </a:moveTo>
                <a:lnTo>
                  <a:pt x="917384" y="4439131"/>
                </a:lnTo>
                <a:lnTo>
                  <a:pt x="910814" y="4434219"/>
                </a:lnTo>
                <a:cubicBezTo>
                  <a:pt x="354557" y="3975154"/>
                  <a:pt x="0" y="3280421"/>
                  <a:pt x="0" y="2502877"/>
                </a:cubicBezTo>
                <a:cubicBezTo>
                  <a:pt x="0" y="1120576"/>
                  <a:pt x="1120576" y="0"/>
                  <a:pt x="2502877" y="0"/>
                </a:cubicBezTo>
                <a:cubicBezTo>
                  <a:pt x="3712390" y="0"/>
                  <a:pt x="4721520" y="857941"/>
                  <a:pt x="4954904" y="1998460"/>
                </a:cubicBezTo>
                <a:close/>
              </a:path>
            </a:pathLst>
          </a:custGeom>
          <a:gradFill>
            <a:gsLst>
              <a:gs pos="0">
                <a:schemeClr val="accent1">
                  <a:alpha val="22000"/>
                </a:schemeClr>
              </a:gs>
              <a:gs pos="87000">
                <a:schemeClr val="accent1">
                  <a:lumMod val="60000"/>
                  <a:lumOff val="40000"/>
                  <a:alpha val="2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ptos" panose="020B0004020202020204"/>
              <a:ea typeface="+mn-ea"/>
              <a:cs typeface="+mn-cs"/>
            </a:endParaRPr>
          </a:p>
        </p:txBody>
      </p:sp>
      <p:sp>
        <p:nvSpPr>
          <p:cNvPr id="5" name="Title 4">
            <a:extLst>
              <a:ext uri="{FF2B5EF4-FFF2-40B4-BE49-F238E27FC236}">
                <a16:creationId xmlns:a16="http://schemas.microsoft.com/office/drawing/2014/main" id="{7E9024D7-2F97-2DF2-E2D1-3467ECF5B2A1}"/>
              </a:ext>
            </a:extLst>
          </p:cNvPr>
          <p:cNvSpPr>
            <a:spLocks noGrp="1"/>
          </p:cNvSpPr>
          <p:nvPr>
            <p:ph type="ctrTitle"/>
          </p:nvPr>
        </p:nvSpPr>
        <p:spPr>
          <a:xfrm>
            <a:off x="1314824" y="735106"/>
            <a:ext cx="10053763" cy="2928470"/>
          </a:xfrm>
        </p:spPr>
        <p:txBody>
          <a:bodyPr anchor="b">
            <a:normAutofit/>
          </a:bodyPr>
          <a:lstStyle/>
          <a:p>
            <a:pPr algn="l"/>
            <a:r>
              <a:rPr lang="en-GB" sz="4800" dirty="0">
                <a:solidFill>
                  <a:srgbClr val="FFFFFF"/>
                </a:solidFill>
              </a:rPr>
              <a:t>Topic: </a:t>
            </a:r>
            <a:r>
              <a:rPr lang="en-GB" sz="4800" dirty="0">
                <a:solidFill>
                  <a:srgbClr val="FFFFFF"/>
                </a:solidFill>
                <a:latin typeface="Aptos Display"/>
                <a:cs typeface="Arial"/>
              </a:rPr>
              <a:t>Recruitment and selection</a:t>
            </a:r>
            <a:endParaRPr lang="en-GB" sz="4800" dirty="0">
              <a:solidFill>
                <a:srgbClr val="FFFFFF"/>
              </a:solidFill>
              <a:latin typeface="Aptos Display"/>
            </a:endParaRPr>
          </a:p>
        </p:txBody>
      </p:sp>
      <p:sp>
        <p:nvSpPr>
          <p:cNvPr id="6" name="Subtitle 5">
            <a:extLst>
              <a:ext uri="{FF2B5EF4-FFF2-40B4-BE49-F238E27FC236}">
                <a16:creationId xmlns:a16="http://schemas.microsoft.com/office/drawing/2014/main" id="{ADEF3827-D27E-E190-B189-D034C1E091BA}"/>
              </a:ext>
            </a:extLst>
          </p:cNvPr>
          <p:cNvSpPr>
            <a:spLocks noGrp="1"/>
          </p:cNvSpPr>
          <p:nvPr>
            <p:ph type="subTitle" idx="1"/>
          </p:nvPr>
        </p:nvSpPr>
        <p:spPr>
          <a:xfrm>
            <a:off x="1350682" y="4870824"/>
            <a:ext cx="10005951" cy="1458258"/>
          </a:xfrm>
        </p:spPr>
        <p:txBody>
          <a:bodyPr anchor="ctr">
            <a:normAutofit/>
          </a:bodyPr>
          <a:lstStyle/>
          <a:p>
            <a:pPr algn="l"/>
            <a:r>
              <a:rPr lang="en-GB" dirty="0"/>
              <a:t>Krinal Gandhi (ID: </a:t>
            </a:r>
            <a:r>
              <a:rPr lang="en-GB" dirty="0">
                <a:latin typeface="Aptos"/>
                <a:cs typeface="Arial"/>
              </a:rPr>
              <a:t>2504763</a:t>
            </a:r>
            <a:r>
              <a:rPr lang="en-GB" dirty="0"/>
              <a:t>)</a:t>
            </a:r>
          </a:p>
        </p:txBody>
      </p:sp>
    </p:spTree>
    <p:extLst>
      <p:ext uri="{BB962C8B-B14F-4D97-AF65-F5344CB8AC3E}">
        <p14:creationId xmlns:p14="http://schemas.microsoft.com/office/powerpoint/2010/main" val="120054654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768D10-52FC-614F-89A5-4F793BEFE8EF}"/>
              </a:ext>
            </a:extLst>
          </p:cNvPr>
          <p:cNvSpPr>
            <a:spLocks noGrp="1"/>
          </p:cNvSpPr>
          <p:nvPr>
            <p:ph type="title"/>
          </p:nvPr>
        </p:nvSpPr>
        <p:spPr>
          <a:xfrm>
            <a:off x="279456" y="164015"/>
            <a:ext cx="6045144" cy="610685"/>
          </a:xfrm>
        </p:spPr>
        <p:txBody>
          <a:bodyPr/>
          <a:lstStyle/>
          <a:p>
            <a:pPr algn="ctr"/>
            <a:r>
              <a:rPr lang="en-US" sz="3600" b="1" dirty="0"/>
              <a:t>Overview of Recruitment at Amazon</a:t>
            </a:r>
          </a:p>
        </p:txBody>
      </p:sp>
      <p:sp>
        <p:nvSpPr>
          <p:cNvPr id="11" name="Text Placeholder 10">
            <a:extLst>
              <a:ext uri="{FF2B5EF4-FFF2-40B4-BE49-F238E27FC236}">
                <a16:creationId xmlns:a16="http://schemas.microsoft.com/office/drawing/2014/main" id="{15C5FD85-E72E-D48C-0D76-91EA628295DE}"/>
              </a:ext>
            </a:extLst>
          </p:cNvPr>
          <p:cNvSpPr>
            <a:spLocks noGrp="1"/>
          </p:cNvSpPr>
          <p:nvPr>
            <p:ph type="body" idx="1"/>
          </p:nvPr>
        </p:nvSpPr>
        <p:spPr>
          <a:xfrm>
            <a:off x="0" y="1552955"/>
            <a:ext cx="5455578" cy="4717999"/>
          </a:xfrm>
        </p:spPr>
        <p:txBody>
          <a:bodyPr/>
          <a:lstStyle/>
          <a:p>
            <a:pPr marL="342900" indent="-342900">
              <a:buFont typeface="Arial" panose="020B0604020202020204" pitchFamily="34" charset="0"/>
              <a:buChar char="•"/>
            </a:pPr>
            <a:r>
              <a:rPr lang="en-US" sz="2400" dirty="0"/>
              <a:t>Amazon is a worldwide company that constantly needs to develop skills for its various businesses, including technology, logistics, and customer service.</a:t>
            </a:r>
          </a:p>
          <a:p>
            <a:pPr marL="342900" indent="-342900">
              <a:buFont typeface="Arial" panose="020B0604020202020204" pitchFamily="34" charset="0"/>
              <a:buChar char="•"/>
            </a:pPr>
            <a:r>
              <a:rPr lang="en-US" sz="2400" dirty="0"/>
              <a:t>In relation company gets hold of people  who are innovative, flexible, and focus on customer satisfaction.</a:t>
            </a:r>
          </a:p>
          <a:p>
            <a:pPr marL="342900" indent="-342900">
              <a:buFont typeface="Arial" panose="020B0604020202020204" pitchFamily="34" charset="0"/>
              <a:buChar char="•"/>
            </a:pPr>
            <a:r>
              <a:rPr lang="en-US" sz="2400" dirty="0"/>
              <a:t>It hires both internally and externally through Amazon Jobs, LinkedIn, and in association with universities.</a:t>
            </a:r>
          </a:p>
          <a:p>
            <a:pPr marL="342900" indent="-342900">
              <a:buFont typeface="Arial" panose="020B0604020202020204" pitchFamily="34" charset="0"/>
              <a:buChar char="•"/>
            </a:pPr>
            <a:r>
              <a:rPr lang="en-US" sz="2400" dirty="0"/>
              <a:t>Technology helps Amazon tap into the best candidates in the most efficient manner possible.</a:t>
            </a:r>
          </a:p>
          <a:p>
            <a:endParaRPr lang="en-US" altLang="zh-CN" dirty="0"/>
          </a:p>
        </p:txBody>
      </p:sp>
      <p:pic>
        <p:nvPicPr>
          <p:cNvPr id="13" name="Picture Placeholder 12">
            <a:extLst>
              <a:ext uri="{FF2B5EF4-FFF2-40B4-BE49-F238E27FC236}">
                <a16:creationId xmlns:a16="http://schemas.microsoft.com/office/drawing/2014/main" id="{FD1A2C84-F249-DA58-BE2C-18BFB4D6A669}"/>
              </a:ext>
            </a:extLst>
          </p:cNvPr>
          <p:cNvPicPr>
            <a:picLocks noGrp="1" noChangeAspect="1"/>
          </p:cNvPicPr>
          <p:nvPr>
            <p:ph type="pic" sz="quarter" idx="10"/>
          </p:nvPr>
        </p:nvPicPr>
        <p:blipFill>
          <a:blip r:embed="rId2">
            <a:extLst>
              <a:ext uri="{837473B0-CC2E-450A-ABE3-18F120FF3D39}">
                <a1611:picAttrSrcUrl xmlns:a1611="http://schemas.microsoft.com/office/drawing/2016/11/main" r:id="rId3"/>
              </a:ext>
            </a:extLst>
          </a:blip>
          <a:srcRect l="4522" r="4522"/>
          <a:stretch>
            <a:fillRect/>
          </a:stretch>
        </p:blipFill>
        <p:spPr>
          <a:xfrm>
            <a:off x="6630988" y="1571625"/>
            <a:ext cx="4067175" cy="4049713"/>
          </a:xfrm>
        </p:spPr>
      </p:pic>
    </p:spTree>
    <p:extLst>
      <p:ext uri="{BB962C8B-B14F-4D97-AF65-F5344CB8AC3E}">
        <p14:creationId xmlns:p14="http://schemas.microsoft.com/office/powerpoint/2010/main" val="37522639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accent5"/>
        </a:solidFill>
        <a:effectLst/>
      </p:bgPr>
    </p:bg>
    <p:spTree>
      <p:nvGrpSpPr>
        <p:cNvPr id="1" name=""/>
        <p:cNvGrpSpPr/>
        <p:nvPr/>
      </p:nvGrpSpPr>
      <p:grpSpPr>
        <a:xfrm>
          <a:off x="0" y="0"/>
          <a:ext cx="0" cy="0"/>
          <a:chOff x="0" y="0"/>
          <a:chExt cx="0" cy="0"/>
        </a:xfrm>
      </p:grpSpPr>
      <p:sp>
        <p:nvSpPr>
          <p:cNvPr id="17" name="Title 16">
            <a:extLst>
              <a:ext uri="{FF2B5EF4-FFF2-40B4-BE49-F238E27FC236}">
                <a16:creationId xmlns:a16="http://schemas.microsoft.com/office/drawing/2014/main" id="{135DEC17-7793-A28F-6420-878EDB94ED9C}"/>
              </a:ext>
            </a:extLst>
          </p:cNvPr>
          <p:cNvSpPr>
            <a:spLocks noGrp="1"/>
          </p:cNvSpPr>
          <p:nvPr>
            <p:ph type="title"/>
          </p:nvPr>
        </p:nvSpPr>
        <p:spPr/>
        <p:txBody>
          <a:bodyPr/>
          <a:lstStyle/>
          <a:p>
            <a:r>
              <a:rPr lang="en-US" sz="4400" b="1" dirty="0"/>
              <a:t>Current HR Policies and Practices</a:t>
            </a:r>
          </a:p>
        </p:txBody>
      </p:sp>
      <p:sp>
        <p:nvSpPr>
          <p:cNvPr id="6" name="Content Placeholder 5">
            <a:extLst>
              <a:ext uri="{FF2B5EF4-FFF2-40B4-BE49-F238E27FC236}">
                <a16:creationId xmlns:a16="http://schemas.microsoft.com/office/drawing/2014/main" id="{5F0D80ED-4AEE-097D-D78A-F27739B00202}"/>
              </a:ext>
            </a:extLst>
          </p:cNvPr>
          <p:cNvSpPr>
            <a:spLocks noGrp="1"/>
          </p:cNvSpPr>
          <p:nvPr>
            <p:ph idx="1"/>
          </p:nvPr>
        </p:nvSpPr>
        <p:spPr>
          <a:xfrm>
            <a:off x="2021148" y="1748867"/>
            <a:ext cx="8607997" cy="3593695"/>
          </a:xfrm>
        </p:spPr>
        <p:txBody>
          <a:bodyPr/>
          <a:lstStyle/>
          <a:p>
            <a:pPr marL="0" indent="0">
              <a:buNone/>
            </a:pPr>
            <a:r>
              <a:rPr lang="en-US" sz="3200" dirty="0"/>
              <a:t>1. Identify job vacancy and define key responsibilities.</a:t>
            </a:r>
          </a:p>
          <a:p>
            <a:pPr marL="0" indent="0">
              <a:buNone/>
            </a:pPr>
            <a:r>
              <a:rPr lang="en-US" sz="3200" dirty="0"/>
              <a:t>2. Write and post job descriptions on various platforms.</a:t>
            </a:r>
          </a:p>
          <a:p>
            <a:pPr marL="0" indent="0">
              <a:buNone/>
            </a:pPr>
            <a:r>
              <a:rPr lang="en-US" sz="3200" dirty="0"/>
              <a:t>3. Use automated systems to review applications.</a:t>
            </a:r>
          </a:p>
          <a:p>
            <a:pPr marL="0" indent="0">
              <a:buNone/>
            </a:pPr>
            <a:r>
              <a:rPr lang="en-US" sz="3200" dirty="0"/>
              <a:t>4. Shortlist suitable candidates based on qualifications     and experience (Amazon, 2024)</a:t>
            </a:r>
          </a:p>
          <a:p>
            <a:r>
              <a:rPr lang="en-US" sz="3200" dirty="0"/>
              <a:t>This process helps save time and ensures fairness in selection.</a:t>
            </a:r>
          </a:p>
          <a:p>
            <a:pPr marL="0" indent="0">
              <a:buNone/>
            </a:pPr>
            <a:endParaRPr lang="en-IN" dirty="0"/>
          </a:p>
        </p:txBody>
      </p:sp>
    </p:spTree>
    <p:extLst>
      <p:ext uri="{BB962C8B-B14F-4D97-AF65-F5344CB8AC3E}">
        <p14:creationId xmlns:p14="http://schemas.microsoft.com/office/powerpoint/2010/main" val="283108495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accent5"/>
        </a:solidFill>
        <a:effectLst/>
      </p:bgPr>
    </p:bg>
    <p:spTree>
      <p:nvGrpSpPr>
        <p:cNvPr id="1" name=""/>
        <p:cNvGrpSpPr/>
        <p:nvPr/>
      </p:nvGrpSpPr>
      <p:grpSpPr>
        <a:xfrm>
          <a:off x="0" y="0"/>
          <a:ext cx="0" cy="0"/>
          <a:chOff x="0" y="0"/>
          <a:chExt cx="0" cy="0"/>
        </a:xfrm>
      </p:grpSpPr>
      <p:sp>
        <p:nvSpPr>
          <p:cNvPr id="11" name="Title 10">
            <a:extLst>
              <a:ext uri="{FF2B5EF4-FFF2-40B4-BE49-F238E27FC236}">
                <a16:creationId xmlns:a16="http://schemas.microsoft.com/office/drawing/2014/main" id="{C8C7540E-B0E4-8988-0AC7-7E0E7DD8192E}"/>
              </a:ext>
            </a:extLst>
          </p:cNvPr>
          <p:cNvSpPr>
            <a:spLocks noGrp="1"/>
          </p:cNvSpPr>
          <p:nvPr>
            <p:ph type="title"/>
          </p:nvPr>
        </p:nvSpPr>
        <p:spPr>
          <a:xfrm>
            <a:off x="1120902" y="296307"/>
            <a:ext cx="9912096" cy="1327010"/>
          </a:xfrm>
        </p:spPr>
        <p:txBody>
          <a:bodyPr/>
          <a:lstStyle/>
          <a:p>
            <a:r>
              <a:rPr lang="en-US" sz="4400" b="1" dirty="0"/>
              <a:t>Role of Line Managers in Recruitment</a:t>
            </a:r>
          </a:p>
        </p:txBody>
      </p:sp>
      <p:sp>
        <p:nvSpPr>
          <p:cNvPr id="6" name="Content Placeholder 5">
            <a:extLst>
              <a:ext uri="{FF2B5EF4-FFF2-40B4-BE49-F238E27FC236}">
                <a16:creationId xmlns:a16="http://schemas.microsoft.com/office/drawing/2014/main" id="{DEB5CE4B-4560-3A46-1F79-1E0695C14261}"/>
              </a:ext>
            </a:extLst>
          </p:cNvPr>
          <p:cNvSpPr>
            <a:spLocks noGrp="1"/>
          </p:cNvSpPr>
          <p:nvPr>
            <p:ph idx="1"/>
          </p:nvPr>
        </p:nvSpPr>
        <p:spPr>
          <a:xfrm>
            <a:off x="484632" y="1890444"/>
            <a:ext cx="6810020" cy="4253501"/>
          </a:xfrm>
        </p:spPr>
        <p:txBody>
          <a:bodyPr/>
          <a:lstStyle/>
          <a:p>
            <a:pPr marL="0" indent="0">
              <a:buNone/>
              <a:defRPr sz="2000">
                <a:solidFill>
                  <a:srgbClr val="002F6C"/>
                </a:solidFill>
              </a:defRPr>
            </a:pPr>
            <a:r>
              <a:rPr lang="en-US" sz="2400" dirty="0">
                <a:solidFill>
                  <a:schemeClr val="tx1">
                    <a:lumMod val="95000"/>
                    <a:lumOff val="5000"/>
                  </a:schemeClr>
                </a:solidFill>
              </a:rPr>
              <a:t>• Determine staffing requirements and identify job responsibilities clearly (Forbes, 2024)</a:t>
            </a:r>
          </a:p>
          <a:p>
            <a:pPr marL="0" indent="0">
              <a:buNone/>
              <a:defRPr sz="2000">
                <a:solidFill>
                  <a:srgbClr val="002F6C"/>
                </a:solidFill>
              </a:defRPr>
            </a:pPr>
            <a:r>
              <a:rPr lang="en-US" sz="2400" dirty="0">
                <a:solidFill>
                  <a:schemeClr val="tx1">
                    <a:lumMod val="95000"/>
                    <a:lumOff val="5000"/>
                  </a:schemeClr>
                </a:solidFill>
              </a:rPr>
              <a:t>• Conduct interviews and ensure a fit to team culture (Amazon, 2024a)</a:t>
            </a:r>
          </a:p>
          <a:p>
            <a:pPr marL="0" indent="0">
              <a:buNone/>
              <a:defRPr sz="2000">
                <a:solidFill>
                  <a:srgbClr val="002F6C"/>
                </a:solidFill>
              </a:defRPr>
            </a:pPr>
            <a:r>
              <a:rPr lang="en-US" sz="2400" dirty="0">
                <a:solidFill>
                  <a:schemeClr val="tx1">
                    <a:lumMod val="95000"/>
                    <a:lumOff val="5000"/>
                  </a:schemeClr>
                </a:solidFill>
              </a:rPr>
              <a:t>• Provide onboarding support and track early performance progress.</a:t>
            </a:r>
          </a:p>
          <a:p>
            <a:pPr marL="0" indent="0">
              <a:buNone/>
              <a:defRPr sz="2000">
                <a:solidFill>
                  <a:srgbClr val="002F6C"/>
                </a:solidFill>
              </a:defRPr>
            </a:pPr>
            <a:r>
              <a:rPr lang="en-US" sz="2400" dirty="0">
                <a:solidFill>
                  <a:schemeClr val="tx1">
                    <a:lumMod val="95000"/>
                    <a:lumOff val="5000"/>
                  </a:schemeClr>
                </a:solidFill>
              </a:rPr>
              <a:t>• Liaise with HR to align recruitment with department objectives.</a:t>
            </a:r>
          </a:p>
          <a:p>
            <a:pPr marL="0" indent="0">
              <a:buNone/>
              <a:defRPr sz="2000">
                <a:solidFill>
                  <a:srgbClr val="002F6C"/>
                </a:solidFill>
              </a:defRPr>
            </a:pPr>
            <a:r>
              <a:rPr lang="en-US" sz="2400" dirty="0">
                <a:solidFill>
                  <a:schemeClr val="tx1">
                    <a:lumMod val="95000"/>
                    <a:lumOff val="5000"/>
                  </a:schemeClr>
                </a:solidFill>
              </a:rPr>
              <a:t>• Ensure fairness, compliance, and productivity in the hiring process (SHRM, 2023)</a:t>
            </a:r>
            <a:endParaRPr lang="en-IN" dirty="0"/>
          </a:p>
        </p:txBody>
      </p:sp>
      <p:pic>
        <p:nvPicPr>
          <p:cNvPr id="7" name="Content Placeholder 4">
            <a:extLst>
              <a:ext uri="{FF2B5EF4-FFF2-40B4-BE49-F238E27FC236}">
                <a16:creationId xmlns:a16="http://schemas.microsoft.com/office/drawing/2014/main" id="{3CA9EED2-9F64-5034-23B8-40913A25F410}"/>
              </a:ext>
            </a:extLst>
          </p:cNvPr>
          <p:cNvPicPr>
            <a:picLocks noChangeAspect="1"/>
          </p:cNvPicPr>
          <p:nvPr/>
        </p:nvPicPr>
        <p:blipFill>
          <a:blip r:embed="rId2"/>
          <a:stretch>
            <a:fillRect/>
          </a:stretch>
        </p:blipFill>
        <p:spPr>
          <a:xfrm>
            <a:off x="7135879" y="1890444"/>
            <a:ext cx="4926118" cy="3912195"/>
          </a:xfrm>
          <a:prstGeom prst="rect">
            <a:avLst/>
          </a:prstGeom>
        </p:spPr>
      </p:pic>
    </p:spTree>
    <p:extLst>
      <p:ext uri="{BB962C8B-B14F-4D97-AF65-F5344CB8AC3E}">
        <p14:creationId xmlns:p14="http://schemas.microsoft.com/office/powerpoint/2010/main" val="201102344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2C579D0-D5BE-BC05-B3B3-05E97433F452}"/>
              </a:ext>
            </a:extLst>
          </p:cNvPr>
          <p:cNvSpPr>
            <a:spLocks noGrp="1"/>
          </p:cNvSpPr>
          <p:nvPr>
            <p:ph type="title"/>
          </p:nvPr>
        </p:nvSpPr>
        <p:spPr>
          <a:xfrm>
            <a:off x="100584" y="1479479"/>
            <a:ext cx="3840480" cy="3330265"/>
          </a:xfrm>
        </p:spPr>
        <p:txBody>
          <a:bodyPr/>
          <a:lstStyle/>
          <a:p>
            <a:r>
              <a:rPr lang="en-US" sz="4400" b="1" dirty="0"/>
              <a:t>Strategic Alignment with Amazon’s Goals</a:t>
            </a:r>
          </a:p>
        </p:txBody>
      </p:sp>
      <p:sp>
        <p:nvSpPr>
          <p:cNvPr id="13" name="Text Placeholder 12">
            <a:extLst>
              <a:ext uri="{FF2B5EF4-FFF2-40B4-BE49-F238E27FC236}">
                <a16:creationId xmlns:a16="http://schemas.microsoft.com/office/drawing/2014/main" id="{57A2B835-2EB4-13B7-BE89-EDFBC68B96C3}"/>
              </a:ext>
            </a:extLst>
          </p:cNvPr>
          <p:cNvSpPr>
            <a:spLocks noGrp="1"/>
          </p:cNvSpPr>
          <p:nvPr>
            <p:ph type="body" sz="quarter" idx="20"/>
          </p:nvPr>
        </p:nvSpPr>
        <p:spPr>
          <a:xfrm>
            <a:off x="6096000" y="465282"/>
            <a:ext cx="5029200" cy="537156"/>
          </a:xfrm>
        </p:spPr>
        <p:txBody>
          <a:bodyPr/>
          <a:lstStyle/>
          <a:p>
            <a:r>
              <a:rPr lang="en-US" sz="2000" dirty="0">
                <a:solidFill>
                  <a:schemeClr val="tx1">
                    <a:lumMod val="95000"/>
                    <a:lumOff val="5000"/>
                  </a:schemeClr>
                </a:solidFill>
              </a:rPr>
              <a:t>Amazon’s HR supports its vision to be the most customer-centric company (Amazon, 2024b)</a:t>
            </a:r>
            <a:endParaRPr lang="en-US" sz="2000" dirty="0"/>
          </a:p>
        </p:txBody>
      </p:sp>
      <p:sp>
        <p:nvSpPr>
          <p:cNvPr id="14" name="Text Placeholder 13">
            <a:extLst>
              <a:ext uri="{FF2B5EF4-FFF2-40B4-BE49-F238E27FC236}">
                <a16:creationId xmlns:a16="http://schemas.microsoft.com/office/drawing/2014/main" id="{E798351D-2881-C0EE-6D6D-424E1230A6D4}"/>
              </a:ext>
            </a:extLst>
          </p:cNvPr>
          <p:cNvSpPr>
            <a:spLocks noGrp="1"/>
          </p:cNvSpPr>
          <p:nvPr>
            <p:ph type="body" sz="quarter" idx="21"/>
          </p:nvPr>
        </p:nvSpPr>
        <p:spPr>
          <a:xfrm>
            <a:off x="6096000" y="1784250"/>
            <a:ext cx="5029200" cy="338328"/>
          </a:xfrm>
        </p:spPr>
        <p:txBody>
          <a:bodyPr/>
          <a:lstStyle/>
          <a:p>
            <a:pPr>
              <a:defRPr sz="2000">
                <a:solidFill>
                  <a:srgbClr val="002F6C"/>
                </a:solidFill>
              </a:defRPr>
            </a:pPr>
            <a:r>
              <a:rPr lang="en-US" dirty="0">
                <a:solidFill>
                  <a:schemeClr val="tx1">
                    <a:lumMod val="95000"/>
                    <a:lumOff val="5000"/>
                  </a:schemeClr>
                </a:solidFill>
              </a:rPr>
              <a:t>Recruitment targets innovative, high-performing, and customer-focused talent.</a:t>
            </a:r>
          </a:p>
          <a:p>
            <a:endParaRPr lang="en-US" dirty="0"/>
          </a:p>
        </p:txBody>
      </p:sp>
      <p:sp>
        <p:nvSpPr>
          <p:cNvPr id="15" name="Text Placeholder 14">
            <a:extLst>
              <a:ext uri="{FF2B5EF4-FFF2-40B4-BE49-F238E27FC236}">
                <a16:creationId xmlns:a16="http://schemas.microsoft.com/office/drawing/2014/main" id="{A0AE4BAA-4471-F175-A91F-AF7D4D9694F3}"/>
              </a:ext>
            </a:extLst>
          </p:cNvPr>
          <p:cNvSpPr>
            <a:spLocks noGrp="1"/>
          </p:cNvSpPr>
          <p:nvPr>
            <p:ph type="body" sz="quarter" idx="22"/>
          </p:nvPr>
        </p:nvSpPr>
        <p:spPr>
          <a:xfrm>
            <a:off x="6221927" y="3096410"/>
            <a:ext cx="5029200" cy="338328"/>
          </a:xfrm>
        </p:spPr>
        <p:txBody>
          <a:bodyPr/>
          <a:lstStyle/>
          <a:p>
            <a:pPr>
              <a:defRPr sz="2000">
                <a:solidFill>
                  <a:srgbClr val="002F6C"/>
                </a:solidFill>
              </a:defRPr>
            </a:pPr>
            <a:r>
              <a:rPr lang="en-US" dirty="0">
                <a:solidFill>
                  <a:schemeClr val="tx1">
                    <a:lumMod val="95000"/>
                    <a:lumOff val="5000"/>
                  </a:schemeClr>
                </a:solidFill>
              </a:rPr>
              <a:t>Leadership principles like ‘Hire and Develop the Best’ guide decisions.</a:t>
            </a:r>
          </a:p>
        </p:txBody>
      </p:sp>
      <p:sp>
        <p:nvSpPr>
          <p:cNvPr id="16" name="Text Placeholder 15">
            <a:extLst>
              <a:ext uri="{FF2B5EF4-FFF2-40B4-BE49-F238E27FC236}">
                <a16:creationId xmlns:a16="http://schemas.microsoft.com/office/drawing/2014/main" id="{A6C25713-E18A-8B65-C9FA-9A00A9CBBA6B}"/>
              </a:ext>
            </a:extLst>
          </p:cNvPr>
          <p:cNvSpPr>
            <a:spLocks noGrp="1"/>
          </p:cNvSpPr>
          <p:nvPr>
            <p:ph type="body" sz="quarter" idx="23"/>
          </p:nvPr>
        </p:nvSpPr>
        <p:spPr>
          <a:xfrm>
            <a:off x="6221927" y="4432552"/>
            <a:ext cx="5029200" cy="338328"/>
          </a:xfrm>
        </p:spPr>
        <p:txBody>
          <a:bodyPr/>
          <a:lstStyle/>
          <a:p>
            <a:pPr>
              <a:defRPr sz="2000">
                <a:solidFill>
                  <a:srgbClr val="002F6C"/>
                </a:solidFill>
              </a:defRPr>
            </a:pPr>
            <a:r>
              <a:rPr lang="en-US" dirty="0">
                <a:solidFill>
                  <a:schemeClr val="tx1">
                    <a:lumMod val="95000"/>
                    <a:lumOff val="5000"/>
                  </a:schemeClr>
                </a:solidFill>
              </a:rPr>
              <a:t>HR helps achieve business growth through skilled, future-ready teams.</a:t>
            </a:r>
          </a:p>
          <a:p>
            <a:endParaRPr lang="en-US" dirty="0"/>
          </a:p>
        </p:txBody>
      </p:sp>
      <p:sp>
        <p:nvSpPr>
          <p:cNvPr id="17" name="Text Placeholder 16">
            <a:extLst>
              <a:ext uri="{FF2B5EF4-FFF2-40B4-BE49-F238E27FC236}">
                <a16:creationId xmlns:a16="http://schemas.microsoft.com/office/drawing/2014/main" id="{2EB94B1B-FC15-3A7B-A562-06B6F366B340}"/>
              </a:ext>
            </a:extLst>
          </p:cNvPr>
          <p:cNvSpPr>
            <a:spLocks noGrp="1"/>
          </p:cNvSpPr>
          <p:nvPr>
            <p:ph type="body" sz="quarter" idx="24"/>
          </p:nvPr>
        </p:nvSpPr>
        <p:spPr>
          <a:xfrm>
            <a:off x="6221927" y="5715812"/>
            <a:ext cx="5029200" cy="338328"/>
          </a:xfrm>
        </p:spPr>
        <p:txBody>
          <a:bodyPr/>
          <a:lstStyle/>
          <a:p>
            <a:r>
              <a:rPr lang="en-US" sz="2000" dirty="0">
                <a:solidFill>
                  <a:schemeClr val="tx1">
                    <a:lumMod val="95000"/>
                    <a:lumOff val="5000"/>
                  </a:schemeClr>
                </a:solidFill>
              </a:rPr>
              <a:t>Training builds leadership pipelines to meet long-term goals.</a:t>
            </a:r>
            <a:endParaRPr lang="en-US" sz="2000" dirty="0"/>
          </a:p>
        </p:txBody>
      </p:sp>
    </p:spTree>
    <p:extLst>
      <p:ext uri="{BB962C8B-B14F-4D97-AF65-F5344CB8AC3E}">
        <p14:creationId xmlns:p14="http://schemas.microsoft.com/office/powerpoint/2010/main" val="86653355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47F6460-D5EF-89BB-B352-5FCA0536547E}"/>
            </a:ext>
          </a:extLst>
        </p:cNvPr>
        <p:cNvGrpSpPr/>
        <p:nvPr/>
      </p:nvGrpSpPr>
      <p:grpSpPr>
        <a:xfrm>
          <a:off x="0" y="0"/>
          <a:ext cx="0" cy="0"/>
          <a:chOff x="0" y="0"/>
          <a:chExt cx="0" cy="0"/>
        </a:xfrm>
      </p:grpSpPr>
      <p:sp>
        <p:nvSpPr>
          <p:cNvPr id="17" name="Title 16">
            <a:extLst>
              <a:ext uri="{FF2B5EF4-FFF2-40B4-BE49-F238E27FC236}">
                <a16:creationId xmlns:a16="http://schemas.microsoft.com/office/drawing/2014/main" id="{6FFE9B9E-D5D5-199D-AF91-5795ECAA4752}"/>
              </a:ext>
            </a:extLst>
          </p:cNvPr>
          <p:cNvSpPr>
            <a:spLocks noGrp="1"/>
          </p:cNvSpPr>
          <p:nvPr>
            <p:ph type="title"/>
          </p:nvPr>
        </p:nvSpPr>
        <p:spPr/>
        <p:txBody>
          <a:bodyPr/>
          <a:lstStyle/>
          <a:p>
            <a:r>
              <a:rPr lang="en-US" sz="4400" b="1" dirty="0"/>
              <a:t>Key HR Challenges at Amazon</a:t>
            </a:r>
          </a:p>
        </p:txBody>
      </p:sp>
      <p:sp>
        <p:nvSpPr>
          <p:cNvPr id="6" name="Content Placeholder 5">
            <a:extLst>
              <a:ext uri="{FF2B5EF4-FFF2-40B4-BE49-F238E27FC236}">
                <a16:creationId xmlns:a16="http://schemas.microsoft.com/office/drawing/2014/main" id="{0BDEDA18-7BF4-A144-9600-52F3B17A2028}"/>
              </a:ext>
            </a:extLst>
          </p:cNvPr>
          <p:cNvSpPr>
            <a:spLocks noGrp="1"/>
          </p:cNvSpPr>
          <p:nvPr>
            <p:ph idx="1"/>
          </p:nvPr>
        </p:nvSpPr>
        <p:spPr>
          <a:xfrm>
            <a:off x="2021148" y="1748867"/>
            <a:ext cx="8607997" cy="3593695"/>
          </a:xfrm>
        </p:spPr>
        <p:txBody>
          <a:bodyPr/>
          <a:lstStyle/>
          <a:p>
            <a:pPr marL="0" indent="0">
              <a:buNone/>
              <a:defRPr sz="2000">
                <a:solidFill>
                  <a:srgbClr val="002F6C"/>
                </a:solidFill>
              </a:defRPr>
            </a:pPr>
            <a:r>
              <a:rPr lang="en-US" sz="3200" dirty="0">
                <a:solidFill>
                  <a:schemeClr val="tx1">
                    <a:lumMod val="95000"/>
                    <a:lumOff val="5000"/>
                  </a:schemeClr>
                </a:solidFill>
              </a:rPr>
              <a:t>• High employee turnover and burnout in fast-paced roles (BBC News, 2023).</a:t>
            </a:r>
          </a:p>
          <a:p>
            <a:pPr marL="0" indent="0">
              <a:buNone/>
              <a:defRPr sz="2000">
                <a:solidFill>
                  <a:srgbClr val="002F6C"/>
                </a:solidFill>
              </a:defRPr>
            </a:pPr>
            <a:r>
              <a:rPr lang="en-US" sz="3200" dirty="0">
                <a:solidFill>
                  <a:schemeClr val="tx1">
                    <a:lumMod val="95000"/>
                    <a:lumOff val="5000"/>
                  </a:schemeClr>
                </a:solidFill>
              </a:rPr>
              <a:t>• Balancing efficiency with work-life balance in warehouses.</a:t>
            </a:r>
          </a:p>
          <a:p>
            <a:pPr marL="0" indent="0">
              <a:buNone/>
              <a:defRPr sz="2000">
                <a:solidFill>
                  <a:srgbClr val="002F6C"/>
                </a:solidFill>
              </a:defRPr>
            </a:pPr>
            <a:r>
              <a:rPr lang="en-US" sz="3200" dirty="0">
                <a:solidFill>
                  <a:schemeClr val="tx1">
                    <a:lumMod val="95000"/>
                    <a:lumOff val="5000"/>
                  </a:schemeClr>
                </a:solidFill>
              </a:rPr>
              <a:t>• Managing a diverse global workforce across regions.</a:t>
            </a:r>
          </a:p>
          <a:p>
            <a:pPr marL="0" indent="0">
              <a:buNone/>
              <a:defRPr sz="2000">
                <a:solidFill>
                  <a:srgbClr val="002F6C"/>
                </a:solidFill>
              </a:defRPr>
            </a:pPr>
            <a:r>
              <a:rPr lang="en-US" sz="3200" dirty="0">
                <a:solidFill>
                  <a:schemeClr val="tx1">
                    <a:lumMod val="95000"/>
                    <a:lumOff val="5000"/>
                  </a:schemeClr>
                </a:solidFill>
              </a:rPr>
              <a:t>• Retaining top talent in a competitive tech market.</a:t>
            </a:r>
          </a:p>
          <a:p>
            <a:pPr marL="0" indent="0">
              <a:buNone/>
              <a:defRPr sz="2000">
                <a:solidFill>
                  <a:srgbClr val="002F6C"/>
                </a:solidFill>
              </a:defRPr>
            </a:pPr>
            <a:r>
              <a:rPr lang="en-US" sz="3200" dirty="0">
                <a:solidFill>
                  <a:schemeClr val="tx1">
                    <a:lumMod val="95000"/>
                    <a:lumOff val="5000"/>
                  </a:schemeClr>
                </a:solidFill>
              </a:rPr>
              <a:t>• Integrating automation and AI while maintaining human connection.</a:t>
            </a:r>
          </a:p>
          <a:p>
            <a:pPr marL="0" indent="0">
              <a:buNone/>
            </a:pPr>
            <a:endParaRPr lang="en-IN" dirty="0"/>
          </a:p>
        </p:txBody>
      </p:sp>
    </p:spTree>
    <p:extLst>
      <p:ext uri="{BB962C8B-B14F-4D97-AF65-F5344CB8AC3E}">
        <p14:creationId xmlns:p14="http://schemas.microsoft.com/office/powerpoint/2010/main" val="60884786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915EAFF-B43F-DBBE-CE11-5FAB6C05D0C3}"/>
            </a:ext>
          </a:extLst>
        </p:cNvPr>
        <p:cNvGrpSpPr/>
        <p:nvPr/>
      </p:nvGrpSpPr>
      <p:grpSpPr>
        <a:xfrm>
          <a:off x="0" y="0"/>
          <a:ext cx="0" cy="0"/>
          <a:chOff x="0" y="0"/>
          <a:chExt cx="0" cy="0"/>
        </a:xfrm>
      </p:grpSpPr>
      <p:sp>
        <p:nvSpPr>
          <p:cNvPr id="17" name="Title 16">
            <a:extLst>
              <a:ext uri="{FF2B5EF4-FFF2-40B4-BE49-F238E27FC236}">
                <a16:creationId xmlns:a16="http://schemas.microsoft.com/office/drawing/2014/main" id="{11E3D6B2-F1D9-1EFE-5B9B-791430B8A134}"/>
              </a:ext>
            </a:extLst>
          </p:cNvPr>
          <p:cNvSpPr>
            <a:spLocks noGrp="1"/>
          </p:cNvSpPr>
          <p:nvPr>
            <p:ph type="title"/>
          </p:nvPr>
        </p:nvSpPr>
        <p:spPr>
          <a:xfrm>
            <a:off x="1021080" y="523108"/>
            <a:ext cx="9912096" cy="1014984"/>
          </a:xfrm>
        </p:spPr>
        <p:txBody>
          <a:bodyPr/>
          <a:lstStyle/>
          <a:p>
            <a:r>
              <a:rPr lang="en-IN" sz="4400" b="1" dirty="0"/>
              <a:t>Practical Recommendations</a:t>
            </a:r>
            <a:endParaRPr lang="en-US" sz="4400" b="1" dirty="0"/>
          </a:p>
        </p:txBody>
      </p:sp>
      <p:sp>
        <p:nvSpPr>
          <p:cNvPr id="6" name="Content Placeholder 5">
            <a:extLst>
              <a:ext uri="{FF2B5EF4-FFF2-40B4-BE49-F238E27FC236}">
                <a16:creationId xmlns:a16="http://schemas.microsoft.com/office/drawing/2014/main" id="{7AE366E5-2070-96AF-6FA5-17E8EE65837A}"/>
              </a:ext>
            </a:extLst>
          </p:cNvPr>
          <p:cNvSpPr>
            <a:spLocks noGrp="1"/>
          </p:cNvSpPr>
          <p:nvPr>
            <p:ph idx="1"/>
          </p:nvPr>
        </p:nvSpPr>
        <p:spPr>
          <a:xfrm>
            <a:off x="1203960" y="1637957"/>
            <a:ext cx="9912096" cy="4652037"/>
          </a:xfrm>
        </p:spPr>
        <p:txBody>
          <a:bodyPr/>
          <a:lstStyle/>
          <a:p>
            <a:pPr marL="0" indent="0">
              <a:buNone/>
              <a:defRPr sz="2000">
                <a:solidFill>
                  <a:srgbClr val="002F6C"/>
                </a:solidFill>
              </a:defRPr>
            </a:pPr>
            <a:r>
              <a:rPr lang="en-US" sz="3200" dirty="0">
                <a:solidFill>
                  <a:schemeClr val="tx1">
                    <a:lumMod val="95000"/>
                    <a:lumOff val="5000"/>
                  </a:schemeClr>
                </a:solidFill>
              </a:rPr>
              <a:t>• Introduce more flexible working options and mental well-being support (CIPD, 2023)</a:t>
            </a:r>
          </a:p>
          <a:p>
            <a:pPr marL="0" indent="0">
              <a:buNone/>
              <a:defRPr sz="2000">
                <a:solidFill>
                  <a:srgbClr val="002F6C"/>
                </a:solidFill>
              </a:defRPr>
            </a:pPr>
            <a:r>
              <a:rPr lang="en-US" sz="3200" dirty="0">
                <a:solidFill>
                  <a:schemeClr val="tx1">
                    <a:lumMod val="95000"/>
                    <a:lumOff val="5000"/>
                  </a:schemeClr>
                </a:solidFill>
              </a:rPr>
              <a:t>• Develop mentorship programs for employee growth and retention.</a:t>
            </a:r>
          </a:p>
          <a:p>
            <a:pPr marL="0" indent="0">
              <a:buNone/>
              <a:defRPr sz="2000">
                <a:solidFill>
                  <a:srgbClr val="002F6C"/>
                </a:solidFill>
              </a:defRPr>
            </a:pPr>
            <a:r>
              <a:rPr lang="en-US" sz="3200" dirty="0">
                <a:solidFill>
                  <a:schemeClr val="tx1">
                    <a:lumMod val="95000"/>
                    <a:lumOff val="5000"/>
                  </a:schemeClr>
                </a:solidFill>
              </a:rPr>
              <a:t>• Promote inclusive leadership and continuous diversity training.</a:t>
            </a:r>
          </a:p>
          <a:p>
            <a:pPr marL="0" indent="0">
              <a:buNone/>
              <a:defRPr sz="2000">
                <a:solidFill>
                  <a:srgbClr val="002F6C"/>
                </a:solidFill>
              </a:defRPr>
            </a:pPr>
            <a:r>
              <a:rPr lang="en-US" sz="3200" dirty="0">
                <a:solidFill>
                  <a:schemeClr val="tx1">
                    <a:lumMod val="95000"/>
                    <a:lumOff val="5000"/>
                  </a:schemeClr>
                </a:solidFill>
              </a:rPr>
              <a:t>• Use predictive data to improve workforce planning and talent retention.</a:t>
            </a:r>
          </a:p>
          <a:p>
            <a:pPr marL="0" indent="0">
              <a:buNone/>
              <a:defRPr sz="2000">
                <a:solidFill>
                  <a:srgbClr val="002F6C"/>
                </a:solidFill>
              </a:defRPr>
            </a:pPr>
            <a:r>
              <a:rPr lang="en-US" sz="3200" dirty="0">
                <a:solidFill>
                  <a:schemeClr val="tx1">
                    <a:lumMod val="95000"/>
                    <a:lumOff val="5000"/>
                  </a:schemeClr>
                </a:solidFill>
              </a:rPr>
              <a:t>• Enhance engagement through transparent communication and rewards (Forbes, 2024; SHRM, 2023).</a:t>
            </a:r>
          </a:p>
          <a:p>
            <a:pPr marL="0" indent="0">
              <a:buNone/>
            </a:pPr>
            <a:endParaRPr lang="en-IN" dirty="0"/>
          </a:p>
        </p:txBody>
      </p:sp>
    </p:spTree>
    <p:extLst>
      <p:ext uri="{BB962C8B-B14F-4D97-AF65-F5344CB8AC3E}">
        <p14:creationId xmlns:p14="http://schemas.microsoft.com/office/powerpoint/2010/main" val="255052439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E67AD6B-0EBB-7092-13C6-240F8A4A4E99}"/>
              </a:ext>
            </a:extLst>
          </p:cNvPr>
          <p:cNvSpPr>
            <a:spLocks noGrp="1"/>
          </p:cNvSpPr>
          <p:nvPr>
            <p:ph type="title"/>
          </p:nvPr>
        </p:nvSpPr>
        <p:spPr>
          <a:xfrm>
            <a:off x="5978024" y="1783080"/>
            <a:ext cx="4676277" cy="908749"/>
          </a:xfrm>
        </p:spPr>
        <p:txBody>
          <a:bodyPr/>
          <a:lstStyle/>
          <a:p>
            <a:r>
              <a:rPr lang="en-US" sz="5400" b="1" dirty="0"/>
              <a:t>Conclusion</a:t>
            </a:r>
            <a:br>
              <a:rPr lang="en-US" dirty="0"/>
            </a:br>
            <a:endParaRPr lang="en-US" dirty="0"/>
          </a:p>
        </p:txBody>
      </p:sp>
      <p:sp>
        <p:nvSpPr>
          <p:cNvPr id="3" name="Content Placeholder 2">
            <a:extLst>
              <a:ext uri="{FF2B5EF4-FFF2-40B4-BE49-F238E27FC236}">
                <a16:creationId xmlns:a16="http://schemas.microsoft.com/office/drawing/2014/main" id="{DFAA7609-6E6A-B996-BC29-F9AA857D7B35}"/>
              </a:ext>
            </a:extLst>
          </p:cNvPr>
          <p:cNvSpPr>
            <a:spLocks noGrp="1"/>
          </p:cNvSpPr>
          <p:nvPr>
            <p:ph idx="1"/>
          </p:nvPr>
        </p:nvSpPr>
        <p:spPr>
          <a:xfrm>
            <a:off x="5835413" y="2787841"/>
            <a:ext cx="4818888" cy="2130552"/>
          </a:xfrm>
        </p:spPr>
        <p:txBody>
          <a:bodyPr/>
          <a:lstStyle/>
          <a:p>
            <a:r>
              <a:rPr lang="en-US" sz="2000" dirty="0"/>
              <a:t>At the center of Amazon's success are its strategies for recruitment and selection. Amazon continues to attract and retain some of the best talents by aligning HR initiatives with strategic organizational goals. Innovation in addressing existing HR challenges through employee-focused approaches ensures long-term sustainability and competitive advantage..</a:t>
            </a:r>
          </a:p>
        </p:txBody>
      </p:sp>
      <p:pic>
        <p:nvPicPr>
          <p:cNvPr id="17" name="Picture Placeholder 16">
            <a:extLst>
              <a:ext uri="{FF2B5EF4-FFF2-40B4-BE49-F238E27FC236}">
                <a16:creationId xmlns:a16="http://schemas.microsoft.com/office/drawing/2014/main" id="{06748BAA-1C9C-2B4D-A8E7-754D1961E8B1}"/>
              </a:ext>
            </a:extLst>
          </p:cNvPr>
          <p:cNvPicPr>
            <a:picLocks noGrp="1" noChangeAspect="1"/>
          </p:cNvPicPr>
          <p:nvPr>
            <p:ph type="pic" sz="quarter" idx="13"/>
          </p:nvPr>
        </p:nvPicPr>
        <p:blipFill>
          <a:blip r:embed="rId3">
            <a:extLst>
              <a:ext uri="{837473B0-CC2E-450A-ABE3-18F120FF3D39}">
                <a1611:picAttrSrcUrl xmlns:a1611="http://schemas.microsoft.com/office/drawing/2016/11/main" r:id="rId4"/>
              </a:ext>
            </a:extLst>
          </a:blip>
          <a:srcRect l="28850" r="28850"/>
          <a:stretch>
            <a:fillRect/>
          </a:stretch>
        </p:blipFill>
        <p:spPr>
          <a:xfrm>
            <a:off x="0" y="0"/>
            <a:ext cx="4351128" cy="6858000"/>
          </a:xfrm>
        </p:spPr>
      </p:pic>
    </p:spTree>
    <p:extLst>
      <p:ext uri="{BB962C8B-B14F-4D97-AF65-F5344CB8AC3E}">
        <p14:creationId xmlns:p14="http://schemas.microsoft.com/office/powerpoint/2010/main" val="59172239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43FF352-EBA1-469B-EE78-0093B5548328}"/>
            </a:ext>
          </a:extLst>
        </p:cNvPr>
        <p:cNvGrpSpPr/>
        <p:nvPr/>
      </p:nvGrpSpPr>
      <p:grpSpPr>
        <a:xfrm>
          <a:off x="0" y="0"/>
          <a:ext cx="0" cy="0"/>
          <a:chOff x="0" y="0"/>
          <a:chExt cx="0" cy="0"/>
        </a:xfrm>
      </p:grpSpPr>
      <p:sp>
        <p:nvSpPr>
          <p:cNvPr id="7" name="Content Placeholder 6">
            <a:extLst>
              <a:ext uri="{FF2B5EF4-FFF2-40B4-BE49-F238E27FC236}">
                <a16:creationId xmlns:a16="http://schemas.microsoft.com/office/drawing/2014/main" id="{C7EA811B-6FC1-67DB-D347-D8C74F697DD4}"/>
              </a:ext>
            </a:extLst>
          </p:cNvPr>
          <p:cNvSpPr txBox="1">
            <a:spLocks noGrp="1"/>
          </p:cNvSpPr>
          <p:nvPr>
            <p:ph idx="1"/>
          </p:nvPr>
        </p:nvSpPr>
        <p:spPr>
          <a:xfrm>
            <a:off x="484188" y="1270000"/>
            <a:ext cx="11001375" cy="5075936"/>
          </a:xfrm>
          <a:prstGeom prst="rect">
            <a:avLst/>
          </a:prstGeom>
        </p:spPr>
        <p:txBody>
          <a:bodyPr vert="horz" lIns="91440" tIns="45720" rIns="91440" bIns="45720" rtlCol="0">
            <a:normAutofit/>
          </a:bodyPr>
          <a:lstStyle/>
          <a:p>
            <a:pPr marL="0" indent="0">
              <a:buNone/>
            </a:pPr>
            <a:endParaRPr lang="en-US" sz="1400" dirty="0"/>
          </a:p>
          <a:p>
            <a:pPr marL="0" indent="0">
              <a:buNone/>
            </a:pPr>
            <a:endParaRPr lang="en-US" sz="1400" dirty="0"/>
          </a:p>
        </p:txBody>
      </p:sp>
      <p:sp>
        <p:nvSpPr>
          <p:cNvPr id="8" name="Title 7">
            <a:extLst>
              <a:ext uri="{FF2B5EF4-FFF2-40B4-BE49-F238E27FC236}">
                <a16:creationId xmlns:a16="http://schemas.microsoft.com/office/drawing/2014/main" id="{27B48213-499A-4983-4F82-DE690026B3EC}"/>
              </a:ext>
            </a:extLst>
          </p:cNvPr>
          <p:cNvSpPr txBox="1">
            <a:spLocks noGrp="1"/>
          </p:cNvSpPr>
          <p:nvPr>
            <p:ph type="title"/>
          </p:nvPr>
        </p:nvSpPr>
        <p:spPr>
          <a:xfrm>
            <a:off x="279399" y="308769"/>
            <a:ext cx="4029075" cy="1150937"/>
          </a:xfrm>
          <a:prstGeom prst="rect">
            <a:avLst/>
          </a:prstGeom>
        </p:spPr>
        <p:txBody>
          <a:bodyPr vert="horz" lIns="91440" tIns="45720" rIns="91440" bIns="45720" rtlCol="0" anchor="t">
            <a:normAutofit/>
          </a:bodyPr>
          <a:lstStyle/>
          <a:p>
            <a:pPr>
              <a:lnSpc>
                <a:spcPct val="90000"/>
              </a:lnSpc>
              <a:spcBef>
                <a:spcPct val="0"/>
              </a:spcBef>
              <a:spcAft>
                <a:spcPts val="800"/>
              </a:spcAft>
            </a:pPr>
            <a:r>
              <a:rPr lang="en-US" sz="4000" b="1" kern="1200" dirty="0">
                <a:solidFill>
                  <a:schemeClr val="tx1">
                    <a:lumMod val="95000"/>
                    <a:lumOff val="5000"/>
                  </a:schemeClr>
                </a:solidFill>
                <a:effectLst/>
                <a:latin typeface="+mj-lt"/>
                <a:ea typeface="+mj-ea"/>
                <a:cs typeface="+mj-cs"/>
              </a:rPr>
              <a:t>Reference List</a:t>
            </a:r>
          </a:p>
        </p:txBody>
      </p:sp>
      <p:sp>
        <p:nvSpPr>
          <p:cNvPr id="16" name="Rectangle 10">
            <a:extLst>
              <a:ext uri="{FF2B5EF4-FFF2-40B4-BE49-F238E27FC236}">
                <a16:creationId xmlns:a16="http://schemas.microsoft.com/office/drawing/2014/main" id="{F31A367D-4B98-5298-4ADD-7CED5FCEEE11}"/>
              </a:ext>
            </a:extLst>
          </p:cNvPr>
          <p:cNvSpPr>
            <a:spLocks noChangeArrowheads="1"/>
          </p:cNvSpPr>
          <p:nvPr/>
        </p:nvSpPr>
        <p:spPr bwMode="auto">
          <a:xfrm>
            <a:off x="279399" y="1270000"/>
            <a:ext cx="11206163" cy="4801314"/>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AutoNum type="arabicPeriod"/>
              <a:tabLst/>
            </a:pPr>
            <a:r>
              <a:rPr kumimoji="0" lang="en-US" altLang="en-US" b="0" i="0" u="none" strike="noStrike" cap="none" normalizeH="0" baseline="0" dirty="0">
                <a:ln>
                  <a:noFill/>
                </a:ln>
                <a:solidFill>
                  <a:srgbClr val="222222"/>
                </a:solidFill>
                <a:effectLst/>
                <a:latin typeface="Arial" panose="020B0604020202020204" pitchFamily="34" charset="0"/>
                <a:cs typeface="Arial" panose="020B0604020202020204" pitchFamily="34" charset="0"/>
              </a:rPr>
              <a:t>Amazon. (2024) Careers at Amazon. Available at: </a:t>
            </a:r>
            <a:r>
              <a:rPr kumimoji="0" lang="en-US" altLang="en-US" b="0" i="0" u="none" strike="noStrike" cap="none" normalizeH="0" baseline="0" dirty="0">
                <a:ln>
                  <a:noFill/>
                </a:ln>
                <a:solidFill>
                  <a:srgbClr val="1155CC"/>
                </a:solidFill>
                <a:effectLst/>
                <a:latin typeface="Arial" panose="020B0604020202020204" pitchFamily="34" charset="0"/>
                <a:cs typeface="Arial" panose="020B0604020202020204" pitchFamily="34" charset="0"/>
                <a:hlinkClick r:id="rId2"/>
              </a:rPr>
              <a:t>https://www.amazon.jobs</a:t>
            </a:r>
            <a:r>
              <a:rPr lang="en-US" altLang="en-US" dirty="0">
                <a:solidFill>
                  <a:srgbClr val="222222"/>
                </a:solidFill>
                <a:latin typeface="Arial" panose="020B0604020202020204" pitchFamily="34" charset="0"/>
                <a:cs typeface="Arial" panose="020B0604020202020204" pitchFamily="34" charset="0"/>
              </a:rPr>
              <a:t> </a:t>
            </a:r>
            <a:r>
              <a:rPr kumimoji="0" lang="en-US" altLang="en-US" b="0" i="0" u="none" strike="noStrike" cap="none" normalizeH="0" baseline="0" dirty="0">
                <a:ln>
                  <a:noFill/>
                </a:ln>
                <a:solidFill>
                  <a:srgbClr val="222222"/>
                </a:solidFill>
                <a:effectLst/>
                <a:latin typeface="Arial" panose="020B0604020202020204" pitchFamily="34" charset="0"/>
                <a:cs typeface="Arial" panose="020B0604020202020204" pitchFamily="34" charset="0"/>
              </a:rPr>
              <a:t>(Accessed: 29 </a:t>
            </a:r>
            <a:r>
              <a:rPr kumimoji="0" lang="en-US" altLang="en-US" b="0" i="0" u="none" strike="noStrike" cap="none" normalizeH="0" baseline="0" dirty="0" err="1">
                <a:ln>
                  <a:noFill/>
                </a:ln>
                <a:solidFill>
                  <a:srgbClr val="222222"/>
                </a:solidFill>
                <a:effectLst/>
                <a:latin typeface="Arial" panose="020B0604020202020204" pitchFamily="34" charset="0"/>
                <a:cs typeface="Arial" panose="020B0604020202020204" pitchFamily="34" charset="0"/>
              </a:rPr>
              <a:t>october</a:t>
            </a:r>
            <a:r>
              <a:rPr kumimoji="0" lang="en-US" altLang="en-US" b="0" i="0" u="none" strike="noStrike" cap="none" normalizeH="0" baseline="0" dirty="0">
                <a:ln>
                  <a:noFill/>
                </a:ln>
                <a:solidFill>
                  <a:srgbClr val="222222"/>
                </a:solidFill>
                <a:effectLst/>
                <a:latin typeface="Arial" panose="020B0604020202020204" pitchFamily="34" charset="0"/>
                <a:cs typeface="Arial" panose="020B0604020202020204" pitchFamily="34" charset="0"/>
              </a:rPr>
              <a:t> 2025).</a:t>
            </a:r>
          </a:p>
          <a:p>
            <a:pPr marL="0" marR="0" lvl="0" indent="0" algn="l" defTabSz="914400" rtl="0" eaLnBrk="0" fontAlgn="base" latinLnBrk="0" hangingPunct="0">
              <a:lnSpc>
                <a:spcPct val="100000"/>
              </a:lnSpc>
              <a:spcBef>
                <a:spcPct val="0"/>
              </a:spcBef>
              <a:spcAft>
                <a:spcPct val="0"/>
              </a:spcAft>
              <a:buClrTx/>
              <a:buSzTx/>
              <a:buFontTx/>
              <a:buAutoNum type="arabicPeriod" startAt="2"/>
              <a:tabLst/>
            </a:pPr>
            <a:r>
              <a:rPr kumimoji="0" lang="en-US" altLang="en-US" b="0" i="0" u="none" strike="noStrike" cap="none" normalizeH="0" baseline="0" dirty="0">
                <a:ln>
                  <a:noFill/>
                </a:ln>
                <a:solidFill>
                  <a:srgbClr val="222222"/>
                </a:solidFill>
                <a:effectLst/>
                <a:latin typeface="Arial" panose="020B0604020202020204" pitchFamily="34" charset="0"/>
                <a:cs typeface="Arial" panose="020B0604020202020204" pitchFamily="34" charset="0"/>
              </a:rPr>
              <a:t>Amazon. (2024) Leadership Principles. Available at: </a:t>
            </a:r>
            <a:r>
              <a:rPr kumimoji="0" lang="en-US" altLang="en-US" b="0" i="0" u="none" strike="noStrike" cap="none" normalizeH="0" baseline="0" dirty="0">
                <a:ln>
                  <a:noFill/>
                </a:ln>
                <a:solidFill>
                  <a:srgbClr val="1155CC"/>
                </a:solidFill>
                <a:effectLst/>
                <a:latin typeface="Arial" panose="020B0604020202020204" pitchFamily="34" charset="0"/>
                <a:cs typeface="Arial" panose="020B0604020202020204" pitchFamily="34" charset="0"/>
                <a:hlinkClick r:id="rId3"/>
              </a:rPr>
              <a:t>https://www.aboutamazon.com</a:t>
            </a:r>
            <a:r>
              <a:rPr lang="en-US" altLang="en-US" dirty="0">
                <a:solidFill>
                  <a:srgbClr val="222222"/>
                </a:solidFill>
                <a:latin typeface="Arial" panose="020B0604020202020204" pitchFamily="34" charset="0"/>
                <a:cs typeface="Arial" panose="020B0604020202020204" pitchFamily="34" charset="0"/>
              </a:rPr>
              <a:t> </a:t>
            </a:r>
            <a:r>
              <a:rPr kumimoji="0" lang="en-US" altLang="en-US" b="0" i="0" u="none" strike="noStrike" cap="none" normalizeH="0" baseline="0" dirty="0">
                <a:ln>
                  <a:noFill/>
                </a:ln>
                <a:solidFill>
                  <a:srgbClr val="222222"/>
                </a:solidFill>
                <a:effectLst/>
                <a:latin typeface="Arial" panose="020B0604020202020204" pitchFamily="34" charset="0"/>
                <a:cs typeface="Arial" panose="020B0604020202020204" pitchFamily="34" charset="0"/>
              </a:rPr>
              <a:t>(Accessed: 29 October 2025).</a:t>
            </a:r>
          </a:p>
          <a:p>
            <a:pPr marL="0" marR="0" lvl="0" indent="0" algn="l" defTabSz="914400" rtl="0" eaLnBrk="0" fontAlgn="base" latinLnBrk="0" hangingPunct="0">
              <a:lnSpc>
                <a:spcPct val="100000"/>
              </a:lnSpc>
              <a:spcBef>
                <a:spcPct val="0"/>
              </a:spcBef>
              <a:spcAft>
                <a:spcPct val="0"/>
              </a:spcAft>
              <a:buClrTx/>
              <a:buSzTx/>
              <a:buFontTx/>
              <a:buAutoNum type="arabicPeriod" startAt="3"/>
              <a:tabLst/>
            </a:pPr>
            <a:r>
              <a:rPr kumimoji="0" lang="en-US" altLang="en-US" b="0" i="0" u="none" strike="noStrike" cap="none" normalizeH="0" baseline="0" dirty="0">
                <a:ln>
                  <a:noFill/>
                </a:ln>
                <a:solidFill>
                  <a:srgbClr val="222222"/>
                </a:solidFill>
                <a:effectLst/>
                <a:latin typeface="Arial" panose="020B0604020202020204" pitchFamily="34" charset="0"/>
                <a:cs typeface="Arial" panose="020B0604020202020204" pitchFamily="34" charset="0"/>
              </a:rPr>
              <a:t>CIPD. (2023) Recruitment: An Overview. Chartered Institute of Personnel and Development. Available at: </a:t>
            </a:r>
            <a:r>
              <a:rPr kumimoji="0" lang="en-US" altLang="en-US" b="0" i="0" u="none" strike="noStrike" cap="none" normalizeH="0" baseline="0" dirty="0">
                <a:ln>
                  <a:noFill/>
                </a:ln>
                <a:solidFill>
                  <a:srgbClr val="1155CC"/>
                </a:solidFill>
                <a:effectLst/>
                <a:latin typeface="Arial" panose="020B0604020202020204" pitchFamily="34" charset="0"/>
                <a:cs typeface="Arial" panose="020B0604020202020204" pitchFamily="34" charset="0"/>
                <a:hlinkClick r:id="rId4"/>
              </a:rPr>
              <a:t>https://www.cipd.co.uk</a:t>
            </a:r>
            <a:r>
              <a:rPr kumimoji="0" lang="en-US" altLang="en-US" b="0" i="0" u="none" strike="noStrike" cap="none" normalizeH="0" baseline="0" dirty="0">
                <a:ln>
                  <a:noFill/>
                </a:ln>
                <a:solidFill>
                  <a:srgbClr val="222222"/>
                </a:solidFill>
                <a:effectLst/>
                <a:latin typeface="Arial" panose="020B0604020202020204" pitchFamily="34" charset="0"/>
                <a:cs typeface="Arial" panose="020B0604020202020204" pitchFamily="34" charset="0"/>
              </a:rPr>
              <a:t>        (Accessed: 29 October 2025).</a:t>
            </a:r>
          </a:p>
          <a:p>
            <a:pPr marL="0" marR="0" lvl="0" indent="0" algn="l" defTabSz="914400" rtl="0" eaLnBrk="0" fontAlgn="base" latinLnBrk="0" hangingPunct="0">
              <a:lnSpc>
                <a:spcPct val="100000"/>
              </a:lnSpc>
              <a:spcBef>
                <a:spcPct val="0"/>
              </a:spcBef>
              <a:spcAft>
                <a:spcPct val="0"/>
              </a:spcAft>
              <a:buClrTx/>
              <a:buSzTx/>
              <a:buFontTx/>
              <a:buAutoNum type="arabicPeriod" startAt="4"/>
              <a:tabLst/>
            </a:pPr>
            <a:r>
              <a:rPr kumimoji="0" lang="en-US" altLang="en-US" b="0" i="0" u="none" strike="noStrike" cap="none" normalizeH="0" baseline="0" dirty="0">
                <a:ln>
                  <a:noFill/>
                </a:ln>
                <a:solidFill>
                  <a:srgbClr val="222222"/>
                </a:solidFill>
                <a:effectLst/>
                <a:latin typeface="Arial" panose="020B0604020202020204" pitchFamily="34" charset="0"/>
                <a:cs typeface="Arial" panose="020B0604020202020204" pitchFamily="34" charset="0"/>
              </a:rPr>
              <a:t>SHRM. (2023) Innovations in Talent Management at Amazon. Society for Human Resource Management. Available at: </a:t>
            </a:r>
            <a:r>
              <a:rPr kumimoji="0" lang="en-US" altLang="en-US" b="0" i="0" u="none" strike="noStrike" cap="none" normalizeH="0" baseline="0" dirty="0">
                <a:ln>
                  <a:noFill/>
                </a:ln>
                <a:solidFill>
                  <a:srgbClr val="1155CC"/>
                </a:solidFill>
                <a:effectLst/>
                <a:latin typeface="Arial" panose="020B0604020202020204" pitchFamily="34" charset="0"/>
                <a:cs typeface="Arial" panose="020B0604020202020204" pitchFamily="34" charset="0"/>
                <a:hlinkClick r:id="rId5"/>
              </a:rPr>
              <a:t>https://www.shrm.org</a:t>
            </a:r>
            <a:r>
              <a:rPr kumimoji="0" lang="en-US" altLang="en-US" b="0" i="0" u="none" strike="noStrike" cap="none" normalizeH="0" baseline="0" dirty="0">
                <a:ln>
                  <a:noFill/>
                </a:ln>
                <a:solidFill>
                  <a:srgbClr val="222222"/>
                </a:solidFill>
                <a:effectLst/>
                <a:latin typeface="Arial" panose="020B0604020202020204" pitchFamily="34" charset="0"/>
                <a:cs typeface="Arial" panose="020B0604020202020204" pitchFamily="34" charset="0"/>
              </a:rPr>
              <a:t>        (Accessed: 29 October 2025).</a:t>
            </a:r>
          </a:p>
          <a:p>
            <a:pPr marL="0" marR="0" lvl="0" indent="0" algn="l" defTabSz="914400" rtl="0" eaLnBrk="0" fontAlgn="base" latinLnBrk="0" hangingPunct="0">
              <a:lnSpc>
                <a:spcPct val="100000"/>
              </a:lnSpc>
              <a:spcBef>
                <a:spcPct val="0"/>
              </a:spcBef>
              <a:spcAft>
                <a:spcPct val="0"/>
              </a:spcAft>
              <a:buClrTx/>
              <a:buSzTx/>
              <a:buFontTx/>
              <a:buAutoNum type="arabicPeriod" startAt="5"/>
              <a:tabLst/>
            </a:pPr>
            <a:r>
              <a:rPr kumimoji="0" lang="en-US" altLang="en-US" b="0" i="0" u="none" strike="noStrike" cap="none" normalizeH="0" baseline="0" dirty="0">
                <a:ln>
                  <a:noFill/>
                </a:ln>
                <a:solidFill>
                  <a:srgbClr val="222222"/>
                </a:solidFill>
                <a:effectLst/>
                <a:latin typeface="Arial" panose="020B0604020202020204" pitchFamily="34" charset="0"/>
                <a:cs typeface="Arial" panose="020B0604020202020204" pitchFamily="34" charset="0"/>
              </a:rPr>
              <a:t>Financial Times. (2024) Amazon’s HR Strategy and Global Workforce Trends. Financial Times. Available at: </a:t>
            </a:r>
            <a:r>
              <a:rPr kumimoji="0" lang="en-US" altLang="en-US" b="0" i="0" u="none" strike="noStrike" cap="none" normalizeH="0" baseline="0" dirty="0">
                <a:ln>
                  <a:noFill/>
                </a:ln>
                <a:solidFill>
                  <a:srgbClr val="1155CC"/>
                </a:solidFill>
                <a:effectLst/>
                <a:latin typeface="Arial" panose="020B0604020202020204" pitchFamily="34" charset="0"/>
                <a:cs typeface="Arial" panose="020B0604020202020204" pitchFamily="34" charset="0"/>
                <a:hlinkClick r:id="rId6"/>
              </a:rPr>
              <a:t>https://www.ft.com</a:t>
            </a:r>
            <a:r>
              <a:rPr lang="en-US" altLang="en-US" dirty="0">
                <a:solidFill>
                  <a:srgbClr val="222222"/>
                </a:solidFill>
                <a:latin typeface="Arial" panose="020B0604020202020204" pitchFamily="34" charset="0"/>
                <a:cs typeface="Arial" panose="020B0604020202020204" pitchFamily="34" charset="0"/>
              </a:rPr>
              <a:t> </a:t>
            </a:r>
            <a:r>
              <a:rPr kumimoji="0" lang="en-US" altLang="en-US" b="0" i="0" u="none" strike="noStrike" cap="none" normalizeH="0" baseline="0" dirty="0">
                <a:ln>
                  <a:noFill/>
                </a:ln>
                <a:solidFill>
                  <a:srgbClr val="222222"/>
                </a:solidFill>
                <a:effectLst/>
                <a:latin typeface="Arial" panose="020B0604020202020204" pitchFamily="34" charset="0"/>
                <a:cs typeface="Arial" panose="020B0604020202020204" pitchFamily="34" charset="0"/>
              </a:rPr>
              <a:t>(Accessed: 29 </a:t>
            </a:r>
            <a:r>
              <a:rPr kumimoji="0" lang="en-US" altLang="en-US" b="0" i="0" u="none" strike="noStrike" cap="none" normalizeH="0" baseline="0" dirty="0" err="1">
                <a:ln>
                  <a:noFill/>
                </a:ln>
                <a:solidFill>
                  <a:srgbClr val="222222"/>
                </a:solidFill>
                <a:effectLst/>
                <a:latin typeface="Arial" panose="020B0604020202020204" pitchFamily="34" charset="0"/>
                <a:cs typeface="Arial" panose="020B0604020202020204" pitchFamily="34" charset="0"/>
              </a:rPr>
              <a:t>octoberr</a:t>
            </a:r>
            <a:r>
              <a:rPr kumimoji="0" lang="en-US" altLang="en-US" b="0" i="0" u="none" strike="noStrike" cap="none" normalizeH="0" baseline="0" dirty="0">
                <a:ln>
                  <a:noFill/>
                </a:ln>
                <a:solidFill>
                  <a:srgbClr val="222222"/>
                </a:solidFill>
                <a:effectLst/>
                <a:latin typeface="Arial" panose="020B0604020202020204" pitchFamily="34" charset="0"/>
                <a:cs typeface="Arial" panose="020B0604020202020204" pitchFamily="34" charset="0"/>
              </a:rPr>
              <a:t> 2025).</a:t>
            </a:r>
          </a:p>
          <a:p>
            <a:pPr marL="0" marR="0" lvl="0" indent="0" algn="l" defTabSz="914400" rtl="0" eaLnBrk="0" fontAlgn="base" latinLnBrk="0" hangingPunct="0">
              <a:lnSpc>
                <a:spcPct val="100000"/>
              </a:lnSpc>
              <a:spcBef>
                <a:spcPct val="0"/>
              </a:spcBef>
              <a:spcAft>
                <a:spcPct val="0"/>
              </a:spcAft>
              <a:buClrTx/>
              <a:buSzTx/>
              <a:buFontTx/>
              <a:buAutoNum type="arabicPeriod" startAt="6"/>
              <a:tabLst/>
            </a:pPr>
            <a:r>
              <a:rPr kumimoji="0" lang="en-US" altLang="en-US" b="0" i="0" u="none" strike="noStrike" cap="none" normalizeH="0" baseline="0" dirty="0">
                <a:ln>
                  <a:noFill/>
                </a:ln>
                <a:solidFill>
                  <a:srgbClr val="222222"/>
                </a:solidFill>
                <a:effectLst/>
                <a:latin typeface="Arial" panose="020B0604020202020204" pitchFamily="34" charset="0"/>
                <a:cs typeface="Arial" panose="020B0604020202020204" pitchFamily="34" charset="0"/>
              </a:rPr>
              <a:t>BBC News. (2023) Inside Amazon: Working Culture and Employee Challenges. Available at: </a:t>
            </a:r>
            <a:r>
              <a:rPr kumimoji="0" lang="en-US" altLang="en-US" b="0" i="0" u="none" strike="noStrike" cap="none" normalizeH="0" baseline="0" dirty="0">
                <a:ln>
                  <a:noFill/>
                </a:ln>
                <a:solidFill>
                  <a:srgbClr val="1155CC"/>
                </a:solidFill>
                <a:effectLst/>
                <a:latin typeface="Arial" panose="020B0604020202020204" pitchFamily="34" charset="0"/>
                <a:cs typeface="Arial" panose="020B0604020202020204" pitchFamily="34" charset="0"/>
                <a:hlinkClick r:id="rId7"/>
              </a:rPr>
              <a:t>https://www.bbc.co.uk/news</a:t>
            </a:r>
            <a:r>
              <a:rPr kumimoji="0" lang="en-US" altLang="en-US" b="0" i="0" u="none" strike="noStrike" cap="none" normalizeH="0" baseline="0" dirty="0">
                <a:ln>
                  <a:noFill/>
                </a:ln>
                <a:solidFill>
                  <a:srgbClr val="222222"/>
                </a:solidFill>
                <a:effectLst/>
                <a:latin typeface="Arial" panose="020B0604020202020204" pitchFamily="34" charset="0"/>
                <a:cs typeface="Arial" panose="020B0604020202020204" pitchFamily="34" charset="0"/>
              </a:rPr>
              <a:t>(Accessed: 29 October 2025).</a:t>
            </a:r>
          </a:p>
          <a:p>
            <a:pPr marL="0" marR="0" lvl="0" indent="0" algn="l" defTabSz="914400" rtl="0" eaLnBrk="0" fontAlgn="base" latinLnBrk="0" hangingPunct="0">
              <a:lnSpc>
                <a:spcPct val="100000"/>
              </a:lnSpc>
              <a:spcBef>
                <a:spcPct val="0"/>
              </a:spcBef>
              <a:spcAft>
                <a:spcPct val="0"/>
              </a:spcAft>
              <a:buClrTx/>
              <a:buSzTx/>
              <a:buFontTx/>
              <a:buAutoNum type="arabicPeriod" startAt="7"/>
              <a:tabLst/>
            </a:pPr>
            <a:r>
              <a:rPr kumimoji="0" lang="en-US" altLang="en-US" b="0" i="0" u="none" strike="noStrike" cap="none" normalizeH="0" baseline="0" dirty="0">
                <a:ln>
                  <a:noFill/>
                </a:ln>
                <a:solidFill>
                  <a:srgbClr val="222222"/>
                </a:solidFill>
                <a:effectLst/>
                <a:latin typeface="Arial" panose="020B0604020202020204" pitchFamily="34" charset="0"/>
                <a:cs typeface="Arial" panose="020B0604020202020204" pitchFamily="34" charset="0"/>
              </a:rPr>
              <a:t>Forbes. (2024) How Amazon Attracts and Retains Top Talent. Available at: </a:t>
            </a:r>
            <a:r>
              <a:rPr kumimoji="0" lang="en-US" altLang="en-US" b="0" i="0" u="none" strike="noStrike" cap="none" normalizeH="0" baseline="0" dirty="0">
                <a:ln>
                  <a:noFill/>
                </a:ln>
                <a:solidFill>
                  <a:srgbClr val="1155CC"/>
                </a:solidFill>
                <a:effectLst/>
                <a:latin typeface="Arial" panose="020B0604020202020204" pitchFamily="34" charset="0"/>
                <a:cs typeface="Arial" panose="020B0604020202020204" pitchFamily="34" charset="0"/>
                <a:hlinkClick r:id="rId8"/>
              </a:rPr>
              <a:t>https://www.forbes.com</a:t>
            </a:r>
            <a:r>
              <a:rPr kumimoji="0" lang="en-US" altLang="en-US" b="0" i="0" u="none" strike="noStrike" cap="none" normalizeH="0" baseline="0" dirty="0">
                <a:ln>
                  <a:noFill/>
                </a:ln>
                <a:solidFill>
                  <a:srgbClr val="222222"/>
                </a:solidFill>
                <a:effectLst/>
                <a:latin typeface="Arial" panose="020B0604020202020204" pitchFamily="34" charset="0"/>
                <a:cs typeface="Arial" panose="020B0604020202020204" pitchFamily="34" charset="0"/>
              </a:rPr>
              <a:t>(Accessed: 29 October 2025).</a:t>
            </a:r>
          </a:p>
          <a:p>
            <a:pPr marL="0" marR="0" lvl="0" indent="0" algn="l" defTabSz="914400" rtl="0" eaLnBrk="0" fontAlgn="base" latinLnBrk="0" hangingPunct="0">
              <a:lnSpc>
                <a:spcPct val="100000"/>
              </a:lnSpc>
              <a:spcBef>
                <a:spcPct val="0"/>
              </a:spcBef>
              <a:spcAft>
                <a:spcPct val="0"/>
              </a:spcAft>
              <a:buClrTx/>
              <a:buSzTx/>
              <a:buFontTx/>
              <a:buAutoNum type="arabicPeriod" startAt="8"/>
              <a:tabLst/>
            </a:pPr>
            <a:r>
              <a:rPr kumimoji="0" lang="en-US" altLang="en-US" b="0" i="0" u="none" strike="noStrike" cap="none" normalizeH="0" baseline="0" dirty="0">
                <a:ln>
                  <a:noFill/>
                </a:ln>
                <a:solidFill>
                  <a:srgbClr val="222222"/>
                </a:solidFill>
                <a:effectLst/>
                <a:latin typeface="Arial" panose="020B0604020202020204" pitchFamily="34" charset="0"/>
                <a:cs typeface="Arial" panose="020B0604020202020204" pitchFamily="34" charset="0"/>
              </a:rPr>
              <a:t>Harvard Business Review. (2023) Building a High-Performance Culture: Lessons from Amazon. Available at: </a:t>
            </a:r>
            <a:r>
              <a:rPr kumimoji="0" lang="en-US" altLang="en-US" b="0" i="0" u="none" strike="noStrike" cap="none" normalizeH="0" baseline="0" dirty="0">
                <a:ln>
                  <a:noFill/>
                </a:ln>
                <a:solidFill>
                  <a:srgbClr val="1155CC"/>
                </a:solidFill>
                <a:effectLst/>
                <a:latin typeface="Arial" panose="020B0604020202020204" pitchFamily="34" charset="0"/>
                <a:cs typeface="Arial" panose="020B0604020202020204" pitchFamily="34" charset="0"/>
                <a:hlinkClick r:id="rId9"/>
              </a:rPr>
              <a:t>https://hbr.org</a:t>
            </a:r>
            <a:r>
              <a:rPr kumimoji="0" lang="en-US" altLang="en-US" b="0" i="0" u="none" strike="noStrike" cap="none" normalizeH="0" baseline="0" dirty="0">
                <a:ln>
                  <a:noFill/>
                </a:ln>
                <a:solidFill>
                  <a:srgbClr val="222222"/>
                </a:solidFill>
                <a:effectLst/>
                <a:latin typeface="Arial" panose="020B0604020202020204" pitchFamily="34" charset="0"/>
                <a:cs typeface="Arial" panose="020B0604020202020204" pitchFamily="34" charset="0"/>
              </a:rPr>
              <a:t>        (Accessed: 29 October 2025).</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17" name="AutoShape 11">
            <a:extLst>
              <a:ext uri="{FF2B5EF4-FFF2-40B4-BE49-F238E27FC236}">
                <a16:creationId xmlns:a16="http://schemas.microsoft.com/office/drawing/2014/main" id="{D469DBC5-56C5-2C9E-BDB7-B39720ACB979}"/>
              </a:ext>
            </a:extLst>
          </p:cNvPr>
          <p:cNvSpPr>
            <a:spLocks noChangeAspect="1" noChangeArrowheads="1"/>
          </p:cNvSpPr>
          <p:nvPr/>
        </p:nvSpPr>
        <p:spPr bwMode="auto">
          <a:xfrm>
            <a:off x="7950200" y="-1158875"/>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IN"/>
          </a:p>
        </p:txBody>
      </p:sp>
      <p:sp>
        <p:nvSpPr>
          <p:cNvPr id="18" name="AutoShape 12">
            <a:extLst>
              <a:ext uri="{FF2B5EF4-FFF2-40B4-BE49-F238E27FC236}">
                <a16:creationId xmlns:a16="http://schemas.microsoft.com/office/drawing/2014/main" id="{9114EC44-3F09-E94D-D7AA-85DD35B42325}"/>
              </a:ext>
            </a:extLst>
          </p:cNvPr>
          <p:cNvSpPr>
            <a:spLocks noChangeAspect="1" noChangeArrowheads="1"/>
          </p:cNvSpPr>
          <p:nvPr/>
        </p:nvSpPr>
        <p:spPr bwMode="auto">
          <a:xfrm>
            <a:off x="8750300" y="-868363"/>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IN"/>
          </a:p>
        </p:txBody>
      </p:sp>
      <p:sp>
        <p:nvSpPr>
          <p:cNvPr id="19" name="AutoShape 13">
            <a:extLst>
              <a:ext uri="{FF2B5EF4-FFF2-40B4-BE49-F238E27FC236}">
                <a16:creationId xmlns:a16="http://schemas.microsoft.com/office/drawing/2014/main" id="{361D6078-A715-1920-1706-B1282A07A175}"/>
              </a:ext>
            </a:extLst>
          </p:cNvPr>
          <p:cNvSpPr>
            <a:spLocks noChangeAspect="1" noChangeArrowheads="1"/>
          </p:cNvSpPr>
          <p:nvPr/>
        </p:nvSpPr>
        <p:spPr bwMode="auto">
          <a:xfrm>
            <a:off x="13284200" y="-579438"/>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IN"/>
          </a:p>
        </p:txBody>
      </p:sp>
      <p:sp>
        <p:nvSpPr>
          <p:cNvPr id="20" name="AutoShape 14">
            <a:extLst>
              <a:ext uri="{FF2B5EF4-FFF2-40B4-BE49-F238E27FC236}">
                <a16:creationId xmlns:a16="http://schemas.microsoft.com/office/drawing/2014/main" id="{78B2EEC4-1977-AFDE-1D41-F26C1E0EF9BF}"/>
              </a:ext>
            </a:extLst>
          </p:cNvPr>
          <p:cNvSpPr>
            <a:spLocks noChangeAspect="1" noChangeArrowheads="1"/>
          </p:cNvSpPr>
          <p:nvPr/>
        </p:nvSpPr>
        <p:spPr bwMode="auto">
          <a:xfrm>
            <a:off x="14528800" y="-288925"/>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IN"/>
          </a:p>
        </p:txBody>
      </p:sp>
      <p:sp>
        <p:nvSpPr>
          <p:cNvPr id="21" name="AutoShape 15">
            <a:extLst>
              <a:ext uri="{FF2B5EF4-FFF2-40B4-BE49-F238E27FC236}">
                <a16:creationId xmlns:a16="http://schemas.microsoft.com/office/drawing/2014/main" id="{ACEC0F1D-FB89-DE7E-DDDF-8B1DF8A5AE25}"/>
              </a:ext>
            </a:extLst>
          </p:cNvPr>
          <p:cNvSpPr>
            <a:spLocks noChangeAspect="1" noChangeArrowheads="1"/>
          </p:cNvSpPr>
          <p:nvPr/>
        </p:nvSpPr>
        <p:spPr bwMode="auto">
          <a:xfrm>
            <a:off x="13157200" y="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IN"/>
          </a:p>
        </p:txBody>
      </p:sp>
      <p:sp>
        <p:nvSpPr>
          <p:cNvPr id="22" name="AutoShape 16">
            <a:extLst>
              <a:ext uri="{FF2B5EF4-FFF2-40B4-BE49-F238E27FC236}">
                <a16:creationId xmlns:a16="http://schemas.microsoft.com/office/drawing/2014/main" id="{705D9C7D-C6D7-D453-9E05-6E1DEBCDA957}"/>
              </a:ext>
            </a:extLst>
          </p:cNvPr>
          <p:cNvSpPr>
            <a:spLocks noChangeAspect="1" noChangeArrowheads="1"/>
          </p:cNvSpPr>
          <p:nvPr/>
        </p:nvSpPr>
        <p:spPr bwMode="auto">
          <a:xfrm>
            <a:off x="12534900" y="288925"/>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IN"/>
          </a:p>
        </p:txBody>
      </p:sp>
      <p:sp>
        <p:nvSpPr>
          <p:cNvPr id="23" name="AutoShape 17">
            <a:extLst>
              <a:ext uri="{FF2B5EF4-FFF2-40B4-BE49-F238E27FC236}">
                <a16:creationId xmlns:a16="http://schemas.microsoft.com/office/drawing/2014/main" id="{38A9ED3A-A31E-3070-0BE5-4A4DE6BA18B0}"/>
              </a:ext>
            </a:extLst>
          </p:cNvPr>
          <p:cNvSpPr>
            <a:spLocks noChangeAspect="1" noChangeArrowheads="1"/>
          </p:cNvSpPr>
          <p:nvPr/>
        </p:nvSpPr>
        <p:spPr bwMode="auto">
          <a:xfrm>
            <a:off x="10325100" y="579438"/>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IN"/>
          </a:p>
        </p:txBody>
      </p:sp>
      <p:sp>
        <p:nvSpPr>
          <p:cNvPr id="24" name="AutoShape 18">
            <a:extLst>
              <a:ext uri="{FF2B5EF4-FFF2-40B4-BE49-F238E27FC236}">
                <a16:creationId xmlns:a16="http://schemas.microsoft.com/office/drawing/2014/main" id="{613F556D-6F20-2102-8C24-6E797903B036}"/>
              </a:ext>
            </a:extLst>
          </p:cNvPr>
          <p:cNvSpPr>
            <a:spLocks noChangeAspect="1" noChangeArrowheads="1"/>
          </p:cNvSpPr>
          <p:nvPr/>
        </p:nvSpPr>
        <p:spPr bwMode="auto">
          <a:xfrm>
            <a:off x="12750800" y="868363"/>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IN"/>
          </a:p>
        </p:txBody>
      </p:sp>
    </p:spTree>
    <p:extLst>
      <p:ext uri="{BB962C8B-B14F-4D97-AF65-F5344CB8AC3E}">
        <p14:creationId xmlns:p14="http://schemas.microsoft.com/office/powerpoint/2010/main" val="299226561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6" name="Rectangle 15">
            <a:extLst>
              <a:ext uri="{FF2B5EF4-FFF2-40B4-BE49-F238E27FC236}">
                <a16:creationId xmlns:a16="http://schemas.microsoft.com/office/drawing/2014/main" id="{FFD48BC7-DC40-47DE-87EE-9F4B6ECB9AB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ptos" panose="020B0004020202020204"/>
              <a:ea typeface="+mn-ea"/>
              <a:cs typeface="+mn-cs"/>
            </a:endParaRPr>
          </a:p>
        </p:txBody>
      </p:sp>
      <p:sp useBgFill="1">
        <p:nvSpPr>
          <p:cNvPr id="18" name="Freeform: Shape 12">
            <a:extLst>
              <a:ext uri="{FF2B5EF4-FFF2-40B4-BE49-F238E27FC236}">
                <a16:creationId xmlns:a16="http://schemas.microsoft.com/office/drawing/2014/main" id="{E502BBC7-2C76-46F3-BC24-5985BC13DB8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14425" y="0"/>
            <a:ext cx="9963150" cy="6858000"/>
          </a:xfrm>
          <a:custGeom>
            <a:avLst/>
            <a:gdLst>
              <a:gd name="connsiteX0" fmla="*/ 1595771 w 9963150"/>
              <a:gd name="connsiteY0" fmla="*/ 0 h 6858000"/>
              <a:gd name="connsiteX1" fmla="*/ 8367379 w 9963150"/>
              <a:gd name="connsiteY1" fmla="*/ 0 h 6858000"/>
              <a:gd name="connsiteX2" fmla="*/ 8504080 w 9963150"/>
              <a:gd name="connsiteY2" fmla="*/ 130333 h 6858000"/>
              <a:gd name="connsiteX3" fmla="*/ 9963150 w 9963150"/>
              <a:gd name="connsiteY3" fmla="*/ 3652838 h 6858000"/>
              <a:gd name="connsiteX4" fmla="*/ 8825600 w 9963150"/>
              <a:gd name="connsiteY4" fmla="*/ 6821583 h 6858000"/>
              <a:gd name="connsiteX5" fmla="*/ 8794055 w 9963150"/>
              <a:gd name="connsiteY5" fmla="*/ 6858000 h 6858000"/>
              <a:gd name="connsiteX6" fmla="*/ 1169096 w 9963150"/>
              <a:gd name="connsiteY6" fmla="*/ 6858000 h 6858000"/>
              <a:gd name="connsiteX7" fmla="*/ 1137550 w 9963150"/>
              <a:gd name="connsiteY7" fmla="*/ 6821583 h 6858000"/>
              <a:gd name="connsiteX8" fmla="*/ 0 w 9963150"/>
              <a:gd name="connsiteY8" fmla="*/ 3652838 h 6858000"/>
              <a:gd name="connsiteX9" fmla="*/ 1459070 w 9963150"/>
              <a:gd name="connsiteY9" fmla="*/ 130333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9963150" h="6858000">
                <a:moveTo>
                  <a:pt x="1595771" y="0"/>
                </a:moveTo>
                <a:lnTo>
                  <a:pt x="8367379" y="0"/>
                </a:lnTo>
                <a:lnTo>
                  <a:pt x="8504080" y="130333"/>
                </a:lnTo>
                <a:cubicBezTo>
                  <a:pt x="9405568" y="1031820"/>
                  <a:pt x="9963150" y="2277214"/>
                  <a:pt x="9963150" y="3652838"/>
                </a:cubicBezTo>
                <a:cubicBezTo>
                  <a:pt x="9963150" y="4856509"/>
                  <a:pt x="9536251" y="5960473"/>
                  <a:pt x="8825600" y="6821583"/>
                </a:cubicBezTo>
                <a:lnTo>
                  <a:pt x="8794055" y="6858000"/>
                </a:lnTo>
                <a:lnTo>
                  <a:pt x="1169096" y="6858000"/>
                </a:lnTo>
                <a:lnTo>
                  <a:pt x="1137550" y="6821583"/>
                </a:lnTo>
                <a:cubicBezTo>
                  <a:pt x="426899" y="5960473"/>
                  <a:pt x="0" y="4856509"/>
                  <a:pt x="0" y="3652838"/>
                </a:cubicBezTo>
                <a:cubicBezTo>
                  <a:pt x="0" y="2277214"/>
                  <a:pt x="557582" y="1031820"/>
                  <a:pt x="1459070" y="130333"/>
                </a:cubicBezTo>
                <a:close/>
              </a:path>
            </a:pathLst>
          </a:custGeom>
          <a:ln w="9525">
            <a:solidFill>
              <a:srgbClr val="EFEFEF"/>
            </a:solidFill>
          </a:ln>
          <a:effectLst>
            <a:outerShdw blurRad="139700" sx="102000" sy="102000" algn="ctr" rotWithShape="0">
              <a:schemeClr val="bg1">
                <a:lumMod val="85000"/>
                <a:alpha val="38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useBgFill="1">
        <p:nvSpPr>
          <p:cNvPr id="20" name="Freeform: Shape 14">
            <a:extLst>
              <a:ext uri="{FF2B5EF4-FFF2-40B4-BE49-F238E27FC236}">
                <a16:creationId xmlns:a16="http://schemas.microsoft.com/office/drawing/2014/main" id="{C7F28D52-2A5F-4D23-81AE-7CB8B591C7A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21664" y="0"/>
            <a:ext cx="9948672" cy="6858000"/>
          </a:xfrm>
          <a:custGeom>
            <a:avLst/>
            <a:gdLst>
              <a:gd name="connsiteX0" fmla="*/ 1595771 w 9963150"/>
              <a:gd name="connsiteY0" fmla="*/ 0 h 6858000"/>
              <a:gd name="connsiteX1" fmla="*/ 8367379 w 9963150"/>
              <a:gd name="connsiteY1" fmla="*/ 0 h 6858000"/>
              <a:gd name="connsiteX2" fmla="*/ 8504080 w 9963150"/>
              <a:gd name="connsiteY2" fmla="*/ 130333 h 6858000"/>
              <a:gd name="connsiteX3" fmla="*/ 9963150 w 9963150"/>
              <a:gd name="connsiteY3" fmla="*/ 3652838 h 6858000"/>
              <a:gd name="connsiteX4" fmla="*/ 8825600 w 9963150"/>
              <a:gd name="connsiteY4" fmla="*/ 6821583 h 6858000"/>
              <a:gd name="connsiteX5" fmla="*/ 8794055 w 9963150"/>
              <a:gd name="connsiteY5" fmla="*/ 6858000 h 6858000"/>
              <a:gd name="connsiteX6" fmla="*/ 1169096 w 9963150"/>
              <a:gd name="connsiteY6" fmla="*/ 6858000 h 6858000"/>
              <a:gd name="connsiteX7" fmla="*/ 1137550 w 9963150"/>
              <a:gd name="connsiteY7" fmla="*/ 6821583 h 6858000"/>
              <a:gd name="connsiteX8" fmla="*/ 0 w 9963150"/>
              <a:gd name="connsiteY8" fmla="*/ 3652838 h 6858000"/>
              <a:gd name="connsiteX9" fmla="*/ 1459070 w 9963150"/>
              <a:gd name="connsiteY9" fmla="*/ 130333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9963150" h="6858000">
                <a:moveTo>
                  <a:pt x="1595771" y="0"/>
                </a:moveTo>
                <a:lnTo>
                  <a:pt x="8367379" y="0"/>
                </a:lnTo>
                <a:lnTo>
                  <a:pt x="8504080" y="130333"/>
                </a:lnTo>
                <a:cubicBezTo>
                  <a:pt x="9405568" y="1031820"/>
                  <a:pt x="9963150" y="2277214"/>
                  <a:pt x="9963150" y="3652838"/>
                </a:cubicBezTo>
                <a:cubicBezTo>
                  <a:pt x="9963150" y="4856509"/>
                  <a:pt x="9536251" y="5960473"/>
                  <a:pt x="8825600" y="6821583"/>
                </a:cubicBezTo>
                <a:lnTo>
                  <a:pt x="8794055" y="6858000"/>
                </a:lnTo>
                <a:lnTo>
                  <a:pt x="1169096" y="6858000"/>
                </a:lnTo>
                <a:lnTo>
                  <a:pt x="1137550" y="6821583"/>
                </a:lnTo>
                <a:cubicBezTo>
                  <a:pt x="426899" y="5960473"/>
                  <a:pt x="0" y="4856509"/>
                  <a:pt x="0" y="3652838"/>
                </a:cubicBezTo>
                <a:cubicBezTo>
                  <a:pt x="0" y="2277214"/>
                  <a:pt x="557582" y="1031820"/>
                  <a:pt x="1459070" y="130333"/>
                </a:cubicBezTo>
                <a:close/>
              </a:path>
            </a:pathLst>
          </a:custGeom>
          <a:ln w="9525">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5" name="Title 4">
            <a:extLst>
              <a:ext uri="{FF2B5EF4-FFF2-40B4-BE49-F238E27FC236}">
                <a16:creationId xmlns:a16="http://schemas.microsoft.com/office/drawing/2014/main" id="{7E9024D7-2F97-2DF2-E2D1-3467ECF5B2A1}"/>
              </a:ext>
            </a:extLst>
          </p:cNvPr>
          <p:cNvSpPr>
            <a:spLocks noGrp="1"/>
          </p:cNvSpPr>
          <p:nvPr>
            <p:ph type="ctrTitle"/>
          </p:nvPr>
        </p:nvSpPr>
        <p:spPr>
          <a:xfrm>
            <a:off x="1524003" y="1999615"/>
            <a:ext cx="9144000" cy="2764028"/>
          </a:xfrm>
        </p:spPr>
        <p:txBody>
          <a:bodyPr anchor="ctr">
            <a:normAutofit/>
          </a:bodyPr>
          <a:lstStyle/>
          <a:p>
            <a:r>
              <a:rPr lang="en-GB" sz="7200"/>
              <a:t>Topic: Training and development</a:t>
            </a:r>
          </a:p>
        </p:txBody>
      </p:sp>
      <p:sp>
        <p:nvSpPr>
          <p:cNvPr id="6" name="Subtitle 5">
            <a:extLst>
              <a:ext uri="{FF2B5EF4-FFF2-40B4-BE49-F238E27FC236}">
                <a16:creationId xmlns:a16="http://schemas.microsoft.com/office/drawing/2014/main" id="{ADEF3827-D27E-E190-B189-D034C1E091BA}"/>
              </a:ext>
            </a:extLst>
          </p:cNvPr>
          <p:cNvSpPr>
            <a:spLocks noGrp="1"/>
          </p:cNvSpPr>
          <p:nvPr>
            <p:ph type="subTitle" idx="1"/>
          </p:nvPr>
        </p:nvSpPr>
        <p:spPr>
          <a:xfrm>
            <a:off x="1966912" y="5645150"/>
            <a:ext cx="8258176" cy="631825"/>
          </a:xfrm>
        </p:spPr>
        <p:txBody>
          <a:bodyPr anchor="ctr">
            <a:normAutofit/>
          </a:bodyPr>
          <a:lstStyle/>
          <a:p>
            <a:r>
              <a:rPr lang="en-GB" sz="2800"/>
              <a:t>Bansi Vastarpara (ID: 2508499)</a:t>
            </a:r>
          </a:p>
        </p:txBody>
      </p:sp>
      <p:sp>
        <p:nvSpPr>
          <p:cNvPr id="22" name="Rectangle 21">
            <a:extLst>
              <a:ext uri="{FF2B5EF4-FFF2-40B4-BE49-F238E27FC236}">
                <a16:creationId xmlns:a16="http://schemas.microsoft.com/office/drawing/2014/main" id="{3629484E-3792-4B3D-89AD-7C8A1ED0E0D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718560" y="5524786"/>
            <a:ext cx="4754880" cy="27432"/>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80375384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7" name="Rectangle 76">
            <a:extLst>
              <a:ext uri="{FF2B5EF4-FFF2-40B4-BE49-F238E27FC236}">
                <a16:creationId xmlns:a16="http://schemas.microsoft.com/office/drawing/2014/main" id="{F13C74B1-5B17-4795-BED0-7140497B445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ptos" panose="020B0004020202020204"/>
              <a:ea typeface="+mn-ea"/>
              <a:cs typeface="+mn-cs"/>
            </a:endParaRPr>
          </a:p>
        </p:txBody>
      </p:sp>
      <p:sp>
        <p:nvSpPr>
          <p:cNvPr id="2" name="Title 1">
            <a:extLst>
              <a:ext uri="{FF2B5EF4-FFF2-40B4-BE49-F238E27FC236}">
                <a16:creationId xmlns:a16="http://schemas.microsoft.com/office/drawing/2014/main" id="{0CD20D7F-2FF3-1DB0-2880-0EBE86901281}"/>
              </a:ext>
            </a:extLst>
          </p:cNvPr>
          <p:cNvSpPr>
            <a:spLocks noGrp="1"/>
          </p:cNvSpPr>
          <p:nvPr>
            <p:ph type="title"/>
          </p:nvPr>
        </p:nvSpPr>
        <p:spPr>
          <a:xfrm>
            <a:off x="640080" y="325369"/>
            <a:ext cx="4368602" cy="1956841"/>
          </a:xfrm>
        </p:spPr>
        <p:txBody>
          <a:bodyPr vert="horz" lIns="91440" tIns="45720" rIns="91440" bIns="45720" rtlCol="0" anchor="b">
            <a:normAutofit/>
          </a:bodyPr>
          <a:lstStyle/>
          <a:p>
            <a:br>
              <a:rPr lang="en-US" sz="3400" b="1"/>
            </a:br>
            <a:r>
              <a:rPr lang="en-US" sz="3400" b="1" dirty="0"/>
              <a:t>Training and Development Practices at Amazon</a:t>
            </a:r>
            <a:endParaRPr lang="en-US" dirty="0"/>
          </a:p>
          <a:p>
            <a:endParaRPr lang="en-US" sz="3400" b="1"/>
          </a:p>
        </p:txBody>
      </p:sp>
      <p:sp>
        <p:nvSpPr>
          <p:cNvPr id="78" name="sketchy line">
            <a:extLst>
              <a:ext uri="{FF2B5EF4-FFF2-40B4-BE49-F238E27FC236}">
                <a16:creationId xmlns:a16="http://schemas.microsoft.com/office/drawing/2014/main" id="{D4974D33-8DC5-464E-8C6D-BE58F0669C1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0080" y="2586994"/>
            <a:ext cx="3474720" cy="18288"/>
          </a:xfrm>
          <a:custGeom>
            <a:avLst/>
            <a:gdLst>
              <a:gd name="connsiteX0" fmla="*/ 0 w 3474720"/>
              <a:gd name="connsiteY0" fmla="*/ 0 h 18288"/>
              <a:gd name="connsiteX1" fmla="*/ 694944 w 3474720"/>
              <a:gd name="connsiteY1" fmla="*/ 0 h 18288"/>
              <a:gd name="connsiteX2" fmla="*/ 1355141 w 3474720"/>
              <a:gd name="connsiteY2" fmla="*/ 0 h 18288"/>
              <a:gd name="connsiteX3" fmla="*/ 2015338 w 3474720"/>
              <a:gd name="connsiteY3" fmla="*/ 0 h 18288"/>
              <a:gd name="connsiteX4" fmla="*/ 2779776 w 3474720"/>
              <a:gd name="connsiteY4" fmla="*/ 0 h 18288"/>
              <a:gd name="connsiteX5" fmla="*/ 3474720 w 3474720"/>
              <a:gd name="connsiteY5" fmla="*/ 0 h 18288"/>
              <a:gd name="connsiteX6" fmla="*/ 3474720 w 3474720"/>
              <a:gd name="connsiteY6" fmla="*/ 18288 h 18288"/>
              <a:gd name="connsiteX7" fmla="*/ 2779776 w 3474720"/>
              <a:gd name="connsiteY7" fmla="*/ 18288 h 18288"/>
              <a:gd name="connsiteX8" fmla="*/ 2189074 w 3474720"/>
              <a:gd name="connsiteY8" fmla="*/ 18288 h 18288"/>
              <a:gd name="connsiteX9" fmla="*/ 1528877 w 3474720"/>
              <a:gd name="connsiteY9" fmla="*/ 18288 h 18288"/>
              <a:gd name="connsiteX10" fmla="*/ 868680 w 3474720"/>
              <a:gd name="connsiteY10" fmla="*/ 18288 h 18288"/>
              <a:gd name="connsiteX11" fmla="*/ 0 w 3474720"/>
              <a:gd name="connsiteY11" fmla="*/ 18288 h 18288"/>
              <a:gd name="connsiteX12" fmla="*/ 0 w 3474720"/>
              <a:gd name="connsiteY12"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474720" h="18288" fill="none" extrusionOk="0">
                <a:moveTo>
                  <a:pt x="0" y="0"/>
                </a:moveTo>
                <a:cubicBezTo>
                  <a:pt x="224454" y="-14544"/>
                  <a:pt x="495407" y="26540"/>
                  <a:pt x="694944" y="0"/>
                </a:cubicBezTo>
                <a:cubicBezTo>
                  <a:pt x="894481" y="-26540"/>
                  <a:pt x="1130063" y="24713"/>
                  <a:pt x="1355141" y="0"/>
                </a:cubicBezTo>
                <a:cubicBezTo>
                  <a:pt x="1580219" y="-24713"/>
                  <a:pt x="1820099" y="26695"/>
                  <a:pt x="2015338" y="0"/>
                </a:cubicBezTo>
                <a:cubicBezTo>
                  <a:pt x="2210577" y="-26695"/>
                  <a:pt x="2402045" y="165"/>
                  <a:pt x="2779776" y="0"/>
                </a:cubicBezTo>
                <a:cubicBezTo>
                  <a:pt x="3157507" y="-165"/>
                  <a:pt x="3286859" y="-15571"/>
                  <a:pt x="3474720" y="0"/>
                </a:cubicBezTo>
                <a:cubicBezTo>
                  <a:pt x="3474286" y="7551"/>
                  <a:pt x="3474253" y="9822"/>
                  <a:pt x="3474720" y="18288"/>
                </a:cubicBezTo>
                <a:cubicBezTo>
                  <a:pt x="3233904" y="29845"/>
                  <a:pt x="2945134" y="-5256"/>
                  <a:pt x="2779776" y="18288"/>
                </a:cubicBezTo>
                <a:cubicBezTo>
                  <a:pt x="2614418" y="41832"/>
                  <a:pt x="2339768" y="22709"/>
                  <a:pt x="2189074" y="18288"/>
                </a:cubicBezTo>
                <a:cubicBezTo>
                  <a:pt x="2038380" y="13867"/>
                  <a:pt x="1817434" y="-4947"/>
                  <a:pt x="1528877" y="18288"/>
                </a:cubicBezTo>
                <a:cubicBezTo>
                  <a:pt x="1240320" y="41523"/>
                  <a:pt x="1042447" y="37198"/>
                  <a:pt x="868680" y="18288"/>
                </a:cubicBezTo>
                <a:cubicBezTo>
                  <a:pt x="694913" y="-622"/>
                  <a:pt x="233232" y="44909"/>
                  <a:pt x="0" y="18288"/>
                </a:cubicBezTo>
                <a:cubicBezTo>
                  <a:pt x="60" y="11696"/>
                  <a:pt x="66" y="3758"/>
                  <a:pt x="0" y="0"/>
                </a:cubicBezTo>
                <a:close/>
              </a:path>
              <a:path w="3474720" h="18288" stroke="0" extrusionOk="0">
                <a:moveTo>
                  <a:pt x="0" y="0"/>
                </a:moveTo>
                <a:cubicBezTo>
                  <a:pt x="202328" y="-14716"/>
                  <a:pt x="332722" y="-11499"/>
                  <a:pt x="625450" y="0"/>
                </a:cubicBezTo>
                <a:cubicBezTo>
                  <a:pt x="918178" y="11499"/>
                  <a:pt x="1096688" y="5123"/>
                  <a:pt x="1389888" y="0"/>
                </a:cubicBezTo>
                <a:cubicBezTo>
                  <a:pt x="1683088" y="-5123"/>
                  <a:pt x="1835981" y="-14038"/>
                  <a:pt x="1980590" y="0"/>
                </a:cubicBezTo>
                <a:cubicBezTo>
                  <a:pt x="2125199" y="14038"/>
                  <a:pt x="2396099" y="-7203"/>
                  <a:pt x="2571293" y="0"/>
                </a:cubicBezTo>
                <a:cubicBezTo>
                  <a:pt x="2746487" y="7203"/>
                  <a:pt x="3041609" y="-12036"/>
                  <a:pt x="3474720" y="0"/>
                </a:cubicBezTo>
                <a:cubicBezTo>
                  <a:pt x="3474638" y="4406"/>
                  <a:pt x="3474631" y="9982"/>
                  <a:pt x="3474720" y="18288"/>
                </a:cubicBezTo>
                <a:cubicBezTo>
                  <a:pt x="3324873" y="21876"/>
                  <a:pt x="3136771" y="12587"/>
                  <a:pt x="2814523" y="18288"/>
                </a:cubicBezTo>
                <a:cubicBezTo>
                  <a:pt x="2492275" y="23989"/>
                  <a:pt x="2294402" y="47111"/>
                  <a:pt x="2154326" y="18288"/>
                </a:cubicBezTo>
                <a:cubicBezTo>
                  <a:pt x="2014250" y="-10535"/>
                  <a:pt x="1820317" y="33903"/>
                  <a:pt x="1494130" y="18288"/>
                </a:cubicBezTo>
                <a:cubicBezTo>
                  <a:pt x="1167943" y="2673"/>
                  <a:pt x="948432" y="14868"/>
                  <a:pt x="729691" y="18288"/>
                </a:cubicBezTo>
                <a:cubicBezTo>
                  <a:pt x="510950" y="21708"/>
                  <a:pt x="264032" y="24354"/>
                  <a:pt x="0" y="18288"/>
                </a:cubicBezTo>
                <a:cubicBezTo>
                  <a:pt x="189" y="14288"/>
                  <a:pt x="-703" y="3747"/>
                  <a:pt x="0" y="0"/>
                </a:cubicBezTo>
                <a:close/>
              </a:path>
            </a:pathLst>
          </a:custGeom>
          <a:solidFill>
            <a:schemeClr val="accent2"/>
          </a:solidFill>
          <a:ln w="44450" cap="rnd">
            <a:solidFill>
              <a:schemeClr val="accent2"/>
            </a:solidFill>
            <a:round/>
            <a:extLst>
              <a:ext uri="{C807C97D-BFC1-408E-A445-0C87EB9F89A2}">
                <ask:lineSketchStyleProps xmlns:ask="http://schemas.microsoft.com/office/drawing/2018/sketchyshapes" sd="2863741219">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ptos" panose="020B0004020202020204"/>
              <a:ea typeface="+mn-ea"/>
              <a:cs typeface="+mn-cs"/>
            </a:endParaRPr>
          </a:p>
        </p:txBody>
      </p:sp>
      <p:sp>
        <p:nvSpPr>
          <p:cNvPr id="3" name="Content Placeholder 2">
            <a:extLst>
              <a:ext uri="{FF2B5EF4-FFF2-40B4-BE49-F238E27FC236}">
                <a16:creationId xmlns:a16="http://schemas.microsoft.com/office/drawing/2014/main" id="{02147D88-2CC3-A958-99D8-71EC3195B90B}"/>
              </a:ext>
            </a:extLst>
          </p:cNvPr>
          <p:cNvSpPr>
            <a:spLocks noGrp="1"/>
          </p:cNvSpPr>
          <p:nvPr>
            <p:ph sz="half" idx="1"/>
          </p:nvPr>
        </p:nvSpPr>
        <p:spPr>
          <a:xfrm>
            <a:off x="640080" y="2872899"/>
            <a:ext cx="4243589" cy="3320668"/>
          </a:xfrm>
        </p:spPr>
        <p:txBody>
          <a:bodyPr vert="horz" lIns="91440" tIns="45720" rIns="91440" bIns="45720" rtlCol="0" anchor="t">
            <a:normAutofit fontScale="92500" lnSpcReduction="20000"/>
          </a:bodyPr>
          <a:lstStyle/>
          <a:p>
            <a:r>
              <a:rPr lang="en-US" sz="2200" b="1" dirty="0"/>
              <a:t>Brief introduction</a:t>
            </a:r>
            <a:r>
              <a:rPr lang="en-US" sz="2200" dirty="0"/>
              <a:t>:</a:t>
            </a:r>
          </a:p>
          <a:p>
            <a:pPr marL="0" indent="0">
              <a:lnSpc>
                <a:spcPct val="150000"/>
              </a:lnSpc>
              <a:buNone/>
            </a:pPr>
            <a:r>
              <a:rPr lang="en-US" sz="2200" dirty="0"/>
              <a:t>This presentation evaluates Amazon’s global learning culture and training strategy, exploring how continuous employee upskilling supports innovation, productivity, and long-term organizational growth (Amazon, 2023).</a:t>
            </a:r>
          </a:p>
        </p:txBody>
      </p:sp>
      <p:pic>
        <p:nvPicPr>
          <p:cNvPr id="12" name="Content Placeholder 11" descr="A person and person wearing safety vests and face masks&#10;&#10;AI-generated content may be incorrect.">
            <a:extLst>
              <a:ext uri="{FF2B5EF4-FFF2-40B4-BE49-F238E27FC236}">
                <a16:creationId xmlns:a16="http://schemas.microsoft.com/office/drawing/2014/main" id="{B5ABA106-7361-198D-A4E2-8E1AC85D4F62}"/>
              </a:ext>
            </a:extLst>
          </p:cNvPr>
          <p:cNvPicPr>
            <a:picLocks noGrp="1" noChangeAspect="1"/>
          </p:cNvPicPr>
          <p:nvPr>
            <p:ph sz="half" idx="2"/>
          </p:nvPr>
        </p:nvPicPr>
        <p:blipFill>
          <a:blip r:embed="rId2"/>
          <a:srcRect l="6063" r="11938" b="-2"/>
          <a:stretch>
            <a:fillRect/>
          </a:stretch>
        </p:blipFill>
        <p:spPr>
          <a:xfrm>
            <a:off x="5311702" y="10"/>
            <a:ext cx="6878775" cy="6857990"/>
          </a:xfrm>
          <a:custGeom>
            <a:avLst/>
            <a:gdLst/>
            <a:ahLst/>
            <a:cxnLst/>
            <a:rect l="l" t="t" r="r" b="b"/>
            <a:pathLst>
              <a:path w="6878775" h="6858000">
                <a:moveTo>
                  <a:pt x="1102973" y="0"/>
                </a:moveTo>
                <a:lnTo>
                  <a:pt x="1160688" y="0"/>
                </a:lnTo>
                <a:lnTo>
                  <a:pt x="983189" y="331786"/>
                </a:lnTo>
                <a:cubicBezTo>
                  <a:pt x="914866" y="469145"/>
                  <a:pt x="850355" y="608712"/>
                  <a:pt x="789261" y="750263"/>
                </a:cubicBezTo>
                <a:cubicBezTo>
                  <a:pt x="774307" y="784928"/>
                  <a:pt x="759992" y="819849"/>
                  <a:pt x="745295" y="854514"/>
                </a:cubicBezTo>
                <a:cubicBezTo>
                  <a:pt x="756682" y="845393"/>
                  <a:pt x="765489" y="833492"/>
                  <a:pt x="770857" y="819975"/>
                </a:cubicBezTo>
                <a:cubicBezTo>
                  <a:pt x="879943" y="589569"/>
                  <a:pt x="999605" y="365513"/>
                  <a:pt x="1131329" y="148742"/>
                </a:cubicBezTo>
                <a:lnTo>
                  <a:pt x="1227589" y="0"/>
                </a:lnTo>
                <a:lnTo>
                  <a:pt x="6878775" y="0"/>
                </a:lnTo>
                <a:lnTo>
                  <a:pt x="6878775" y="6858000"/>
                </a:lnTo>
                <a:lnTo>
                  <a:pt x="713521" y="6858000"/>
                </a:lnTo>
                <a:lnTo>
                  <a:pt x="625642" y="6670527"/>
                </a:lnTo>
                <a:cubicBezTo>
                  <a:pt x="507232" y="6398531"/>
                  <a:pt x="403083" y="6118381"/>
                  <a:pt x="312785" y="5830359"/>
                </a:cubicBezTo>
                <a:cubicBezTo>
                  <a:pt x="278149" y="5719759"/>
                  <a:pt x="248879" y="5607635"/>
                  <a:pt x="212198" y="5480401"/>
                </a:cubicBezTo>
                <a:cubicBezTo>
                  <a:pt x="212208" y="5491601"/>
                  <a:pt x="212803" y="5502788"/>
                  <a:pt x="213988" y="5513923"/>
                </a:cubicBezTo>
                <a:cubicBezTo>
                  <a:pt x="264089" y="5723695"/>
                  <a:pt x="307290" y="5935370"/>
                  <a:pt x="365826" y="6142729"/>
                </a:cubicBezTo>
                <a:cubicBezTo>
                  <a:pt x="433152" y="6380817"/>
                  <a:pt x="510068" y="6614016"/>
                  <a:pt x="597975" y="6841549"/>
                </a:cubicBezTo>
                <a:lnTo>
                  <a:pt x="604824" y="6858000"/>
                </a:lnTo>
                <a:lnTo>
                  <a:pt x="552056" y="6858000"/>
                </a:lnTo>
                <a:lnTo>
                  <a:pt x="539576" y="6828295"/>
                </a:lnTo>
                <a:cubicBezTo>
                  <a:pt x="380597" y="6414594"/>
                  <a:pt x="260223" y="5988893"/>
                  <a:pt x="171555" y="5552906"/>
                </a:cubicBezTo>
                <a:cubicBezTo>
                  <a:pt x="91163" y="5157998"/>
                  <a:pt x="43746" y="4758899"/>
                  <a:pt x="12305" y="4357388"/>
                </a:cubicBezTo>
                <a:cubicBezTo>
                  <a:pt x="-14281" y="4013908"/>
                  <a:pt x="4507" y="3672965"/>
                  <a:pt x="46684" y="3331516"/>
                </a:cubicBezTo>
                <a:cubicBezTo>
                  <a:pt x="127203" y="2664286"/>
                  <a:pt x="277819" y="2007265"/>
                  <a:pt x="496065" y="1371196"/>
                </a:cubicBezTo>
                <a:cubicBezTo>
                  <a:pt x="636273" y="966066"/>
                  <a:pt x="800445" y="573253"/>
                  <a:pt x="995723" y="196614"/>
                </a:cubicBezTo>
                <a:close/>
              </a:path>
            </a:pathLst>
          </a:custGeom>
        </p:spPr>
      </p:pic>
    </p:spTree>
    <p:extLst>
      <p:ext uri="{BB962C8B-B14F-4D97-AF65-F5344CB8AC3E}">
        <p14:creationId xmlns:p14="http://schemas.microsoft.com/office/powerpoint/2010/main" val="86033012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5" name="Rectangle 24">
            <a:extLst>
              <a:ext uri="{FF2B5EF4-FFF2-40B4-BE49-F238E27FC236}">
                <a16:creationId xmlns:a16="http://schemas.microsoft.com/office/drawing/2014/main" id="{907EF6B7-1338-4443-8C46-6A318D952D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ptos" panose="020B0004020202020204"/>
              <a:ea typeface="+mn-ea"/>
              <a:cs typeface="+mn-cs"/>
            </a:endParaRPr>
          </a:p>
        </p:txBody>
      </p:sp>
      <p:sp>
        <p:nvSpPr>
          <p:cNvPr id="26" name="Freeform: Shape 9">
            <a:extLst>
              <a:ext uri="{FF2B5EF4-FFF2-40B4-BE49-F238E27FC236}">
                <a16:creationId xmlns:a16="http://schemas.microsoft.com/office/drawing/2014/main" id="{DAAE4CDD-124C-4DCF-9584-B6033B545D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167271" cy="6858000"/>
          </a:xfrm>
          <a:custGeom>
            <a:avLst/>
            <a:gdLst>
              <a:gd name="connsiteX0" fmla="*/ 0 w 4167271"/>
              <a:gd name="connsiteY0" fmla="*/ 0 h 6858000"/>
              <a:gd name="connsiteX1" fmla="*/ 2259550 w 4167271"/>
              <a:gd name="connsiteY1" fmla="*/ 0 h 6858000"/>
              <a:gd name="connsiteX2" fmla="*/ 2387803 w 4167271"/>
              <a:gd name="connsiteY2" fmla="*/ 82222 h 6858000"/>
              <a:gd name="connsiteX3" fmla="*/ 4167271 w 4167271"/>
              <a:gd name="connsiteY3" fmla="*/ 3429000 h 6858000"/>
              <a:gd name="connsiteX4" fmla="*/ 2387803 w 4167271"/>
              <a:gd name="connsiteY4" fmla="*/ 6775779 h 6858000"/>
              <a:gd name="connsiteX5" fmla="*/ 2259550 w 4167271"/>
              <a:gd name="connsiteY5" fmla="*/ 6858000 h 6858000"/>
              <a:gd name="connsiteX6" fmla="*/ 0 w 416727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7271" h="6858000">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ptos" panose="020B0004020202020204"/>
              <a:ea typeface="+mn-ea"/>
              <a:cs typeface="+mn-cs"/>
            </a:endParaRPr>
          </a:p>
        </p:txBody>
      </p:sp>
      <p:sp>
        <p:nvSpPr>
          <p:cNvPr id="2" name="Title 1">
            <a:extLst>
              <a:ext uri="{FF2B5EF4-FFF2-40B4-BE49-F238E27FC236}">
                <a16:creationId xmlns:a16="http://schemas.microsoft.com/office/drawing/2014/main" id="{DD5DD4C5-8CD6-48E0-889D-A631C43E97C8}"/>
              </a:ext>
            </a:extLst>
          </p:cNvPr>
          <p:cNvSpPr>
            <a:spLocks noGrp="1"/>
          </p:cNvSpPr>
          <p:nvPr>
            <p:ph type="title"/>
          </p:nvPr>
        </p:nvSpPr>
        <p:spPr>
          <a:xfrm>
            <a:off x="686834" y="1153572"/>
            <a:ext cx="3200400" cy="4461163"/>
          </a:xfrm>
        </p:spPr>
        <p:txBody>
          <a:bodyPr>
            <a:normAutofit/>
          </a:bodyPr>
          <a:lstStyle/>
          <a:p>
            <a:r>
              <a:rPr lang="en-GB" b="1">
                <a:solidFill>
                  <a:srgbClr val="FFFFFF"/>
                </a:solidFill>
                <a:latin typeface="Arial"/>
                <a:ea typeface="+mj-lt"/>
                <a:cs typeface="+mj-lt"/>
              </a:rPr>
              <a:t>Current HR Policies and Practices</a:t>
            </a:r>
            <a:endParaRPr lang="en-US" b="1">
              <a:solidFill>
                <a:srgbClr val="FFFFFF"/>
              </a:solidFill>
              <a:latin typeface="Arial"/>
              <a:cs typeface="Arial"/>
            </a:endParaRPr>
          </a:p>
        </p:txBody>
      </p:sp>
      <p:sp>
        <p:nvSpPr>
          <p:cNvPr id="27" name="Arc 26">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7550402" y="245547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Aptos" panose="020B0004020202020204"/>
              <a:ea typeface="+mn-ea"/>
              <a:cs typeface="+mn-cs"/>
            </a:endParaRPr>
          </a:p>
        </p:txBody>
      </p:sp>
      <p:sp>
        <p:nvSpPr>
          <p:cNvPr id="3" name="Content Placeholder 2">
            <a:extLst>
              <a:ext uri="{FF2B5EF4-FFF2-40B4-BE49-F238E27FC236}">
                <a16:creationId xmlns:a16="http://schemas.microsoft.com/office/drawing/2014/main" id="{94440D24-1A48-F1E0-CAE8-1FEDEDD70245}"/>
              </a:ext>
            </a:extLst>
          </p:cNvPr>
          <p:cNvSpPr>
            <a:spLocks noGrp="1"/>
          </p:cNvSpPr>
          <p:nvPr>
            <p:ph idx="1"/>
          </p:nvPr>
        </p:nvSpPr>
        <p:spPr>
          <a:xfrm>
            <a:off x="4447308" y="591344"/>
            <a:ext cx="6906491" cy="5585619"/>
          </a:xfrm>
        </p:spPr>
        <p:txBody>
          <a:bodyPr vert="horz" lIns="91440" tIns="45720" rIns="91440" bIns="45720" rtlCol="0" anchor="ctr">
            <a:normAutofit/>
          </a:bodyPr>
          <a:lstStyle/>
          <a:p>
            <a:pPr marL="0" indent="0" algn="just">
              <a:buNone/>
            </a:pPr>
            <a:r>
              <a:rPr lang="en-GB" sz="1800" b="1" dirty="0">
                <a:latin typeface="Arial"/>
                <a:ea typeface="+mn-lt"/>
                <a:cs typeface="+mn-lt"/>
              </a:rPr>
              <a:t>Key Training and Development Practices at Amazon</a:t>
            </a:r>
            <a:endParaRPr lang="en-US" b="1">
              <a:latin typeface="Arial"/>
              <a:cs typeface="Arial"/>
            </a:endParaRPr>
          </a:p>
          <a:p>
            <a:pPr algn="just"/>
            <a:r>
              <a:rPr lang="en-GB" sz="1800" b="1" dirty="0">
                <a:latin typeface="Arial"/>
                <a:ea typeface="+mn-lt"/>
                <a:cs typeface="+mn-lt"/>
              </a:rPr>
              <a:t>Career Choice Programme</a:t>
            </a:r>
            <a:r>
              <a:rPr lang="en-GB" sz="1800" dirty="0">
                <a:latin typeface="Arial"/>
                <a:ea typeface="+mn-lt"/>
                <a:cs typeface="+mn-lt"/>
              </a:rPr>
              <a:t> - Tuition-funded courses for hourly employees; supports career mobility across UK, EU, and global sites (Team, 2025).</a:t>
            </a:r>
            <a:endParaRPr lang="en-GB" dirty="0">
              <a:latin typeface="Arial"/>
              <a:ea typeface="+mn-lt"/>
              <a:cs typeface="Arial"/>
            </a:endParaRPr>
          </a:p>
          <a:p>
            <a:pPr algn="just"/>
            <a:r>
              <a:rPr lang="en-GB" sz="1800" b="1" dirty="0">
                <a:latin typeface="Arial"/>
                <a:ea typeface="+mn-lt"/>
                <a:cs typeface="+mn-lt"/>
              </a:rPr>
              <a:t>Upskilling 2025 Initiative</a:t>
            </a:r>
            <a:r>
              <a:rPr lang="en-GB" sz="1800" dirty="0">
                <a:latin typeface="Arial"/>
                <a:ea typeface="+mn-lt"/>
                <a:cs typeface="+mn-lt"/>
              </a:rPr>
              <a:t> - Commitment to train 300,000 employees globally through AWS Skill Builder and Machine Learning University (Amazon, 2024).</a:t>
            </a:r>
            <a:endParaRPr lang="en-GB" dirty="0">
              <a:latin typeface="Arial"/>
              <a:cs typeface="Arial"/>
            </a:endParaRPr>
          </a:p>
          <a:p>
            <a:pPr algn="just"/>
            <a:r>
              <a:rPr lang="en-GB" sz="1800" b="1" dirty="0">
                <a:latin typeface="Arial"/>
                <a:ea typeface="+mn-lt"/>
                <a:cs typeface="+mn-lt"/>
              </a:rPr>
              <a:t>Training Models</a:t>
            </a:r>
            <a:r>
              <a:rPr lang="en-GB" sz="1800" dirty="0">
                <a:latin typeface="Arial"/>
                <a:ea typeface="+mn-lt"/>
                <a:cs typeface="+mn-lt"/>
              </a:rPr>
              <a:t> - Combination of blended learning, leadership academies, on-the-job training, and mentorship.</a:t>
            </a:r>
            <a:endParaRPr lang="en-GB" dirty="0">
              <a:latin typeface="Arial"/>
              <a:cs typeface="Arial"/>
            </a:endParaRPr>
          </a:p>
          <a:p>
            <a:pPr algn="just"/>
            <a:r>
              <a:rPr lang="en-GB" sz="1800" b="1" dirty="0">
                <a:latin typeface="Arial"/>
                <a:ea typeface="+mn-lt"/>
                <a:cs typeface="+mn-lt"/>
              </a:rPr>
              <a:t>Strategic Focus</a:t>
            </a:r>
            <a:r>
              <a:rPr lang="en-GB" sz="1800" dirty="0">
                <a:latin typeface="Arial"/>
                <a:ea typeface="+mn-lt"/>
                <a:cs typeface="+mn-lt"/>
              </a:rPr>
              <a:t> - Innovation, scalability, and tech-enabled workforce development.</a:t>
            </a:r>
            <a:endParaRPr lang="en-GB" dirty="0">
              <a:latin typeface="Arial"/>
              <a:ea typeface="+mn-lt"/>
              <a:cs typeface="Arial"/>
            </a:endParaRPr>
          </a:p>
          <a:p>
            <a:pPr algn="just"/>
            <a:r>
              <a:rPr lang="en-GB" sz="1800" b="1" dirty="0">
                <a:latin typeface="Arial"/>
                <a:ea typeface="+mn-lt"/>
                <a:cs typeface="+mn-lt"/>
              </a:rPr>
              <a:t>Theory Link</a:t>
            </a:r>
            <a:r>
              <a:rPr lang="en-GB" sz="1800" dirty="0">
                <a:latin typeface="Arial"/>
                <a:ea typeface="+mn-lt"/>
                <a:cs typeface="+mn-lt"/>
              </a:rPr>
              <a:t> - Human Capital Theory (Caire &amp; Becker, 1967): investing in employee skills improves productivity and organisational performance.</a:t>
            </a:r>
            <a:endParaRPr lang="en-GB">
              <a:latin typeface="Arial"/>
              <a:cs typeface="Arial"/>
            </a:endParaRPr>
          </a:p>
          <a:p>
            <a:pPr marL="0" indent="0" algn="just">
              <a:buNone/>
            </a:pPr>
            <a:endParaRPr lang="en-GB" sz="1800" dirty="0">
              <a:latin typeface="Arial"/>
              <a:cs typeface="Arial"/>
            </a:endParaRPr>
          </a:p>
        </p:txBody>
      </p:sp>
    </p:spTree>
    <p:extLst>
      <p:ext uri="{BB962C8B-B14F-4D97-AF65-F5344CB8AC3E}">
        <p14:creationId xmlns:p14="http://schemas.microsoft.com/office/powerpoint/2010/main" val="159729967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5C0963-9AB4-0F82-1FF1-B15534A64E43}"/>
              </a:ext>
            </a:extLst>
          </p:cNvPr>
          <p:cNvSpPr>
            <a:spLocks noGrp="1"/>
          </p:cNvSpPr>
          <p:nvPr>
            <p:ph type="title"/>
          </p:nvPr>
        </p:nvSpPr>
        <p:spPr/>
        <p:txBody>
          <a:bodyPr/>
          <a:lstStyle/>
          <a:p>
            <a:pPr algn="ctr"/>
            <a:r>
              <a:rPr lang="en-GB" b="1" dirty="0">
                <a:latin typeface="Arial"/>
                <a:ea typeface="+mj-lt"/>
                <a:cs typeface="+mj-lt"/>
              </a:rPr>
              <a:t>Role of Line Managers</a:t>
            </a:r>
            <a:endParaRPr lang="en-US" b="1" dirty="0">
              <a:latin typeface="Arial"/>
              <a:cs typeface="Arial"/>
            </a:endParaRPr>
          </a:p>
        </p:txBody>
      </p:sp>
      <p:sp>
        <p:nvSpPr>
          <p:cNvPr id="138" name="Text Placeholder 137">
            <a:extLst>
              <a:ext uri="{FF2B5EF4-FFF2-40B4-BE49-F238E27FC236}">
                <a16:creationId xmlns:a16="http://schemas.microsoft.com/office/drawing/2014/main" id="{FD0BB517-537D-F7D3-44A1-C51F3AF8C154}"/>
              </a:ext>
            </a:extLst>
          </p:cNvPr>
          <p:cNvSpPr>
            <a:spLocks noGrp="1"/>
          </p:cNvSpPr>
          <p:nvPr>
            <p:ph type="body" idx="1"/>
          </p:nvPr>
        </p:nvSpPr>
        <p:spPr>
          <a:xfrm>
            <a:off x="370273" y="1687675"/>
            <a:ext cx="5650392" cy="395250"/>
          </a:xfrm>
        </p:spPr>
        <p:txBody>
          <a:bodyPr>
            <a:normAutofit fontScale="92500" lnSpcReduction="10000"/>
          </a:bodyPr>
          <a:lstStyle/>
          <a:p>
            <a:pPr algn="ctr"/>
            <a:r>
              <a:rPr lang="en-GB" dirty="0">
                <a:latin typeface="Aptos"/>
                <a:cs typeface="Arial"/>
              </a:rPr>
              <a:t>Key Points:</a:t>
            </a:r>
            <a:endParaRPr lang="en-US"/>
          </a:p>
        </p:txBody>
      </p:sp>
      <p:sp>
        <p:nvSpPr>
          <p:cNvPr id="3" name="Content Placeholder 2">
            <a:extLst>
              <a:ext uri="{FF2B5EF4-FFF2-40B4-BE49-F238E27FC236}">
                <a16:creationId xmlns:a16="http://schemas.microsoft.com/office/drawing/2014/main" id="{D429B8AC-E2CE-0D92-B0B8-99AD22875DAD}"/>
              </a:ext>
            </a:extLst>
          </p:cNvPr>
          <p:cNvSpPr>
            <a:spLocks noGrp="1"/>
          </p:cNvSpPr>
          <p:nvPr>
            <p:ph sz="half" idx="2"/>
          </p:nvPr>
        </p:nvSpPr>
        <p:spPr>
          <a:xfrm>
            <a:off x="370274" y="2075229"/>
            <a:ext cx="6206696" cy="4114434"/>
          </a:xfrm>
        </p:spPr>
        <p:txBody>
          <a:bodyPr vert="horz" lIns="91440" tIns="45720" rIns="91440" bIns="45720" rtlCol="0" anchor="t">
            <a:noAutofit/>
          </a:bodyPr>
          <a:lstStyle/>
          <a:p>
            <a:pPr marL="285750" indent="-285750" algn="just">
              <a:lnSpc>
                <a:spcPct val="150000"/>
              </a:lnSpc>
            </a:pPr>
            <a:r>
              <a:rPr lang="en-GB" sz="1500" dirty="0">
                <a:latin typeface="Arial"/>
                <a:ea typeface="+mn-lt"/>
                <a:cs typeface="Arial"/>
              </a:rPr>
              <a:t>Identify employee </a:t>
            </a:r>
            <a:r>
              <a:rPr lang="en-GB" sz="1500" b="1" dirty="0">
                <a:latin typeface="Arial"/>
                <a:ea typeface="+mn-lt"/>
                <a:cs typeface="Arial"/>
              </a:rPr>
              <a:t>training needs</a:t>
            </a:r>
            <a:r>
              <a:rPr lang="en-GB" sz="1500" dirty="0">
                <a:latin typeface="Arial"/>
                <a:ea typeface="+mn-lt"/>
                <a:cs typeface="Arial"/>
              </a:rPr>
              <a:t> during performance reviews.</a:t>
            </a:r>
            <a:endParaRPr lang="en-US" sz="1500"/>
          </a:p>
          <a:p>
            <a:pPr marL="285750" indent="-285750" algn="just">
              <a:lnSpc>
                <a:spcPct val="150000"/>
              </a:lnSpc>
            </a:pPr>
            <a:r>
              <a:rPr lang="en-GB" sz="1500" dirty="0">
                <a:latin typeface="Arial"/>
                <a:ea typeface="+mn-lt"/>
                <a:cs typeface="Arial"/>
              </a:rPr>
              <a:t>Provide </a:t>
            </a:r>
            <a:r>
              <a:rPr lang="en-GB" sz="1500" b="1" dirty="0">
                <a:latin typeface="Arial"/>
                <a:ea typeface="+mn-lt"/>
                <a:cs typeface="Arial"/>
              </a:rPr>
              <a:t>coaching and feedback</a:t>
            </a:r>
            <a:r>
              <a:rPr lang="en-GB" sz="1500" dirty="0">
                <a:latin typeface="Arial"/>
                <a:ea typeface="+mn-lt"/>
                <a:cs typeface="Arial"/>
              </a:rPr>
              <a:t> guided by Amazon’s Leadership Principles.</a:t>
            </a:r>
            <a:endParaRPr lang="en-GB" sz="1500">
              <a:latin typeface="Arial"/>
              <a:cs typeface="Arial"/>
            </a:endParaRPr>
          </a:p>
          <a:p>
            <a:pPr marL="285750" indent="-285750" algn="just">
              <a:lnSpc>
                <a:spcPct val="150000"/>
              </a:lnSpc>
            </a:pPr>
            <a:r>
              <a:rPr lang="en-GB" sz="1500" dirty="0">
                <a:latin typeface="Arial"/>
                <a:ea typeface="+mn-lt"/>
                <a:cs typeface="Arial"/>
              </a:rPr>
              <a:t>Support </a:t>
            </a:r>
            <a:r>
              <a:rPr lang="en-GB" sz="1500" b="1" dirty="0">
                <a:latin typeface="Arial"/>
                <a:ea typeface="+mn-lt"/>
                <a:cs typeface="Arial"/>
              </a:rPr>
              <a:t>learning transfer</a:t>
            </a:r>
            <a:r>
              <a:rPr lang="en-GB" sz="1500" dirty="0">
                <a:latin typeface="Arial"/>
                <a:ea typeface="+mn-lt"/>
                <a:cs typeface="Arial"/>
              </a:rPr>
              <a:t> by linking training to real job tasks.</a:t>
            </a:r>
            <a:endParaRPr lang="en-GB" sz="1500">
              <a:latin typeface="Arial"/>
              <a:cs typeface="Arial"/>
            </a:endParaRPr>
          </a:p>
          <a:p>
            <a:pPr marL="285750" indent="-285750" algn="just">
              <a:lnSpc>
                <a:spcPct val="150000"/>
              </a:lnSpc>
            </a:pPr>
            <a:r>
              <a:rPr lang="en-GB" sz="1500" dirty="0">
                <a:latin typeface="Arial"/>
                <a:ea typeface="+mn-lt"/>
                <a:cs typeface="Arial"/>
              </a:rPr>
              <a:t>Motivate teams and create opportunities for continuous learning.</a:t>
            </a:r>
            <a:endParaRPr lang="en-GB" sz="1500">
              <a:latin typeface="Arial"/>
              <a:cs typeface="Arial"/>
            </a:endParaRPr>
          </a:p>
          <a:p>
            <a:pPr marL="285750" indent="-285750" algn="just">
              <a:lnSpc>
                <a:spcPct val="150000"/>
              </a:lnSpc>
            </a:pPr>
            <a:r>
              <a:rPr lang="en-GB" sz="1500" dirty="0">
                <a:latin typeface="Arial"/>
                <a:ea typeface="+mn-lt"/>
                <a:cs typeface="Arial"/>
              </a:rPr>
              <a:t>Apply the </a:t>
            </a:r>
            <a:r>
              <a:rPr lang="en-GB" sz="1500" b="1" dirty="0">
                <a:latin typeface="Arial"/>
                <a:ea typeface="+mn-lt"/>
                <a:cs typeface="Arial"/>
              </a:rPr>
              <a:t>AMO Framework</a:t>
            </a:r>
            <a:r>
              <a:rPr lang="en-GB" sz="1500" dirty="0">
                <a:latin typeface="Arial"/>
                <a:ea typeface="+mn-lt"/>
                <a:cs typeface="Arial"/>
              </a:rPr>
              <a:t> enhancing:</a:t>
            </a:r>
          </a:p>
          <a:p>
            <a:pPr marL="0" indent="0" algn="just">
              <a:lnSpc>
                <a:spcPct val="150000"/>
              </a:lnSpc>
              <a:buNone/>
            </a:pPr>
            <a:r>
              <a:rPr lang="en-GB" sz="1500" dirty="0">
                <a:latin typeface="Arial"/>
                <a:ea typeface="+mn-lt"/>
                <a:cs typeface="Arial"/>
              </a:rPr>
              <a:t>   1. </a:t>
            </a:r>
            <a:r>
              <a:rPr lang="en-GB" sz="1500" b="1" dirty="0">
                <a:latin typeface="Arial"/>
                <a:ea typeface="+mn-lt"/>
                <a:cs typeface="Arial"/>
              </a:rPr>
              <a:t>A</a:t>
            </a:r>
            <a:r>
              <a:rPr lang="en-GB" sz="1500" dirty="0">
                <a:latin typeface="Arial"/>
                <a:ea typeface="+mn-lt"/>
                <a:cs typeface="Arial"/>
              </a:rPr>
              <a:t>bility (skills development)</a:t>
            </a:r>
            <a:endParaRPr lang="en-GB" sz="1500">
              <a:latin typeface="Arial"/>
              <a:cs typeface="Arial"/>
            </a:endParaRPr>
          </a:p>
          <a:p>
            <a:pPr marL="0" indent="0" algn="just">
              <a:lnSpc>
                <a:spcPct val="150000"/>
              </a:lnSpc>
              <a:buNone/>
            </a:pPr>
            <a:r>
              <a:rPr lang="en-GB" sz="1500" dirty="0">
                <a:latin typeface="Arial"/>
                <a:ea typeface="+mn-lt"/>
                <a:cs typeface="Arial"/>
              </a:rPr>
              <a:t>   2. </a:t>
            </a:r>
            <a:r>
              <a:rPr lang="en-GB" sz="1500" b="1" dirty="0">
                <a:latin typeface="Arial"/>
                <a:ea typeface="+mn-lt"/>
                <a:cs typeface="Arial"/>
              </a:rPr>
              <a:t>M</a:t>
            </a:r>
            <a:r>
              <a:rPr lang="en-GB" sz="1500" dirty="0">
                <a:latin typeface="Arial"/>
                <a:ea typeface="+mn-lt"/>
                <a:cs typeface="Arial"/>
              </a:rPr>
              <a:t>otivation (encouragement &amp; recognition)</a:t>
            </a:r>
            <a:endParaRPr lang="en-GB" sz="1500">
              <a:latin typeface="Arial"/>
              <a:cs typeface="Arial"/>
            </a:endParaRPr>
          </a:p>
          <a:p>
            <a:pPr marL="0" indent="0" algn="just">
              <a:lnSpc>
                <a:spcPct val="150000"/>
              </a:lnSpc>
              <a:buNone/>
            </a:pPr>
            <a:r>
              <a:rPr lang="en-GB" sz="1500" dirty="0">
                <a:latin typeface="Arial"/>
                <a:ea typeface="+mn-lt"/>
                <a:cs typeface="Arial"/>
              </a:rPr>
              <a:t>   3. </a:t>
            </a:r>
            <a:r>
              <a:rPr lang="en-GB" sz="1500" b="1" dirty="0">
                <a:latin typeface="Arial"/>
                <a:ea typeface="+mn-lt"/>
                <a:cs typeface="Arial"/>
              </a:rPr>
              <a:t>O</a:t>
            </a:r>
            <a:r>
              <a:rPr lang="en-GB" sz="1500" dirty="0">
                <a:latin typeface="Arial"/>
                <a:ea typeface="+mn-lt"/>
                <a:cs typeface="Arial"/>
              </a:rPr>
              <a:t>pportunity (space to apply learning)</a:t>
            </a:r>
            <a:endParaRPr lang="en-GB" sz="1500" dirty="0">
              <a:latin typeface="Arial"/>
              <a:cs typeface="Arial"/>
            </a:endParaRPr>
          </a:p>
        </p:txBody>
      </p:sp>
      <p:sp>
        <p:nvSpPr>
          <p:cNvPr id="139" name="Text Placeholder 138">
            <a:extLst>
              <a:ext uri="{FF2B5EF4-FFF2-40B4-BE49-F238E27FC236}">
                <a16:creationId xmlns:a16="http://schemas.microsoft.com/office/drawing/2014/main" id="{7BD354C1-20CE-FC8B-044B-6FA549BF8105}"/>
              </a:ext>
            </a:extLst>
          </p:cNvPr>
          <p:cNvSpPr>
            <a:spLocks noGrp="1"/>
          </p:cNvSpPr>
          <p:nvPr>
            <p:ph type="body" sz="quarter" idx="3"/>
          </p:nvPr>
        </p:nvSpPr>
        <p:spPr>
          <a:xfrm>
            <a:off x="6140820" y="1681163"/>
            <a:ext cx="5691780" cy="392883"/>
          </a:xfrm>
        </p:spPr>
        <p:txBody>
          <a:bodyPr>
            <a:normAutofit fontScale="92500" lnSpcReduction="10000"/>
          </a:bodyPr>
          <a:lstStyle/>
          <a:p>
            <a:pPr algn="ctr"/>
            <a:r>
              <a:rPr lang="en-GB" dirty="0">
                <a:ea typeface="+mn-lt"/>
                <a:cs typeface="+mn-lt"/>
              </a:rPr>
              <a:t>Visual Idea</a:t>
            </a:r>
            <a:endParaRPr lang="en-US" dirty="0"/>
          </a:p>
        </p:txBody>
      </p:sp>
      <p:graphicFrame>
        <p:nvGraphicFramePr>
          <p:cNvPr id="5" name="Content Placeholder 4">
            <a:extLst>
              <a:ext uri="{FF2B5EF4-FFF2-40B4-BE49-F238E27FC236}">
                <a16:creationId xmlns:a16="http://schemas.microsoft.com/office/drawing/2014/main" id="{FE691AC2-0BB5-09A4-ED47-12373C9143C7}"/>
              </a:ext>
            </a:extLst>
          </p:cNvPr>
          <p:cNvGraphicFramePr>
            <a:graphicFrameLocks noGrp="1"/>
          </p:cNvGraphicFramePr>
          <p:nvPr>
            <p:ph sz="quarter" idx="4"/>
          </p:nvPr>
        </p:nvGraphicFramePr>
        <p:xfrm>
          <a:off x="6483632" y="2080559"/>
          <a:ext cx="5341270" cy="410910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26697324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AB53CE-B382-9CBF-1143-A109144F25A6}"/>
              </a:ext>
            </a:extLst>
          </p:cNvPr>
          <p:cNvSpPr>
            <a:spLocks noGrp="1"/>
          </p:cNvSpPr>
          <p:nvPr>
            <p:ph type="title"/>
          </p:nvPr>
        </p:nvSpPr>
        <p:spPr>
          <a:xfrm>
            <a:off x="839788" y="365125"/>
            <a:ext cx="10515600" cy="1036529"/>
          </a:xfrm>
        </p:spPr>
        <p:txBody>
          <a:bodyPr>
            <a:normAutofit/>
          </a:bodyPr>
          <a:lstStyle/>
          <a:p>
            <a:pPr algn="ctr"/>
            <a:r>
              <a:rPr lang="en-GB" sz="4000" b="1" dirty="0">
                <a:latin typeface="Arial"/>
                <a:ea typeface="+mj-lt"/>
                <a:cs typeface="+mj-lt"/>
              </a:rPr>
              <a:t>Strategic Alignment with Company Goals</a:t>
            </a:r>
            <a:endParaRPr lang="en-US" sz="4000" b="1">
              <a:latin typeface="Arial"/>
              <a:cs typeface="Arial"/>
            </a:endParaRPr>
          </a:p>
        </p:txBody>
      </p:sp>
      <p:sp>
        <p:nvSpPr>
          <p:cNvPr id="4" name="Text Placeholder 3">
            <a:extLst>
              <a:ext uri="{FF2B5EF4-FFF2-40B4-BE49-F238E27FC236}">
                <a16:creationId xmlns:a16="http://schemas.microsoft.com/office/drawing/2014/main" id="{0317C23D-F632-7ED1-B879-DB1233B33669}"/>
              </a:ext>
            </a:extLst>
          </p:cNvPr>
          <p:cNvSpPr>
            <a:spLocks noGrp="1"/>
          </p:cNvSpPr>
          <p:nvPr>
            <p:ph type="body" idx="1"/>
          </p:nvPr>
        </p:nvSpPr>
        <p:spPr>
          <a:xfrm>
            <a:off x="169754" y="1273887"/>
            <a:ext cx="5683304" cy="823912"/>
          </a:xfrm>
        </p:spPr>
        <p:txBody>
          <a:bodyPr vert="horz" lIns="91440" tIns="45720" rIns="91440" bIns="45720" rtlCol="0" anchor="ctr">
            <a:normAutofit/>
          </a:bodyPr>
          <a:lstStyle/>
          <a:p>
            <a:pPr algn="ctr"/>
            <a:r>
              <a:rPr lang="en-GB">
                <a:ea typeface="+mn-lt"/>
                <a:cs typeface="+mn-lt"/>
              </a:rPr>
              <a:t>Amazon’s Mission Alignment</a:t>
            </a:r>
            <a:endParaRPr lang="en-US"/>
          </a:p>
        </p:txBody>
      </p:sp>
      <p:sp>
        <p:nvSpPr>
          <p:cNvPr id="3" name="Content Placeholder 2">
            <a:extLst>
              <a:ext uri="{FF2B5EF4-FFF2-40B4-BE49-F238E27FC236}">
                <a16:creationId xmlns:a16="http://schemas.microsoft.com/office/drawing/2014/main" id="{B79AE2DB-0800-6D2E-E19B-6FC669AA7954}"/>
              </a:ext>
            </a:extLst>
          </p:cNvPr>
          <p:cNvSpPr>
            <a:spLocks noGrp="1"/>
          </p:cNvSpPr>
          <p:nvPr>
            <p:ph sz="half" idx="2"/>
          </p:nvPr>
        </p:nvSpPr>
        <p:spPr>
          <a:xfrm>
            <a:off x="340547" y="2222609"/>
            <a:ext cx="5315443" cy="4236381"/>
          </a:xfrm>
        </p:spPr>
        <p:txBody>
          <a:bodyPr vert="horz" lIns="91440" tIns="45720" rIns="91440" bIns="45720" rtlCol="0" anchor="t">
            <a:noAutofit/>
          </a:bodyPr>
          <a:lstStyle/>
          <a:p>
            <a:pPr algn="just">
              <a:lnSpc>
                <a:spcPct val="150000"/>
              </a:lnSpc>
            </a:pPr>
            <a:r>
              <a:rPr lang="en-GB" sz="1250" b="1" dirty="0">
                <a:latin typeface="Arial"/>
                <a:ea typeface="+mn-lt"/>
                <a:cs typeface="Arial"/>
              </a:rPr>
              <a:t>Customer Obsession</a:t>
            </a:r>
            <a:r>
              <a:rPr lang="en-GB" sz="1250" dirty="0">
                <a:latin typeface="Arial"/>
                <a:ea typeface="+mn-lt"/>
                <a:cs typeface="Arial"/>
              </a:rPr>
              <a:t> - Training builds service excellence mindset.</a:t>
            </a:r>
          </a:p>
          <a:p>
            <a:pPr algn="just">
              <a:lnSpc>
                <a:spcPct val="150000"/>
              </a:lnSpc>
            </a:pPr>
            <a:r>
              <a:rPr lang="en-GB" sz="1250" b="1" dirty="0">
                <a:latin typeface="Arial"/>
                <a:ea typeface="+mn-lt"/>
                <a:cs typeface="Arial"/>
              </a:rPr>
              <a:t>Innovation - </a:t>
            </a:r>
            <a:r>
              <a:rPr lang="en-GB" sz="1250" dirty="0">
                <a:latin typeface="Arial"/>
                <a:ea typeface="+mn-lt"/>
                <a:cs typeface="Arial"/>
              </a:rPr>
              <a:t>Upskilling in AI &amp; automation drives digital transformation.</a:t>
            </a:r>
            <a:endParaRPr lang="en-GB" sz="1250" dirty="0">
              <a:latin typeface="Arial"/>
              <a:cs typeface="Arial"/>
            </a:endParaRPr>
          </a:p>
          <a:p>
            <a:pPr algn="just">
              <a:lnSpc>
                <a:spcPct val="150000"/>
              </a:lnSpc>
            </a:pPr>
            <a:r>
              <a:rPr lang="en-GB" sz="1250" b="1" dirty="0">
                <a:latin typeface="Arial"/>
                <a:ea typeface="+mn-lt"/>
                <a:cs typeface="Arial"/>
              </a:rPr>
              <a:t>Operational Excellence</a:t>
            </a:r>
            <a:r>
              <a:rPr lang="en-GB" sz="1250" dirty="0">
                <a:latin typeface="Arial"/>
                <a:ea typeface="+mn-lt"/>
                <a:cs typeface="Arial"/>
              </a:rPr>
              <a:t> - Training improves efficiency &amp; quality control.</a:t>
            </a:r>
            <a:endParaRPr lang="en-GB" sz="1250" dirty="0">
              <a:latin typeface="Arial"/>
              <a:cs typeface="Arial"/>
            </a:endParaRPr>
          </a:p>
          <a:p>
            <a:pPr algn="just">
              <a:lnSpc>
                <a:spcPct val="150000"/>
              </a:lnSpc>
            </a:pPr>
            <a:r>
              <a:rPr lang="en-GB" sz="1250" b="1" dirty="0">
                <a:latin typeface="Arial"/>
                <a:ea typeface="+mn-lt"/>
                <a:cs typeface="Arial"/>
              </a:rPr>
              <a:t>Leadership Pipeline</a:t>
            </a:r>
            <a:r>
              <a:rPr lang="en-GB" sz="1250" dirty="0">
                <a:latin typeface="Arial"/>
                <a:ea typeface="+mn-lt"/>
                <a:cs typeface="Arial"/>
              </a:rPr>
              <a:t> - Develops future managers for sustainable growth.</a:t>
            </a:r>
          </a:p>
          <a:p>
            <a:pPr algn="just">
              <a:lnSpc>
                <a:spcPct val="150000"/>
              </a:lnSpc>
            </a:pPr>
            <a:r>
              <a:rPr lang="en-GB" sz="1250" b="1" dirty="0">
                <a:latin typeface="Arial"/>
                <a:ea typeface="+mn-lt"/>
                <a:cs typeface="Arial"/>
              </a:rPr>
              <a:t>Employee Engagement</a:t>
            </a:r>
            <a:r>
              <a:rPr lang="en-GB" sz="1250" dirty="0">
                <a:latin typeface="Arial"/>
                <a:ea typeface="+mn-lt"/>
                <a:cs typeface="Arial"/>
              </a:rPr>
              <a:t> - Continuous learning reduces turnover.</a:t>
            </a:r>
            <a:endParaRPr lang="en-GB" sz="1250" dirty="0">
              <a:latin typeface="Arial"/>
              <a:cs typeface="Arial"/>
            </a:endParaRPr>
          </a:p>
          <a:p>
            <a:pPr marL="0" indent="0" algn="just">
              <a:lnSpc>
                <a:spcPct val="150000"/>
              </a:lnSpc>
              <a:buNone/>
            </a:pPr>
            <a:r>
              <a:rPr lang="en-GB" sz="1250" b="1" dirty="0">
                <a:latin typeface="Arial"/>
                <a:ea typeface="+mn-lt"/>
                <a:cs typeface="Arial"/>
              </a:rPr>
              <a:t>Theory Link</a:t>
            </a:r>
            <a:endParaRPr lang="en-GB" sz="1250" b="1" dirty="0">
              <a:latin typeface="Arial"/>
              <a:cs typeface="Arial"/>
            </a:endParaRPr>
          </a:p>
          <a:p>
            <a:pPr marL="0" indent="0" algn="just">
              <a:lnSpc>
                <a:spcPct val="150000"/>
              </a:lnSpc>
              <a:buNone/>
            </a:pPr>
            <a:r>
              <a:rPr lang="en-GB" sz="1250" dirty="0">
                <a:latin typeface="Arial"/>
                <a:ea typeface="+mn-lt"/>
                <a:cs typeface="Arial"/>
              </a:rPr>
              <a:t>Resource Based View (Barney, 1991): skills &amp; knowledge = key competitive advantage.</a:t>
            </a:r>
            <a:endParaRPr lang="en-GB" sz="1250" dirty="0">
              <a:latin typeface="Arial"/>
              <a:cs typeface="Arial"/>
            </a:endParaRPr>
          </a:p>
          <a:p>
            <a:pPr marL="0" indent="0" algn="just">
              <a:lnSpc>
                <a:spcPct val="150000"/>
              </a:lnSpc>
              <a:buNone/>
            </a:pPr>
            <a:endParaRPr lang="en-GB" sz="1250" dirty="0">
              <a:latin typeface="Arial"/>
              <a:cs typeface="Arial"/>
            </a:endParaRPr>
          </a:p>
        </p:txBody>
      </p:sp>
      <p:sp>
        <p:nvSpPr>
          <p:cNvPr id="5" name="Text Placeholder 4">
            <a:extLst>
              <a:ext uri="{FF2B5EF4-FFF2-40B4-BE49-F238E27FC236}">
                <a16:creationId xmlns:a16="http://schemas.microsoft.com/office/drawing/2014/main" id="{DF5448F2-B6C0-9997-FCCC-8DA064490FE6}"/>
              </a:ext>
            </a:extLst>
          </p:cNvPr>
          <p:cNvSpPr>
            <a:spLocks noGrp="1"/>
          </p:cNvSpPr>
          <p:nvPr>
            <p:ph type="body" sz="quarter" idx="3"/>
          </p:nvPr>
        </p:nvSpPr>
        <p:spPr>
          <a:xfrm>
            <a:off x="6093373" y="1273888"/>
            <a:ext cx="5537911" cy="823912"/>
          </a:xfrm>
        </p:spPr>
        <p:txBody>
          <a:bodyPr vert="horz" lIns="91440" tIns="45720" rIns="91440" bIns="45720" rtlCol="0" anchor="ctr">
            <a:normAutofit/>
          </a:bodyPr>
          <a:lstStyle/>
          <a:p>
            <a:r>
              <a:rPr lang="en-GB" sz="2000" dirty="0">
                <a:latin typeface="Arial"/>
                <a:ea typeface="+mn-lt"/>
                <a:cs typeface="+mn-lt"/>
              </a:rPr>
              <a:t>Amazon’s Training–Strategy Alignment</a:t>
            </a:r>
            <a:endParaRPr lang="en-US" sz="2000">
              <a:latin typeface="Arial"/>
              <a:cs typeface="Arial"/>
            </a:endParaRPr>
          </a:p>
        </p:txBody>
      </p:sp>
      <p:graphicFrame>
        <p:nvGraphicFramePr>
          <p:cNvPr id="643" name="Content Placeholder 642">
            <a:extLst>
              <a:ext uri="{FF2B5EF4-FFF2-40B4-BE49-F238E27FC236}">
                <a16:creationId xmlns:a16="http://schemas.microsoft.com/office/drawing/2014/main" id="{4474D631-5F85-833C-AF63-C4CC2E73669D}"/>
              </a:ext>
            </a:extLst>
          </p:cNvPr>
          <p:cNvGraphicFramePr>
            <a:graphicFrameLocks noGrp="1"/>
          </p:cNvGraphicFramePr>
          <p:nvPr>
            <p:ph sz="quarter" idx="4"/>
          </p:nvPr>
        </p:nvGraphicFramePr>
        <p:xfrm>
          <a:off x="5646685" y="2222609"/>
          <a:ext cx="5984599" cy="436119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401671954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FDDFB8-9D73-7C4E-242B-53B74F738F8C}"/>
              </a:ext>
            </a:extLst>
          </p:cNvPr>
          <p:cNvSpPr>
            <a:spLocks noGrp="1"/>
          </p:cNvSpPr>
          <p:nvPr>
            <p:ph type="title"/>
          </p:nvPr>
        </p:nvSpPr>
        <p:spPr/>
        <p:txBody>
          <a:bodyPr/>
          <a:lstStyle/>
          <a:p>
            <a:pPr algn="ctr"/>
            <a:r>
              <a:rPr lang="en-GB" b="1" dirty="0">
                <a:latin typeface="Arial"/>
                <a:ea typeface="+mj-lt"/>
                <a:cs typeface="+mj-lt"/>
              </a:rPr>
              <a:t>Key HR Challenges</a:t>
            </a:r>
            <a:endParaRPr lang="en-US" b="1">
              <a:latin typeface="Arial"/>
              <a:cs typeface="Arial"/>
            </a:endParaRPr>
          </a:p>
        </p:txBody>
      </p:sp>
      <p:sp>
        <p:nvSpPr>
          <p:cNvPr id="3" name="Content Placeholder 2">
            <a:extLst>
              <a:ext uri="{FF2B5EF4-FFF2-40B4-BE49-F238E27FC236}">
                <a16:creationId xmlns:a16="http://schemas.microsoft.com/office/drawing/2014/main" id="{980F6CBC-7CD5-E653-E541-1589EEB707A1}"/>
              </a:ext>
            </a:extLst>
          </p:cNvPr>
          <p:cNvSpPr>
            <a:spLocks noGrp="1"/>
          </p:cNvSpPr>
          <p:nvPr>
            <p:ph sz="half" idx="1"/>
          </p:nvPr>
        </p:nvSpPr>
        <p:spPr>
          <a:xfrm>
            <a:off x="352098" y="1825625"/>
            <a:ext cx="5733389" cy="4666648"/>
          </a:xfrm>
        </p:spPr>
        <p:txBody>
          <a:bodyPr vert="horz" lIns="91440" tIns="45720" rIns="91440" bIns="45720" rtlCol="0" anchor="t">
            <a:noAutofit/>
          </a:bodyPr>
          <a:lstStyle/>
          <a:p>
            <a:pPr marL="0" indent="0" algn="ctr">
              <a:lnSpc>
                <a:spcPct val="150000"/>
              </a:lnSpc>
              <a:buNone/>
            </a:pPr>
            <a:r>
              <a:rPr lang="en-GB" sz="1700" b="1" dirty="0">
                <a:latin typeface="Arial"/>
                <a:ea typeface="+mn-lt"/>
                <a:cs typeface="Arial"/>
              </a:rPr>
              <a:t>Main HR Challenges at Amazon</a:t>
            </a:r>
            <a:endParaRPr lang="en-US" sz="1700" b="1" dirty="0">
              <a:latin typeface="Arial"/>
              <a:cs typeface="Arial"/>
            </a:endParaRPr>
          </a:p>
          <a:p>
            <a:pPr marL="0" indent="0" algn="just">
              <a:lnSpc>
                <a:spcPct val="150000"/>
              </a:lnSpc>
              <a:buNone/>
            </a:pPr>
            <a:r>
              <a:rPr lang="en-GB" sz="1500" b="1" dirty="0">
                <a:latin typeface="Arial"/>
                <a:ea typeface="+mn-lt"/>
                <a:cs typeface="Arial"/>
              </a:rPr>
              <a:t>High staff turnover</a:t>
            </a:r>
            <a:r>
              <a:rPr lang="en-GB" sz="1500" dirty="0">
                <a:latin typeface="Arial"/>
                <a:ea typeface="+mn-lt"/>
                <a:cs typeface="Arial"/>
              </a:rPr>
              <a:t> especially in warehouse &amp; logistics roles (Team, 2025).</a:t>
            </a:r>
            <a:endParaRPr lang="en-GB" sz="1500" dirty="0">
              <a:latin typeface="Arial"/>
              <a:cs typeface="Arial"/>
            </a:endParaRPr>
          </a:p>
          <a:p>
            <a:pPr marL="0" indent="0" algn="just">
              <a:lnSpc>
                <a:spcPct val="150000"/>
              </a:lnSpc>
              <a:buNone/>
            </a:pPr>
            <a:r>
              <a:rPr lang="en-GB" sz="1500" b="1" dirty="0">
                <a:latin typeface="Arial"/>
                <a:ea typeface="+mn-lt"/>
                <a:cs typeface="Arial"/>
              </a:rPr>
              <a:t>Hard to standardise global training</a:t>
            </a:r>
            <a:r>
              <a:rPr lang="en-GB" sz="1500" dirty="0">
                <a:latin typeface="Arial"/>
                <a:ea typeface="+mn-lt"/>
                <a:cs typeface="Arial"/>
              </a:rPr>
              <a:t> due to diverse cultures &amp; locations.</a:t>
            </a:r>
            <a:endParaRPr lang="en-GB" sz="1500" dirty="0">
              <a:latin typeface="Arial"/>
              <a:cs typeface="Arial"/>
            </a:endParaRPr>
          </a:p>
          <a:p>
            <a:pPr marL="0" indent="0" algn="just">
              <a:lnSpc>
                <a:spcPct val="150000"/>
              </a:lnSpc>
              <a:buNone/>
            </a:pPr>
            <a:r>
              <a:rPr lang="en-GB" sz="1500" b="1" dirty="0">
                <a:latin typeface="Arial"/>
                <a:ea typeface="+mn-lt"/>
                <a:cs typeface="Arial"/>
              </a:rPr>
              <a:t>Employee fatigue</a:t>
            </a:r>
            <a:r>
              <a:rPr lang="en-GB" sz="1500" dirty="0">
                <a:latin typeface="Arial"/>
                <a:ea typeface="+mn-lt"/>
                <a:cs typeface="Arial"/>
              </a:rPr>
              <a:t> and few promotion paths at lower levels.</a:t>
            </a:r>
            <a:endParaRPr lang="en-GB" sz="1500" dirty="0">
              <a:latin typeface="Arial"/>
              <a:cs typeface="Arial"/>
            </a:endParaRPr>
          </a:p>
          <a:p>
            <a:pPr marL="0" indent="0" algn="just">
              <a:lnSpc>
                <a:spcPct val="150000"/>
              </a:lnSpc>
              <a:buNone/>
            </a:pPr>
            <a:r>
              <a:rPr lang="en-GB" sz="1500" b="1" dirty="0">
                <a:latin typeface="Arial"/>
                <a:ea typeface="+mn-lt"/>
                <a:cs typeface="Arial"/>
              </a:rPr>
              <a:t>High cost &amp; scalability</a:t>
            </a:r>
            <a:r>
              <a:rPr lang="en-GB" sz="1500" dirty="0">
                <a:latin typeface="Arial"/>
                <a:ea typeface="+mn-lt"/>
                <a:cs typeface="Arial"/>
              </a:rPr>
              <a:t> of global digital training.</a:t>
            </a:r>
            <a:endParaRPr lang="en-GB" sz="1500" dirty="0">
              <a:latin typeface="Arial"/>
              <a:cs typeface="Arial"/>
            </a:endParaRPr>
          </a:p>
          <a:p>
            <a:pPr marL="0" indent="0" algn="just">
              <a:lnSpc>
                <a:spcPct val="150000"/>
              </a:lnSpc>
              <a:buNone/>
            </a:pPr>
            <a:r>
              <a:rPr lang="en-GB" sz="1500" b="1" dirty="0">
                <a:latin typeface="Arial"/>
                <a:ea typeface="+mn-lt"/>
                <a:cs typeface="Arial"/>
              </a:rPr>
              <a:t>Evaluation difficulties </a:t>
            </a:r>
            <a:r>
              <a:rPr lang="en-GB" sz="1500" dirty="0">
                <a:latin typeface="Arial"/>
                <a:ea typeface="+mn-lt"/>
                <a:cs typeface="Arial"/>
              </a:rPr>
              <a:t>measuring learning outcomes (Kirkpatrick &amp; Kirkpatrick, 2006).</a:t>
            </a:r>
            <a:endParaRPr lang="en-GB" sz="1500" dirty="0">
              <a:latin typeface="Arial"/>
              <a:cs typeface="Arial"/>
            </a:endParaRPr>
          </a:p>
          <a:p>
            <a:pPr marL="0" indent="0" algn="just">
              <a:lnSpc>
                <a:spcPct val="150000"/>
              </a:lnSpc>
              <a:buNone/>
            </a:pPr>
            <a:r>
              <a:rPr lang="en-GB" sz="1500" b="1" dirty="0">
                <a:latin typeface="Arial"/>
                <a:ea typeface="+mn-lt"/>
                <a:cs typeface="Arial"/>
              </a:rPr>
              <a:t>Fairness issues</a:t>
            </a:r>
            <a:r>
              <a:rPr lang="en-GB" sz="1500" dirty="0">
                <a:latin typeface="Arial"/>
                <a:ea typeface="+mn-lt"/>
                <a:cs typeface="Arial"/>
              </a:rPr>
              <a:t> access to training varies across roles (Adams, 1965).</a:t>
            </a:r>
            <a:endParaRPr lang="en-GB" sz="1500" dirty="0">
              <a:latin typeface="Arial"/>
              <a:cs typeface="Arial"/>
            </a:endParaRPr>
          </a:p>
          <a:p>
            <a:pPr marL="0" indent="0" algn="just">
              <a:lnSpc>
                <a:spcPct val="150000"/>
              </a:lnSpc>
              <a:buNone/>
            </a:pPr>
            <a:endParaRPr lang="en-GB" sz="1500" dirty="0">
              <a:latin typeface="Arial"/>
              <a:cs typeface="Arial"/>
            </a:endParaRPr>
          </a:p>
        </p:txBody>
      </p:sp>
      <p:graphicFrame>
        <p:nvGraphicFramePr>
          <p:cNvPr id="12" name="Content Placeholder 11">
            <a:extLst>
              <a:ext uri="{FF2B5EF4-FFF2-40B4-BE49-F238E27FC236}">
                <a16:creationId xmlns:a16="http://schemas.microsoft.com/office/drawing/2014/main" id="{6CDD67E5-ED7A-1461-3B2E-D33D14AAE0FA}"/>
              </a:ext>
            </a:extLst>
          </p:cNvPr>
          <p:cNvGraphicFramePr>
            <a:graphicFrameLocks noGrp="1"/>
          </p:cNvGraphicFramePr>
          <p:nvPr>
            <p:ph sz="half" idx="2"/>
          </p:nvPr>
        </p:nvGraphicFramePr>
        <p:xfrm>
          <a:off x="6172200" y="1825625"/>
          <a:ext cx="51816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19833263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FE2F410-9220-C862-FD9F-178CC10407EC}"/>
              </a:ext>
            </a:extLst>
          </p:cNvPr>
          <p:cNvSpPr>
            <a:spLocks noGrp="1"/>
          </p:cNvSpPr>
          <p:nvPr>
            <p:ph type="title"/>
          </p:nvPr>
        </p:nvSpPr>
        <p:spPr>
          <a:xfrm>
            <a:off x="839788" y="365125"/>
            <a:ext cx="10515600" cy="931426"/>
          </a:xfrm>
        </p:spPr>
        <p:txBody>
          <a:bodyPr/>
          <a:lstStyle/>
          <a:p>
            <a:pPr algn="ctr"/>
            <a:r>
              <a:rPr lang="en-GB" b="1" dirty="0">
                <a:latin typeface="Arial"/>
                <a:ea typeface="+mj-lt"/>
                <a:cs typeface="+mj-lt"/>
              </a:rPr>
              <a:t>Practical Recommendations</a:t>
            </a:r>
            <a:endParaRPr lang="en-US" b="1">
              <a:latin typeface="Arial"/>
              <a:cs typeface="Arial"/>
            </a:endParaRPr>
          </a:p>
        </p:txBody>
      </p:sp>
      <p:sp>
        <p:nvSpPr>
          <p:cNvPr id="5" name="Text Placeholder 4">
            <a:extLst>
              <a:ext uri="{FF2B5EF4-FFF2-40B4-BE49-F238E27FC236}">
                <a16:creationId xmlns:a16="http://schemas.microsoft.com/office/drawing/2014/main" id="{3DDD76BF-8EA1-6373-3031-F0058886EBAC}"/>
              </a:ext>
            </a:extLst>
          </p:cNvPr>
          <p:cNvSpPr>
            <a:spLocks noGrp="1"/>
          </p:cNvSpPr>
          <p:nvPr>
            <p:ph type="body" idx="1"/>
          </p:nvPr>
        </p:nvSpPr>
        <p:spPr>
          <a:xfrm>
            <a:off x="320840" y="1293595"/>
            <a:ext cx="4730804" cy="515170"/>
          </a:xfrm>
        </p:spPr>
        <p:txBody>
          <a:bodyPr/>
          <a:lstStyle/>
          <a:p>
            <a:pPr algn="ctr"/>
            <a:r>
              <a:rPr lang="en-GB" dirty="0">
                <a:latin typeface="Arial"/>
                <a:ea typeface="+mn-lt"/>
                <a:cs typeface="+mn-lt"/>
              </a:rPr>
              <a:t>Key Actions</a:t>
            </a:r>
            <a:endParaRPr lang="en-US">
              <a:latin typeface="Arial"/>
              <a:cs typeface="Arial"/>
            </a:endParaRPr>
          </a:p>
        </p:txBody>
      </p:sp>
      <p:sp>
        <p:nvSpPr>
          <p:cNvPr id="3" name="Content Placeholder 2">
            <a:extLst>
              <a:ext uri="{FF2B5EF4-FFF2-40B4-BE49-F238E27FC236}">
                <a16:creationId xmlns:a16="http://schemas.microsoft.com/office/drawing/2014/main" id="{F0E51159-4AB0-FA0D-10B8-F97E0182F6AB}"/>
              </a:ext>
            </a:extLst>
          </p:cNvPr>
          <p:cNvSpPr>
            <a:spLocks noGrp="1"/>
          </p:cNvSpPr>
          <p:nvPr>
            <p:ph sz="half" idx="2"/>
          </p:nvPr>
        </p:nvSpPr>
        <p:spPr>
          <a:xfrm>
            <a:off x="314271" y="1808767"/>
            <a:ext cx="4730805" cy="4722482"/>
          </a:xfrm>
        </p:spPr>
        <p:txBody>
          <a:bodyPr vert="horz" lIns="91440" tIns="45720" rIns="91440" bIns="45720" rtlCol="0" anchor="t">
            <a:noAutofit/>
          </a:bodyPr>
          <a:lstStyle/>
          <a:p>
            <a:pPr marL="0" indent="0" algn="just">
              <a:lnSpc>
                <a:spcPct val="150000"/>
              </a:lnSpc>
              <a:buNone/>
            </a:pPr>
            <a:r>
              <a:rPr lang="en-GB" sz="1600" b="1" dirty="0">
                <a:latin typeface="Arial"/>
                <a:ea typeface="+mn-lt"/>
                <a:cs typeface="Arial"/>
              </a:rPr>
              <a:t>AI-based learning dashboards</a:t>
            </a:r>
            <a:r>
              <a:rPr lang="en-GB" sz="1600" dirty="0">
                <a:latin typeface="Arial"/>
                <a:ea typeface="+mn-lt"/>
                <a:cs typeface="Arial"/>
              </a:rPr>
              <a:t> - personalise content &amp; track progress (</a:t>
            </a:r>
            <a:r>
              <a:rPr lang="en-GB" sz="1600" dirty="0" err="1">
                <a:latin typeface="Arial"/>
                <a:ea typeface="+mn-lt"/>
                <a:cs typeface="Arial"/>
              </a:rPr>
              <a:t>Popenici</a:t>
            </a:r>
            <a:r>
              <a:rPr lang="en-GB" sz="1600" dirty="0">
                <a:latin typeface="Arial"/>
                <a:ea typeface="+mn-lt"/>
                <a:cs typeface="Arial"/>
              </a:rPr>
              <a:t> &amp; Kerr, 2017).</a:t>
            </a:r>
            <a:endParaRPr lang="en-US" sz="1600">
              <a:latin typeface="Arial"/>
              <a:cs typeface="Arial"/>
            </a:endParaRPr>
          </a:p>
          <a:p>
            <a:pPr marL="0" indent="0" algn="just">
              <a:lnSpc>
                <a:spcPct val="150000"/>
              </a:lnSpc>
              <a:buNone/>
            </a:pPr>
            <a:r>
              <a:rPr lang="en-GB" sz="1600" b="1" dirty="0">
                <a:latin typeface="Arial"/>
                <a:ea typeface="+mn-lt"/>
                <a:cs typeface="Arial"/>
              </a:rPr>
              <a:t>Expand Career Choice</a:t>
            </a:r>
            <a:r>
              <a:rPr lang="en-GB" sz="1600" dirty="0">
                <a:latin typeface="Arial"/>
                <a:ea typeface="+mn-lt"/>
                <a:cs typeface="Arial"/>
              </a:rPr>
              <a:t> - add non-technical &amp; inclusive pathways (Amazon, 2024).</a:t>
            </a:r>
            <a:endParaRPr lang="en-GB" sz="1600" dirty="0">
              <a:latin typeface="Arial"/>
              <a:cs typeface="Arial"/>
            </a:endParaRPr>
          </a:p>
          <a:p>
            <a:pPr marL="0" indent="0" algn="just">
              <a:lnSpc>
                <a:spcPct val="150000"/>
              </a:lnSpc>
              <a:buNone/>
            </a:pPr>
            <a:r>
              <a:rPr lang="en-GB" sz="1600" b="1" dirty="0">
                <a:latin typeface="Arial"/>
                <a:ea typeface="+mn-lt"/>
                <a:cs typeface="Arial"/>
              </a:rPr>
              <a:t>Strengthen leadership coaching</a:t>
            </a:r>
            <a:r>
              <a:rPr lang="en-GB" sz="1600" dirty="0">
                <a:latin typeface="Arial"/>
                <a:ea typeface="+mn-lt"/>
                <a:cs typeface="Arial"/>
              </a:rPr>
              <a:t> - build frontline management capability.</a:t>
            </a:r>
            <a:endParaRPr lang="en-GB" sz="1600" dirty="0">
              <a:latin typeface="Arial"/>
              <a:cs typeface="Arial"/>
            </a:endParaRPr>
          </a:p>
          <a:p>
            <a:pPr marL="0" indent="0" algn="just">
              <a:lnSpc>
                <a:spcPct val="150000"/>
              </a:lnSpc>
              <a:buNone/>
            </a:pPr>
            <a:r>
              <a:rPr lang="en-GB" sz="1600" b="1" dirty="0">
                <a:latin typeface="Arial"/>
                <a:ea typeface="+mn-lt"/>
                <a:cs typeface="Arial"/>
              </a:rPr>
              <a:t>Link training KPIs</a:t>
            </a:r>
            <a:r>
              <a:rPr lang="en-GB" sz="1600" dirty="0">
                <a:latin typeface="Arial"/>
                <a:ea typeface="+mn-lt"/>
                <a:cs typeface="Arial"/>
              </a:rPr>
              <a:t> - connect learning results with performance appraisals.</a:t>
            </a:r>
            <a:endParaRPr lang="en-GB" sz="1600" dirty="0">
              <a:latin typeface="Arial"/>
              <a:cs typeface="Arial"/>
            </a:endParaRPr>
          </a:p>
          <a:p>
            <a:pPr marL="0" indent="0" algn="just">
              <a:lnSpc>
                <a:spcPct val="150000"/>
              </a:lnSpc>
              <a:buNone/>
            </a:pPr>
            <a:r>
              <a:rPr lang="en-GB" sz="1600" b="1" dirty="0">
                <a:latin typeface="Arial"/>
                <a:ea typeface="+mn-lt"/>
                <a:cs typeface="Arial"/>
              </a:rPr>
              <a:t>Develop DEI-focused programmes</a:t>
            </a:r>
            <a:r>
              <a:rPr lang="en-GB" sz="1600" dirty="0">
                <a:latin typeface="Arial"/>
                <a:ea typeface="+mn-lt"/>
                <a:cs typeface="Arial"/>
              </a:rPr>
              <a:t> - promote fairness &amp; inclusive growth.</a:t>
            </a:r>
            <a:endParaRPr lang="en-GB" sz="1600" dirty="0">
              <a:latin typeface="Arial"/>
              <a:cs typeface="Arial"/>
            </a:endParaRPr>
          </a:p>
          <a:p>
            <a:pPr marL="0" indent="0" algn="just">
              <a:lnSpc>
                <a:spcPct val="150000"/>
              </a:lnSpc>
              <a:buNone/>
            </a:pPr>
            <a:endParaRPr lang="en-GB" sz="1600" dirty="0">
              <a:latin typeface="Arial"/>
              <a:cs typeface="Arial"/>
            </a:endParaRPr>
          </a:p>
        </p:txBody>
      </p:sp>
      <p:sp>
        <p:nvSpPr>
          <p:cNvPr id="7" name="Content Placeholder 6">
            <a:extLst>
              <a:ext uri="{FF2B5EF4-FFF2-40B4-BE49-F238E27FC236}">
                <a16:creationId xmlns:a16="http://schemas.microsoft.com/office/drawing/2014/main" id="{441846A6-B3C9-237D-39B4-173D8CE7A5F1}"/>
              </a:ext>
            </a:extLst>
          </p:cNvPr>
          <p:cNvSpPr>
            <a:spLocks noGrp="1"/>
          </p:cNvSpPr>
          <p:nvPr>
            <p:ph sz="quarter" idx="4"/>
          </p:nvPr>
        </p:nvSpPr>
        <p:spPr>
          <a:xfrm>
            <a:off x="5068620" y="1289819"/>
            <a:ext cx="6792577" cy="5241430"/>
          </a:xfrm>
        </p:spPr>
        <p:txBody>
          <a:bodyPr vert="horz" lIns="91440" tIns="45720" rIns="91440" bIns="45720" rtlCol="0" anchor="t">
            <a:normAutofit/>
          </a:bodyPr>
          <a:lstStyle/>
          <a:p>
            <a:pPr marL="0" indent="0" algn="ctr">
              <a:buNone/>
            </a:pPr>
            <a:r>
              <a:rPr lang="en-GB" sz="1700" b="1" dirty="0">
                <a:latin typeface="Arial"/>
                <a:ea typeface="+mn-lt"/>
                <a:cs typeface="+mn-lt"/>
              </a:rPr>
              <a:t>Proposed Solutions to Amazon’s Training and HR Challenges</a:t>
            </a:r>
          </a:p>
          <a:p>
            <a:pPr marL="0" indent="0" algn="ctr">
              <a:buNone/>
            </a:pPr>
            <a:endParaRPr lang="en-GB" sz="1700" b="1" dirty="0">
              <a:latin typeface="Arial"/>
              <a:cs typeface="Arial"/>
            </a:endParaRPr>
          </a:p>
        </p:txBody>
      </p:sp>
      <p:graphicFrame>
        <p:nvGraphicFramePr>
          <p:cNvPr id="8" name="Table 7">
            <a:extLst>
              <a:ext uri="{FF2B5EF4-FFF2-40B4-BE49-F238E27FC236}">
                <a16:creationId xmlns:a16="http://schemas.microsoft.com/office/drawing/2014/main" id="{0CBC1753-4458-952C-7BC7-DE6319B8A1E9}"/>
              </a:ext>
            </a:extLst>
          </p:cNvPr>
          <p:cNvGraphicFramePr>
            <a:graphicFrameLocks noGrp="1"/>
          </p:cNvGraphicFramePr>
          <p:nvPr/>
        </p:nvGraphicFramePr>
        <p:xfrm>
          <a:off x="5347137" y="1898431"/>
          <a:ext cx="6303021" cy="4344054"/>
        </p:xfrm>
        <a:graphic>
          <a:graphicData uri="http://schemas.openxmlformats.org/drawingml/2006/table">
            <a:tbl>
              <a:tblPr firstRow="1" bandRow="1">
                <a:tableStyleId>{5C22544A-7EE6-4342-B048-85BDC9FD1C3A}</a:tableStyleId>
              </a:tblPr>
              <a:tblGrid>
                <a:gridCol w="2101007">
                  <a:extLst>
                    <a:ext uri="{9D8B030D-6E8A-4147-A177-3AD203B41FA5}">
                      <a16:colId xmlns:a16="http://schemas.microsoft.com/office/drawing/2014/main" val="535769321"/>
                    </a:ext>
                  </a:extLst>
                </a:gridCol>
                <a:gridCol w="2101007">
                  <a:extLst>
                    <a:ext uri="{9D8B030D-6E8A-4147-A177-3AD203B41FA5}">
                      <a16:colId xmlns:a16="http://schemas.microsoft.com/office/drawing/2014/main" val="2247690916"/>
                    </a:ext>
                  </a:extLst>
                </a:gridCol>
                <a:gridCol w="2101007">
                  <a:extLst>
                    <a:ext uri="{9D8B030D-6E8A-4147-A177-3AD203B41FA5}">
                      <a16:colId xmlns:a16="http://schemas.microsoft.com/office/drawing/2014/main" val="3775949593"/>
                    </a:ext>
                  </a:extLst>
                </a:gridCol>
              </a:tblGrid>
              <a:tr h="724009">
                <a:tc>
                  <a:txBody>
                    <a:bodyPr/>
                    <a:lstStyle/>
                    <a:p>
                      <a:pPr lvl="0" algn="ctr">
                        <a:lnSpc>
                          <a:spcPct val="100000"/>
                        </a:lnSpc>
                        <a:spcBef>
                          <a:spcPts val="0"/>
                        </a:spcBef>
                        <a:spcAft>
                          <a:spcPts val="0"/>
                        </a:spcAft>
                        <a:buNone/>
                      </a:pPr>
                      <a:r>
                        <a:rPr lang="en-GB" sz="1800" b="1" dirty="0"/>
                        <a:t>Challenge</a:t>
                      </a:r>
                      <a:endParaRPr lang="en-US" sz="1800" b="1"/>
                    </a:p>
                  </a:txBody>
                  <a:tcPr anchor="ctr"/>
                </a:tc>
                <a:tc>
                  <a:txBody>
                    <a:bodyPr/>
                    <a:lstStyle/>
                    <a:p>
                      <a:pPr lvl="0" algn="ctr">
                        <a:lnSpc>
                          <a:spcPct val="100000"/>
                        </a:lnSpc>
                        <a:spcBef>
                          <a:spcPts val="0"/>
                        </a:spcBef>
                        <a:spcAft>
                          <a:spcPts val="0"/>
                        </a:spcAft>
                        <a:buNone/>
                      </a:pPr>
                      <a:r>
                        <a:rPr lang="en-GB" sz="1800" b="1" dirty="0"/>
                        <a:t>Recommendation</a:t>
                      </a:r>
                      <a:endParaRPr lang="en-US" sz="1800" b="1"/>
                    </a:p>
                  </a:txBody>
                  <a:tcPr anchor="ctr"/>
                </a:tc>
                <a:tc>
                  <a:txBody>
                    <a:bodyPr/>
                    <a:lstStyle/>
                    <a:p>
                      <a:pPr lvl="0" algn="ctr">
                        <a:buNone/>
                      </a:pPr>
                      <a:r>
                        <a:rPr lang="en-GB" sz="1800" b="1" i="0" u="none" strike="noStrike" noProof="0" dirty="0">
                          <a:latin typeface="Aptos"/>
                        </a:rPr>
                        <a:t>Expected Impact</a:t>
                      </a:r>
                      <a:endParaRPr lang="en-US" sz="1800" b="1"/>
                    </a:p>
                  </a:txBody>
                  <a:tcPr anchor="ctr"/>
                </a:tc>
                <a:extLst>
                  <a:ext uri="{0D108BD9-81ED-4DB2-BD59-A6C34878D82A}">
                    <a16:rowId xmlns:a16="http://schemas.microsoft.com/office/drawing/2014/main" val="1856781514"/>
                  </a:ext>
                </a:extLst>
              </a:tr>
              <a:tr h="724009">
                <a:tc>
                  <a:txBody>
                    <a:bodyPr/>
                    <a:lstStyle/>
                    <a:p>
                      <a:pPr lvl="0" algn="ctr">
                        <a:lnSpc>
                          <a:spcPct val="100000"/>
                        </a:lnSpc>
                        <a:spcBef>
                          <a:spcPts val="0"/>
                        </a:spcBef>
                        <a:spcAft>
                          <a:spcPts val="0"/>
                        </a:spcAft>
                        <a:buNone/>
                      </a:pPr>
                      <a:r>
                        <a:rPr lang="en-GB" dirty="0"/>
                        <a:t>Limited personalisation</a:t>
                      </a:r>
                      <a:endParaRPr lang="en-US" dirty="0"/>
                    </a:p>
                  </a:txBody>
                  <a:tcPr anchor="ctr"/>
                </a:tc>
                <a:tc>
                  <a:txBody>
                    <a:bodyPr/>
                    <a:lstStyle/>
                    <a:p>
                      <a:pPr lvl="0" algn="ctr">
                        <a:lnSpc>
                          <a:spcPct val="100000"/>
                        </a:lnSpc>
                        <a:spcBef>
                          <a:spcPts val="0"/>
                        </a:spcBef>
                        <a:spcAft>
                          <a:spcPts val="0"/>
                        </a:spcAft>
                        <a:buNone/>
                      </a:pPr>
                      <a:r>
                        <a:rPr lang="en-GB" dirty="0"/>
                        <a:t>AI-based dashboards</a:t>
                      </a:r>
                      <a:endParaRPr lang="en-US" dirty="0"/>
                    </a:p>
                  </a:txBody>
                  <a:tcPr anchor="ctr"/>
                </a:tc>
                <a:tc>
                  <a:txBody>
                    <a:bodyPr/>
                    <a:lstStyle/>
                    <a:p>
                      <a:pPr lvl="0" algn="ctr">
                        <a:lnSpc>
                          <a:spcPct val="100000"/>
                        </a:lnSpc>
                        <a:spcBef>
                          <a:spcPts val="0"/>
                        </a:spcBef>
                        <a:spcAft>
                          <a:spcPts val="0"/>
                        </a:spcAft>
                        <a:buNone/>
                      </a:pPr>
                      <a:r>
                        <a:rPr lang="en-GB" dirty="0"/>
                        <a:t>Improved learning outcomes</a:t>
                      </a:r>
                      <a:endParaRPr lang="en-US" dirty="0"/>
                    </a:p>
                  </a:txBody>
                  <a:tcPr anchor="ctr"/>
                </a:tc>
                <a:extLst>
                  <a:ext uri="{0D108BD9-81ED-4DB2-BD59-A6C34878D82A}">
                    <a16:rowId xmlns:a16="http://schemas.microsoft.com/office/drawing/2014/main" val="2471095100"/>
                  </a:ext>
                </a:extLst>
              </a:tr>
              <a:tr h="724009">
                <a:tc>
                  <a:txBody>
                    <a:bodyPr/>
                    <a:lstStyle/>
                    <a:p>
                      <a:pPr lvl="0" algn="ctr">
                        <a:buNone/>
                      </a:pPr>
                      <a:r>
                        <a:rPr lang="en-GB" sz="1800" b="0" i="0" u="none" strike="noStrike" noProof="0" dirty="0">
                          <a:latin typeface="Aptos"/>
                        </a:rPr>
                        <a:t>Narrow career scope</a:t>
                      </a:r>
                      <a:endParaRPr lang="en-US" dirty="0"/>
                    </a:p>
                  </a:txBody>
                  <a:tcPr anchor="ctr"/>
                </a:tc>
                <a:tc>
                  <a:txBody>
                    <a:bodyPr/>
                    <a:lstStyle/>
                    <a:p>
                      <a:pPr lvl="0" algn="ctr">
                        <a:lnSpc>
                          <a:spcPct val="100000"/>
                        </a:lnSpc>
                        <a:spcBef>
                          <a:spcPts val="0"/>
                        </a:spcBef>
                        <a:spcAft>
                          <a:spcPts val="0"/>
                        </a:spcAft>
                        <a:buNone/>
                      </a:pPr>
                      <a:r>
                        <a:rPr lang="en-GB" dirty="0"/>
                        <a:t>Broaden Career Choice</a:t>
                      </a:r>
                      <a:endParaRPr lang="en-US" dirty="0"/>
                    </a:p>
                  </a:txBody>
                  <a:tcPr anchor="ctr"/>
                </a:tc>
                <a:tc>
                  <a:txBody>
                    <a:bodyPr/>
                    <a:lstStyle/>
                    <a:p>
                      <a:pPr lvl="0" algn="ctr">
                        <a:lnSpc>
                          <a:spcPct val="100000"/>
                        </a:lnSpc>
                        <a:spcBef>
                          <a:spcPts val="0"/>
                        </a:spcBef>
                        <a:spcAft>
                          <a:spcPts val="0"/>
                        </a:spcAft>
                        <a:buNone/>
                      </a:pPr>
                      <a:r>
                        <a:rPr lang="en-GB" dirty="0"/>
                        <a:t>Inclusive growth</a:t>
                      </a:r>
                      <a:endParaRPr lang="en-US" dirty="0"/>
                    </a:p>
                  </a:txBody>
                  <a:tcPr anchor="ctr"/>
                </a:tc>
                <a:extLst>
                  <a:ext uri="{0D108BD9-81ED-4DB2-BD59-A6C34878D82A}">
                    <a16:rowId xmlns:a16="http://schemas.microsoft.com/office/drawing/2014/main" val="2761164173"/>
                  </a:ext>
                </a:extLst>
              </a:tr>
              <a:tr h="724009">
                <a:tc>
                  <a:txBody>
                    <a:bodyPr/>
                    <a:lstStyle/>
                    <a:p>
                      <a:pPr lvl="0" algn="ctr">
                        <a:lnSpc>
                          <a:spcPct val="100000"/>
                        </a:lnSpc>
                        <a:spcBef>
                          <a:spcPts val="0"/>
                        </a:spcBef>
                        <a:spcAft>
                          <a:spcPts val="0"/>
                        </a:spcAft>
                        <a:buNone/>
                      </a:pPr>
                      <a:r>
                        <a:rPr lang="en-GB" dirty="0"/>
                        <a:t>Weak leadership transfer</a:t>
                      </a:r>
                      <a:endParaRPr lang="en-US" dirty="0"/>
                    </a:p>
                  </a:txBody>
                  <a:tcPr anchor="ctr"/>
                </a:tc>
                <a:tc>
                  <a:txBody>
                    <a:bodyPr/>
                    <a:lstStyle/>
                    <a:p>
                      <a:pPr lvl="0" algn="ctr">
                        <a:lnSpc>
                          <a:spcPct val="100000"/>
                        </a:lnSpc>
                        <a:spcBef>
                          <a:spcPts val="0"/>
                        </a:spcBef>
                        <a:spcAft>
                          <a:spcPts val="0"/>
                        </a:spcAft>
                        <a:buNone/>
                      </a:pPr>
                      <a:r>
                        <a:rPr lang="en-GB" dirty="0"/>
                        <a:t>Coaching programmes</a:t>
                      </a:r>
                      <a:endParaRPr lang="en-US" dirty="0"/>
                    </a:p>
                  </a:txBody>
                  <a:tcPr anchor="ctr"/>
                </a:tc>
                <a:tc>
                  <a:txBody>
                    <a:bodyPr/>
                    <a:lstStyle/>
                    <a:p>
                      <a:pPr lvl="0" algn="ctr">
                        <a:lnSpc>
                          <a:spcPct val="100000"/>
                        </a:lnSpc>
                        <a:spcBef>
                          <a:spcPts val="0"/>
                        </a:spcBef>
                        <a:spcAft>
                          <a:spcPts val="0"/>
                        </a:spcAft>
                        <a:buNone/>
                      </a:pPr>
                      <a:r>
                        <a:rPr lang="en-GB" dirty="0"/>
                        <a:t>Stronger performance</a:t>
                      </a:r>
                      <a:endParaRPr lang="en-US" dirty="0"/>
                    </a:p>
                  </a:txBody>
                  <a:tcPr anchor="ctr"/>
                </a:tc>
                <a:extLst>
                  <a:ext uri="{0D108BD9-81ED-4DB2-BD59-A6C34878D82A}">
                    <a16:rowId xmlns:a16="http://schemas.microsoft.com/office/drawing/2014/main" val="556984580"/>
                  </a:ext>
                </a:extLst>
              </a:tr>
              <a:tr h="724009">
                <a:tc>
                  <a:txBody>
                    <a:bodyPr/>
                    <a:lstStyle/>
                    <a:p>
                      <a:pPr lvl="0" algn="ctr">
                        <a:lnSpc>
                          <a:spcPct val="100000"/>
                        </a:lnSpc>
                        <a:spcBef>
                          <a:spcPts val="0"/>
                        </a:spcBef>
                        <a:spcAft>
                          <a:spcPts val="0"/>
                        </a:spcAft>
                        <a:buNone/>
                      </a:pPr>
                      <a:r>
                        <a:rPr lang="en-GB" dirty="0"/>
                        <a:t>Low KPI linkage</a:t>
                      </a:r>
                      <a:endParaRPr lang="en-US" dirty="0"/>
                    </a:p>
                  </a:txBody>
                  <a:tcPr anchor="ctr"/>
                </a:tc>
                <a:tc>
                  <a:txBody>
                    <a:bodyPr/>
                    <a:lstStyle/>
                    <a:p>
                      <a:pPr lvl="0" algn="ctr">
                        <a:lnSpc>
                          <a:spcPct val="100000"/>
                        </a:lnSpc>
                        <a:spcBef>
                          <a:spcPts val="0"/>
                        </a:spcBef>
                        <a:spcAft>
                          <a:spcPts val="0"/>
                        </a:spcAft>
                        <a:buNone/>
                      </a:pPr>
                      <a:r>
                        <a:rPr lang="en-GB" dirty="0"/>
                        <a:t>Add training KPIs</a:t>
                      </a:r>
                      <a:endParaRPr lang="en-US" dirty="0"/>
                    </a:p>
                  </a:txBody>
                  <a:tcPr anchor="ctr"/>
                </a:tc>
                <a:tc>
                  <a:txBody>
                    <a:bodyPr/>
                    <a:lstStyle/>
                    <a:p>
                      <a:pPr lvl="0" algn="ctr">
                        <a:lnSpc>
                          <a:spcPct val="100000"/>
                        </a:lnSpc>
                        <a:spcBef>
                          <a:spcPts val="0"/>
                        </a:spcBef>
                        <a:spcAft>
                          <a:spcPts val="0"/>
                        </a:spcAft>
                        <a:buNone/>
                      </a:pPr>
                      <a:r>
                        <a:rPr lang="en-GB" dirty="0"/>
                        <a:t>Measurable results</a:t>
                      </a:r>
                      <a:endParaRPr lang="en-US" dirty="0"/>
                    </a:p>
                  </a:txBody>
                  <a:tcPr anchor="ctr"/>
                </a:tc>
                <a:extLst>
                  <a:ext uri="{0D108BD9-81ED-4DB2-BD59-A6C34878D82A}">
                    <a16:rowId xmlns:a16="http://schemas.microsoft.com/office/drawing/2014/main" val="3604587046"/>
                  </a:ext>
                </a:extLst>
              </a:tr>
              <a:tr h="724009">
                <a:tc>
                  <a:txBody>
                    <a:bodyPr/>
                    <a:lstStyle/>
                    <a:p>
                      <a:pPr lvl="0" algn="ctr">
                        <a:lnSpc>
                          <a:spcPct val="100000"/>
                        </a:lnSpc>
                        <a:spcBef>
                          <a:spcPts val="0"/>
                        </a:spcBef>
                        <a:spcAft>
                          <a:spcPts val="0"/>
                        </a:spcAft>
                        <a:buNone/>
                      </a:pPr>
                      <a:r>
                        <a:rPr lang="en-GB" dirty="0"/>
                        <a:t>DEI gaps</a:t>
                      </a:r>
                      <a:endParaRPr lang="en-US" dirty="0"/>
                    </a:p>
                  </a:txBody>
                  <a:tcPr anchor="ctr"/>
                </a:tc>
                <a:tc>
                  <a:txBody>
                    <a:bodyPr/>
                    <a:lstStyle/>
                    <a:p>
                      <a:pPr lvl="0" algn="ctr">
                        <a:lnSpc>
                          <a:spcPct val="100000"/>
                        </a:lnSpc>
                        <a:spcBef>
                          <a:spcPts val="0"/>
                        </a:spcBef>
                        <a:spcAft>
                          <a:spcPts val="0"/>
                        </a:spcAft>
                        <a:buNone/>
                      </a:pPr>
                      <a:r>
                        <a:rPr lang="en-GB" dirty="0"/>
                        <a:t>DEI development tracks</a:t>
                      </a:r>
                      <a:endParaRPr lang="en-US" dirty="0"/>
                    </a:p>
                  </a:txBody>
                  <a:tcPr anchor="ctr"/>
                </a:tc>
                <a:tc>
                  <a:txBody>
                    <a:bodyPr/>
                    <a:lstStyle/>
                    <a:p>
                      <a:pPr algn="ctr"/>
                      <a:r>
                        <a:rPr lang="en-GB" dirty="0"/>
                        <a:t>Engaged, diverse teams</a:t>
                      </a:r>
                    </a:p>
                  </a:txBody>
                  <a:tcPr anchor="ctr"/>
                </a:tc>
                <a:extLst>
                  <a:ext uri="{0D108BD9-81ED-4DB2-BD59-A6C34878D82A}">
                    <a16:rowId xmlns:a16="http://schemas.microsoft.com/office/drawing/2014/main" val="1614167703"/>
                  </a:ext>
                </a:extLst>
              </a:tr>
            </a:tbl>
          </a:graphicData>
        </a:graphic>
      </p:graphicFrame>
    </p:spTree>
    <p:extLst>
      <p:ext uri="{BB962C8B-B14F-4D97-AF65-F5344CB8AC3E}">
        <p14:creationId xmlns:p14="http://schemas.microsoft.com/office/powerpoint/2010/main" val="149464496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BB867FF-FC45-48F7-8104-F89BE54909F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ptos" panose="020B0004020202020204"/>
              <a:ea typeface="+mn-ea"/>
              <a:cs typeface="+mn-cs"/>
            </a:endParaRPr>
          </a:p>
        </p:txBody>
      </p:sp>
      <p:sp>
        <p:nvSpPr>
          <p:cNvPr id="10" name="Freeform: Shape 9">
            <a:extLst>
              <a:ext uri="{FF2B5EF4-FFF2-40B4-BE49-F238E27FC236}">
                <a16:creationId xmlns:a16="http://schemas.microsoft.com/office/drawing/2014/main" id="{8BB56887-D0D5-4F0C-9E19-7247EB83C8B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208695" y="1"/>
            <a:ext cx="1135066" cy="477997"/>
          </a:xfrm>
          <a:custGeom>
            <a:avLst/>
            <a:gdLst>
              <a:gd name="connsiteX0" fmla="*/ 0 w 1135066"/>
              <a:gd name="connsiteY0" fmla="*/ 0 h 477997"/>
              <a:gd name="connsiteX1" fmla="*/ 1135066 w 1135066"/>
              <a:gd name="connsiteY1" fmla="*/ 0 h 477997"/>
              <a:gd name="connsiteX2" fmla="*/ 1133370 w 1135066"/>
              <a:gd name="connsiteY2" fmla="*/ 16827 h 477997"/>
              <a:gd name="connsiteX3" fmla="*/ 567533 w 1135066"/>
              <a:gd name="connsiteY3" fmla="*/ 477997 h 477997"/>
              <a:gd name="connsiteX4" fmla="*/ 1696 w 1135066"/>
              <a:gd name="connsiteY4" fmla="*/ 16827 h 4779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5066" h="477997">
                <a:moveTo>
                  <a:pt x="0" y="0"/>
                </a:moveTo>
                <a:lnTo>
                  <a:pt x="1135066" y="0"/>
                </a:lnTo>
                <a:lnTo>
                  <a:pt x="1133370" y="16827"/>
                </a:lnTo>
                <a:cubicBezTo>
                  <a:pt x="1079514" y="280016"/>
                  <a:pt x="846644" y="477997"/>
                  <a:pt x="567533" y="477997"/>
                </a:cubicBezTo>
                <a:cubicBezTo>
                  <a:pt x="288422" y="477997"/>
                  <a:pt x="55552" y="280016"/>
                  <a:pt x="1696" y="16827"/>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ptos" panose="020B0004020202020204"/>
              <a:ea typeface="+mn-ea"/>
              <a:cs typeface="+mn-cs"/>
            </a:endParaRPr>
          </a:p>
        </p:txBody>
      </p:sp>
      <p:sp>
        <p:nvSpPr>
          <p:cNvPr id="2" name="Title 1">
            <a:extLst>
              <a:ext uri="{FF2B5EF4-FFF2-40B4-BE49-F238E27FC236}">
                <a16:creationId xmlns:a16="http://schemas.microsoft.com/office/drawing/2014/main" id="{E15A14FF-13B7-A752-1267-D0BDD4ABF630}"/>
              </a:ext>
            </a:extLst>
          </p:cNvPr>
          <p:cNvSpPr>
            <a:spLocks noGrp="1"/>
          </p:cNvSpPr>
          <p:nvPr>
            <p:ph type="title"/>
          </p:nvPr>
        </p:nvSpPr>
        <p:spPr>
          <a:xfrm>
            <a:off x="838200" y="365125"/>
            <a:ext cx="10515600" cy="1325563"/>
          </a:xfrm>
        </p:spPr>
        <p:txBody>
          <a:bodyPr>
            <a:normAutofit/>
          </a:bodyPr>
          <a:lstStyle/>
          <a:p>
            <a:r>
              <a:rPr lang="en-GB" b="1" dirty="0">
                <a:latin typeface="Arial"/>
                <a:ea typeface="+mj-lt"/>
                <a:cs typeface="+mj-lt"/>
              </a:rPr>
              <a:t>References </a:t>
            </a:r>
            <a:endParaRPr lang="en-US" b="1">
              <a:latin typeface="Arial"/>
              <a:cs typeface="Arial"/>
            </a:endParaRPr>
          </a:p>
        </p:txBody>
      </p:sp>
      <p:sp>
        <p:nvSpPr>
          <p:cNvPr id="12" name="Arc 11">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V="1">
            <a:off x="555710" y="2183223"/>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Aptos" panose="020B0004020202020204"/>
              <a:ea typeface="+mn-ea"/>
              <a:cs typeface="+mn-cs"/>
            </a:endParaRPr>
          </a:p>
        </p:txBody>
      </p:sp>
      <p:sp>
        <p:nvSpPr>
          <p:cNvPr id="3" name="Content Placeholder 2">
            <a:extLst>
              <a:ext uri="{FF2B5EF4-FFF2-40B4-BE49-F238E27FC236}">
                <a16:creationId xmlns:a16="http://schemas.microsoft.com/office/drawing/2014/main" id="{93E64C4A-DE21-6385-33FC-26CA2F86E8ED}"/>
              </a:ext>
            </a:extLst>
          </p:cNvPr>
          <p:cNvSpPr>
            <a:spLocks noGrp="1"/>
          </p:cNvSpPr>
          <p:nvPr>
            <p:ph idx="1"/>
          </p:nvPr>
        </p:nvSpPr>
        <p:spPr>
          <a:xfrm>
            <a:off x="838200" y="1825625"/>
            <a:ext cx="10515600" cy="4351338"/>
          </a:xfrm>
        </p:spPr>
        <p:txBody>
          <a:bodyPr vert="horz" lIns="91440" tIns="45720" rIns="91440" bIns="45720" rtlCol="0" anchor="t">
            <a:normAutofit/>
          </a:bodyPr>
          <a:lstStyle/>
          <a:p>
            <a:pPr marL="285750" indent="-285750"/>
            <a:r>
              <a:rPr lang="en-GB" sz="1800" dirty="0">
                <a:latin typeface="Arial"/>
                <a:ea typeface="+mn-lt"/>
                <a:cs typeface="Arial"/>
              </a:rPr>
              <a:t>amazon (2023). Our Upskilling Commitments. [online] UK About Amazon. Available at: </a:t>
            </a:r>
            <a:r>
              <a:rPr lang="en-GB" sz="1800" dirty="0">
                <a:latin typeface="Arial"/>
                <a:ea typeface="+mn-lt"/>
                <a:cs typeface="Arial"/>
                <a:hlinkClick r:id="rId2"/>
              </a:rPr>
              <a:t>https://www.aboutamazon.co.uk/workplace/upskilling</a:t>
            </a:r>
            <a:r>
              <a:rPr lang="en-GB" sz="1800" dirty="0">
                <a:latin typeface="Arial"/>
                <a:ea typeface="+mn-lt"/>
                <a:cs typeface="Arial"/>
              </a:rPr>
              <a:t>.</a:t>
            </a:r>
            <a:endParaRPr lang="en-US" sz="1800">
              <a:latin typeface="Arial"/>
              <a:ea typeface="+mn-lt"/>
              <a:cs typeface="Arial"/>
            </a:endParaRPr>
          </a:p>
          <a:p>
            <a:r>
              <a:rPr lang="en-GB" sz="1800" dirty="0">
                <a:latin typeface="Arial"/>
                <a:ea typeface="+mn-lt"/>
                <a:cs typeface="+mn-lt"/>
              </a:rPr>
              <a:t>Team, A.A. (2025). </a:t>
            </a:r>
            <a:r>
              <a:rPr lang="en-GB" sz="1800" i="1" dirty="0">
                <a:latin typeface="Arial"/>
                <a:ea typeface="+mn-lt"/>
                <a:cs typeface="+mn-lt"/>
              </a:rPr>
              <a:t>How Amazon’s latest update to Career Choice aims to remove barriers to upskilling and growth for European employees</a:t>
            </a:r>
            <a:r>
              <a:rPr lang="en-GB" sz="1800" dirty="0">
                <a:latin typeface="Arial"/>
                <a:ea typeface="+mn-lt"/>
                <a:cs typeface="+mn-lt"/>
              </a:rPr>
              <a:t>. [online] EU About Amazon. Available at: </a:t>
            </a:r>
            <a:r>
              <a:rPr lang="en-GB" sz="1800" dirty="0">
                <a:latin typeface="Arial"/>
                <a:ea typeface="+mn-lt"/>
                <a:cs typeface="+mn-lt"/>
                <a:hlinkClick r:id="rId3"/>
              </a:rPr>
              <a:t>https://www.aboutamazon.eu/news/job-creation-and-investment/how-amazons-latest-update-to-career-choice-aims-to-remove-barriers-to-upskilling-and-growth-for-european-employees</a:t>
            </a:r>
            <a:r>
              <a:rPr lang="en-GB" sz="1800" dirty="0">
                <a:latin typeface="Arial"/>
                <a:ea typeface="+mn-lt"/>
                <a:cs typeface="+mn-lt"/>
              </a:rPr>
              <a:t>.</a:t>
            </a:r>
            <a:endParaRPr lang="en-GB" sz="1800" dirty="0">
              <a:latin typeface="Arial"/>
              <a:cs typeface="Arial"/>
            </a:endParaRPr>
          </a:p>
          <a:p>
            <a:r>
              <a:rPr lang="en-GB" sz="1800" dirty="0">
                <a:latin typeface="Arial"/>
                <a:ea typeface="+mn-lt"/>
                <a:cs typeface="+mn-lt"/>
              </a:rPr>
              <a:t>Amazon (2024). </a:t>
            </a:r>
            <a:r>
              <a:rPr lang="en-GB" sz="1800" i="1" dirty="0">
                <a:latin typeface="Arial"/>
                <a:ea typeface="+mn-lt"/>
                <a:cs typeface="+mn-lt"/>
              </a:rPr>
              <a:t>Our Upskilling Commitments</a:t>
            </a:r>
            <a:r>
              <a:rPr lang="en-GB" sz="1800" dirty="0">
                <a:latin typeface="Arial"/>
                <a:ea typeface="+mn-lt"/>
                <a:cs typeface="+mn-lt"/>
              </a:rPr>
              <a:t>. [online] US About Amazon. Available at: </a:t>
            </a:r>
            <a:r>
              <a:rPr lang="en-GB" sz="1800" dirty="0">
                <a:latin typeface="Arial"/>
                <a:ea typeface="+mn-lt"/>
                <a:cs typeface="+mn-lt"/>
                <a:hlinkClick r:id="rId4"/>
              </a:rPr>
              <a:t>https://www.aboutamazon.com/workplace/upskilling-commitments</a:t>
            </a:r>
            <a:r>
              <a:rPr lang="en-GB" sz="1800" dirty="0">
                <a:latin typeface="Arial"/>
                <a:ea typeface="+mn-lt"/>
                <a:cs typeface="+mn-lt"/>
              </a:rPr>
              <a:t>.</a:t>
            </a:r>
            <a:endParaRPr lang="en-GB" sz="1800" dirty="0">
              <a:latin typeface="Arial"/>
              <a:cs typeface="Arial"/>
            </a:endParaRPr>
          </a:p>
          <a:p>
            <a:r>
              <a:rPr lang="en-GB" sz="1800" dirty="0">
                <a:latin typeface="Arial"/>
                <a:cs typeface="Arial"/>
              </a:rPr>
              <a:t>Caire, G., &amp; Becker, G. S. (1967). Human Capital, A Theoretical and Empirical Analysis with Special Reference to Education. </a:t>
            </a:r>
            <a:r>
              <a:rPr lang="en-GB" sz="1800" i="1" dirty="0">
                <a:latin typeface="Arial"/>
                <a:cs typeface="Arial"/>
              </a:rPr>
              <a:t>Revue </a:t>
            </a:r>
            <a:r>
              <a:rPr lang="en-GB" sz="1800" i="1" dirty="0" err="1">
                <a:latin typeface="Arial"/>
                <a:cs typeface="Arial"/>
              </a:rPr>
              <a:t>Économique</a:t>
            </a:r>
            <a:r>
              <a:rPr lang="en-GB" sz="1800" dirty="0">
                <a:latin typeface="Arial"/>
                <a:cs typeface="Arial"/>
              </a:rPr>
              <a:t>, </a:t>
            </a:r>
            <a:r>
              <a:rPr lang="en-GB" sz="1800" i="1" dirty="0">
                <a:latin typeface="Arial"/>
                <a:cs typeface="Arial"/>
              </a:rPr>
              <a:t>18</a:t>
            </a:r>
            <a:r>
              <a:rPr lang="en-GB" sz="1800" dirty="0">
                <a:latin typeface="Arial"/>
                <a:cs typeface="Arial"/>
              </a:rPr>
              <a:t>(1), 132. </a:t>
            </a:r>
            <a:r>
              <a:rPr lang="en-GB" sz="1800" dirty="0">
                <a:latin typeface="Arial"/>
                <a:cs typeface="Arial"/>
                <a:hlinkClick r:id="rId5"/>
              </a:rPr>
              <a:t>https://doi.org/10.2307/3499575</a:t>
            </a:r>
            <a:r>
              <a:rPr lang="en-GB" sz="1800" dirty="0">
                <a:latin typeface="Arial"/>
                <a:cs typeface="Arial"/>
              </a:rPr>
              <a:t> </a:t>
            </a:r>
          </a:p>
          <a:p>
            <a:r>
              <a:rPr lang="en-GB" sz="1800" dirty="0">
                <a:latin typeface="Arial"/>
                <a:ea typeface="+mn-lt"/>
                <a:cs typeface="+mn-lt"/>
              </a:rPr>
              <a:t>Appelbaum, E., 2000. Manufacturing advantage: Why high-performance work systems pay off. Cornell University Press. </a:t>
            </a:r>
            <a:endParaRPr lang="en-GB" sz="1800" dirty="0">
              <a:latin typeface="Arial"/>
              <a:cs typeface="Arial"/>
            </a:endParaRPr>
          </a:p>
        </p:txBody>
      </p:sp>
    </p:spTree>
    <p:extLst>
      <p:ext uri="{BB962C8B-B14F-4D97-AF65-F5344CB8AC3E}">
        <p14:creationId xmlns:p14="http://schemas.microsoft.com/office/powerpoint/2010/main" val="136939978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1BB867FF-FC45-48F7-8104-F89BE54909F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ptos" panose="020B0004020202020204"/>
              <a:ea typeface="+mn-ea"/>
              <a:cs typeface="+mn-cs"/>
            </a:endParaRPr>
          </a:p>
        </p:txBody>
      </p:sp>
      <p:sp>
        <p:nvSpPr>
          <p:cNvPr id="12" name="Freeform: Shape 11">
            <a:extLst>
              <a:ext uri="{FF2B5EF4-FFF2-40B4-BE49-F238E27FC236}">
                <a16:creationId xmlns:a16="http://schemas.microsoft.com/office/drawing/2014/main" id="{8BB56887-D0D5-4F0C-9E19-7247EB83C8B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208695" y="1"/>
            <a:ext cx="1135066" cy="477997"/>
          </a:xfrm>
          <a:custGeom>
            <a:avLst/>
            <a:gdLst>
              <a:gd name="connsiteX0" fmla="*/ 0 w 1135066"/>
              <a:gd name="connsiteY0" fmla="*/ 0 h 477997"/>
              <a:gd name="connsiteX1" fmla="*/ 1135066 w 1135066"/>
              <a:gd name="connsiteY1" fmla="*/ 0 h 477997"/>
              <a:gd name="connsiteX2" fmla="*/ 1133370 w 1135066"/>
              <a:gd name="connsiteY2" fmla="*/ 16827 h 477997"/>
              <a:gd name="connsiteX3" fmla="*/ 567533 w 1135066"/>
              <a:gd name="connsiteY3" fmla="*/ 477997 h 477997"/>
              <a:gd name="connsiteX4" fmla="*/ 1696 w 1135066"/>
              <a:gd name="connsiteY4" fmla="*/ 16827 h 4779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5066" h="477997">
                <a:moveTo>
                  <a:pt x="0" y="0"/>
                </a:moveTo>
                <a:lnTo>
                  <a:pt x="1135066" y="0"/>
                </a:lnTo>
                <a:lnTo>
                  <a:pt x="1133370" y="16827"/>
                </a:lnTo>
                <a:cubicBezTo>
                  <a:pt x="1079514" y="280016"/>
                  <a:pt x="846644" y="477997"/>
                  <a:pt x="567533" y="477997"/>
                </a:cubicBezTo>
                <a:cubicBezTo>
                  <a:pt x="288422" y="477997"/>
                  <a:pt x="55552" y="280016"/>
                  <a:pt x="1696" y="16827"/>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ptos" panose="020B0004020202020204"/>
              <a:ea typeface="+mn-ea"/>
              <a:cs typeface="+mn-cs"/>
            </a:endParaRPr>
          </a:p>
        </p:txBody>
      </p:sp>
      <p:sp>
        <p:nvSpPr>
          <p:cNvPr id="14" name="Arc 13">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V="1">
            <a:off x="555710" y="2183223"/>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Aptos" panose="020B0004020202020204"/>
              <a:ea typeface="+mn-ea"/>
              <a:cs typeface="+mn-cs"/>
            </a:endParaRPr>
          </a:p>
        </p:txBody>
      </p:sp>
      <p:sp>
        <p:nvSpPr>
          <p:cNvPr id="5" name="Content Placeholder 4">
            <a:extLst>
              <a:ext uri="{FF2B5EF4-FFF2-40B4-BE49-F238E27FC236}">
                <a16:creationId xmlns:a16="http://schemas.microsoft.com/office/drawing/2014/main" id="{12230CD9-FA85-5D18-2DBA-E1083274AC06}"/>
              </a:ext>
            </a:extLst>
          </p:cNvPr>
          <p:cNvSpPr>
            <a:spLocks noGrp="1"/>
          </p:cNvSpPr>
          <p:nvPr>
            <p:ph idx="1"/>
          </p:nvPr>
        </p:nvSpPr>
        <p:spPr>
          <a:xfrm>
            <a:off x="838200" y="640292"/>
            <a:ext cx="10515600" cy="5575155"/>
          </a:xfrm>
        </p:spPr>
        <p:txBody>
          <a:bodyPr vert="horz" lIns="91440" tIns="45720" rIns="91440" bIns="45720" rtlCol="0" anchor="t">
            <a:noAutofit/>
          </a:bodyPr>
          <a:lstStyle/>
          <a:p>
            <a:r>
              <a:rPr lang="en-GB" sz="1700" dirty="0">
                <a:latin typeface="Arial"/>
                <a:ea typeface="+mn-lt"/>
                <a:cs typeface="+mn-lt"/>
              </a:rPr>
              <a:t>Marin-Garcia, J.A. and Tomas, J.M. (2016). Deconstructing AMO framework: a systematic review. Intangible Capital, 12(4), p.1040. https://www.researchgate.net/publication/308577915_Deconstructing_AMO_framework_A_systematic_review</a:t>
            </a:r>
            <a:endParaRPr lang="en-GB" sz="1700" dirty="0">
              <a:latin typeface="Arial"/>
              <a:cs typeface="Arial"/>
            </a:endParaRPr>
          </a:p>
          <a:p>
            <a:r>
              <a:rPr lang="en-GB" sz="1700" dirty="0">
                <a:latin typeface="Arial"/>
                <a:ea typeface="+mn-lt"/>
                <a:cs typeface="+mn-lt"/>
              </a:rPr>
              <a:t>Barney, J. (1991). Firm Resources and Sustained Competitive Advantage. Journal of Management, 17(1), 99–120. </a:t>
            </a:r>
            <a:r>
              <a:rPr lang="en-GB" sz="1700" dirty="0">
                <a:latin typeface="Arial"/>
                <a:ea typeface="+mn-lt"/>
                <a:cs typeface="+mn-lt"/>
                <a:hlinkClick r:id="rId2"/>
              </a:rPr>
              <a:t>https://doi.org/10.1177/014920639101700108</a:t>
            </a:r>
            <a:endParaRPr lang="en-GB" sz="1700" dirty="0">
              <a:latin typeface="Arial"/>
              <a:cs typeface="Arial"/>
            </a:endParaRPr>
          </a:p>
          <a:p>
            <a:r>
              <a:rPr lang="en-GB" sz="1700" dirty="0">
                <a:latin typeface="Arial"/>
                <a:ea typeface="+mn-lt"/>
                <a:cs typeface="+mn-lt"/>
              </a:rPr>
              <a:t>Amazon About Us. </a:t>
            </a:r>
            <a:r>
              <a:rPr lang="en-GB" sz="1700" dirty="0">
                <a:latin typeface="Arial"/>
                <a:ea typeface="+mn-lt"/>
                <a:cs typeface="+mn-lt"/>
                <a:hlinkClick r:id="rId3"/>
              </a:rPr>
              <a:t>https://www.aboutamazon.com/about-us</a:t>
            </a:r>
            <a:r>
              <a:rPr lang="en-GB" sz="1700" dirty="0">
                <a:latin typeface="Arial"/>
                <a:ea typeface="+mn-lt"/>
                <a:cs typeface="+mn-lt"/>
              </a:rPr>
              <a:t> </a:t>
            </a:r>
            <a:endParaRPr lang="en-GB" sz="1700" dirty="0">
              <a:latin typeface="Arial"/>
              <a:cs typeface="Arial"/>
            </a:endParaRPr>
          </a:p>
          <a:p>
            <a:r>
              <a:rPr lang="en-GB" sz="1700" dirty="0">
                <a:latin typeface="Arial"/>
                <a:ea typeface="+mn-lt"/>
                <a:cs typeface="+mn-lt"/>
              </a:rPr>
              <a:t>Adams, J.S. (1965). Inequity in Social Exchange. </a:t>
            </a:r>
            <a:r>
              <a:rPr lang="en-GB" sz="1700" i="1" dirty="0">
                <a:latin typeface="Arial"/>
                <a:ea typeface="+mn-lt"/>
                <a:cs typeface="+mn-lt"/>
              </a:rPr>
              <a:t>Advances in Experimental Social Psychology</a:t>
            </a:r>
            <a:r>
              <a:rPr lang="en-GB" sz="1700" dirty="0">
                <a:latin typeface="Arial"/>
                <a:ea typeface="+mn-lt"/>
                <a:cs typeface="+mn-lt"/>
              </a:rPr>
              <a:t>, 2(1), pp.267–299. </a:t>
            </a:r>
            <a:r>
              <a:rPr lang="en-GB" sz="1700" dirty="0">
                <a:latin typeface="Arial"/>
                <a:ea typeface="+mn-lt"/>
                <a:cs typeface="+mn-lt"/>
                <a:hlinkClick r:id="rId4"/>
              </a:rPr>
              <a:t>https://web.mit.edu/curhan/www/docs/Articles/15341_Readings/Justice/InequityInSocialExchange_Adams.pdf</a:t>
            </a:r>
            <a:endParaRPr lang="en-GB" sz="1700" dirty="0">
              <a:latin typeface="Arial"/>
              <a:cs typeface="Arial"/>
            </a:endParaRPr>
          </a:p>
          <a:p>
            <a:r>
              <a:rPr lang="en-GB" sz="1700" dirty="0">
                <a:latin typeface="Arial"/>
                <a:ea typeface="+mn-lt"/>
                <a:cs typeface="+mn-lt"/>
              </a:rPr>
              <a:t>Kirkpatrick, D. and Kirkpatrick, J., 2006. Evaluating training programs: The four levels. Berrett-Koehler Publishers.</a:t>
            </a:r>
            <a:endParaRPr lang="en-GB" sz="1700" dirty="0">
              <a:latin typeface="Arial"/>
              <a:cs typeface="Arial"/>
            </a:endParaRPr>
          </a:p>
          <a:p>
            <a:r>
              <a:rPr lang="en-GB" sz="1700" dirty="0">
                <a:latin typeface="Arial"/>
                <a:ea typeface="+mn-lt"/>
                <a:cs typeface="+mn-lt"/>
              </a:rPr>
              <a:t>Amazon (2024). Our Upskilling Commitments. [online] US About Amazon. Available at: </a:t>
            </a:r>
            <a:r>
              <a:rPr lang="en-GB" sz="1700" dirty="0">
                <a:latin typeface="Arial"/>
                <a:ea typeface="+mn-lt"/>
                <a:cs typeface="+mn-lt"/>
                <a:hlinkClick r:id="rId5"/>
              </a:rPr>
              <a:t>https://www.aboutamazon.com/workplace/upskilling-commitments</a:t>
            </a:r>
            <a:r>
              <a:rPr lang="en-GB" sz="1700" dirty="0">
                <a:latin typeface="Arial"/>
                <a:ea typeface="+mn-lt"/>
                <a:cs typeface="+mn-lt"/>
              </a:rPr>
              <a:t>.</a:t>
            </a:r>
            <a:endParaRPr lang="en-GB" sz="1700" dirty="0">
              <a:latin typeface="Arial"/>
              <a:cs typeface="Arial"/>
            </a:endParaRPr>
          </a:p>
          <a:p>
            <a:r>
              <a:rPr lang="en-GB" sz="1700" dirty="0">
                <a:latin typeface="Arial"/>
                <a:ea typeface="+mn-lt"/>
                <a:cs typeface="+mn-lt"/>
              </a:rPr>
              <a:t>Kolb, D.A., 2014. Experiential learning: Experience as the source of learning and development. FT press.</a:t>
            </a:r>
            <a:endParaRPr lang="en-GB" sz="1700" dirty="0">
              <a:latin typeface="Arial"/>
              <a:cs typeface="Arial"/>
            </a:endParaRPr>
          </a:p>
          <a:p>
            <a:r>
              <a:rPr lang="en-GB" sz="1700" err="1">
                <a:latin typeface="Arial"/>
                <a:ea typeface="+mn-lt"/>
                <a:cs typeface="+mn-lt"/>
              </a:rPr>
              <a:t>Popenici</a:t>
            </a:r>
            <a:r>
              <a:rPr lang="en-GB" sz="1700" dirty="0">
                <a:latin typeface="Arial"/>
                <a:ea typeface="+mn-lt"/>
                <a:cs typeface="+mn-lt"/>
              </a:rPr>
              <a:t>, S.A. and Kerr, S., 2017. Exploring the impact of artificial intelligence on teaching and learning in higher education. Research and practice in technology enhanced learning, 12(1), p.22.</a:t>
            </a:r>
            <a:endParaRPr lang="en-GB" sz="1700" dirty="0">
              <a:latin typeface="Arial"/>
              <a:cs typeface="Arial"/>
            </a:endParaRPr>
          </a:p>
          <a:p>
            <a:endParaRPr lang="en-GB" sz="1700" dirty="0">
              <a:latin typeface="Arial"/>
              <a:cs typeface="Arial"/>
            </a:endParaRPr>
          </a:p>
        </p:txBody>
      </p:sp>
    </p:spTree>
    <p:extLst>
      <p:ext uri="{BB962C8B-B14F-4D97-AF65-F5344CB8AC3E}">
        <p14:creationId xmlns:p14="http://schemas.microsoft.com/office/powerpoint/2010/main" val="348020115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3" name="Rectangle 22">
            <a:extLst>
              <a:ext uri="{FF2B5EF4-FFF2-40B4-BE49-F238E27FC236}">
                <a16:creationId xmlns:a16="http://schemas.microsoft.com/office/drawing/2014/main" id="{1ACA2EA0-FFD3-42EC-9406-B595015ED96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ptos" panose="020B0004020202020204"/>
              <a:ea typeface="+mn-ea"/>
              <a:cs typeface="+mn-cs"/>
            </a:endParaRPr>
          </a:p>
        </p:txBody>
      </p:sp>
      <p:sp useBgFill="1">
        <p:nvSpPr>
          <p:cNvPr id="30" name="Rectangle 29">
            <a:extLst>
              <a:ext uri="{FF2B5EF4-FFF2-40B4-BE49-F238E27FC236}">
                <a16:creationId xmlns:a16="http://schemas.microsoft.com/office/drawing/2014/main" id="{D5288BCE-665C-472A-8C43-664BCFA31E4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528762" y="1247775"/>
            <a:ext cx="9144000" cy="3007447"/>
          </a:xfrm>
          <a:prstGeom prst="rect">
            <a:avLst/>
          </a:prstGeom>
          <a:solidFill>
            <a:schemeClr val="bg1"/>
          </a:solidFill>
          <a:ln w="12700">
            <a:solidFill>
              <a:srgbClr val="E1E1E1"/>
            </a:solidFill>
          </a:ln>
          <a:effectLst>
            <a:outerShdw blurRad="50800" dist="38100" dir="2700000" algn="tl" rotWithShape="0">
              <a:schemeClr val="bg1">
                <a:lumMod val="85000"/>
                <a:alpha val="5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5" name="Title 4">
            <a:extLst>
              <a:ext uri="{FF2B5EF4-FFF2-40B4-BE49-F238E27FC236}">
                <a16:creationId xmlns:a16="http://schemas.microsoft.com/office/drawing/2014/main" id="{7E9024D7-2F97-2DF2-E2D1-3467ECF5B2A1}"/>
              </a:ext>
            </a:extLst>
          </p:cNvPr>
          <p:cNvSpPr>
            <a:spLocks noGrp="1"/>
          </p:cNvSpPr>
          <p:nvPr>
            <p:ph type="ctrTitle"/>
          </p:nvPr>
        </p:nvSpPr>
        <p:spPr>
          <a:xfrm>
            <a:off x="1804988" y="1442172"/>
            <a:ext cx="8582025" cy="2177328"/>
          </a:xfrm>
        </p:spPr>
        <p:txBody>
          <a:bodyPr anchor="ctr">
            <a:normAutofit/>
          </a:bodyPr>
          <a:lstStyle/>
          <a:p>
            <a:r>
              <a:rPr lang="en-GB" sz="6600"/>
              <a:t>Topic: </a:t>
            </a:r>
            <a:r>
              <a:rPr lang="en-GB" sz="6600">
                <a:latin typeface="Aptos Display"/>
                <a:cs typeface="Arial"/>
              </a:rPr>
              <a:t>Performance management</a:t>
            </a:r>
            <a:endParaRPr lang="en-GB" sz="6600">
              <a:latin typeface="Aptos Display"/>
            </a:endParaRPr>
          </a:p>
        </p:txBody>
      </p:sp>
      <p:sp>
        <p:nvSpPr>
          <p:cNvPr id="31" name="Rectangle: Rounded Corners 30">
            <a:extLst>
              <a:ext uri="{FF2B5EF4-FFF2-40B4-BE49-F238E27FC236}">
                <a16:creationId xmlns:a16="http://schemas.microsoft.com/office/drawing/2014/main" id="{46C57131-53A7-4C1A-BEA8-25F06A06AD2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487872" y="3912322"/>
            <a:ext cx="7225780" cy="685800"/>
          </a:xfrm>
          <a:prstGeom prst="roundRect">
            <a:avLst>
              <a:gd name="adj" fmla="val 0"/>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ptos" panose="020B0004020202020204"/>
              <a:ea typeface="+mn-ea"/>
              <a:cs typeface="+mn-cs"/>
            </a:endParaRPr>
          </a:p>
        </p:txBody>
      </p:sp>
      <p:sp>
        <p:nvSpPr>
          <p:cNvPr id="6" name="Subtitle 5">
            <a:extLst>
              <a:ext uri="{FF2B5EF4-FFF2-40B4-BE49-F238E27FC236}">
                <a16:creationId xmlns:a16="http://schemas.microsoft.com/office/drawing/2014/main" id="{ADEF3827-D27E-E190-B189-D034C1E091BA}"/>
              </a:ext>
            </a:extLst>
          </p:cNvPr>
          <p:cNvSpPr>
            <a:spLocks noGrp="1"/>
          </p:cNvSpPr>
          <p:nvPr>
            <p:ph type="subTitle" idx="1"/>
          </p:nvPr>
        </p:nvSpPr>
        <p:spPr>
          <a:xfrm>
            <a:off x="2566988" y="3962400"/>
            <a:ext cx="7058025" cy="581025"/>
          </a:xfrm>
        </p:spPr>
        <p:txBody>
          <a:bodyPr vert="horz" lIns="91440" tIns="45720" rIns="91440" bIns="45720" rtlCol="0" anchor="ctr">
            <a:normAutofit/>
          </a:bodyPr>
          <a:lstStyle/>
          <a:p>
            <a:r>
              <a:rPr lang="en-GB" sz="2800">
                <a:solidFill>
                  <a:srgbClr val="FFFFFF"/>
                </a:solidFill>
                <a:latin typeface="Aptos"/>
                <a:cs typeface="Arial"/>
              </a:rPr>
              <a:t>Pratikkumar Kevadiya (ID: 2435897)</a:t>
            </a:r>
            <a:endParaRPr lang="en-US" sz="2800">
              <a:solidFill>
                <a:srgbClr val="FFFFFF"/>
              </a:solidFill>
            </a:endParaRPr>
          </a:p>
        </p:txBody>
      </p:sp>
    </p:spTree>
    <p:extLst>
      <p:ext uri="{BB962C8B-B14F-4D97-AF65-F5344CB8AC3E}">
        <p14:creationId xmlns:p14="http://schemas.microsoft.com/office/powerpoint/2010/main" val="120237093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592467A-4B4E-CE89-D185-F6D15A7CB577}"/>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id="{4D5D7B75-24C6-AFE9-D481-BC3E4DD46FC5}"/>
              </a:ext>
            </a:extLst>
          </p:cNvPr>
          <p:cNvSpPr txBox="1"/>
          <p:nvPr/>
        </p:nvSpPr>
        <p:spPr>
          <a:xfrm>
            <a:off x="640080" y="292100"/>
            <a:ext cx="4368602" cy="1228110"/>
          </a:xfrm>
          <a:prstGeom prst="rect">
            <a:avLst/>
          </a:prstGeom>
        </p:spPr>
        <p:txBody>
          <a:bodyPr vert="horz" lIns="91440" tIns="45720" rIns="91440" bIns="45720" rtlCol="0" anchor="b">
            <a:normAutofit/>
          </a:bodyPr>
          <a:lstStyle/>
          <a:p>
            <a:pPr>
              <a:lnSpc>
                <a:spcPct val="90000"/>
              </a:lnSpc>
              <a:spcBef>
                <a:spcPct val="0"/>
              </a:spcBef>
              <a:spcAft>
                <a:spcPts val="800"/>
              </a:spcAft>
            </a:pPr>
            <a:r>
              <a:rPr lang="en-US" sz="5400" b="1" dirty="0">
                <a:effectLst/>
                <a:latin typeface="+mj-lt"/>
                <a:ea typeface="+mj-ea"/>
                <a:cs typeface="+mj-cs"/>
              </a:rPr>
              <a:t>Introduction</a:t>
            </a:r>
          </a:p>
        </p:txBody>
      </p:sp>
      <p:sp>
        <p:nvSpPr>
          <p:cNvPr id="5" name="TextBox 4">
            <a:extLst>
              <a:ext uri="{FF2B5EF4-FFF2-40B4-BE49-F238E27FC236}">
                <a16:creationId xmlns:a16="http://schemas.microsoft.com/office/drawing/2014/main" id="{E8146C04-1907-0EBD-E736-18F9C2A9BD00}"/>
              </a:ext>
            </a:extLst>
          </p:cNvPr>
          <p:cNvSpPr txBox="1"/>
          <p:nvPr/>
        </p:nvSpPr>
        <p:spPr>
          <a:xfrm>
            <a:off x="551180" y="1557766"/>
            <a:ext cx="4243589" cy="3742467"/>
          </a:xfrm>
          <a:prstGeom prst="rect">
            <a:avLst/>
          </a:prstGeom>
        </p:spPr>
        <p:txBody>
          <a:bodyPr vert="horz" lIns="91440" tIns="45720" rIns="91440" bIns="45720" rtlCol="0">
            <a:noAutofit/>
          </a:bodyPr>
          <a:lstStyle/>
          <a:p>
            <a:pPr marL="342900" lvl="0" indent="-228600">
              <a:lnSpc>
                <a:spcPct val="90000"/>
              </a:lnSpc>
              <a:spcBef>
                <a:spcPts val="800"/>
              </a:spcBef>
              <a:buFont typeface="Arial" panose="020B0604020202020204" pitchFamily="34" charset="0"/>
              <a:buChar char="•"/>
            </a:pPr>
            <a:r>
              <a:rPr lang="en-US" sz="2400" dirty="0">
                <a:effectLst/>
              </a:rPr>
              <a:t>Amazon has been funded by Jeff </a:t>
            </a:r>
            <a:r>
              <a:rPr lang="en-US" sz="2400" dirty="0" err="1">
                <a:effectLst/>
              </a:rPr>
              <a:t>Bazos</a:t>
            </a:r>
            <a:r>
              <a:rPr lang="en-US" sz="2400" dirty="0">
                <a:effectLst/>
              </a:rPr>
              <a:t> in 1994, which is a global company dealing in e-commerce and technology leader with employees over 1.5 million in global market.</a:t>
            </a:r>
          </a:p>
          <a:p>
            <a:pPr marL="342900" lvl="0" indent="-228600">
              <a:lnSpc>
                <a:spcPct val="90000"/>
              </a:lnSpc>
              <a:buFont typeface="Arial" panose="020B0604020202020204" pitchFamily="34" charset="0"/>
              <a:buChar char="•"/>
            </a:pPr>
            <a:r>
              <a:rPr lang="en-US" sz="2400" dirty="0">
                <a:effectLst/>
              </a:rPr>
              <a:t>Performance management at Amazon has focus on continuous improvements along with data-driven evaluation and innovation.</a:t>
            </a:r>
          </a:p>
          <a:p>
            <a:pPr marL="342900" lvl="0" indent="-228600">
              <a:lnSpc>
                <a:spcPct val="90000"/>
              </a:lnSpc>
              <a:spcAft>
                <a:spcPts val="800"/>
              </a:spcAft>
              <a:buFont typeface="Arial" panose="020B0604020202020204" pitchFamily="34" charset="0"/>
              <a:buChar char="•"/>
            </a:pPr>
            <a:r>
              <a:rPr lang="en-US" sz="2400" dirty="0">
                <a:effectLst/>
              </a:rPr>
              <a:t>This ensures employees align with customer obsessions, long-term growth goals and operational excellence.</a:t>
            </a:r>
          </a:p>
        </p:txBody>
      </p:sp>
      <p:pic>
        <p:nvPicPr>
          <p:cNvPr id="8" name="Picture 7">
            <a:extLst>
              <a:ext uri="{FF2B5EF4-FFF2-40B4-BE49-F238E27FC236}">
                <a16:creationId xmlns:a16="http://schemas.microsoft.com/office/drawing/2014/main" id="{E0165A52-FDE0-404F-F5CC-EE5F619E1C2E}"/>
              </a:ext>
            </a:extLst>
          </p:cNvPr>
          <p:cNvPicPr>
            <a:picLocks noChangeAspect="1"/>
          </p:cNvPicPr>
          <p:nvPr/>
        </p:nvPicPr>
        <p:blipFill>
          <a:blip r:embed="rId3"/>
          <a:srcRect l="4854" r="23931" b="1"/>
          <a:stretch>
            <a:fillRect/>
          </a:stretch>
        </p:blipFill>
        <p:spPr>
          <a:xfrm>
            <a:off x="5805055" y="10"/>
            <a:ext cx="6385422" cy="6366128"/>
          </a:xfrm>
          <a:custGeom>
            <a:avLst/>
            <a:gdLst/>
            <a:ahLst/>
            <a:cxnLst/>
            <a:rect l="l" t="t" r="r" b="b"/>
            <a:pathLst>
              <a:path w="6878775" h="6858000">
                <a:moveTo>
                  <a:pt x="1102973" y="0"/>
                </a:moveTo>
                <a:lnTo>
                  <a:pt x="1160688" y="0"/>
                </a:lnTo>
                <a:lnTo>
                  <a:pt x="983189" y="331786"/>
                </a:lnTo>
                <a:cubicBezTo>
                  <a:pt x="914866" y="469145"/>
                  <a:pt x="850355" y="608712"/>
                  <a:pt x="789261" y="750263"/>
                </a:cubicBezTo>
                <a:cubicBezTo>
                  <a:pt x="774307" y="784928"/>
                  <a:pt x="759992" y="819849"/>
                  <a:pt x="745295" y="854514"/>
                </a:cubicBezTo>
                <a:cubicBezTo>
                  <a:pt x="756682" y="845393"/>
                  <a:pt x="765489" y="833492"/>
                  <a:pt x="770857" y="819975"/>
                </a:cubicBezTo>
                <a:cubicBezTo>
                  <a:pt x="879943" y="589569"/>
                  <a:pt x="999605" y="365513"/>
                  <a:pt x="1131329" y="148742"/>
                </a:cubicBezTo>
                <a:lnTo>
                  <a:pt x="1227589" y="0"/>
                </a:lnTo>
                <a:lnTo>
                  <a:pt x="6878775" y="0"/>
                </a:lnTo>
                <a:lnTo>
                  <a:pt x="6878775" y="6858000"/>
                </a:lnTo>
                <a:lnTo>
                  <a:pt x="713521" y="6858000"/>
                </a:lnTo>
                <a:lnTo>
                  <a:pt x="625642" y="6670527"/>
                </a:lnTo>
                <a:cubicBezTo>
                  <a:pt x="507232" y="6398531"/>
                  <a:pt x="403083" y="6118381"/>
                  <a:pt x="312785" y="5830359"/>
                </a:cubicBezTo>
                <a:cubicBezTo>
                  <a:pt x="278149" y="5719759"/>
                  <a:pt x="248879" y="5607635"/>
                  <a:pt x="212198" y="5480401"/>
                </a:cubicBezTo>
                <a:cubicBezTo>
                  <a:pt x="212208" y="5491601"/>
                  <a:pt x="212803" y="5502788"/>
                  <a:pt x="213988" y="5513923"/>
                </a:cubicBezTo>
                <a:cubicBezTo>
                  <a:pt x="264089" y="5723695"/>
                  <a:pt x="307290" y="5935370"/>
                  <a:pt x="365826" y="6142729"/>
                </a:cubicBezTo>
                <a:cubicBezTo>
                  <a:pt x="433152" y="6380817"/>
                  <a:pt x="510068" y="6614016"/>
                  <a:pt x="597975" y="6841549"/>
                </a:cubicBezTo>
                <a:lnTo>
                  <a:pt x="604824" y="6858000"/>
                </a:lnTo>
                <a:lnTo>
                  <a:pt x="552056" y="6858000"/>
                </a:lnTo>
                <a:lnTo>
                  <a:pt x="539576" y="6828295"/>
                </a:lnTo>
                <a:cubicBezTo>
                  <a:pt x="380597" y="6414594"/>
                  <a:pt x="260223" y="5988893"/>
                  <a:pt x="171555" y="5552906"/>
                </a:cubicBezTo>
                <a:cubicBezTo>
                  <a:pt x="91163" y="5157998"/>
                  <a:pt x="43746" y="4758899"/>
                  <a:pt x="12305" y="4357388"/>
                </a:cubicBezTo>
                <a:cubicBezTo>
                  <a:pt x="-14281" y="4013908"/>
                  <a:pt x="4507" y="3672965"/>
                  <a:pt x="46684" y="3331516"/>
                </a:cubicBezTo>
                <a:cubicBezTo>
                  <a:pt x="127203" y="2664286"/>
                  <a:pt x="277819" y="2007265"/>
                  <a:pt x="496065" y="1371196"/>
                </a:cubicBezTo>
                <a:cubicBezTo>
                  <a:pt x="636273" y="966066"/>
                  <a:pt x="800445" y="573253"/>
                  <a:pt x="995723" y="196614"/>
                </a:cubicBezTo>
                <a:close/>
              </a:path>
            </a:pathLst>
          </a:custGeom>
        </p:spPr>
      </p:pic>
    </p:spTree>
    <p:extLst>
      <p:ext uri="{BB962C8B-B14F-4D97-AF65-F5344CB8AC3E}">
        <p14:creationId xmlns:p14="http://schemas.microsoft.com/office/powerpoint/2010/main" val="145540672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5958F20-BF59-5177-2AD7-204C9F92C76E}"/>
            </a:ext>
          </a:extLst>
        </p:cNvPr>
        <p:cNvGrpSpPr/>
        <p:nvPr/>
      </p:nvGrpSpPr>
      <p:grpSpPr>
        <a:xfrm>
          <a:off x="0" y="0"/>
          <a:ext cx="0" cy="0"/>
          <a:chOff x="0" y="0"/>
          <a:chExt cx="0" cy="0"/>
        </a:xfrm>
      </p:grpSpPr>
      <p:graphicFrame>
        <p:nvGraphicFramePr>
          <p:cNvPr id="6" name="Diagram 5">
            <a:extLst>
              <a:ext uri="{FF2B5EF4-FFF2-40B4-BE49-F238E27FC236}">
                <a16:creationId xmlns:a16="http://schemas.microsoft.com/office/drawing/2014/main" id="{0280A476-20DD-43E9-290C-73116A669CE0}"/>
              </a:ext>
            </a:extLst>
          </p:cNvPr>
          <p:cNvGraphicFramePr/>
          <p:nvPr>
            <p:extLst>
              <p:ext uri="{D42A27DB-BD31-4B8C-83A1-F6EECF244321}">
                <p14:modId xmlns:p14="http://schemas.microsoft.com/office/powerpoint/2010/main" val="3335422939"/>
              </p:ext>
            </p:extLst>
          </p:nvPr>
        </p:nvGraphicFramePr>
        <p:xfrm>
          <a:off x="838200" y="635000"/>
          <a:ext cx="10795000" cy="554196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49965107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1E45362-3E5B-7EEC-6B8C-64BB2F29B49B}"/>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id="{34EB7D80-5045-5BF2-1090-15F204B28684}"/>
              </a:ext>
            </a:extLst>
          </p:cNvPr>
          <p:cNvSpPr txBox="1"/>
          <p:nvPr/>
        </p:nvSpPr>
        <p:spPr>
          <a:xfrm>
            <a:off x="417559" y="372820"/>
            <a:ext cx="5024867" cy="1719072"/>
          </a:xfrm>
          <a:prstGeom prst="rect">
            <a:avLst/>
          </a:prstGeom>
        </p:spPr>
        <p:txBody>
          <a:bodyPr vert="horz" lIns="91440" tIns="45720" rIns="91440" bIns="45720" rtlCol="0" anchor="b">
            <a:normAutofit fontScale="92500" lnSpcReduction="10000"/>
          </a:bodyPr>
          <a:lstStyle/>
          <a:p>
            <a:pPr>
              <a:lnSpc>
                <a:spcPct val="90000"/>
              </a:lnSpc>
              <a:spcBef>
                <a:spcPct val="0"/>
              </a:spcBef>
              <a:spcAft>
                <a:spcPts val="800"/>
              </a:spcAft>
            </a:pPr>
            <a:r>
              <a:rPr lang="en-US" sz="3400" b="1" kern="1200" dirty="0">
                <a:solidFill>
                  <a:schemeClr val="tx1"/>
                </a:solidFill>
                <a:effectLst/>
                <a:latin typeface="+mj-lt"/>
                <a:ea typeface="+mj-ea"/>
                <a:cs typeface="+mj-cs"/>
              </a:rPr>
              <a:t>Role of Line Managers in Implementation</a:t>
            </a:r>
            <a:r>
              <a:rPr lang="en-US" sz="3400" b="1" dirty="0">
                <a:latin typeface="+mj-lt"/>
                <a:ea typeface="+mj-ea"/>
                <a:cs typeface="+mj-cs"/>
              </a:rPr>
              <a:t> of Performance Management</a:t>
            </a:r>
            <a:endParaRPr lang="en-US" sz="3400" b="1" kern="1200" dirty="0">
              <a:solidFill>
                <a:schemeClr val="tx1"/>
              </a:solidFill>
              <a:effectLst/>
              <a:latin typeface="+mj-lt"/>
              <a:ea typeface="+mj-ea"/>
              <a:cs typeface="+mj-cs"/>
            </a:endParaRPr>
          </a:p>
        </p:txBody>
      </p:sp>
      <p:sp>
        <p:nvSpPr>
          <p:cNvPr id="5" name="TextBox 4">
            <a:extLst>
              <a:ext uri="{FF2B5EF4-FFF2-40B4-BE49-F238E27FC236}">
                <a16:creationId xmlns:a16="http://schemas.microsoft.com/office/drawing/2014/main" id="{71D47520-3C81-7A56-DC5A-7D16E9CCF8B9}"/>
              </a:ext>
            </a:extLst>
          </p:cNvPr>
          <p:cNvSpPr txBox="1"/>
          <p:nvPr/>
        </p:nvSpPr>
        <p:spPr>
          <a:xfrm>
            <a:off x="258332" y="2437876"/>
            <a:ext cx="4872467" cy="3410712"/>
          </a:xfrm>
          <a:prstGeom prst="rect">
            <a:avLst/>
          </a:prstGeom>
        </p:spPr>
        <p:txBody>
          <a:bodyPr vert="horz" lIns="91440" tIns="45720" rIns="91440" bIns="45720" rtlCol="0" anchor="t">
            <a:noAutofit/>
          </a:bodyPr>
          <a:lstStyle/>
          <a:p>
            <a:pPr marL="342900" lvl="0" indent="-228600">
              <a:lnSpc>
                <a:spcPct val="90000"/>
              </a:lnSpc>
              <a:spcBef>
                <a:spcPts val="800"/>
              </a:spcBef>
              <a:buFont typeface="Arial" panose="020B0604020202020204" pitchFamily="34" charset="0"/>
              <a:buChar char="•"/>
            </a:pPr>
            <a:r>
              <a:rPr lang="en-US" sz="2000" dirty="0">
                <a:effectLst/>
              </a:rPr>
              <a:t>Line manager has a key role by setting SMART goals along with conducting performance reviews and providing real-time feedback (Obi, 2024).</a:t>
            </a:r>
          </a:p>
          <a:p>
            <a:pPr marL="342900" lvl="0" indent="-228600">
              <a:lnSpc>
                <a:spcPct val="90000"/>
              </a:lnSpc>
              <a:buFont typeface="Arial" panose="020B0604020202020204" pitchFamily="34" charset="0"/>
              <a:buChar char="•"/>
            </a:pPr>
            <a:r>
              <a:rPr lang="en-US" sz="2000" dirty="0">
                <a:effectLst/>
              </a:rPr>
              <a:t>They </a:t>
            </a:r>
            <a:r>
              <a:rPr lang="en-US" sz="2000" dirty="0" err="1">
                <a:effectLst/>
              </a:rPr>
              <a:t>utilise</a:t>
            </a:r>
            <a:r>
              <a:rPr lang="en-US" sz="2000" dirty="0">
                <a:effectLst/>
              </a:rPr>
              <a:t> pivot coaching programs to support low performance in this context.</a:t>
            </a:r>
          </a:p>
          <a:p>
            <a:pPr marL="342900" lvl="0" indent="-228600">
              <a:lnSpc>
                <a:spcPct val="90000"/>
              </a:lnSpc>
              <a:spcAft>
                <a:spcPts val="800"/>
              </a:spcAft>
              <a:buFont typeface="Arial" panose="020B0604020202020204" pitchFamily="34" charset="0"/>
              <a:buChar char="•"/>
            </a:pPr>
            <a:r>
              <a:rPr lang="en-US" sz="2000" dirty="0">
                <a:effectLst/>
              </a:rPr>
              <a:t>Managers at Amazon ensure team KPIs has alignment with business outcomes, encouraging accountability, motivation and innovation within work environment (</a:t>
            </a:r>
            <a:r>
              <a:rPr lang="en-US" sz="2000" dirty="0"/>
              <a:t>Oyewole, 2021</a:t>
            </a:r>
            <a:r>
              <a:rPr lang="en-US" sz="2000" dirty="0">
                <a:effectLst/>
              </a:rPr>
              <a:t>).</a:t>
            </a:r>
          </a:p>
        </p:txBody>
      </p:sp>
      <p:pic>
        <p:nvPicPr>
          <p:cNvPr id="3074" name="Picture 2" descr="What Is a Line Manager? Role &amp; Responsibility | Updated 2025">
            <a:extLst>
              <a:ext uri="{FF2B5EF4-FFF2-40B4-BE49-F238E27FC236}">
                <a16:creationId xmlns:a16="http://schemas.microsoft.com/office/drawing/2014/main" id="{568F9F7E-2D58-9DAB-4E90-440945DA2A03}"/>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5442426" y="270748"/>
            <a:ext cx="6491241" cy="5577840"/>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a:extLst>
              <a:ext uri="{FF2B5EF4-FFF2-40B4-BE49-F238E27FC236}">
                <a16:creationId xmlns:a16="http://schemas.microsoft.com/office/drawing/2014/main" id="{5137B60B-4FC6-D5B7-C1A9-E8DE9C13E063}"/>
              </a:ext>
            </a:extLst>
          </p:cNvPr>
          <p:cNvSpPr txBox="1"/>
          <p:nvPr/>
        </p:nvSpPr>
        <p:spPr>
          <a:xfrm>
            <a:off x="5837667" y="6119336"/>
            <a:ext cx="6096000" cy="369332"/>
          </a:xfrm>
          <a:prstGeom prst="rect">
            <a:avLst/>
          </a:prstGeom>
          <a:noFill/>
        </p:spPr>
        <p:txBody>
          <a:bodyPr wrap="square">
            <a:spAutoFit/>
          </a:bodyPr>
          <a:lstStyle/>
          <a:p>
            <a:pPr algn="ctr"/>
            <a:r>
              <a:rPr lang="en-US" sz="1800" dirty="0">
                <a:effectLst/>
              </a:rPr>
              <a:t>(Source: ACTE.com, 2024)</a:t>
            </a:r>
            <a:endParaRPr lang="en-IN" dirty="0"/>
          </a:p>
        </p:txBody>
      </p:sp>
    </p:spTree>
    <p:extLst>
      <p:ext uri="{BB962C8B-B14F-4D97-AF65-F5344CB8AC3E}">
        <p14:creationId xmlns:p14="http://schemas.microsoft.com/office/powerpoint/2010/main" val="355382994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069AD22-80CC-663F-5275-5CE8323FE781}"/>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id="{47F13621-E5E8-C70E-8924-755B38ADBD55}"/>
              </a:ext>
            </a:extLst>
          </p:cNvPr>
          <p:cNvSpPr txBox="1"/>
          <p:nvPr/>
        </p:nvSpPr>
        <p:spPr>
          <a:xfrm>
            <a:off x="645064" y="525982"/>
            <a:ext cx="4282983" cy="1200361"/>
          </a:xfrm>
          <a:prstGeom prst="rect">
            <a:avLst/>
          </a:prstGeom>
        </p:spPr>
        <p:txBody>
          <a:bodyPr vert="horz" lIns="91440" tIns="45720" rIns="91440" bIns="45720" rtlCol="0" anchor="b">
            <a:noAutofit/>
          </a:bodyPr>
          <a:lstStyle/>
          <a:p>
            <a:pPr>
              <a:lnSpc>
                <a:spcPct val="90000"/>
              </a:lnSpc>
              <a:spcBef>
                <a:spcPct val="0"/>
              </a:spcBef>
              <a:spcAft>
                <a:spcPts val="800"/>
              </a:spcAft>
            </a:pPr>
            <a:r>
              <a:rPr lang="en-US" sz="2400" b="1" kern="1200" dirty="0">
                <a:solidFill>
                  <a:schemeClr val="tx1"/>
                </a:solidFill>
                <a:effectLst/>
                <a:latin typeface="+mj-lt"/>
                <a:ea typeface="+mj-ea"/>
                <a:cs typeface="+mj-cs"/>
              </a:rPr>
              <a:t>Strategic Alignment of HR Practices with Company Goals Performance Management </a:t>
            </a:r>
          </a:p>
        </p:txBody>
      </p:sp>
      <p:sp>
        <p:nvSpPr>
          <p:cNvPr id="5" name="TextBox 4">
            <a:extLst>
              <a:ext uri="{FF2B5EF4-FFF2-40B4-BE49-F238E27FC236}">
                <a16:creationId xmlns:a16="http://schemas.microsoft.com/office/drawing/2014/main" id="{78823416-F944-C767-45D6-FAB780406852}"/>
              </a:ext>
            </a:extLst>
          </p:cNvPr>
          <p:cNvSpPr txBox="1"/>
          <p:nvPr/>
        </p:nvSpPr>
        <p:spPr>
          <a:xfrm>
            <a:off x="348090" y="1854201"/>
            <a:ext cx="5747910" cy="4146044"/>
          </a:xfrm>
          <a:prstGeom prst="rect">
            <a:avLst/>
          </a:prstGeom>
        </p:spPr>
        <p:txBody>
          <a:bodyPr vert="horz" lIns="91440" tIns="45720" rIns="91440" bIns="45720" rtlCol="0" anchor="ctr">
            <a:normAutofit fontScale="92500"/>
          </a:bodyPr>
          <a:lstStyle/>
          <a:p>
            <a:pPr marL="342900" lvl="0" indent="-228600">
              <a:lnSpc>
                <a:spcPct val="90000"/>
              </a:lnSpc>
              <a:spcBef>
                <a:spcPts val="800"/>
              </a:spcBef>
              <a:buFont typeface="Arial" panose="020B0604020202020204" pitchFamily="34" charset="0"/>
              <a:buChar char="•"/>
            </a:pPr>
            <a:r>
              <a:rPr lang="en-US" sz="2600" dirty="0">
                <a:effectLst/>
              </a:rPr>
              <a:t>HR practices of Amazon have alignment with corporate goals of customer obsession, innovation and scalability approach (</a:t>
            </a:r>
            <a:r>
              <a:rPr lang="en-US" sz="2600" dirty="0"/>
              <a:t>Harney, 2023</a:t>
            </a:r>
            <a:r>
              <a:rPr lang="en-US" sz="2600" dirty="0">
                <a:effectLst/>
              </a:rPr>
              <a:t>).</a:t>
            </a:r>
          </a:p>
          <a:p>
            <a:pPr marL="342900" lvl="0" indent="-228600">
              <a:lnSpc>
                <a:spcPct val="90000"/>
              </a:lnSpc>
              <a:buFont typeface="Arial" panose="020B0604020202020204" pitchFamily="34" charset="0"/>
              <a:buChar char="•"/>
            </a:pPr>
            <a:r>
              <a:rPr lang="en-US" sz="2600" dirty="0">
                <a:effectLst/>
              </a:rPr>
              <a:t>HR tracks productivity, engagement and retention through AI tools and advanced analytics.</a:t>
            </a:r>
          </a:p>
          <a:p>
            <a:pPr marL="342900" lvl="0" indent="-228600">
              <a:lnSpc>
                <a:spcPct val="90000"/>
              </a:lnSpc>
              <a:spcAft>
                <a:spcPts val="800"/>
              </a:spcAft>
              <a:buFont typeface="Arial" panose="020B0604020202020204" pitchFamily="34" charset="0"/>
              <a:buChar char="•"/>
            </a:pPr>
            <a:r>
              <a:rPr lang="en-US" sz="2600" dirty="0">
                <a:effectLst/>
              </a:rPr>
              <a:t>The initiatives like working backwards and leadership principles integrate employee performance with business strategy, which indicates sustainable competitive advantages in the global market (Qin and Liu, 2022</a:t>
            </a:r>
            <a:r>
              <a:rPr lang="en-US" dirty="0">
                <a:effectLst/>
              </a:rPr>
              <a:t>).</a:t>
            </a:r>
          </a:p>
        </p:txBody>
      </p:sp>
      <p:pic>
        <p:nvPicPr>
          <p:cNvPr id="8" name="Picture 7" descr="A screenshot of a computer&#10;&#10;AI-generated content may be incorrect.">
            <a:extLst>
              <a:ext uri="{FF2B5EF4-FFF2-40B4-BE49-F238E27FC236}">
                <a16:creationId xmlns:a16="http://schemas.microsoft.com/office/drawing/2014/main" id="{9C5C9430-05E9-561B-05FB-6F557FF4E255}"/>
              </a:ext>
            </a:extLst>
          </p:cNvPr>
          <p:cNvPicPr>
            <a:picLocks noChangeAspect="1"/>
          </p:cNvPicPr>
          <p:nvPr/>
        </p:nvPicPr>
        <p:blipFill>
          <a:blip r:embed="rId3"/>
          <a:stretch>
            <a:fillRect/>
          </a:stretch>
        </p:blipFill>
        <p:spPr>
          <a:xfrm>
            <a:off x="6368738" y="1649140"/>
            <a:ext cx="5628018" cy="3559720"/>
          </a:xfrm>
          <a:prstGeom prst="rect">
            <a:avLst/>
          </a:prstGeom>
        </p:spPr>
      </p:pic>
      <p:sp>
        <p:nvSpPr>
          <p:cNvPr id="10" name="TextBox 9">
            <a:extLst>
              <a:ext uri="{FF2B5EF4-FFF2-40B4-BE49-F238E27FC236}">
                <a16:creationId xmlns:a16="http://schemas.microsoft.com/office/drawing/2014/main" id="{18DE69FD-7C5B-982F-8BFF-CD5FDD5FF48A}"/>
              </a:ext>
            </a:extLst>
          </p:cNvPr>
          <p:cNvSpPr txBox="1"/>
          <p:nvPr/>
        </p:nvSpPr>
        <p:spPr>
          <a:xfrm>
            <a:off x="5785767" y="5344840"/>
            <a:ext cx="6096000" cy="369332"/>
          </a:xfrm>
          <a:prstGeom prst="rect">
            <a:avLst/>
          </a:prstGeom>
          <a:noFill/>
        </p:spPr>
        <p:txBody>
          <a:bodyPr wrap="square">
            <a:spAutoFit/>
          </a:bodyPr>
          <a:lstStyle/>
          <a:p>
            <a:pPr algn="ctr"/>
            <a:r>
              <a:rPr lang="en-US" dirty="0">
                <a:effectLst/>
              </a:rPr>
              <a:t>(Source: yellow.ai, 2023)</a:t>
            </a:r>
            <a:endParaRPr lang="en-IN" dirty="0"/>
          </a:p>
        </p:txBody>
      </p:sp>
    </p:spTree>
    <p:extLst>
      <p:ext uri="{BB962C8B-B14F-4D97-AF65-F5344CB8AC3E}">
        <p14:creationId xmlns:p14="http://schemas.microsoft.com/office/powerpoint/2010/main" val="181773339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6C64405-F094-EB91-5D60-740D84FD9BA5}"/>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id="{F94FC308-6A04-1BF4-DC2D-A4BD4A7E7C74}"/>
              </a:ext>
            </a:extLst>
          </p:cNvPr>
          <p:cNvSpPr txBox="1"/>
          <p:nvPr/>
        </p:nvSpPr>
        <p:spPr>
          <a:xfrm>
            <a:off x="1066800" y="568326"/>
            <a:ext cx="9129665" cy="1047216"/>
          </a:xfrm>
          <a:prstGeom prst="rect">
            <a:avLst/>
          </a:prstGeom>
        </p:spPr>
        <p:txBody>
          <a:bodyPr vert="horz" lIns="91440" tIns="45720" rIns="91440" bIns="45720" rtlCol="0" anchor="ctr">
            <a:normAutofit fontScale="77500" lnSpcReduction="20000"/>
          </a:bodyPr>
          <a:lstStyle/>
          <a:p>
            <a:pPr>
              <a:lnSpc>
                <a:spcPct val="90000"/>
              </a:lnSpc>
              <a:spcBef>
                <a:spcPct val="0"/>
              </a:spcBef>
              <a:spcAft>
                <a:spcPts val="800"/>
              </a:spcAft>
            </a:pPr>
            <a:r>
              <a:rPr lang="en-US" sz="5400" b="1" dirty="0">
                <a:solidFill>
                  <a:schemeClr val="tx1">
                    <a:lumMod val="95000"/>
                    <a:lumOff val="5000"/>
                  </a:schemeClr>
                </a:solidFill>
                <a:effectLst/>
                <a:latin typeface="+mj-lt"/>
                <a:ea typeface="+mj-ea"/>
                <a:cs typeface="+mj-cs"/>
              </a:rPr>
              <a:t>Key HR Challenges Performance Management</a:t>
            </a:r>
          </a:p>
        </p:txBody>
      </p:sp>
      <p:graphicFrame>
        <p:nvGraphicFramePr>
          <p:cNvPr id="6" name="Diagram 5">
            <a:extLst>
              <a:ext uri="{FF2B5EF4-FFF2-40B4-BE49-F238E27FC236}">
                <a16:creationId xmlns:a16="http://schemas.microsoft.com/office/drawing/2014/main" id="{2AD9E49F-87C2-CA12-093C-1C99E1686F17}"/>
              </a:ext>
            </a:extLst>
          </p:cNvPr>
          <p:cNvGraphicFramePr/>
          <p:nvPr>
            <p:extLst>
              <p:ext uri="{D42A27DB-BD31-4B8C-83A1-F6EECF244321}">
                <p14:modId xmlns:p14="http://schemas.microsoft.com/office/powerpoint/2010/main" val="12191062"/>
              </p:ext>
            </p:extLst>
          </p:nvPr>
        </p:nvGraphicFramePr>
        <p:xfrm>
          <a:off x="838200" y="2004446"/>
          <a:ext cx="10515600" cy="417689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00646358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D09B18D-BC8E-A317-F16B-2327F95BBEB2}"/>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id="{89A6F972-D683-2362-0789-73BA0654833E}"/>
              </a:ext>
            </a:extLst>
          </p:cNvPr>
          <p:cNvSpPr txBox="1"/>
          <p:nvPr/>
        </p:nvSpPr>
        <p:spPr>
          <a:xfrm>
            <a:off x="279400" y="0"/>
            <a:ext cx="3606038" cy="1587500"/>
          </a:xfrm>
          <a:prstGeom prst="rect">
            <a:avLst/>
          </a:prstGeom>
        </p:spPr>
        <p:txBody>
          <a:bodyPr vert="horz" lIns="91440" tIns="45720" rIns="91440" bIns="45720" rtlCol="0" anchor="ctr">
            <a:normAutofit/>
          </a:bodyPr>
          <a:lstStyle/>
          <a:p>
            <a:pPr>
              <a:lnSpc>
                <a:spcPct val="90000"/>
              </a:lnSpc>
              <a:spcBef>
                <a:spcPct val="0"/>
              </a:spcBef>
              <a:spcAft>
                <a:spcPts val="800"/>
              </a:spcAft>
            </a:pPr>
            <a:r>
              <a:rPr lang="en-US" sz="2800" b="1" kern="1200" dirty="0">
                <a:solidFill>
                  <a:schemeClr val="tx1"/>
                </a:solidFill>
                <a:effectLst/>
                <a:latin typeface="+mj-lt"/>
                <a:ea typeface="+mj-ea"/>
                <a:cs typeface="+mj-cs"/>
              </a:rPr>
              <a:t>Practical Recommendation</a:t>
            </a:r>
          </a:p>
        </p:txBody>
      </p:sp>
      <p:sp>
        <p:nvSpPr>
          <p:cNvPr id="5" name="TextBox 4">
            <a:extLst>
              <a:ext uri="{FF2B5EF4-FFF2-40B4-BE49-F238E27FC236}">
                <a16:creationId xmlns:a16="http://schemas.microsoft.com/office/drawing/2014/main" id="{0D9E8013-8096-02AE-FDA7-C0E0E3D27BFD}"/>
              </a:ext>
            </a:extLst>
          </p:cNvPr>
          <p:cNvSpPr txBox="1"/>
          <p:nvPr/>
        </p:nvSpPr>
        <p:spPr>
          <a:xfrm>
            <a:off x="3808" y="1545177"/>
            <a:ext cx="4538222" cy="4279900"/>
          </a:xfrm>
          <a:prstGeom prst="rect">
            <a:avLst/>
          </a:prstGeom>
        </p:spPr>
        <p:txBody>
          <a:bodyPr vert="horz" lIns="91440" tIns="45720" rIns="91440" bIns="45720" rtlCol="0" anchor="t">
            <a:noAutofit/>
          </a:bodyPr>
          <a:lstStyle/>
          <a:p>
            <a:pPr marL="342900" lvl="0" indent="-228600">
              <a:lnSpc>
                <a:spcPct val="90000"/>
              </a:lnSpc>
              <a:spcBef>
                <a:spcPts val="800"/>
              </a:spcBef>
              <a:buFont typeface="Arial" panose="020B0604020202020204" pitchFamily="34" charset="0"/>
              <a:buChar char="•"/>
            </a:pPr>
            <a:r>
              <a:rPr lang="en-US" sz="2400" dirty="0">
                <a:effectLst/>
              </a:rPr>
              <a:t>Amazon should enhance employee wellbeing through mental health programs along with workload flexibility approach.</a:t>
            </a:r>
          </a:p>
          <a:p>
            <a:pPr marL="342900" lvl="0" indent="-228600">
              <a:lnSpc>
                <a:spcPct val="90000"/>
              </a:lnSpc>
              <a:buFont typeface="Arial" panose="020B0604020202020204" pitchFamily="34" charset="0"/>
              <a:buChar char="•"/>
            </a:pPr>
            <a:r>
              <a:rPr lang="en-US" sz="2400" dirty="0">
                <a:effectLst/>
              </a:rPr>
              <a:t>The introduction of hybrid performance metric with the quantitative and </a:t>
            </a:r>
            <a:r>
              <a:rPr lang="en-US" sz="2400" dirty="0" err="1">
                <a:effectLst/>
              </a:rPr>
              <a:t>behavioural</a:t>
            </a:r>
            <a:r>
              <a:rPr lang="en-US" sz="2400" dirty="0">
                <a:effectLst/>
              </a:rPr>
              <a:t> indicators can reduce pressure in the business.</a:t>
            </a:r>
          </a:p>
          <a:p>
            <a:pPr marL="342900" lvl="0" indent="-228600">
              <a:lnSpc>
                <a:spcPct val="90000"/>
              </a:lnSpc>
              <a:spcAft>
                <a:spcPts val="800"/>
              </a:spcAft>
              <a:buFont typeface="Arial" panose="020B0604020202020204" pitchFamily="34" charset="0"/>
              <a:buChar char="•"/>
            </a:pPr>
            <a:r>
              <a:rPr lang="en-US" sz="2400" dirty="0">
                <a:effectLst/>
              </a:rPr>
              <a:t>Expanding leadership training and upskilling initiatives for mangers will improve engagement along with ensure sustainable performance and reduce turnover in digital environment (</a:t>
            </a:r>
            <a:r>
              <a:rPr lang="en-US" sz="2400" dirty="0" err="1">
                <a:effectLst/>
              </a:rPr>
              <a:t>Aloqaily</a:t>
            </a:r>
            <a:r>
              <a:rPr lang="en-US" sz="2400" dirty="0">
                <a:effectLst/>
              </a:rPr>
              <a:t>, 2022).</a:t>
            </a:r>
          </a:p>
        </p:txBody>
      </p:sp>
      <p:pic>
        <p:nvPicPr>
          <p:cNvPr id="5122" name="Picture 2" descr="10 Best Ways To Improve Mental Health At Workplace">
            <a:extLst>
              <a:ext uri="{FF2B5EF4-FFF2-40B4-BE49-F238E27FC236}">
                <a16:creationId xmlns:a16="http://schemas.microsoft.com/office/drawing/2014/main" id="{CA96908D-9947-0B86-9B80-38D71A19769E}"/>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4901184" y="622301"/>
            <a:ext cx="6922008" cy="5202776"/>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a:extLst>
              <a:ext uri="{FF2B5EF4-FFF2-40B4-BE49-F238E27FC236}">
                <a16:creationId xmlns:a16="http://schemas.microsoft.com/office/drawing/2014/main" id="{36782C8C-26C8-2562-004A-DACC63581067}"/>
              </a:ext>
            </a:extLst>
          </p:cNvPr>
          <p:cNvSpPr txBox="1"/>
          <p:nvPr/>
        </p:nvSpPr>
        <p:spPr>
          <a:xfrm>
            <a:off x="4817623" y="5325523"/>
            <a:ext cx="6123708" cy="369332"/>
          </a:xfrm>
          <a:prstGeom prst="rect">
            <a:avLst/>
          </a:prstGeom>
          <a:noFill/>
        </p:spPr>
        <p:txBody>
          <a:bodyPr wrap="square">
            <a:spAutoFit/>
          </a:bodyPr>
          <a:lstStyle/>
          <a:p>
            <a:pPr algn="ctr"/>
            <a:r>
              <a:rPr lang="en-US" sz="1800" dirty="0">
                <a:effectLst/>
              </a:rPr>
              <a:t>(Source: onsurity.com, 2021)</a:t>
            </a:r>
            <a:endParaRPr lang="en-IN" dirty="0"/>
          </a:p>
        </p:txBody>
      </p:sp>
    </p:spTree>
    <p:extLst>
      <p:ext uri="{BB962C8B-B14F-4D97-AF65-F5344CB8AC3E}">
        <p14:creationId xmlns:p14="http://schemas.microsoft.com/office/powerpoint/2010/main" val="245142361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A6FFE5B-99B7-3D11-1D97-4226DABEF444}"/>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CE2ADCBE-AB9A-4E74-0C5A-D8B50A07F031}"/>
              </a:ext>
            </a:extLst>
          </p:cNvPr>
          <p:cNvSpPr>
            <a:spLocks noGrp="1"/>
          </p:cNvSpPr>
          <p:nvPr>
            <p:ph type="title"/>
          </p:nvPr>
        </p:nvSpPr>
        <p:spPr>
          <a:xfrm>
            <a:off x="5978024" y="1783080"/>
            <a:ext cx="4676277" cy="908749"/>
          </a:xfrm>
        </p:spPr>
        <p:txBody>
          <a:bodyPr/>
          <a:lstStyle/>
          <a:p>
            <a:r>
              <a:rPr lang="en-US" sz="5400" b="1" dirty="0"/>
              <a:t>Conclusion</a:t>
            </a:r>
            <a:br>
              <a:rPr lang="en-US" dirty="0"/>
            </a:br>
            <a:endParaRPr lang="en-US" dirty="0"/>
          </a:p>
        </p:txBody>
      </p:sp>
      <p:sp>
        <p:nvSpPr>
          <p:cNvPr id="3" name="Content Placeholder 2">
            <a:extLst>
              <a:ext uri="{FF2B5EF4-FFF2-40B4-BE49-F238E27FC236}">
                <a16:creationId xmlns:a16="http://schemas.microsoft.com/office/drawing/2014/main" id="{7F0BF525-2719-DD9A-0D7D-FB3D79513317}"/>
              </a:ext>
            </a:extLst>
          </p:cNvPr>
          <p:cNvSpPr>
            <a:spLocks noGrp="1"/>
          </p:cNvSpPr>
          <p:nvPr>
            <p:ph idx="1"/>
          </p:nvPr>
        </p:nvSpPr>
        <p:spPr>
          <a:xfrm>
            <a:off x="5835413" y="2787841"/>
            <a:ext cx="4818888" cy="2130552"/>
          </a:xfrm>
        </p:spPr>
        <p:txBody>
          <a:bodyPr/>
          <a:lstStyle/>
          <a:p>
            <a:r>
              <a:rPr lang="en-IN" sz="2000" dirty="0"/>
              <a:t>Effective performance management is important for continual success of Amazon. Balancing innovation with human-centric policies will influence the long-term sustainability. Amazon can strengthen its employer brand along with enhance retention and maintain its position as a global performance-integrated leader by encouraging supporting leadership, continuous development and fair evaluations. </a:t>
            </a:r>
            <a:endParaRPr lang="en-US" sz="2000" dirty="0"/>
          </a:p>
          <a:p>
            <a:endParaRPr lang="en-US" sz="2000" dirty="0"/>
          </a:p>
          <a:p>
            <a:pPr lvl="0"/>
            <a:endParaRPr lang="en-US" sz="2000" dirty="0"/>
          </a:p>
        </p:txBody>
      </p:sp>
      <p:pic>
        <p:nvPicPr>
          <p:cNvPr id="17" name="Picture Placeholder 16">
            <a:extLst>
              <a:ext uri="{FF2B5EF4-FFF2-40B4-BE49-F238E27FC236}">
                <a16:creationId xmlns:a16="http://schemas.microsoft.com/office/drawing/2014/main" id="{4164AADD-65AA-DAD2-93AF-C30D2BCA1F1B}"/>
              </a:ext>
            </a:extLst>
          </p:cNvPr>
          <p:cNvPicPr>
            <a:picLocks noGrp="1" noChangeAspect="1"/>
          </p:cNvPicPr>
          <p:nvPr>
            <p:ph type="pic" sz="quarter" idx="13"/>
          </p:nvPr>
        </p:nvPicPr>
        <p:blipFill>
          <a:blip r:embed="rId3">
            <a:extLst>
              <a:ext uri="{837473B0-CC2E-450A-ABE3-18F120FF3D39}">
                <a1611:picAttrSrcUrl xmlns:a1611="http://schemas.microsoft.com/office/drawing/2016/11/main" r:id="rId4"/>
              </a:ext>
            </a:extLst>
          </a:blip>
          <a:srcRect l="28850" r="28850"/>
          <a:stretch>
            <a:fillRect/>
          </a:stretch>
        </p:blipFill>
        <p:spPr>
          <a:xfrm>
            <a:off x="0" y="0"/>
            <a:ext cx="4351128" cy="6858000"/>
          </a:xfrm>
        </p:spPr>
      </p:pic>
    </p:spTree>
    <p:extLst>
      <p:ext uri="{BB962C8B-B14F-4D97-AF65-F5344CB8AC3E}">
        <p14:creationId xmlns:p14="http://schemas.microsoft.com/office/powerpoint/2010/main" val="2136894364"/>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Content Placeholder 6">
            <a:extLst>
              <a:ext uri="{FF2B5EF4-FFF2-40B4-BE49-F238E27FC236}">
                <a16:creationId xmlns:a16="http://schemas.microsoft.com/office/drawing/2014/main" id="{B53B1B4C-3380-E7E9-E737-3FFF51460BA1}"/>
              </a:ext>
            </a:extLst>
          </p:cNvPr>
          <p:cNvSpPr txBox="1">
            <a:spLocks noGrp="1"/>
          </p:cNvSpPr>
          <p:nvPr>
            <p:ph idx="1"/>
          </p:nvPr>
        </p:nvSpPr>
        <p:spPr>
          <a:xfrm>
            <a:off x="484188" y="1270000"/>
            <a:ext cx="11001375" cy="5075936"/>
          </a:xfrm>
          <a:prstGeom prst="rect">
            <a:avLst/>
          </a:prstGeom>
        </p:spPr>
        <p:txBody>
          <a:bodyPr vert="horz" lIns="91440" tIns="45720" rIns="91440" bIns="45720" rtlCol="0">
            <a:normAutofit/>
          </a:bodyPr>
          <a:lstStyle/>
          <a:p>
            <a:pPr marL="342900" indent="-342900">
              <a:buFont typeface="+mj-lt"/>
              <a:buAutoNum type="arabicPeriod"/>
            </a:pPr>
            <a:r>
              <a:rPr lang="en-US" sz="1400" dirty="0" err="1"/>
              <a:t>Aloqaily</a:t>
            </a:r>
            <a:r>
              <a:rPr lang="en-US" sz="1400" dirty="0"/>
              <a:t>, A. N. (2022). The Role of the Human Resources Information Systems in Enhancing the Organizational Creativity Process (A case study in the International Amazon company–Jordan). </a:t>
            </a:r>
            <a:r>
              <a:rPr lang="en-US" sz="1400" i="1" dirty="0"/>
              <a:t>Res Militaris</a:t>
            </a:r>
            <a:r>
              <a:rPr lang="en-US" sz="1400" dirty="0"/>
              <a:t>, </a:t>
            </a:r>
            <a:r>
              <a:rPr lang="en-US" sz="1400" i="1" dirty="0"/>
              <a:t>12</a:t>
            </a:r>
            <a:r>
              <a:rPr lang="en-US" sz="1400" dirty="0"/>
              <a:t>(2), 5441-5458. </a:t>
            </a:r>
            <a:r>
              <a:rPr lang="en-US" sz="1400" u="sng" dirty="0">
                <a:hlinkClick r:id="rId2"/>
              </a:rPr>
              <a:t>https://www.researchgate.net/profile/Ahmad-Aloqaily-2/publication/367168952_The_Role_of_the_Human_Resources_Information_Systems_in_Enhancing_the_Organizational_Creativity_Process_A_case_study_in_the_International_Amazon_company_-Jordan/links/63c5408fd9fb5967c2e00020/The-Role-of-the-Human-Resources-Information-Systems-in-Enhancing-the-Organizational-Creativity-Process-A-case-study-in-the-International-Amazon-company-Jordan.pdf</a:t>
            </a:r>
            <a:endParaRPr lang="en-US" sz="1400" dirty="0"/>
          </a:p>
          <a:p>
            <a:pPr marL="342900" indent="-342900">
              <a:buFont typeface="+mj-lt"/>
              <a:buAutoNum type="arabicPeriod"/>
            </a:pPr>
            <a:r>
              <a:rPr lang="en-US" sz="1400" dirty="0"/>
              <a:t>Charles, I. I., and </a:t>
            </a:r>
            <a:r>
              <a:rPr lang="en-US" sz="1400" dirty="0" err="1"/>
              <a:t>Uford</a:t>
            </a:r>
            <a:r>
              <a:rPr lang="en-US" sz="1400" dirty="0"/>
              <a:t>, I. C. (2023). Comparative analysis and evaluation of business and financial performance of Amazon. Com: A three-year period critical review of exceptional success. </a:t>
            </a:r>
            <a:r>
              <a:rPr lang="en-US" sz="1400" i="1" dirty="0"/>
              <a:t>European Journal of Business, Economics and Accountancy</a:t>
            </a:r>
            <a:r>
              <a:rPr lang="en-US" sz="1400" dirty="0"/>
              <a:t>, </a:t>
            </a:r>
            <a:r>
              <a:rPr lang="en-US" sz="1400" i="1" dirty="0"/>
              <a:t>11</a:t>
            </a:r>
            <a:r>
              <a:rPr lang="en-US" sz="1400" dirty="0"/>
              <a:t>(2), 69-92. </a:t>
            </a:r>
            <a:r>
              <a:rPr lang="en-US" sz="1400" u="sng" dirty="0">
                <a:hlinkClick r:id="rId3"/>
              </a:rPr>
              <a:t>https://www.idpublications.org/wp-content/uploads/2023/07/Full-Paper-COMPARATIVE-ANALYSIS-AND-EVALUATION-OF-BUSINESS-AND-FINANCIAL-PERFORMANCE-OF-AMAZON.com_.pdf</a:t>
            </a:r>
            <a:endParaRPr lang="en-US" sz="1400" dirty="0"/>
          </a:p>
          <a:p>
            <a:pPr marL="342900" indent="-342900">
              <a:buFont typeface="+mj-lt"/>
              <a:buAutoNum type="arabicPeriod"/>
            </a:pPr>
            <a:r>
              <a:rPr lang="en-US" sz="1400" dirty="0"/>
              <a:t>Harney, B. (2023). The limits of HRM in a new era of work: </a:t>
            </a:r>
            <a:r>
              <a:rPr lang="en-US" sz="1400" dirty="0" err="1"/>
              <a:t>Bezonomics</a:t>
            </a:r>
            <a:r>
              <a:rPr lang="en-US" sz="1400" dirty="0"/>
              <a:t> and the Amazon Effect. </a:t>
            </a:r>
            <a:r>
              <a:rPr lang="en-US" sz="1400" i="1" dirty="0"/>
              <a:t>Protecting the future of work: New institutional arrangements for safeguarding </a:t>
            </a:r>
            <a:r>
              <a:rPr lang="en-US" sz="1400" i="1" dirty="0" err="1"/>
              <a:t>labour</a:t>
            </a:r>
            <a:r>
              <a:rPr lang="en-US" sz="1400" i="1" dirty="0"/>
              <a:t> standards</a:t>
            </a:r>
            <a:r>
              <a:rPr lang="en-US" sz="1400" dirty="0"/>
              <a:t>, 67-84. </a:t>
            </a:r>
            <a:r>
              <a:rPr lang="en-US" sz="1400" u="sng" dirty="0">
                <a:hlinkClick r:id="rId4"/>
              </a:rPr>
              <a:t>https://www.emerald.com/insight/content/doi/10.1108/978-1-80071-248-520221010</a:t>
            </a:r>
            <a:r>
              <a:rPr lang="en-US" sz="1400" dirty="0"/>
              <a:t> </a:t>
            </a:r>
          </a:p>
          <a:p>
            <a:pPr marL="342900" indent="-342900">
              <a:buFont typeface="+mj-lt"/>
              <a:buAutoNum type="arabicPeriod"/>
            </a:pPr>
            <a:r>
              <a:rPr lang="en-US" sz="1400" dirty="0" err="1"/>
              <a:t>Nabovvati</a:t>
            </a:r>
            <a:r>
              <a:rPr lang="en-US" sz="1400" dirty="0"/>
              <a:t>, H. (2025). Human Resource Management in Amazon Projects: The Role of Organizational Culture in Optimizing Time and Cost to Increase Earned Value. </a:t>
            </a:r>
            <a:r>
              <a:rPr lang="en-US" sz="1400" i="1" dirty="0"/>
              <a:t>Journal of Future Digital Optimization</a:t>
            </a:r>
            <a:r>
              <a:rPr lang="en-US" sz="1400" dirty="0"/>
              <a:t>, </a:t>
            </a:r>
            <a:r>
              <a:rPr lang="en-US" sz="1400" i="1" dirty="0"/>
              <a:t>1</a:t>
            </a:r>
            <a:r>
              <a:rPr lang="en-US" sz="1400" dirty="0"/>
              <a:t>(2), 23-29. </a:t>
            </a:r>
            <a:r>
              <a:rPr lang="en-US" sz="1400" u="sng" dirty="0">
                <a:hlinkClick r:id="rId5"/>
              </a:rPr>
              <a:t>https://iscihub.com/index.php/JFDO/article/download/48/106</a:t>
            </a:r>
            <a:r>
              <a:rPr lang="en-US" sz="1400" dirty="0"/>
              <a:t> </a:t>
            </a:r>
          </a:p>
          <a:p>
            <a:pPr marL="342900" indent="-342900">
              <a:buFont typeface="+mj-lt"/>
              <a:buAutoNum type="arabicPeriod"/>
            </a:pPr>
            <a:r>
              <a:rPr lang="en-US" sz="1400" dirty="0"/>
              <a:t>Obi, R. I. (2024, July). Leveraging Technology and data Analytics in Performance Management-An Exploratory Study on its Evolution: the when, now, and hereafter. In </a:t>
            </a:r>
            <a:r>
              <a:rPr lang="en-US" sz="1400" i="1" dirty="0"/>
              <a:t>ARPHA Conference Abstracts</a:t>
            </a:r>
            <a:r>
              <a:rPr lang="en-US" sz="1400" dirty="0"/>
              <a:t> (Vol. 7, p. e129581). Pensoft Publishers. </a:t>
            </a:r>
            <a:r>
              <a:rPr lang="en-US" sz="1400" u="sng" dirty="0">
                <a:hlinkClick r:id="rId6"/>
              </a:rPr>
              <a:t>https://aca.pensoft.net/article/129581/download/pdf/</a:t>
            </a:r>
            <a:endParaRPr lang="en-US" sz="1400" dirty="0"/>
          </a:p>
          <a:p>
            <a:pPr marL="342900" indent="-342900">
              <a:buFont typeface="+mj-lt"/>
              <a:buAutoNum type="arabicPeriod"/>
            </a:pPr>
            <a:r>
              <a:rPr lang="en-US" sz="1400" dirty="0"/>
              <a:t>Oyewole, O. (2021). Analysis of Amazon’s Current </a:t>
            </a:r>
            <a:r>
              <a:rPr lang="en-US" sz="1400" dirty="0" err="1"/>
              <a:t>Organisational</a:t>
            </a:r>
            <a:r>
              <a:rPr lang="en-US" sz="1400" dirty="0"/>
              <a:t> Performance Management System. </a:t>
            </a:r>
            <a:r>
              <a:rPr lang="en-US" sz="1400" u="sng" dirty="0">
                <a:hlinkClick r:id="rId7"/>
              </a:rPr>
              <a:t>https://www.academia.edu/download/87808933/Analysis_of_Amazon_s_Current_Organisational_Performance_Management_System.pdf</a:t>
            </a:r>
            <a:r>
              <a:rPr lang="en-US" sz="1400" dirty="0"/>
              <a:t> </a:t>
            </a:r>
          </a:p>
          <a:p>
            <a:pPr marL="342900" indent="-342900">
              <a:buFont typeface="+mj-lt"/>
              <a:buAutoNum type="arabicPeriod"/>
            </a:pPr>
            <a:r>
              <a:rPr lang="en-US" sz="1400" dirty="0"/>
              <a:t>Qin, Y., and Liu, H. (2022). Application of value stream mapping in E-commerce: a case study on an Amazon retailer. </a:t>
            </a:r>
            <a:r>
              <a:rPr lang="en-US" sz="1400" i="1" dirty="0"/>
              <a:t>Sustainability</a:t>
            </a:r>
            <a:r>
              <a:rPr lang="en-US" sz="1400" dirty="0"/>
              <a:t>, </a:t>
            </a:r>
            <a:r>
              <a:rPr lang="en-US" sz="1400" i="1" dirty="0"/>
              <a:t>14</a:t>
            </a:r>
            <a:r>
              <a:rPr lang="en-US" sz="1400" dirty="0"/>
              <a:t>(2), 713. </a:t>
            </a:r>
            <a:r>
              <a:rPr lang="en-US" sz="1400" u="sng" dirty="0">
                <a:hlinkClick r:id="rId8"/>
              </a:rPr>
              <a:t>https://www.mdpi.com/2071-1050/14/2/713</a:t>
            </a:r>
            <a:endParaRPr lang="en-US" sz="1400" dirty="0"/>
          </a:p>
          <a:p>
            <a:pPr marL="342900" indent="-342900">
              <a:buFont typeface="+mj-lt"/>
              <a:buAutoNum type="arabicPeriod"/>
            </a:pPr>
            <a:r>
              <a:rPr lang="en-US" sz="1400" dirty="0"/>
              <a:t>Quyet, N. X., and Phung, T. K. (2023). Comparative analysis of information security policies at Big 4 logistics companies in the world.“. </a:t>
            </a:r>
            <a:r>
              <a:rPr lang="en-US" sz="1400" i="1" dirty="0"/>
              <a:t>International Journal Of Multidisciplinary </a:t>
            </a:r>
            <a:r>
              <a:rPr lang="en-US" sz="1400" i="1" dirty="0" err="1"/>
              <a:t>Reseach</a:t>
            </a:r>
            <a:r>
              <a:rPr lang="en-US" sz="1400" i="1" dirty="0"/>
              <a:t> And Growth Evaluation</a:t>
            </a:r>
            <a:r>
              <a:rPr lang="en-US" sz="1400" dirty="0"/>
              <a:t>, </a:t>
            </a:r>
            <a:r>
              <a:rPr lang="en-US" sz="1400" i="1" dirty="0"/>
              <a:t>4</a:t>
            </a:r>
            <a:r>
              <a:rPr lang="en-US" sz="1400" dirty="0"/>
              <a:t>(6), 675-682. </a:t>
            </a:r>
            <a:r>
              <a:rPr lang="en-US" sz="1400" u="sng" dirty="0">
                <a:hlinkClick r:id="rId9"/>
              </a:rPr>
              <a:t>https://www.academia.edu/download/108555811/F_23_133.1.pdf</a:t>
            </a:r>
            <a:endParaRPr lang="en-US" sz="1400" dirty="0"/>
          </a:p>
        </p:txBody>
      </p:sp>
      <p:sp>
        <p:nvSpPr>
          <p:cNvPr id="8" name="Title 7">
            <a:extLst>
              <a:ext uri="{FF2B5EF4-FFF2-40B4-BE49-F238E27FC236}">
                <a16:creationId xmlns:a16="http://schemas.microsoft.com/office/drawing/2014/main" id="{3851E613-1DDC-3318-A48F-4E7D61A13571}"/>
              </a:ext>
            </a:extLst>
          </p:cNvPr>
          <p:cNvSpPr txBox="1">
            <a:spLocks noGrp="1"/>
          </p:cNvSpPr>
          <p:nvPr>
            <p:ph type="title"/>
          </p:nvPr>
        </p:nvSpPr>
        <p:spPr>
          <a:xfrm>
            <a:off x="631825" y="373062"/>
            <a:ext cx="4029075" cy="1150937"/>
          </a:xfrm>
          <a:prstGeom prst="rect">
            <a:avLst/>
          </a:prstGeom>
        </p:spPr>
        <p:txBody>
          <a:bodyPr vert="horz" lIns="91440" tIns="45720" rIns="91440" bIns="45720" rtlCol="0" anchor="t">
            <a:normAutofit/>
          </a:bodyPr>
          <a:lstStyle/>
          <a:p>
            <a:pPr>
              <a:lnSpc>
                <a:spcPct val="90000"/>
              </a:lnSpc>
              <a:spcBef>
                <a:spcPct val="0"/>
              </a:spcBef>
              <a:spcAft>
                <a:spcPts val="800"/>
              </a:spcAft>
            </a:pPr>
            <a:r>
              <a:rPr lang="en-US" sz="4000" b="1" kern="1200" dirty="0">
                <a:solidFill>
                  <a:schemeClr val="tx1">
                    <a:lumMod val="95000"/>
                    <a:lumOff val="5000"/>
                  </a:schemeClr>
                </a:solidFill>
                <a:effectLst/>
                <a:latin typeface="+mj-lt"/>
                <a:ea typeface="+mj-ea"/>
                <a:cs typeface="+mj-cs"/>
              </a:rPr>
              <a:t>Reference List</a:t>
            </a:r>
          </a:p>
        </p:txBody>
      </p:sp>
    </p:spTree>
    <p:extLst>
      <p:ext uri="{BB962C8B-B14F-4D97-AF65-F5344CB8AC3E}">
        <p14:creationId xmlns:p14="http://schemas.microsoft.com/office/powerpoint/2010/main" val="301138806"/>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pPr algn="ctr"/>
            <a:r>
              <a:rPr lang="en-GB" dirty="0">
                <a:solidFill>
                  <a:schemeClr val="tx1"/>
                </a:solidFill>
                <a:latin typeface="Times New Roman" panose="02020603050405020304" pitchFamily="18" charset="0"/>
                <a:cs typeface="Times New Roman" panose="02020603050405020304" pitchFamily="18" charset="0"/>
              </a:rPr>
              <a:t>LCMB7023: Human Capital Management</a:t>
            </a:r>
            <a:endParaRPr lang="en-IN" dirty="0">
              <a:solidFill>
                <a:schemeClr val="tx1"/>
              </a:solidFill>
              <a:latin typeface="Times New Roman" panose="02020603050405020304" pitchFamily="18" charset="0"/>
              <a:cs typeface="Times New Roman" panose="02020603050405020304" pitchFamily="18" charset="0"/>
            </a:endParaRPr>
          </a:p>
        </p:txBody>
      </p:sp>
      <p:sp>
        <p:nvSpPr>
          <p:cNvPr id="3" name="Subtitle 2"/>
          <p:cNvSpPr>
            <a:spLocks noGrp="1"/>
          </p:cNvSpPr>
          <p:nvPr>
            <p:ph type="subTitle" idx="1"/>
          </p:nvPr>
        </p:nvSpPr>
        <p:spPr/>
        <p:txBody>
          <a:bodyPr>
            <a:normAutofit fontScale="92500" lnSpcReduction="20000"/>
          </a:bodyPr>
          <a:lstStyle/>
          <a:p>
            <a:r>
              <a:rPr lang="en-US" dirty="0">
                <a:solidFill>
                  <a:schemeClr val="tx1"/>
                </a:solidFill>
                <a:latin typeface="Times New Roman" panose="02020603050405020304" pitchFamily="18" charset="0"/>
                <a:cs typeface="Times New Roman" panose="02020603050405020304" pitchFamily="18" charset="0"/>
              </a:rPr>
              <a:t>Topic: MANAGING INTERNATIONAL OPERATIONS AND THE COMPANY IS AMAZON</a:t>
            </a:r>
          </a:p>
          <a:p>
            <a:endParaRPr lang="en-US" dirty="0">
              <a:solidFill>
                <a:schemeClr val="tx1"/>
              </a:solidFill>
              <a:latin typeface="Times New Roman" panose="02020603050405020304" pitchFamily="18" charset="0"/>
              <a:cs typeface="Times New Roman" panose="02020603050405020304" pitchFamily="18" charset="0"/>
            </a:endParaRPr>
          </a:p>
          <a:p>
            <a:r>
              <a:rPr lang="en-US" dirty="0">
                <a:solidFill>
                  <a:schemeClr val="tx1"/>
                </a:solidFill>
                <a:latin typeface="Times New Roman" panose="02020603050405020304" pitchFamily="18" charset="0"/>
                <a:cs typeface="Times New Roman" panose="02020603050405020304" pitchFamily="18" charset="0"/>
              </a:rPr>
              <a:t>Student Name: Meet Malani</a:t>
            </a:r>
          </a:p>
          <a:p>
            <a:r>
              <a:rPr lang="en-US" dirty="0">
                <a:solidFill>
                  <a:schemeClr val="tx1"/>
                </a:solidFill>
                <a:latin typeface="Times New Roman" panose="02020603050405020304" pitchFamily="18" charset="0"/>
                <a:cs typeface="Times New Roman" panose="02020603050405020304" pitchFamily="18" charset="0"/>
              </a:rPr>
              <a:t>Student ID: 2504764</a:t>
            </a:r>
            <a:endParaRPr lang="en-IN" dirty="0">
              <a:solidFill>
                <a:schemeClr val="tx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722504307"/>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b="1" dirty="0">
                <a:solidFill>
                  <a:schemeClr val="tx1"/>
                </a:solidFill>
                <a:latin typeface="Times New Roman" panose="02020603050405020304" pitchFamily="18" charset="0"/>
                <a:cs typeface="Times New Roman" panose="02020603050405020304" pitchFamily="18" charset="0"/>
              </a:rPr>
              <a:t>Introduction </a:t>
            </a:r>
            <a:endParaRPr lang="en-IN" b="1" dirty="0">
              <a:solidFill>
                <a:schemeClr val="tx1"/>
              </a:solidFill>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sz="quarter" idx="1"/>
          </p:nvPr>
        </p:nvSpPr>
        <p:spPr>
          <a:xfrm>
            <a:off x="1981200" y="1600200"/>
            <a:ext cx="6563072" cy="4873752"/>
          </a:xfrm>
        </p:spPr>
        <p:txBody>
          <a:bodyPr/>
          <a:lstStyle/>
          <a:p>
            <a:r>
              <a:rPr lang="en-US" b="1" dirty="0">
                <a:latin typeface="Times New Roman" panose="02020603050405020304" pitchFamily="18" charset="0"/>
                <a:cs typeface="Times New Roman" panose="02020603050405020304" pitchFamily="18" charset="0"/>
              </a:rPr>
              <a:t>Over 1.6 million employees globally (operations, corporate, delivery) (s2.q4cdn, 2022).</a:t>
            </a:r>
            <a:endParaRPr lang="en-US" dirty="0">
              <a:latin typeface="Times New Roman" panose="02020603050405020304" pitchFamily="18" charset="0"/>
              <a:cs typeface="Times New Roman" panose="02020603050405020304" pitchFamily="18" charset="0"/>
            </a:endParaRPr>
          </a:p>
          <a:p>
            <a:r>
              <a:rPr lang="en-US" b="1" dirty="0">
                <a:latin typeface="Times New Roman" panose="02020603050405020304" pitchFamily="18" charset="0"/>
                <a:cs typeface="Times New Roman" panose="02020603050405020304" pitchFamily="18" charset="0"/>
              </a:rPr>
              <a:t>Leverages Leadership Principles; appended Strive to be the Best Employer on Earth.</a:t>
            </a:r>
            <a:endParaRPr lang="en-US" dirty="0">
              <a:latin typeface="Times New Roman" panose="02020603050405020304" pitchFamily="18" charset="0"/>
              <a:cs typeface="Times New Roman" panose="02020603050405020304" pitchFamily="18" charset="0"/>
            </a:endParaRPr>
          </a:p>
          <a:p>
            <a:pPr marL="0" indent="0">
              <a:buNone/>
            </a:pPr>
            <a:endParaRPr lang="en-IN"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312501127"/>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IN" b="1" dirty="0">
                <a:solidFill>
                  <a:schemeClr val="tx1"/>
                </a:solidFill>
                <a:latin typeface="Times New Roman" panose="02020603050405020304" pitchFamily="18" charset="0"/>
                <a:cs typeface="Times New Roman" panose="02020603050405020304" pitchFamily="18" charset="0"/>
              </a:rPr>
              <a:t>HR practices and policies</a:t>
            </a:r>
          </a:p>
        </p:txBody>
      </p:sp>
      <p:sp>
        <p:nvSpPr>
          <p:cNvPr id="3" name="Content Placeholder 2"/>
          <p:cNvSpPr>
            <a:spLocks noGrp="1"/>
          </p:cNvSpPr>
          <p:nvPr>
            <p:ph sz="quarter" idx="1"/>
          </p:nvPr>
        </p:nvSpPr>
        <p:spPr>
          <a:xfrm>
            <a:off x="1981200" y="1600200"/>
            <a:ext cx="5410944" cy="4873752"/>
          </a:xfrm>
        </p:spPr>
        <p:txBody>
          <a:bodyPr/>
          <a:lstStyle/>
          <a:p>
            <a:r>
              <a:rPr lang="en-US" b="1" dirty="0">
                <a:latin typeface="Times New Roman" panose="02020603050405020304" pitchFamily="18" charset="0"/>
                <a:cs typeface="Times New Roman" panose="02020603050405020304" pitchFamily="18" charset="0"/>
              </a:rPr>
              <a:t>Promotion and Hiring, Daily decisions are based on Leadership Principles.</a:t>
            </a:r>
            <a:endParaRPr lang="en-US" dirty="0">
              <a:latin typeface="Times New Roman" panose="02020603050405020304" pitchFamily="18" charset="0"/>
              <a:cs typeface="Times New Roman" panose="02020603050405020304" pitchFamily="18" charset="0"/>
            </a:endParaRPr>
          </a:p>
          <a:p>
            <a:br>
              <a:rPr lang="en-US" dirty="0">
                <a:latin typeface="Times New Roman" panose="02020603050405020304" pitchFamily="18" charset="0"/>
                <a:cs typeface="Times New Roman" panose="02020603050405020304" pitchFamily="18" charset="0"/>
              </a:rPr>
            </a:br>
            <a:r>
              <a:rPr lang="en-US" b="1" dirty="0">
                <a:latin typeface="Times New Roman" panose="02020603050405020304" pitchFamily="18" charset="0"/>
                <a:cs typeface="Times New Roman" panose="02020603050405020304" pitchFamily="18" charset="0"/>
              </a:rPr>
              <a:t>Learning: Amazon Career Choice and upskilling (Amazon, 2023).</a:t>
            </a:r>
            <a:endParaRPr lang="en-US" dirty="0">
              <a:latin typeface="Times New Roman" panose="02020603050405020304" pitchFamily="18" charset="0"/>
              <a:cs typeface="Times New Roman" panose="02020603050405020304" pitchFamily="18" charset="0"/>
            </a:endParaRPr>
          </a:p>
          <a:p>
            <a:br>
              <a:rPr lang="en-US" dirty="0">
                <a:latin typeface="Times New Roman" panose="02020603050405020304" pitchFamily="18" charset="0"/>
                <a:cs typeface="Times New Roman" panose="02020603050405020304" pitchFamily="18" charset="0"/>
              </a:rPr>
            </a:br>
            <a:r>
              <a:rPr lang="en-US" b="1" dirty="0">
                <a:latin typeface="Times New Roman" panose="02020603050405020304" pitchFamily="18" charset="0"/>
                <a:cs typeface="Times New Roman" panose="02020603050405020304" pitchFamily="18" charset="0"/>
              </a:rPr>
              <a:t>Keeping track of performance by data; wide-ranged surveillance.</a:t>
            </a:r>
            <a:endParaRPr lang="en-US" dirty="0">
              <a:latin typeface="Times New Roman" panose="02020603050405020304" pitchFamily="18" charset="0"/>
              <a:cs typeface="Times New Roman" panose="02020603050405020304" pitchFamily="18" charset="0"/>
            </a:endParaRPr>
          </a:p>
          <a:p>
            <a:endParaRPr lang="en-IN"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368441502"/>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b="1" dirty="0">
                <a:solidFill>
                  <a:schemeClr val="tx1"/>
                </a:solidFill>
                <a:latin typeface="Times New Roman" panose="02020603050405020304" pitchFamily="18" charset="0"/>
                <a:cs typeface="Times New Roman" panose="02020603050405020304" pitchFamily="18" charset="0"/>
              </a:rPr>
              <a:t>Part played by line managers in implementation</a:t>
            </a:r>
            <a:endParaRPr lang="en-IN" dirty="0">
              <a:solidFill>
                <a:schemeClr val="tx1"/>
              </a:solidFill>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sz="quarter" idx="1"/>
          </p:nvPr>
        </p:nvSpPr>
        <p:spPr/>
        <p:txBody>
          <a:bodyPr/>
          <a:lstStyle/>
          <a:p>
            <a:r>
              <a:rPr lang="en-US" b="1" dirty="0">
                <a:latin typeface="Times New Roman" panose="02020603050405020304" pitchFamily="18" charset="0"/>
                <a:cs typeface="Times New Roman" panose="02020603050405020304" pitchFamily="18" charset="0"/>
              </a:rPr>
              <a:t>Get corporate HR policy to day-to-day team action.</a:t>
            </a:r>
            <a:endParaRPr lang="en-US" dirty="0">
              <a:latin typeface="Times New Roman" panose="02020603050405020304" pitchFamily="18" charset="0"/>
              <a:cs typeface="Times New Roman" panose="02020603050405020304" pitchFamily="18" charset="0"/>
            </a:endParaRPr>
          </a:p>
          <a:p>
            <a:br>
              <a:rPr lang="en-US" dirty="0">
                <a:latin typeface="Times New Roman" panose="02020603050405020304" pitchFamily="18" charset="0"/>
                <a:cs typeface="Times New Roman" panose="02020603050405020304" pitchFamily="18" charset="0"/>
              </a:rPr>
            </a:br>
            <a:r>
              <a:rPr lang="en-US" b="1" dirty="0">
                <a:latin typeface="Times New Roman" panose="02020603050405020304" pitchFamily="18" charset="0"/>
                <a:cs typeface="Times New Roman" panose="02020603050405020304" pitchFamily="18" charset="0"/>
              </a:rPr>
              <a:t>Coach employees, performance reviews and development </a:t>
            </a:r>
            <a:r>
              <a:rPr lang="en-IN" dirty="0"/>
              <a:t>(amazon, 2024)</a:t>
            </a:r>
            <a:r>
              <a:rPr lang="en-US" b="1" dirty="0">
                <a:latin typeface="Times New Roman" panose="02020603050405020304" pitchFamily="18" charset="0"/>
                <a:cs typeface="Times New Roman" panose="02020603050405020304" pitchFamily="18" charset="0"/>
              </a:rPr>
              <a:t>.</a:t>
            </a:r>
            <a:endParaRPr lang="en-US" dirty="0">
              <a:latin typeface="Times New Roman" panose="02020603050405020304" pitchFamily="18" charset="0"/>
              <a:cs typeface="Times New Roman" panose="02020603050405020304" pitchFamily="18" charset="0"/>
            </a:endParaRPr>
          </a:p>
          <a:p>
            <a:br>
              <a:rPr lang="en-US" dirty="0">
                <a:latin typeface="Times New Roman" panose="02020603050405020304" pitchFamily="18" charset="0"/>
                <a:cs typeface="Times New Roman" panose="02020603050405020304" pitchFamily="18" charset="0"/>
              </a:rPr>
            </a:br>
            <a:r>
              <a:rPr lang="en-US" b="1" dirty="0">
                <a:latin typeface="Times New Roman" panose="02020603050405020304" pitchFamily="18" charset="0"/>
                <a:cs typeface="Times New Roman" panose="02020603050405020304" pitchFamily="18" charset="0"/>
              </a:rPr>
              <a:t>Impose security, time and place conformity</a:t>
            </a:r>
            <a:endParaRPr lang="en-US" dirty="0">
              <a:latin typeface="Times New Roman" panose="02020603050405020304" pitchFamily="18" charset="0"/>
              <a:cs typeface="Times New Roman" panose="02020603050405020304" pitchFamily="18" charset="0"/>
            </a:endParaRPr>
          </a:p>
          <a:p>
            <a:endParaRPr lang="en-IN"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28217092"/>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b="1" dirty="0">
                <a:latin typeface="Times New Roman" panose="02020603050405020304" pitchFamily="18" charset="0"/>
                <a:cs typeface="Times New Roman" panose="02020603050405020304" pitchFamily="18" charset="0"/>
              </a:rPr>
              <a:t>HR challenges and practices </a:t>
            </a:r>
            <a:endParaRPr lang="en-IN" b="1" dirty="0">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sz="quarter" idx="1"/>
          </p:nvPr>
        </p:nvSpPr>
        <p:spPr/>
        <p:txBody>
          <a:bodyPr/>
          <a:lstStyle/>
          <a:p>
            <a:r>
              <a:rPr lang="en-US" b="1" dirty="0">
                <a:latin typeface="Times New Roman" panose="02020603050405020304" pitchFamily="18" charset="0"/>
                <a:cs typeface="Times New Roman" panose="02020603050405020304" pitchFamily="18" charset="0"/>
              </a:rPr>
              <a:t>Hazards/ ergonomics; various OSHA/ agency violations.</a:t>
            </a:r>
            <a:endParaRPr lang="en-US" dirty="0">
              <a:latin typeface="Times New Roman" panose="02020603050405020304" pitchFamily="18" charset="0"/>
              <a:cs typeface="Times New Roman" panose="02020603050405020304" pitchFamily="18" charset="0"/>
            </a:endParaRPr>
          </a:p>
          <a:p>
            <a:br>
              <a:rPr lang="en-US" dirty="0">
                <a:latin typeface="Times New Roman" panose="02020603050405020304" pitchFamily="18" charset="0"/>
                <a:cs typeface="Times New Roman" panose="02020603050405020304" pitchFamily="18" charset="0"/>
              </a:rPr>
            </a:br>
            <a:r>
              <a:rPr lang="en-US" b="1" dirty="0">
                <a:latin typeface="Times New Roman" panose="02020603050405020304" pitchFamily="18" charset="0"/>
                <a:cs typeface="Times New Roman" panose="02020603050405020304" pitchFamily="18" charset="0"/>
              </a:rPr>
              <a:t>Increasing unionism and </a:t>
            </a:r>
            <a:r>
              <a:rPr lang="en-US" b="1" dirty="0" err="1">
                <a:latin typeface="Times New Roman" panose="02020603050405020304" pitchFamily="18" charset="0"/>
                <a:cs typeface="Times New Roman" panose="02020603050405020304" pitchFamily="18" charset="0"/>
              </a:rPr>
              <a:t>labour</a:t>
            </a:r>
            <a:r>
              <a:rPr lang="en-US" b="1" dirty="0">
                <a:latin typeface="Times New Roman" panose="02020603050405020304" pitchFamily="18" charset="0"/>
                <a:cs typeface="Times New Roman" panose="02020603050405020304" pitchFamily="18" charset="0"/>
              </a:rPr>
              <a:t> conflicts in geographic areas.</a:t>
            </a:r>
            <a:endParaRPr lang="en-US" dirty="0">
              <a:latin typeface="Times New Roman" panose="02020603050405020304" pitchFamily="18" charset="0"/>
              <a:cs typeface="Times New Roman" panose="02020603050405020304" pitchFamily="18" charset="0"/>
            </a:endParaRPr>
          </a:p>
          <a:p>
            <a:br>
              <a:rPr lang="en-US" dirty="0">
                <a:latin typeface="Times New Roman" panose="02020603050405020304" pitchFamily="18" charset="0"/>
                <a:cs typeface="Times New Roman" panose="02020603050405020304" pitchFamily="18" charset="0"/>
              </a:rPr>
            </a:br>
            <a:r>
              <a:rPr lang="en-US" b="1" dirty="0">
                <a:latin typeface="Times New Roman" panose="02020603050405020304" pitchFamily="18" charset="0"/>
                <a:cs typeface="Times New Roman" panose="02020603050405020304" pitchFamily="18" charset="0"/>
              </a:rPr>
              <a:t>Shortage of hiring, high retention pressure and frontline turnover.</a:t>
            </a:r>
            <a:endParaRPr lang="en-US" dirty="0">
              <a:latin typeface="Times New Roman" panose="02020603050405020304" pitchFamily="18" charset="0"/>
              <a:cs typeface="Times New Roman" panose="02020603050405020304" pitchFamily="18" charset="0"/>
            </a:endParaRPr>
          </a:p>
          <a:p>
            <a:endParaRPr lang="en-IN"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581715144"/>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IN" b="1" dirty="0">
                <a:solidFill>
                  <a:schemeClr val="tx1"/>
                </a:solidFill>
                <a:latin typeface="Times New Roman" panose="02020603050405020304" pitchFamily="18" charset="0"/>
                <a:cs typeface="Times New Roman" panose="02020603050405020304" pitchFamily="18" charset="0"/>
              </a:rPr>
              <a:t>Practical recommendations</a:t>
            </a:r>
            <a:endParaRPr lang="en-IN" dirty="0">
              <a:solidFill>
                <a:schemeClr val="tx1"/>
              </a:solidFill>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sz="quarter" idx="1"/>
          </p:nvPr>
        </p:nvSpPr>
        <p:spPr/>
        <p:txBody>
          <a:bodyPr/>
          <a:lstStyle/>
          <a:p>
            <a:r>
              <a:rPr lang="en-US" b="1" dirty="0">
                <a:latin typeface="Times New Roman" panose="02020603050405020304" pitchFamily="18" charset="0"/>
                <a:cs typeface="Times New Roman" panose="02020603050405020304" pitchFamily="18" charset="0"/>
              </a:rPr>
              <a:t>Focus on ergonomics and safety: organizational controls and reporting.</a:t>
            </a:r>
            <a:endParaRPr lang="en-US" dirty="0">
              <a:latin typeface="Times New Roman" panose="02020603050405020304" pitchFamily="18" charset="0"/>
              <a:cs typeface="Times New Roman" panose="02020603050405020304" pitchFamily="18" charset="0"/>
            </a:endParaRPr>
          </a:p>
          <a:p>
            <a:br>
              <a:rPr lang="en-US" dirty="0">
                <a:latin typeface="Times New Roman" panose="02020603050405020304" pitchFamily="18" charset="0"/>
                <a:cs typeface="Times New Roman" panose="02020603050405020304" pitchFamily="18" charset="0"/>
              </a:rPr>
            </a:br>
            <a:r>
              <a:rPr lang="en-US" b="1" dirty="0">
                <a:latin typeface="Times New Roman" panose="02020603050405020304" pitchFamily="18" charset="0"/>
                <a:cs typeface="Times New Roman" panose="02020603050405020304" pitchFamily="18" charset="0"/>
              </a:rPr>
              <a:t>Empower managerial training + staff relations and open communication lines (U.S. Department of Labor, 2023).</a:t>
            </a:r>
            <a:endParaRPr lang="en-US" dirty="0">
              <a:latin typeface="Times New Roman" panose="02020603050405020304" pitchFamily="18" charset="0"/>
              <a:cs typeface="Times New Roman" panose="02020603050405020304" pitchFamily="18" charset="0"/>
            </a:endParaRPr>
          </a:p>
          <a:p>
            <a:br>
              <a:rPr lang="en-US" dirty="0">
                <a:latin typeface="Times New Roman" panose="02020603050405020304" pitchFamily="18" charset="0"/>
                <a:cs typeface="Times New Roman" panose="02020603050405020304" pitchFamily="18" charset="0"/>
              </a:rPr>
            </a:br>
            <a:r>
              <a:rPr lang="en-US" b="1" dirty="0">
                <a:latin typeface="Times New Roman" panose="02020603050405020304" pitchFamily="18" charset="0"/>
                <a:cs typeface="Times New Roman" panose="02020603050405020304" pitchFamily="18" charset="0"/>
              </a:rPr>
              <a:t>Broaden reskilling, flexible working and front line careers.osha.gov</a:t>
            </a:r>
            <a:endParaRPr lang="en-US" dirty="0">
              <a:latin typeface="Times New Roman" panose="02020603050405020304" pitchFamily="18" charset="0"/>
              <a:cs typeface="Times New Roman" panose="02020603050405020304" pitchFamily="18" charset="0"/>
            </a:endParaRPr>
          </a:p>
          <a:p>
            <a:endParaRPr lang="en-IN"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369719243"/>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b="1" dirty="0">
                <a:latin typeface="Times New Roman" panose="02020603050405020304" pitchFamily="18" charset="0"/>
                <a:cs typeface="Times New Roman" panose="02020603050405020304" pitchFamily="18" charset="0"/>
              </a:rPr>
              <a:t>References </a:t>
            </a:r>
            <a:endParaRPr lang="en-IN" b="1" dirty="0">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sz="quarter" idx="1"/>
          </p:nvPr>
        </p:nvSpPr>
        <p:spPr/>
        <p:txBody>
          <a:bodyPr>
            <a:normAutofit fontScale="92500" lnSpcReduction="10000"/>
          </a:bodyPr>
          <a:lstStyle/>
          <a:p>
            <a:pPr marL="0" indent="0">
              <a:buNone/>
            </a:pPr>
            <a:endParaRPr lang="en-US" b="1" dirty="0"/>
          </a:p>
          <a:p>
            <a:r>
              <a:rPr lang="en-US" dirty="0">
                <a:latin typeface="Times New Roman" panose="02020603050405020304" pitchFamily="18" charset="0"/>
                <a:cs typeface="Times New Roman" panose="02020603050405020304" pitchFamily="18" charset="0"/>
              </a:rPr>
              <a:t>Amazon (2023). </a:t>
            </a:r>
            <a:r>
              <a:rPr lang="en-US" i="1" dirty="0">
                <a:latin typeface="Times New Roman" panose="02020603050405020304" pitchFamily="18" charset="0"/>
                <a:cs typeface="Times New Roman" panose="02020603050405020304" pitchFamily="18" charset="0"/>
              </a:rPr>
              <a:t>Leadership Principles</a:t>
            </a:r>
            <a:r>
              <a:rPr lang="en-US" dirty="0">
                <a:latin typeface="Times New Roman" panose="02020603050405020304" pitchFamily="18" charset="0"/>
                <a:cs typeface="Times New Roman" panose="02020603050405020304" pitchFamily="18" charset="0"/>
              </a:rPr>
              <a:t>. [online] Amazon. Available at: https://www.amazon.jobs/content/en/our-workplace/leadership-principles.</a:t>
            </a:r>
          </a:p>
          <a:p>
            <a:r>
              <a:rPr lang="en-US" dirty="0">
                <a:latin typeface="Times New Roman" panose="02020603050405020304" pitchFamily="18" charset="0"/>
                <a:cs typeface="Times New Roman" panose="02020603050405020304" pitchFamily="18" charset="0"/>
              </a:rPr>
              <a:t>amazon (2024). </a:t>
            </a:r>
            <a:r>
              <a:rPr lang="en-US" i="1" dirty="0">
                <a:latin typeface="Times New Roman" panose="02020603050405020304" pitchFamily="18" charset="0"/>
                <a:cs typeface="Times New Roman" panose="02020603050405020304" pitchFamily="18" charset="0"/>
              </a:rPr>
              <a:t>Amazon Operations Human Resources</a:t>
            </a:r>
            <a:r>
              <a:rPr lang="en-US" dirty="0">
                <a:latin typeface="Times New Roman" panose="02020603050405020304" pitchFamily="18" charset="0"/>
                <a:cs typeface="Times New Roman" panose="02020603050405020304" pitchFamily="18" charset="0"/>
              </a:rPr>
              <a:t>. [online] amazon.jobs. Available at: https://www.amazon.jobs/content/en/teams/fulfillment-and-operations/human-resources.</a:t>
            </a:r>
          </a:p>
          <a:p>
            <a:r>
              <a:rPr lang="en-US" dirty="0">
                <a:latin typeface="Times New Roman" panose="02020603050405020304" pitchFamily="18" charset="0"/>
                <a:cs typeface="Times New Roman" panose="02020603050405020304" pitchFamily="18" charset="0"/>
              </a:rPr>
              <a:t>s2.q4cdn (2022). [online] Google.com. Available at: https://s2.q4cdn.com/299287126/files/doc_financials/2022/ar/Amazon-2021-Annual-Report.pdf [Accessed 3 Nov. 2025].</a:t>
            </a:r>
          </a:p>
          <a:p>
            <a:r>
              <a:rPr lang="en-US" dirty="0">
                <a:latin typeface="Times New Roman" panose="02020603050405020304" pitchFamily="18" charset="0"/>
                <a:cs typeface="Times New Roman" panose="02020603050405020304" pitchFamily="18" charset="0"/>
              </a:rPr>
              <a:t>U.S. Department of Labor (2023). </a:t>
            </a:r>
            <a:r>
              <a:rPr lang="en-US" i="1" dirty="0">
                <a:latin typeface="Times New Roman" panose="02020603050405020304" pitchFamily="18" charset="0"/>
                <a:cs typeface="Times New Roman" panose="02020603050405020304" pitchFamily="18" charset="0"/>
              </a:rPr>
              <a:t>US Department of Labor Finds Amazon Exposed Workers to Unsafe conditions, Ergonomic Hazards at Three More Warehouses in Colorado, Idaho, New York | Occupational Safety and Health Administration</a:t>
            </a:r>
            <a:r>
              <a:rPr lang="en-US" dirty="0">
                <a:latin typeface="Times New Roman" panose="02020603050405020304" pitchFamily="18" charset="0"/>
                <a:cs typeface="Times New Roman" panose="02020603050405020304" pitchFamily="18" charset="0"/>
              </a:rPr>
              <a:t>. [online] www.osha.gov. Available at: https://www.osha.gov/news/newsreleases/national/02012023.</a:t>
            </a:r>
          </a:p>
          <a:p>
            <a:endParaRPr lang="en-IN" dirty="0"/>
          </a:p>
        </p:txBody>
      </p:sp>
    </p:spTree>
    <p:extLst>
      <p:ext uri="{BB962C8B-B14F-4D97-AF65-F5344CB8AC3E}">
        <p14:creationId xmlns:p14="http://schemas.microsoft.com/office/powerpoint/2010/main" val="3593261289"/>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4" name="Rectangle 13">
            <a:extLst>
              <a:ext uri="{FF2B5EF4-FFF2-40B4-BE49-F238E27FC236}">
                <a16:creationId xmlns:a16="http://schemas.microsoft.com/office/drawing/2014/main" id="{5D7F64A8-D625-4F61-A290-B499BB62ACF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ptos" panose="020B0004020202020204"/>
              <a:ea typeface="+mn-ea"/>
              <a:cs typeface="+mn-cs"/>
            </a:endParaRPr>
          </a:p>
        </p:txBody>
      </p:sp>
      <p:pic>
        <p:nvPicPr>
          <p:cNvPr id="9" name="Graphic 8" descr="Smiling Face with No Fill">
            <a:extLst>
              <a:ext uri="{FF2B5EF4-FFF2-40B4-BE49-F238E27FC236}">
                <a16:creationId xmlns:a16="http://schemas.microsoft.com/office/drawing/2014/main" id="{431847AB-3A08-6076-3334-65BADFE49675}"/>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736948" y="2694018"/>
            <a:ext cx="1198532" cy="1198532"/>
          </a:xfrm>
          <a:prstGeom prst="rect">
            <a:avLst/>
          </a:prstGeom>
        </p:spPr>
      </p:pic>
      <p:sp>
        <p:nvSpPr>
          <p:cNvPr id="5" name="Content Placeholder 4">
            <a:extLst>
              <a:ext uri="{FF2B5EF4-FFF2-40B4-BE49-F238E27FC236}">
                <a16:creationId xmlns:a16="http://schemas.microsoft.com/office/drawing/2014/main" id="{D49E2A6E-BBAD-05A2-FC7A-6244A0AD991E}"/>
              </a:ext>
            </a:extLst>
          </p:cNvPr>
          <p:cNvSpPr>
            <a:spLocks noGrp="1"/>
          </p:cNvSpPr>
          <p:nvPr>
            <p:ph idx="1"/>
          </p:nvPr>
        </p:nvSpPr>
        <p:spPr>
          <a:xfrm>
            <a:off x="2187364" y="4072044"/>
            <a:ext cx="5801917" cy="2057045"/>
          </a:xfrm>
        </p:spPr>
        <p:txBody>
          <a:bodyPr vert="horz" lIns="91440" tIns="45720" rIns="91440" bIns="45720" rtlCol="0" anchor="t">
            <a:normAutofit/>
          </a:bodyPr>
          <a:lstStyle/>
          <a:p>
            <a:pPr marL="0" indent="0">
              <a:buNone/>
            </a:pPr>
            <a:r>
              <a:rPr lang="en-GB" sz="4400" dirty="0">
                <a:latin typeface="Arial"/>
                <a:cs typeface="Arial"/>
              </a:rPr>
              <a:t>Thank You</a:t>
            </a:r>
            <a:endParaRPr lang="en-US" sz="4400">
              <a:latin typeface="Arial"/>
              <a:cs typeface="Arial"/>
            </a:endParaRPr>
          </a:p>
        </p:txBody>
      </p:sp>
      <p:pic>
        <p:nvPicPr>
          <p:cNvPr id="11" name="Graphic 10" descr="Smiling Face with No Fill">
            <a:extLst>
              <a:ext uri="{FF2B5EF4-FFF2-40B4-BE49-F238E27FC236}">
                <a16:creationId xmlns:a16="http://schemas.microsoft.com/office/drawing/2014/main" id="{3F1E1C7A-3757-41F0-ADFD-E63B1C87DBEE}"/>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a:alphaModFix amt="15000"/>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6641431" y="816337"/>
            <a:ext cx="5225327" cy="5225327"/>
          </a:xfrm>
          <a:prstGeom prst="rect">
            <a:avLst/>
          </a:prstGeom>
        </p:spPr>
      </p:pic>
    </p:spTree>
    <p:extLst>
      <p:ext uri="{BB962C8B-B14F-4D97-AF65-F5344CB8AC3E}">
        <p14:creationId xmlns:p14="http://schemas.microsoft.com/office/powerpoint/2010/main" val="462372225"/>
      </p:ext>
    </p:extLst>
  </p:cSld>
  <p:clrMapOvr>
    <a:masterClrMapping/>
  </p:clrMapOvr>
</p:sld>
</file>

<file path=ppt/theme/_rels/theme4.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Office Theme">
  <a:themeElements>
    <a:clrScheme name="Custom 30">
      <a:dk1>
        <a:srgbClr val="000000"/>
      </a:dk1>
      <a:lt1>
        <a:srgbClr val="FFFFFF"/>
      </a:lt1>
      <a:dk2>
        <a:srgbClr val="264653"/>
      </a:dk2>
      <a:lt2>
        <a:srgbClr val="E7E6E6"/>
      </a:lt2>
      <a:accent1>
        <a:srgbClr val="F3EBE8"/>
      </a:accent1>
      <a:accent2>
        <a:srgbClr val="E9C369"/>
      </a:accent2>
      <a:accent3>
        <a:srgbClr val="2A9D8F"/>
      </a:accent3>
      <a:accent4>
        <a:srgbClr val="F3D6CD"/>
      </a:accent4>
      <a:accent5>
        <a:srgbClr val="F3EBE8"/>
      </a:accent5>
      <a:accent6>
        <a:srgbClr val="60717C"/>
      </a:accent6>
      <a:hlink>
        <a:srgbClr val="828683"/>
      </a:hlink>
      <a:folHlink>
        <a:srgbClr val="D08A55"/>
      </a:folHlink>
    </a:clrScheme>
    <a:fontScheme name="Custom 28">
      <a:majorFont>
        <a:latin typeface="Century Gothic"/>
        <a:ea typeface=""/>
        <a:cs typeface=""/>
      </a:majorFont>
      <a:minorFont>
        <a:latin typeface="Univers Condensed Light"/>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Modern-Angles_Win32_CP_v11" id="{557BB2FF-F1F4-4776-80DE-DC11FC14475E}" vid="{E0321167-E0D5-4285-8F17-B2BAD920F1BD}"/>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Theme">
      <a:majorFont>
        <a:latin typeface="Aptos Display"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ptos" panose="020B000402020202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3.xml><?xml version="1.0" encoding="utf-8"?>
<a:theme xmlns:a="http://schemas.openxmlformats.org/drawingml/2006/main" name="2_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Theme">
      <a:majorFont>
        <a:latin typeface="Aptos Display"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ptos" panose="020B000402020202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4.xml><?xml version="1.0" encoding="utf-8"?>
<a:theme xmlns:a="http://schemas.openxmlformats.org/drawingml/2006/main" name="Oriel">
  <a:themeElements>
    <a:clrScheme name="Oriel">
      <a:dk1>
        <a:sysClr val="windowText" lastClr="000000"/>
      </a:dk1>
      <a:lt1>
        <a:sysClr val="window" lastClr="FFFFFF"/>
      </a:lt1>
      <a:dk2>
        <a:srgbClr val="575F6D"/>
      </a:dk2>
      <a:lt2>
        <a:srgbClr val="FFF39D"/>
      </a:lt2>
      <a:accent1>
        <a:srgbClr val="FE8637"/>
      </a:accent1>
      <a:accent2>
        <a:srgbClr val="7598D9"/>
      </a:accent2>
      <a:accent3>
        <a:srgbClr val="B32C16"/>
      </a:accent3>
      <a:accent4>
        <a:srgbClr val="F5CD2D"/>
      </a:accent4>
      <a:accent5>
        <a:srgbClr val="AEBAD5"/>
      </a:accent5>
      <a:accent6>
        <a:srgbClr val="777C84"/>
      </a:accent6>
      <a:hlink>
        <a:srgbClr val="D2611C"/>
      </a:hlink>
      <a:folHlink>
        <a:srgbClr val="3B435B"/>
      </a:folHlink>
    </a:clrScheme>
    <a:fontScheme name="Oriel">
      <a:majorFont>
        <a:latin typeface="Century Schoolbook"/>
        <a:ea typeface=""/>
        <a:cs typeface=""/>
        <a:font script="Jpan" typeface="ＭＳ Ｐ明朝"/>
        <a:font script="Hang" typeface="휴먼매직체"/>
        <a:font script="Hans" typeface="华文楷体"/>
        <a:font script="Hant" typeface="新細明體"/>
        <a:font script="Arab" typeface="Times New Roman"/>
        <a:font script="Hebr" typeface="Times New Roman"/>
        <a:font script="Thai" typeface="Kodchiang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Schoolbook"/>
        <a:ea typeface=""/>
        <a:cs typeface=""/>
        <a:font script="Jpan" typeface="ＭＳ Ｐ明朝"/>
        <a:font script="Hang" typeface="휴먼매직체"/>
        <a:font script="Hans" typeface="宋体"/>
        <a:font script="Hant" typeface="新細明體"/>
        <a:font script="Arab" typeface="Times New Roman"/>
        <a:font script="Hebr" typeface="Times New Roman"/>
        <a:font script="Thai" typeface="Kodchiang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Oriel">
      <a:fillStyleLst>
        <a:solidFill>
          <a:schemeClr val="phClr"/>
        </a:solidFill>
        <a:gradFill rotWithShape="1">
          <a:gsLst>
            <a:gs pos="0">
              <a:schemeClr val="phClr">
                <a:tint val="35000"/>
                <a:satMod val="260000"/>
              </a:schemeClr>
            </a:gs>
            <a:gs pos="30000">
              <a:schemeClr val="phClr">
                <a:tint val="38000"/>
                <a:satMod val="260000"/>
              </a:schemeClr>
            </a:gs>
            <a:gs pos="75000">
              <a:schemeClr val="phClr">
                <a:tint val="55000"/>
                <a:satMod val="255000"/>
              </a:schemeClr>
            </a:gs>
            <a:gs pos="100000">
              <a:schemeClr val="phClr">
                <a:tint val="70000"/>
                <a:satMod val="255000"/>
              </a:schemeClr>
            </a:gs>
          </a:gsLst>
          <a:path path="circle">
            <a:fillToRect l="5000" t="100000" r="120000" b="10000"/>
          </a:path>
        </a:gradFill>
        <a:gradFill rotWithShape="1">
          <a:gsLst>
            <a:gs pos="0">
              <a:schemeClr val="phClr">
                <a:shade val="63000"/>
                <a:satMod val="165000"/>
              </a:schemeClr>
            </a:gs>
            <a:gs pos="30000">
              <a:schemeClr val="phClr">
                <a:shade val="58000"/>
                <a:satMod val="165000"/>
              </a:schemeClr>
            </a:gs>
            <a:gs pos="75000">
              <a:schemeClr val="phClr">
                <a:shade val="30000"/>
                <a:satMod val="175000"/>
              </a:schemeClr>
            </a:gs>
            <a:gs pos="100000">
              <a:schemeClr val="phClr">
                <a:shade val="15000"/>
                <a:satMod val="175000"/>
              </a:schemeClr>
            </a:gs>
          </a:gsLst>
          <a:path path="circle">
            <a:fillToRect l="5000" t="100000" r="120000" b="10000"/>
          </a:path>
        </a:gradFill>
      </a:fillStyleLst>
      <a:lnStyleLst>
        <a:ln w="12700" cap="flat" cmpd="sng" algn="ctr">
          <a:solidFill>
            <a:schemeClr val="phClr">
              <a:shade val="70000"/>
              <a:satMod val="150000"/>
            </a:schemeClr>
          </a:solidFill>
          <a:prstDash val="solid"/>
        </a:ln>
        <a:ln w="25400" cap="flat" cmpd="sng" algn="ctr">
          <a:solidFill>
            <a:schemeClr val="phClr"/>
          </a:solidFill>
          <a:prstDash val="solid"/>
        </a:ln>
        <a:ln w="34925" cap="flat" cmpd="sng" algn="ctr">
          <a:solidFill>
            <a:schemeClr val="phClr"/>
          </a:solidFill>
          <a:prstDash val="solid"/>
        </a:ln>
      </a:lnStyleLst>
      <a:effectStyleLst>
        <a:effectStyle>
          <a:effectLst>
            <a:outerShdw blurRad="50800" dist="25000" dir="5400000" rotWithShape="0">
              <a:srgbClr val="000000">
                <a:alpha val="40000"/>
              </a:srgbClr>
            </a:outerShdw>
          </a:effectLst>
        </a:effectStyle>
        <a:effectStyle>
          <a:effectLst>
            <a:outerShdw blurRad="50800" dist="20000" dir="5400000" rotWithShape="0">
              <a:srgbClr val="000000">
                <a:alpha val="42000"/>
              </a:srgbClr>
            </a:outerShdw>
          </a:effectLst>
        </a:effectStyle>
        <a:effectStyle>
          <a:effectLst>
            <a:outerShdw blurRad="50800" dist="20000" dir="5400000" rotWithShape="0">
              <a:srgbClr val="000000">
                <a:alpha val="42000"/>
              </a:srgbClr>
            </a:outerShdw>
          </a:effectLst>
          <a:scene3d>
            <a:camera prst="orthographicFront">
              <a:rot lat="0" lon="0" rev="0"/>
            </a:camera>
            <a:lightRig rig="balanced" dir="t">
              <a:rot lat="0" lon="0" rev="0"/>
            </a:lightRig>
          </a:scene3d>
          <a:sp3d>
            <a:bevelT w="47625" h="69850"/>
            <a:contourClr>
              <a:schemeClr val="lt1"/>
            </a:contourClr>
          </a:sp3d>
        </a:effectStyle>
      </a:effectStyleLst>
      <a:bgFillStyleLst>
        <a:solidFill>
          <a:schemeClr val="phClr"/>
        </a:solidFill>
        <a:gradFill rotWithShape="1">
          <a:gsLst>
            <a:gs pos="0">
              <a:schemeClr val="phClr">
                <a:shade val="58000"/>
                <a:satMod val="125000"/>
              </a:schemeClr>
            </a:gs>
            <a:gs pos="40000">
              <a:schemeClr val="phClr">
                <a:tint val="90000"/>
                <a:shade val="90000"/>
                <a:satMod val="120000"/>
              </a:schemeClr>
            </a:gs>
            <a:gs pos="100000">
              <a:schemeClr val="phClr">
                <a:tint val="50000"/>
              </a:schemeClr>
            </a:gs>
          </a:gsLst>
          <a:lin ang="16200000" scaled="1"/>
        </a:gradFill>
        <a:blipFill>
          <a:blip xmlns:r="http://schemas.openxmlformats.org/officeDocument/2006/relationships" r:embed="rId1">
            <a:duotone>
              <a:schemeClr val="phClr">
                <a:shade val="80000"/>
              </a:schemeClr>
              <a:schemeClr val="phClr">
                <a:tint val="91000"/>
              </a:schemeClr>
            </a:duotone>
          </a:blip>
          <a:tile tx="0" ty="0" sx="40000" sy="50000" flip="y" algn="tl"/>
        </a:blipFill>
      </a:bgFillStyleLst>
    </a:fmtScheme>
  </a:themeElements>
  <a:objectDefaults/>
  <a:extraClrSchemeLst/>
</a:theme>
</file>

<file path=ppt/theme/theme5.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79F111ED35F8CC479449609E8A0923A6" ma:contentTypeVersion="24" ma:contentTypeDescription="Create a new document." ma:contentTypeScope="" ma:versionID="2d714a3296df14eba7a100bb665443ca">
  <xsd:schema xmlns:xsd="http://www.w3.org/2001/XMLSchema" xmlns:xs="http://www.w3.org/2001/XMLSchema" xmlns:p="http://schemas.microsoft.com/office/2006/metadata/properties" xmlns:ns1="http://schemas.microsoft.com/sharepoint/v3" xmlns:ns2="71af3243-3dd4-4a8d-8c0d-dd76da1f02a5" xmlns:ns3="16c05727-aa75-4e4a-9b5f-8a80a1165891" xmlns:ns4="230e9df3-be65-4c73-a93b-d1236ebd677e" targetNamespace="http://schemas.microsoft.com/office/2006/metadata/properties" ma:root="true" ma:fieldsID="49549bf45bfbbfb6cffed527380e77e1" ns1:_="" ns2:_="" ns3:_="" ns4:_="">
    <xsd:import namespace="http://schemas.microsoft.com/sharepoint/v3"/>
    <xsd:import namespace="71af3243-3dd4-4a8d-8c0d-dd76da1f02a5"/>
    <xsd:import namespace="16c05727-aa75-4e4a-9b5f-8a80a1165891"/>
    <xsd:import namespace="230e9df3-be65-4c73-a93b-d1236ebd677e"/>
    <xsd:element name="properties">
      <xsd:complexType>
        <xsd:sequence>
          <xsd:element name="documentManagement">
            <xsd:complexType>
              <xsd:all>
                <xsd:element ref="ns2:Status" minOccurs="0"/>
                <xsd:element ref="ns2:Image" minOccurs="0"/>
                <xsd:element ref="ns2:MediaServiceMetadata" minOccurs="0"/>
                <xsd:element ref="ns2:MediaServiceFastMetadata" minOccurs="0"/>
                <xsd:element ref="ns2:MediaServiceOCR" minOccurs="0"/>
                <xsd:element ref="ns2:MediaServiceAutoTags" minOccurs="0"/>
                <xsd:element ref="ns2:MediaServiceEventHashCode" minOccurs="0"/>
                <xsd:element ref="ns2:MediaServiceGenerationTime" minOccurs="0"/>
                <xsd:element ref="ns3:SharedWithUsers" minOccurs="0"/>
                <xsd:element ref="ns3:SharedWithDetails" minOccurs="0"/>
                <xsd:element ref="ns2:MediaServiceAutoKeyPoints" minOccurs="0"/>
                <xsd:element ref="ns2:MediaServiceKeyPoints" minOccurs="0"/>
                <xsd:element ref="ns2:MediaServiceDateTaken" minOccurs="0"/>
                <xsd:element ref="ns1:_ip_UnifiedCompliancePolicyProperties" minOccurs="0"/>
                <xsd:element ref="ns1:_ip_UnifiedCompliancePolicyUIAction" minOccurs="0"/>
                <xsd:element ref="ns4:TaxCatchAll" minOccurs="0"/>
                <xsd:element ref="ns2:ImageTagsTaxHTField" minOccurs="0"/>
                <xsd:element ref="ns2:MediaServiceLocation" minOccurs="0"/>
                <xsd:element ref="ns2:MediaLengthInSeconds" minOccurs="0"/>
                <xsd:element ref="ns2:Background"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_ip_UnifiedCompliancePolicyProperties" ma:index="20" nillable="true" ma:displayName="Unified Compliance Policy Properties" ma:hidden="true" ma:internalName="_ip_UnifiedCompliancePolicyProperties" ma:readOnly="false">
      <xsd:simpleType>
        <xsd:restriction base="dms:Note"/>
      </xsd:simpleType>
    </xsd:element>
    <xsd:element name="_ip_UnifiedCompliancePolicyUIAction" ma:index="21" nillable="true" ma:displayName="Unified Compliance Policy UI Action" ma:hidden="true" ma:internalName="_ip_UnifiedCompliancePolicyUIAction" ma:readOnly="fals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71af3243-3dd4-4a8d-8c0d-dd76da1f02a5" elementFormDefault="qualified">
    <xsd:import namespace="http://schemas.microsoft.com/office/2006/documentManagement/types"/>
    <xsd:import namespace="http://schemas.microsoft.com/office/infopath/2007/PartnerControls"/>
    <xsd:element name="Status" ma:index="2" nillable="true" ma:displayName="Status" ma:default="Not started" ma:format="Dropdown" ma:internalName="Status" ma:readOnly="false">
      <xsd:simpleType>
        <xsd:restriction base="dms:Choice">
          <xsd:enumeration value="Not started"/>
          <xsd:enumeration value="In Progress"/>
          <xsd:enumeration value="Completed"/>
        </xsd:restriction>
      </xsd:simpleType>
    </xsd:element>
    <xsd:element name="Image" ma:index="3" nillable="true" ma:displayName="Image" ma:format="Image" ma:internalName="Image" ma:readOnly="false">
      <xsd:complexType>
        <xsd:complexContent>
          <xsd:extension base="dms:URL">
            <xsd:sequence>
              <xsd:element name="Url" type="dms:ValidUrl" minOccurs="0" nillable="true"/>
              <xsd:element name="Description" type="xsd:string" nillable="true"/>
            </xsd:sequence>
          </xsd:extension>
        </xsd:complexContent>
      </xsd:complexType>
    </xsd:element>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CR" ma:index="10" nillable="true" ma:displayName="MediaServiceOCR" ma:hidden="true" ma:internalName="MediaServiceOCR" ma:readOnly="true">
      <xsd:simpleType>
        <xsd:restriction base="dms:Note"/>
      </xsd:simpleType>
    </xsd:element>
    <xsd:element name="MediaServiceAutoTags" ma:index="11" nillable="true" ma:displayName="MediaServiceAutoTags" ma:hidden="true" ma:internalName="MediaServiceAutoTags"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hidden="true" ma:internalName="MediaServiceKeyPoints" ma:readOnly="false">
      <xsd:simpleType>
        <xsd:restriction base="dms:Note"/>
      </xsd:simpleType>
    </xsd:element>
    <xsd:element name="MediaServiceDateTaken" ma:index="18" nillable="true" ma:displayName="MediaServiceDateTaken" ma:hidden="true" ma:internalName="MediaServiceDateTaken" ma:readOnly="true">
      <xsd:simpleType>
        <xsd:restriction base="dms:Text"/>
      </xsd:simpleType>
    </xsd:element>
    <xsd:element name="ImageTagsTaxHTField" ma:index="25" nillable="true" ma:taxonomy="true" ma:internalName="ImageTagsTaxHTField" ma:taxonomyFieldName="MediaServiceImageTags" ma:displayName="Image Tags" ma:readOnly="false" ma:fieldId="{5cf76f15-5ced-4ddc-b409-7134ff3c332f}" ma:taxonomyMulti="true" ma:sspId="e385fb40-52d4-4fae-9c5b-3e8ff8a5878e" ma:termSetId="09814cd3-568e-fe90-9814-8d621ff8fb84" ma:anchorId="fba54fb3-c3e1-fe81-a776-ca4b69148c4d" ma:open="true" ma:isKeyword="false">
      <xsd:complexType>
        <xsd:sequence>
          <xsd:element ref="pc:Terms" minOccurs="0" maxOccurs="1"/>
        </xsd:sequence>
      </xsd:complexType>
    </xsd:element>
    <xsd:element name="MediaServiceLocation" ma:index="26" nillable="true" ma:displayName="Location" ma:hidden="true" ma:internalName="MediaServiceLocation" ma:readOnly="true">
      <xsd:simpleType>
        <xsd:restriction base="dms:Text"/>
      </xsd:simpleType>
    </xsd:element>
    <xsd:element name="MediaLengthInSeconds" ma:index="27" nillable="true" ma:displayName="MediaLengthInSeconds" ma:hidden="true" ma:internalName="MediaLengthInSeconds" ma:readOnly="true">
      <xsd:simpleType>
        <xsd:restriction base="dms:Unknown"/>
      </xsd:simpleType>
    </xsd:element>
    <xsd:element name="Background" ma:index="28" nillable="true" ma:displayName="Background" ma:default="0" ma:format="Dropdown" ma:internalName="Background">
      <xsd:simpleType>
        <xsd:restriction base="dms:Boolean"/>
      </xsd:simpleType>
    </xsd:element>
  </xsd:schema>
  <xsd:schema xmlns:xsd="http://www.w3.org/2001/XMLSchema" xmlns:xs="http://www.w3.org/2001/XMLSchema" xmlns:dms="http://schemas.microsoft.com/office/2006/documentManagement/types" xmlns:pc="http://schemas.microsoft.com/office/infopath/2007/PartnerControls" targetNamespace="16c05727-aa75-4e4a-9b5f-8a80a1165891" elementFormDefault="qualified">
    <xsd:import namespace="http://schemas.microsoft.com/office/2006/documentManagement/types"/>
    <xsd:import namespace="http://schemas.microsoft.com/office/infopath/2007/PartnerControls"/>
    <xsd:element name="SharedWithUsers" ma:index="14" nillable="true" ma:displayName="Shared With" ma:hidden="true"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hidden="true" ma:internalName="SharedWithDetail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230e9df3-be65-4c73-a93b-d1236ebd677e" elementFormDefault="qualified">
    <xsd:import namespace="http://schemas.microsoft.com/office/2006/documentManagement/types"/>
    <xsd:import namespace="http://schemas.microsoft.com/office/infopath/2007/PartnerControls"/>
    <xsd:element name="TaxCatchAll" ma:index="23" nillable="true" ma:displayName="Taxonomy Catch All Column" ma:hidden="true" ma:list="{3f6bfcbc-3db3-4ae6-bd76-326f0798ad28}" ma:internalName="TaxCatchAll" ma:readOnly="false" ma:showField="CatchAllData" ma:web="16c05727-aa75-4e4a-9b5f-8a80a1165891">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displayName="Content Type"/>
        <xsd:element ref="dc:title" minOccurs="0" maxOccurs="1" ma:index="1"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_ip_UnifiedCompliancePolicyUIAction xmlns="http://schemas.microsoft.com/sharepoint/v3" xsi:nil="true"/>
    <Image xmlns="71af3243-3dd4-4a8d-8c0d-dd76da1f02a5">
      <Url xsi:nil="true"/>
      <Description xsi:nil="true"/>
    </Image>
    <Status xmlns="71af3243-3dd4-4a8d-8c0d-dd76da1f02a5">Not started</Status>
    <Background xmlns="71af3243-3dd4-4a8d-8c0d-dd76da1f02a5">false</Background>
    <_ip_UnifiedCompliancePolicyProperties xmlns="http://schemas.microsoft.com/sharepoint/v3" xsi:nil="true"/>
    <ImageTagsTaxHTField xmlns="71af3243-3dd4-4a8d-8c0d-dd76da1f02a5">
      <Terms xmlns="http://schemas.microsoft.com/office/infopath/2007/PartnerControls"/>
    </ImageTagsTaxHTField>
    <TaxCatchAll xmlns="230e9df3-be65-4c73-a93b-d1236ebd677e" xsi:nil="true"/>
    <MediaServiceKeyPoints xmlns="71af3243-3dd4-4a8d-8c0d-dd76da1f02a5" xsi:nil="true"/>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A7D90517-43A3-4BC6-B197-5C7B7D3DBCAD}">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microsoft.com/sharepoint/v3"/>
    <ds:schemaRef ds:uri="71af3243-3dd4-4a8d-8c0d-dd76da1f02a5"/>
    <ds:schemaRef ds:uri="16c05727-aa75-4e4a-9b5f-8a80a1165891"/>
    <ds:schemaRef ds:uri="230e9df3-be65-4c73-a93b-d1236ebd677e"/>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61D9A46C-D3F3-4D45-B248-B831C6B5FC85}">
  <ds:schemaRefs>
    <ds:schemaRef ds:uri="http://schemas.microsoft.com/office/2006/metadata/properties"/>
    <ds:schemaRef ds:uri="http://schemas.microsoft.com/office/infopath/2007/PartnerControls"/>
    <ds:schemaRef ds:uri="http://schemas.microsoft.com/sharepoint/v3"/>
    <ds:schemaRef ds:uri="71af3243-3dd4-4a8d-8c0d-dd76da1f02a5"/>
    <ds:schemaRef ds:uri="230e9df3-be65-4c73-a93b-d1236ebd677e"/>
  </ds:schemaRefs>
</ds:datastoreItem>
</file>

<file path=customXml/itemProps3.xml><?xml version="1.0" encoding="utf-8"?>
<ds:datastoreItem xmlns:ds="http://schemas.openxmlformats.org/officeDocument/2006/customXml" ds:itemID="{5FA78568-A730-4D3B-A489-FD854E91254A}">
  <ds:schemaRefs>
    <ds:schemaRef ds:uri="http://schemas.microsoft.com/sharepoint/v3/contenttype/forms"/>
  </ds:schemaRefs>
</ds:datastoreItem>
</file>

<file path=docMetadata/LabelInfo.xml><?xml version="1.0" encoding="utf-8"?>
<clbl:labelList xmlns:clbl="http://schemas.microsoft.com/office/2020/mipLabelMetadata"/>
</file>

<file path=docProps/app.xml><?xml version="1.0" encoding="utf-8"?>
<Properties xmlns="http://schemas.openxmlformats.org/officeDocument/2006/extended-properties" xmlns:vt="http://schemas.openxmlformats.org/officeDocument/2006/docPropsVTypes">
  <Template>{C9593001-977A-41C9-A27A-C06EE9240DE7}tf11429527_win32</Template>
  <TotalTime>726</TotalTime>
  <Words>3938</Words>
  <Application>Microsoft Office PowerPoint</Application>
  <PresentationFormat>Widescreen</PresentationFormat>
  <Paragraphs>258</Paragraphs>
  <Slides>37</Slides>
  <Notes>13</Notes>
  <HiddenSlides>0</HiddenSlides>
  <MMClips>0</MMClips>
  <ScaleCrop>false</ScaleCrop>
  <HeadingPairs>
    <vt:vector size="6" baseType="variant">
      <vt:variant>
        <vt:lpstr>Fonts Used</vt:lpstr>
      </vt:variant>
      <vt:variant>
        <vt:i4>13</vt:i4>
      </vt:variant>
      <vt:variant>
        <vt:lpstr>Theme</vt:lpstr>
      </vt:variant>
      <vt:variant>
        <vt:i4>4</vt:i4>
      </vt:variant>
      <vt:variant>
        <vt:lpstr>Slide Titles</vt:lpstr>
      </vt:variant>
      <vt:variant>
        <vt:i4>37</vt:i4>
      </vt:variant>
    </vt:vector>
  </HeadingPairs>
  <TitlesOfParts>
    <vt:vector size="54" baseType="lpstr">
      <vt:lpstr>Aptos</vt:lpstr>
      <vt:lpstr>Aptos (Body)</vt:lpstr>
      <vt:lpstr>Aptos Display</vt:lpstr>
      <vt:lpstr>Arial</vt:lpstr>
      <vt:lpstr>Calibri</vt:lpstr>
      <vt:lpstr>Century Gothic</vt:lpstr>
      <vt:lpstr>Century Schoolbook</vt:lpstr>
      <vt:lpstr>Karla</vt:lpstr>
      <vt:lpstr>Symbol</vt:lpstr>
      <vt:lpstr>Times New Roman</vt:lpstr>
      <vt:lpstr>Univers Condensed Light</vt:lpstr>
      <vt:lpstr>Wingdings</vt:lpstr>
      <vt:lpstr>Wingdings 2</vt:lpstr>
      <vt:lpstr>Office Theme</vt:lpstr>
      <vt:lpstr>1_office theme</vt:lpstr>
      <vt:lpstr>2_office theme</vt:lpstr>
      <vt:lpstr>Oriel</vt:lpstr>
      <vt:lpstr>PowerPoint Presentation</vt:lpstr>
      <vt:lpstr>GROUP PRESENTATION</vt:lpstr>
      <vt:lpstr>Topic: Recruitment and selection</vt:lpstr>
      <vt:lpstr>Overview of Recruitment at Amazon</vt:lpstr>
      <vt:lpstr>Current HR Policies and Practices</vt:lpstr>
      <vt:lpstr>Role of Line Managers in Recruitment</vt:lpstr>
      <vt:lpstr>Strategic Alignment with Amazon’s Goals</vt:lpstr>
      <vt:lpstr>Key HR Challenges at Amazon</vt:lpstr>
      <vt:lpstr>Practical Recommendations</vt:lpstr>
      <vt:lpstr>Conclusion </vt:lpstr>
      <vt:lpstr>Reference List</vt:lpstr>
      <vt:lpstr>Topic: Training and development</vt:lpstr>
      <vt:lpstr> Training and Development Practices at Amazon </vt:lpstr>
      <vt:lpstr>Current HR Policies and Practices</vt:lpstr>
      <vt:lpstr>Role of Line Managers</vt:lpstr>
      <vt:lpstr>Strategic Alignment with Company Goals</vt:lpstr>
      <vt:lpstr>Key HR Challenges</vt:lpstr>
      <vt:lpstr>Practical Recommendations</vt:lpstr>
      <vt:lpstr>References </vt:lpstr>
      <vt:lpstr>PowerPoint Presentation</vt:lpstr>
      <vt:lpstr>Topic: Performance management</vt:lpstr>
      <vt:lpstr>PowerPoint Presentation</vt:lpstr>
      <vt:lpstr>PowerPoint Presentation</vt:lpstr>
      <vt:lpstr>PowerPoint Presentation</vt:lpstr>
      <vt:lpstr>PowerPoint Presentation</vt:lpstr>
      <vt:lpstr>PowerPoint Presentation</vt:lpstr>
      <vt:lpstr>PowerPoint Presentation</vt:lpstr>
      <vt:lpstr>Conclusion </vt:lpstr>
      <vt:lpstr>Reference List</vt:lpstr>
      <vt:lpstr>LCMB7023: Human Capital Management</vt:lpstr>
      <vt:lpstr>Introduction </vt:lpstr>
      <vt:lpstr>HR practices and policies</vt:lpstr>
      <vt:lpstr>Part played by line managers in implementation</vt:lpstr>
      <vt:lpstr>HR challenges and practices </vt:lpstr>
      <vt:lpstr>Practical recommendations</vt:lpstr>
      <vt:lpstr>References </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Krinal Gandhi</dc:creator>
  <cp:lastModifiedBy>Krinal Gandhi</cp:lastModifiedBy>
  <cp:revision>5</cp:revision>
  <dcterms:created xsi:type="dcterms:W3CDTF">2025-11-02T11:43:19Z</dcterms:created>
  <dcterms:modified xsi:type="dcterms:W3CDTF">2025-11-03T11:14:34Z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0x01010079F111ED35F8CC479449609E8A0923A6</vt:lpwstr>
  </property>
</Properties>
</file>