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695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988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657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663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32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907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950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870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65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505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1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080DD-055B-4D6E-9211-B262FD8B23BC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21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Organisational Consultancy Week 4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389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smtClean="0"/>
              <a:t>The Project Initiation Document</a:t>
            </a:r>
            <a:br>
              <a:rPr lang="en-GB" b="1" dirty="0" smtClean="0"/>
            </a:br>
            <a:r>
              <a:rPr lang="en-GB" b="1" dirty="0" smtClean="0"/>
              <a:t>Summary and Recap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54967"/>
            <a:ext cx="10515600" cy="2615747"/>
          </a:xfrm>
        </p:spPr>
        <p:txBody>
          <a:bodyPr/>
          <a:lstStyle/>
          <a:p>
            <a:r>
              <a:rPr lang="en-GB" dirty="0" smtClean="0"/>
              <a:t>A proposal for a project with a company</a:t>
            </a:r>
          </a:p>
          <a:p>
            <a:pPr marL="0" indent="0">
              <a:buNone/>
            </a:pPr>
            <a:r>
              <a:rPr lang="en-GB" dirty="0" smtClean="0"/>
              <a:t>   </a:t>
            </a:r>
            <a:r>
              <a:rPr lang="en-GB" dirty="0" smtClean="0">
                <a:solidFill>
                  <a:srgbClr val="FF0000"/>
                </a:solidFill>
              </a:rPr>
              <a:t>NOT</a:t>
            </a:r>
            <a:r>
              <a:rPr lang="en-GB" dirty="0" smtClean="0"/>
              <a:t> the project itself.</a:t>
            </a:r>
          </a:p>
          <a:p>
            <a:endParaRPr lang="en-GB" dirty="0" smtClean="0"/>
          </a:p>
          <a:p>
            <a:r>
              <a:rPr lang="en-GB" dirty="0" smtClean="0"/>
              <a:t>Your PID tries to sell your project and yourself to the company – do not give them solutions in this document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611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should be covered in the PID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Project objectives</a:t>
            </a:r>
            <a:r>
              <a:rPr lang="en-GB" dirty="0"/>
              <a:t> - must be SMART: Specific, measurable, achievable, realistic and time bound</a:t>
            </a:r>
          </a:p>
          <a:p>
            <a:r>
              <a:rPr lang="en-GB" b="1" dirty="0"/>
              <a:t>Project justification</a:t>
            </a:r>
            <a:r>
              <a:rPr lang="en-GB" dirty="0"/>
              <a:t> – why is the project necessary</a:t>
            </a:r>
          </a:p>
          <a:p>
            <a:r>
              <a:rPr lang="en-GB" b="1" dirty="0"/>
              <a:t>Business Case and Approach</a:t>
            </a:r>
            <a:r>
              <a:rPr lang="en-GB" dirty="0"/>
              <a:t> – background and key literature</a:t>
            </a:r>
          </a:p>
          <a:p>
            <a:r>
              <a:rPr lang="en-GB" b="1" dirty="0"/>
              <a:t>Project team</a:t>
            </a:r>
            <a:r>
              <a:rPr lang="en-GB" dirty="0"/>
              <a:t> (yourself) – why should </a:t>
            </a:r>
            <a:r>
              <a:rPr lang="en-GB" i="1" dirty="0"/>
              <a:t>you</a:t>
            </a:r>
            <a:r>
              <a:rPr lang="en-GB" dirty="0"/>
              <a:t> be the consultant? Sell yourself but be realistic.</a:t>
            </a:r>
          </a:p>
          <a:p>
            <a:r>
              <a:rPr lang="en-GB" b="1" dirty="0"/>
              <a:t>Planned communication strategy</a:t>
            </a:r>
            <a:r>
              <a:rPr lang="en-GB" dirty="0"/>
              <a:t> – how would or will you communicate with the company?</a:t>
            </a:r>
          </a:p>
          <a:p>
            <a:r>
              <a:rPr lang="en-GB" b="1" dirty="0"/>
              <a:t>Project plan</a:t>
            </a:r>
            <a:r>
              <a:rPr lang="en-GB" dirty="0"/>
              <a:t> – what you want to do and a time plan</a:t>
            </a:r>
          </a:p>
          <a:p>
            <a:r>
              <a:rPr lang="en-GB" b="1" dirty="0"/>
              <a:t>Research methodology</a:t>
            </a:r>
            <a:r>
              <a:rPr lang="en-GB" dirty="0"/>
              <a:t> – which research methods are you going to use and why</a:t>
            </a:r>
          </a:p>
          <a:p>
            <a:r>
              <a:rPr lang="en-GB" b="1" dirty="0"/>
              <a:t>Costs</a:t>
            </a:r>
            <a:r>
              <a:rPr lang="en-GB" dirty="0"/>
              <a:t> – which costs is the project likely to incur?</a:t>
            </a:r>
          </a:p>
          <a:p>
            <a:r>
              <a:rPr lang="en-GB" b="1" dirty="0"/>
              <a:t>Quality assurance, risk management and ethics</a:t>
            </a:r>
            <a:endParaRPr lang="en-GB" dirty="0"/>
          </a:p>
          <a:p>
            <a:r>
              <a:rPr lang="en-GB" b="1" dirty="0"/>
              <a:t>Benefits</a:t>
            </a:r>
            <a:r>
              <a:rPr lang="en-GB" dirty="0"/>
              <a:t> to the company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771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Group Seminar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NHS PID Example – Read and </a:t>
            </a:r>
            <a:r>
              <a:rPr lang="en-GB" dirty="0" smtClean="0"/>
              <a:t>Discuss</a:t>
            </a:r>
          </a:p>
          <a:p>
            <a:endParaRPr lang="en-GB" dirty="0"/>
          </a:p>
          <a:p>
            <a:r>
              <a:rPr lang="en-GB" dirty="0" smtClean="0"/>
              <a:t>Review Karen Brown case and </a:t>
            </a:r>
            <a:r>
              <a:rPr lang="en-GB" smtClean="0"/>
              <a:t>write group PID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418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181</Words>
  <Application>Microsoft Office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Organisational Consultancy Week 4</vt:lpstr>
      <vt:lpstr>The Project Initiation Document Summary and Recap</vt:lpstr>
      <vt:lpstr>What should be covered in the PID</vt:lpstr>
      <vt:lpstr>Group Seminar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Consultancy Week 4</dc:title>
  <dc:creator>RM</dc:creator>
  <cp:lastModifiedBy>SAW-1</cp:lastModifiedBy>
  <cp:revision>5</cp:revision>
  <dcterms:created xsi:type="dcterms:W3CDTF">2016-10-19T17:47:13Z</dcterms:created>
  <dcterms:modified xsi:type="dcterms:W3CDTF">2016-11-09T12:10:07Z</dcterms:modified>
</cp:coreProperties>
</file>