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62" r:id="rId5"/>
    <p:sldId id="264" r:id="rId6"/>
    <p:sldId id="265" r:id="rId7"/>
    <p:sldId id="263" r:id="rId8"/>
    <p:sldId id="266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1914888-5392-451E-88CB-F2390909A338}" v="9" dt="2021-12-08T20:54:15.34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0" d="100"/>
          <a:sy n="110" d="100"/>
        </p:scale>
        <p:origin x="576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ULOBA MUKWAKANI BULOBA MUKWAKANI" userId="984bccd08a14502f" providerId="LiveId" clId="{71914888-5392-451E-88CB-F2390909A338}"/>
    <pc:docChg chg="undo custSel addSld delSld modSld">
      <pc:chgData name="BULOBA MUKWAKANI BULOBA MUKWAKANI" userId="984bccd08a14502f" providerId="LiveId" clId="{71914888-5392-451E-88CB-F2390909A338}" dt="2021-12-10T20:32:06.053" v="927" actId="20577"/>
      <pc:docMkLst>
        <pc:docMk/>
      </pc:docMkLst>
      <pc:sldChg chg="addSp delSp modSp mod setBg">
        <pc:chgData name="BULOBA MUKWAKANI BULOBA MUKWAKANI" userId="984bccd08a14502f" providerId="LiveId" clId="{71914888-5392-451E-88CB-F2390909A338}" dt="2021-12-08T20:41:08.103" v="245" actId="14100"/>
        <pc:sldMkLst>
          <pc:docMk/>
          <pc:sldMk cId="2711048554" sldId="256"/>
        </pc:sldMkLst>
        <pc:spChg chg="mod">
          <ac:chgData name="BULOBA MUKWAKANI BULOBA MUKWAKANI" userId="984bccd08a14502f" providerId="LiveId" clId="{71914888-5392-451E-88CB-F2390909A338}" dt="2021-12-08T20:40:48.245" v="244" actId="255"/>
          <ac:spMkLst>
            <pc:docMk/>
            <pc:sldMk cId="2711048554" sldId="256"/>
            <ac:spMk id="2" creationId="{8D3FA654-D91D-466B-A4FA-6F3622025C51}"/>
          </ac:spMkLst>
        </pc:spChg>
        <pc:spChg chg="mod">
          <ac:chgData name="BULOBA MUKWAKANI BULOBA MUKWAKANI" userId="984bccd08a14502f" providerId="LiveId" clId="{71914888-5392-451E-88CB-F2390909A338}" dt="2021-12-08T20:40:37.795" v="243" actId="255"/>
          <ac:spMkLst>
            <pc:docMk/>
            <pc:sldMk cId="2711048554" sldId="256"/>
            <ac:spMk id="3" creationId="{D1AF24DA-572B-4EEE-81C1-8DFF7F6076F2}"/>
          </ac:spMkLst>
        </pc:spChg>
        <pc:spChg chg="add">
          <ac:chgData name="BULOBA MUKWAKANI BULOBA MUKWAKANI" userId="984bccd08a14502f" providerId="LiveId" clId="{71914888-5392-451E-88CB-F2390909A338}" dt="2021-12-08T20:39:47.206" v="236" actId="26606"/>
          <ac:spMkLst>
            <pc:docMk/>
            <pc:sldMk cId="2711048554" sldId="256"/>
            <ac:spMk id="12" creationId="{279E1FA4-890B-4B99-B1AD-AA4B78666B54}"/>
          </ac:spMkLst>
        </pc:spChg>
        <pc:spChg chg="add">
          <ac:chgData name="BULOBA MUKWAKANI BULOBA MUKWAKANI" userId="984bccd08a14502f" providerId="LiveId" clId="{71914888-5392-451E-88CB-F2390909A338}" dt="2021-12-08T20:39:47.206" v="236" actId="26606"/>
          <ac:spMkLst>
            <pc:docMk/>
            <pc:sldMk cId="2711048554" sldId="256"/>
            <ac:spMk id="14" creationId="{BBEE58B7-C53C-4E7B-A78E-2C44E3E05C59}"/>
          </ac:spMkLst>
        </pc:spChg>
        <pc:spChg chg="add">
          <ac:chgData name="BULOBA MUKWAKANI BULOBA MUKWAKANI" userId="984bccd08a14502f" providerId="LiveId" clId="{71914888-5392-451E-88CB-F2390909A338}" dt="2021-12-08T20:39:47.206" v="236" actId="26606"/>
          <ac:spMkLst>
            <pc:docMk/>
            <pc:sldMk cId="2711048554" sldId="256"/>
            <ac:spMk id="20" creationId="{29BCA0E2-0826-4688-8066-477F24371DDD}"/>
          </ac:spMkLst>
        </pc:spChg>
        <pc:grpChg chg="add">
          <ac:chgData name="BULOBA MUKWAKANI BULOBA MUKWAKANI" userId="984bccd08a14502f" providerId="LiveId" clId="{71914888-5392-451E-88CB-F2390909A338}" dt="2021-12-08T20:39:47.206" v="236" actId="26606"/>
          <ac:grpSpMkLst>
            <pc:docMk/>
            <pc:sldMk cId="2711048554" sldId="256"/>
            <ac:grpSpMk id="16" creationId="{B4BA1F0E-270C-4AB7-809E-DBD5AB89665E}"/>
          </ac:grpSpMkLst>
        </pc:grpChg>
        <pc:picChg chg="add mod ord">
          <ac:chgData name="BULOBA MUKWAKANI BULOBA MUKWAKANI" userId="984bccd08a14502f" providerId="LiveId" clId="{71914888-5392-451E-88CB-F2390909A338}" dt="2021-12-08T20:41:08.103" v="245" actId="14100"/>
          <ac:picMkLst>
            <pc:docMk/>
            <pc:sldMk cId="2711048554" sldId="256"/>
            <ac:picMk id="5" creationId="{F5F8F0DB-F193-4A4D-8314-F40E80811B27}"/>
          </ac:picMkLst>
        </pc:picChg>
        <pc:picChg chg="add del">
          <ac:chgData name="BULOBA MUKWAKANI BULOBA MUKWAKANI" userId="984bccd08a14502f" providerId="LiveId" clId="{71914888-5392-451E-88CB-F2390909A338}" dt="2021-12-08T20:38:52.810" v="234"/>
          <ac:picMkLst>
            <pc:docMk/>
            <pc:sldMk cId="2711048554" sldId="256"/>
            <ac:picMk id="6" creationId="{0CFEC763-31B7-4033-A6FD-895FB72C8EB7}"/>
          </ac:picMkLst>
        </pc:picChg>
        <pc:picChg chg="add mod">
          <ac:chgData name="BULOBA MUKWAKANI BULOBA MUKWAKANI" userId="984bccd08a14502f" providerId="LiveId" clId="{71914888-5392-451E-88CB-F2390909A338}" dt="2021-12-08T20:39:47.206" v="236" actId="26606"/>
          <ac:picMkLst>
            <pc:docMk/>
            <pc:sldMk cId="2711048554" sldId="256"/>
            <ac:picMk id="7" creationId="{1859F619-D525-449A-BD54-F08FADFE154A}"/>
          </ac:picMkLst>
        </pc:picChg>
        <pc:picChg chg="add">
          <ac:chgData name="BULOBA MUKWAKANI BULOBA MUKWAKANI" userId="984bccd08a14502f" providerId="LiveId" clId="{71914888-5392-451E-88CB-F2390909A338}" dt="2021-12-08T20:39:47.206" v="236" actId="26606"/>
          <ac:picMkLst>
            <pc:docMk/>
            <pc:sldMk cId="2711048554" sldId="256"/>
            <ac:picMk id="24" creationId="{6B708961-E777-4956-A983-78A4F532F460}"/>
          </ac:picMkLst>
        </pc:picChg>
        <pc:cxnChg chg="add">
          <ac:chgData name="BULOBA MUKWAKANI BULOBA MUKWAKANI" userId="984bccd08a14502f" providerId="LiveId" clId="{71914888-5392-451E-88CB-F2390909A338}" dt="2021-12-08T20:39:47.206" v="236" actId="26606"/>
          <ac:cxnSpMkLst>
            <pc:docMk/>
            <pc:sldMk cId="2711048554" sldId="256"/>
            <ac:cxnSpMk id="22" creationId="{4C3F4B1E-3EAB-415B-825A-464AAF1D7510}"/>
          </ac:cxnSpMkLst>
        </pc:cxnChg>
        <pc:cxnChg chg="add">
          <ac:chgData name="BULOBA MUKWAKANI BULOBA MUKWAKANI" userId="984bccd08a14502f" providerId="LiveId" clId="{71914888-5392-451E-88CB-F2390909A338}" dt="2021-12-08T20:39:47.206" v="236" actId="26606"/>
          <ac:cxnSpMkLst>
            <pc:docMk/>
            <pc:sldMk cId="2711048554" sldId="256"/>
            <ac:cxnSpMk id="26" creationId="{59D3B50E-372C-47D8-BC90-104318AD8B8F}"/>
          </ac:cxnSpMkLst>
        </pc:cxnChg>
      </pc:sldChg>
      <pc:sldChg chg="addSp modSp mod setBg">
        <pc:chgData name="BULOBA MUKWAKANI BULOBA MUKWAKANI" userId="984bccd08a14502f" providerId="LiveId" clId="{71914888-5392-451E-88CB-F2390909A338}" dt="2021-12-10T20:28:33.090" v="717" actId="20577"/>
        <pc:sldMkLst>
          <pc:docMk/>
          <pc:sldMk cId="326206362" sldId="257"/>
        </pc:sldMkLst>
        <pc:spChg chg="mod">
          <ac:chgData name="BULOBA MUKWAKANI BULOBA MUKWAKANI" userId="984bccd08a14502f" providerId="LiveId" clId="{71914888-5392-451E-88CB-F2390909A338}" dt="2021-12-10T20:28:33.090" v="717" actId="20577"/>
          <ac:spMkLst>
            <pc:docMk/>
            <pc:sldMk cId="326206362" sldId="257"/>
            <ac:spMk id="2" creationId="{1E108274-6F6E-46B7-910B-902B90BAA5A0}"/>
          </ac:spMkLst>
        </pc:spChg>
        <pc:spChg chg="mod">
          <ac:chgData name="BULOBA MUKWAKANI BULOBA MUKWAKANI" userId="984bccd08a14502f" providerId="LiveId" clId="{71914888-5392-451E-88CB-F2390909A338}" dt="2021-12-10T20:27:53.834" v="704" actId="20577"/>
          <ac:spMkLst>
            <pc:docMk/>
            <pc:sldMk cId="326206362" sldId="257"/>
            <ac:spMk id="3" creationId="{29C4DC57-EB03-4FE9-81A1-CC28C21BCFB2}"/>
          </ac:spMkLst>
        </pc:spChg>
        <pc:grpChg chg="add">
          <ac:chgData name="BULOBA MUKWAKANI BULOBA MUKWAKANI" userId="984bccd08a14502f" providerId="LiveId" clId="{71914888-5392-451E-88CB-F2390909A338}" dt="2021-12-08T20:22:53.240" v="193" actId="26606"/>
          <ac:grpSpMkLst>
            <pc:docMk/>
            <pc:sldMk cId="326206362" sldId="257"/>
            <ac:grpSpMk id="9" creationId="{93401815-9C3D-43EE-B4E4-2504090CEF01}"/>
          </ac:grpSpMkLst>
        </pc:grpChg>
        <pc:picChg chg="add mod">
          <ac:chgData name="BULOBA MUKWAKANI BULOBA MUKWAKANI" userId="984bccd08a14502f" providerId="LiveId" clId="{71914888-5392-451E-88CB-F2390909A338}" dt="2021-12-08T20:22:53.240" v="193" actId="26606"/>
          <ac:picMkLst>
            <pc:docMk/>
            <pc:sldMk cId="326206362" sldId="257"/>
            <ac:picMk id="4" creationId="{22DC772D-4830-44AC-ABAC-DF0871EEC72B}"/>
          </ac:picMkLst>
        </pc:picChg>
      </pc:sldChg>
      <pc:sldChg chg="modSp mod">
        <pc:chgData name="BULOBA MUKWAKANI BULOBA MUKWAKANI" userId="984bccd08a14502f" providerId="LiveId" clId="{71914888-5392-451E-88CB-F2390909A338}" dt="2021-12-08T20:21:28.738" v="189" actId="20577"/>
        <pc:sldMkLst>
          <pc:docMk/>
          <pc:sldMk cId="1937752679" sldId="258"/>
        </pc:sldMkLst>
        <pc:spChg chg="mod">
          <ac:chgData name="BULOBA MUKWAKANI BULOBA MUKWAKANI" userId="984bccd08a14502f" providerId="LiveId" clId="{71914888-5392-451E-88CB-F2390909A338}" dt="2021-12-08T20:21:28.738" v="189" actId="20577"/>
          <ac:spMkLst>
            <pc:docMk/>
            <pc:sldMk cId="1937752679" sldId="258"/>
            <ac:spMk id="2" creationId="{38C7625E-87FA-4E1D-AF75-9FD8D2C19E1D}"/>
          </ac:spMkLst>
        </pc:spChg>
      </pc:sldChg>
      <pc:sldChg chg="del">
        <pc:chgData name="BULOBA MUKWAKANI BULOBA MUKWAKANI" userId="984bccd08a14502f" providerId="LiveId" clId="{71914888-5392-451E-88CB-F2390909A338}" dt="2021-12-08T20:26:39.779" v="211" actId="2696"/>
        <pc:sldMkLst>
          <pc:docMk/>
          <pc:sldMk cId="398865631" sldId="260"/>
        </pc:sldMkLst>
      </pc:sldChg>
      <pc:sldChg chg="addSp delSp modSp mod setBg setClrOvrMap">
        <pc:chgData name="BULOBA MUKWAKANI BULOBA MUKWAKANI" userId="984bccd08a14502f" providerId="LiveId" clId="{71914888-5392-451E-88CB-F2390909A338}" dt="2021-12-08T20:26:09.118" v="210" actId="26606"/>
        <pc:sldMkLst>
          <pc:docMk/>
          <pc:sldMk cId="2417416824" sldId="262"/>
        </pc:sldMkLst>
        <pc:spChg chg="mod">
          <ac:chgData name="BULOBA MUKWAKANI BULOBA MUKWAKANI" userId="984bccd08a14502f" providerId="LiveId" clId="{71914888-5392-451E-88CB-F2390909A338}" dt="2021-12-08T20:21:48.742" v="191" actId="26606"/>
          <ac:spMkLst>
            <pc:docMk/>
            <pc:sldMk cId="2417416824" sldId="262"/>
            <ac:spMk id="2" creationId="{561E8630-AEB2-409A-AB3B-5F5AFEA9A9AA}"/>
          </ac:spMkLst>
        </pc:spChg>
        <pc:spChg chg="del mod">
          <ac:chgData name="BULOBA MUKWAKANI BULOBA MUKWAKANI" userId="984bccd08a14502f" providerId="LiveId" clId="{71914888-5392-451E-88CB-F2390909A338}" dt="2021-12-08T20:26:09.118" v="210" actId="26606"/>
          <ac:spMkLst>
            <pc:docMk/>
            <pc:sldMk cId="2417416824" sldId="262"/>
            <ac:spMk id="3" creationId="{8253026F-8EC7-469F-BB49-8A2B1088C293}"/>
          </ac:spMkLst>
        </pc:spChg>
        <pc:spChg chg="add">
          <ac:chgData name="BULOBA MUKWAKANI BULOBA MUKWAKANI" userId="984bccd08a14502f" providerId="LiveId" clId="{71914888-5392-451E-88CB-F2390909A338}" dt="2021-12-08T20:21:48.742" v="191" actId="26606"/>
          <ac:spMkLst>
            <pc:docMk/>
            <pc:sldMk cId="2417416824" sldId="262"/>
            <ac:spMk id="9" creationId="{C6870151-9189-4C3A-8379-EF3D95827A0A}"/>
          </ac:spMkLst>
        </pc:spChg>
        <pc:spChg chg="add">
          <ac:chgData name="BULOBA MUKWAKANI BULOBA MUKWAKANI" userId="984bccd08a14502f" providerId="LiveId" clId="{71914888-5392-451E-88CB-F2390909A338}" dt="2021-12-08T20:21:48.742" v="191" actId="26606"/>
          <ac:spMkLst>
            <pc:docMk/>
            <pc:sldMk cId="2417416824" sldId="262"/>
            <ac:spMk id="11" creationId="{123EA69C-102A-4DD0-9547-05DCD271D159}"/>
          </ac:spMkLst>
        </pc:spChg>
        <pc:spChg chg="add">
          <ac:chgData name="BULOBA MUKWAKANI BULOBA MUKWAKANI" userId="984bccd08a14502f" providerId="LiveId" clId="{71914888-5392-451E-88CB-F2390909A338}" dt="2021-12-08T20:21:48.742" v="191" actId="26606"/>
          <ac:spMkLst>
            <pc:docMk/>
            <pc:sldMk cId="2417416824" sldId="262"/>
            <ac:spMk id="13" creationId="{6A862265-5CA3-4C40-8582-7534C3B03C2A}"/>
          </ac:spMkLst>
        </pc:spChg>
        <pc:spChg chg="add">
          <ac:chgData name="BULOBA MUKWAKANI BULOBA MUKWAKANI" userId="984bccd08a14502f" providerId="LiveId" clId="{71914888-5392-451E-88CB-F2390909A338}" dt="2021-12-08T20:21:48.742" v="191" actId="26606"/>
          <ac:spMkLst>
            <pc:docMk/>
            <pc:sldMk cId="2417416824" sldId="262"/>
            <ac:spMk id="15" creationId="{600EF80B-0391-4082-9AF5-F15B091B4CE9}"/>
          </ac:spMkLst>
        </pc:spChg>
        <pc:spChg chg="add">
          <ac:chgData name="BULOBA MUKWAKANI BULOBA MUKWAKANI" userId="984bccd08a14502f" providerId="LiveId" clId="{71914888-5392-451E-88CB-F2390909A338}" dt="2021-12-08T20:21:48.742" v="191" actId="26606"/>
          <ac:spMkLst>
            <pc:docMk/>
            <pc:sldMk cId="2417416824" sldId="262"/>
            <ac:spMk id="19" creationId="{3FBF03E8-C602-4192-9C52-F84B29FDCC88}"/>
          </ac:spMkLst>
        </pc:spChg>
        <pc:graphicFrameChg chg="add">
          <ac:chgData name="BULOBA MUKWAKANI BULOBA MUKWAKANI" userId="984bccd08a14502f" providerId="LiveId" clId="{71914888-5392-451E-88CB-F2390909A338}" dt="2021-12-08T20:26:09.118" v="210" actId="26606"/>
          <ac:graphicFrameMkLst>
            <pc:docMk/>
            <pc:sldMk cId="2417416824" sldId="262"/>
            <ac:graphicFrameMk id="21" creationId="{046A3A99-43F5-4676-9939-94B550F86F4F}"/>
          </ac:graphicFrameMkLst>
        </pc:graphicFrameChg>
        <pc:picChg chg="add mod ord">
          <ac:chgData name="BULOBA MUKWAKANI BULOBA MUKWAKANI" userId="984bccd08a14502f" providerId="LiveId" clId="{71914888-5392-451E-88CB-F2390909A338}" dt="2021-12-08T20:21:48.742" v="191" actId="26606"/>
          <ac:picMkLst>
            <pc:docMk/>
            <pc:sldMk cId="2417416824" sldId="262"/>
            <ac:picMk id="4" creationId="{BE86940B-EA53-429F-8656-6FE8494F048F}"/>
          </ac:picMkLst>
        </pc:picChg>
        <pc:cxnChg chg="add">
          <ac:chgData name="BULOBA MUKWAKANI BULOBA MUKWAKANI" userId="984bccd08a14502f" providerId="LiveId" clId="{71914888-5392-451E-88CB-F2390909A338}" dt="2021-12-08T20:21:48.742" v="191" actId="26606"/>
          <ac:cxnSpMkLst>
            <pc:docMk/>
            <pc:sldMk cId="2417416824" sldId="262"/>
            <ac:cxnSpMk id="17" creationId="{D33AC32D-5F44-45F7-A0BD-7C11A86BED57}"/>
          </ac:cxnSpMkLst>
        </pc:cxnChg>
      </pc:sldChg>
      <pc:sldChg chg="modSp mod">
        <pc:chgData name="BULOBA MUKWAKANI BULOBA MUKWAKANI" userId="984bccd08a14502f" providerId="LiveId" clId="{71914888-5392-451E-88CB-F2390909A338}" dt="2021-12-10T20:32:06.053" v="927" actId="20577"/>
        <pc:sldMkLst>
          <pc:docMk/>
          <pc:sldMk cId="2821993034" sldId="263"/>
        </pc:sldMkLst>
        <pc:spChg chg="mod">
          <ac:chgData name="BULOBA MUKWAKANI BULOBA MUKWAKANI" userId="984bccd08a14502f" providerId="LiveId" clId="{71914888-5392-451E-88CB-F2390909A338}" dt="2021-12-10T20:32:06.053" v="927" actId="20577"/>
          <ac:spMkLst>
            <pc:docMk/>
            <pc:sldMk cId="2821993034" sldId="263"/>
            <ac:spMk id="3" creationId="{486B0372-7252-4795-95C6-B3FFAD2C0CCD}"/>
          </ac:spMkLst>
        </pc:spChg>
      </pc:sldChg>
      <pc:sldChg chg="addSp delSp modSp new mod setBg setClrOvrMap">
        <pc:chgData name="BULOBA MUKWAKANI BULOBA MUKWAKANI" userId="984bccd08a14502f" providerId="LiveId" clId="{71914888-5392-451E-88CB-F2390909A338}" dt="2021-12-08T20:24:41.708" v="209" actId="26606"/>
        <pc:sldMkLst>
          <pc:docMk/>
          <pc:sldMk cId="1904449523" sldId="264"/>
        </pc:sldMkLst>
        <pc:spChg chg="mod">
          <ac:chgData name="BULOBA MUKWAKANI BULOBA MUKWAKANI" userId="984bccd08a14502f" providerId="LiveId" clId="{71914888-5392-451E-88CB-F2390909A338}" dt="2021-12-08T20:24:41.708" v="209" actId="26606"/>
          <ac:spMkLst>
            <pc:docMk/>
            <pc:sldMk cId="1904449523" sldId="264"/>
            <ac:spMk id="2" creationId="{AF5DB3E2-DFBB-417D-9A12-10C31E76FD97}"/>
          </ac:spMkLst>
        </pc:spChg>
        <pc:spChg chg="add del mod">
          <ac:chgData name="BULOBA MUKWAKANI BULOBA MUKWAKANI" userId="984bccd08a14502f" providerId="LiveId" clId="{71914888-5392-451E-88CB-F2390909A338}" dt="2021-12-08T20:24:41.708" v="209" actId="26606"/>
          <ac:spMkLst>
            <pc:docMk/>
            <pc:sldMk cId="1904449523" sldId="264"/>
            <ac:spMk id="3" creationId="{274D3207-642A-4B79-9C72-2D0152ECAF56}"/>
          </ac:spMkLst>
        </pc:spChg>
        <pc:spChg chg="add del">
          <ac:chgData name="BULOBA MUKWAKANI BULOBA MUKWAKANI" userId="984bccd08a14502f" providerId="LiveId" clId="{71914888-5392-451E-88CB-F2390909A338}" dt="2021-12-08T20:24:17.328" v="200" actId="26606"/>
          <ac:spMkLst>
            <pc:docMk/>
            <pc:sldMk cId="1904449523" sldId="264"/>
            <ac:spMk id="8" creationId="{A5B0BB24-CF19-4E6C-AFC4-A0F18438D8B9}"/>
          </ac:spMkLst>
        </pc:spChg>
        <pc:spChg chg="add del">
          <ac:chgData name="BULOBA MUKWAKANI BULOBA MUKWAKANI" userId="984bccd08a14502f" providerId="LiveId" clId="{71914888-5392-451E-88CB-F2390909A338}" dt="2021-12-08T20:24:06.460" v="198" actId="26606"/>
          <ac:spMkLst>
            <pc:docMk/>
            <pc:sldMk cId="1904449523" sldId="264"/>
            <ac:spMk id="9" creationId="{32D32A60-013B-47A8-8833-D2424080917B}"/>
          </ac:spMkLst>
        </pc:spChg>
        <pc:spChg chg="add del">
          <ac:chgData name="BULOBA MUKWAKANI BULOBA MUKWAKANI" userId="984bccd08a14502f" providerId="LiveId" clId="{71914888-5392-451E-88CB-F2390909A338}" dt="2021-12-08T20:24:17.328" v="200" actId="26606"/>
          <ac:spMkLst>
            <pc:docMk/>
            <pc:sldMk cId="1904449523" sldId="264"/>
            <ac:spMk id="10" creationId="{3438CEF5-63E3-4928-9F1C-395224D24D7C}"/>
          </ac:spMkLst>
        </pc:spChg>
        <pc:spChg chg="add del">
          <ac:chgData name="BULOBA MUKWAKANI BULOBA MUKWAKANI" userId="984bccd08a14502f" providerId="LiveId" clId="{71914888-5392-451E-88CB-F2390909A338}" dt="2021-12-08T20:24:06.460" v="198" actId="26606"/>
          <ac:spMkLst>
            <pc:docMk/>
            <pc:sldMk cId="1904449523" sldId="264"/>
            <ac:spMk id="11" creationId="{AE27932B-B694-4C4C-90D7-A0333A7C5876}"/>
          </ac:spMkLst>
        </pc:spChg>
        <pc:spChg chg="add del">
          <ac:chgData name="BULOBA MUKWAKANI BULOBA MUKWAKANI" userId="984bccd08a14502f" providerId="LiveId" clId="{71914888-5392-451E-88CB-F2390909A338}" dt="2021-12-08T20:24:17.328" v="200" actId="26606"/>
          <ac:spMkLst>
            <pc:docMk/>
            <pc:sldMk cId="1904449523" sldId="264"/>
            <ac:spMk id="14" creationId="{A72CA9B9-8D14-4AF2-934E-21FE4A339E36}"/>
          </ac:spMkLst>
        </pc:spChg>
        <pc:spChg chg="add del">
          <ac:chgData name="BULOBA MUKWAKANI BULOBA MUKWAKANI" userId="984bccd08a14502f" providerId="LiveId" clId="{71914888-5392-451E-88CB-F2390909A338}" dt="2021-12-08T20:24:06.460" v="198" actId="26606"/>
          <ac:spMkLst>
            <pc:docMk/>
            <pc:sldMk cId="1904449523" sldId="264"/>
            <ac:spMk id="15" creationId="{A9DA474E-6B91-4200-840F-0257B2358A75}"/>
          </ac:spMkLst>
        </pc:spChg>
        <pc:spChg chg="add del">
          <ac:chgData name="BULOBA MUKWAKANI BULOBA MUKWAKANI" userId="984bccd08a14502f" providerId="LiveId" clId="{71914888-5392-451E-88CB-F2390909A338}" dt="2021-12-08T20:24:17.328" v="200" actId="26606"/>
          <ac:spMkLst>
            <pc:docMk/>
            <pc:sldMk cId="1904449523" sldId="264"/>
            <ac:spMk id="21" creationId="{274D3207-642A-4B79-9C72-2D0152ECAF56}"/>
          </ac:spMkLst>
        </pc:spChg>
        <pc:spChg chg="add del">
          <ac:chgData name="BULOBA MUKWAKANI BULOBA MUKWAKANI" userId="984bccd08a14502f" providerId="LiveId" clId="{71914888-5392-451E-88CB-F2390909A338}" dt="2021-12-08T20:24:18.845" v="202" actId="26606"/>
          <ac:spMkLst>
            <pc:docMk/>
            <pc:sldMk cId="1904449523" sldId="264"/>
            <ac:spMk id="23" creationId="{F63C748C-967B-4A7B-A90F-3EDD0F485AC6}"/>
          </ac:spMkLst>
        </pc:spChg>
        <pc:spChg chg="add del">
          <ac:chgData name="BULOBA MUKWAKANI BULOBA MUKWAKANI" userId="984bccd08a14502f" providerId="LiveId" clId="{71914888-5392-451E-88CB-F2390909A338}" dt="2021-12-08T20:24:18.845" v="202" actId="26606"/>
          <ac:spMkLst>
            <pc:docMk/>
            <pc:sldMk cId="1904449523" sldId="264"/>
            <ac:spMk id="24" creationId="{C0143637-4934-44E4-B909-BAF1E7B27972}"/>
          </ac:spMkLst>
        </pc:spChg>
        <pc:spChg chg="add del">
          <ac:chgData name="BULOBA MUKWAKANI BULOBA MUKWAKANI" userId="984bccd08a14502f" providerId="LiveId" clId="{71914888-5392-451E-88CB-F2390909A338}" dt="2021-12-08T20:24:18.845" v="202" actId="26606"/>
          <ac:spMkLst>
            <pc:docMk/>
            <pc:sldMk cId="1904449523" sldId="264"/>
            <ac:spMk id="25" creationId="{274D3207-642A-4B79-9C72-2D0152ECAF56}"/>
          </ac:spMkLst>
        </pc:spChg>
        <pc:spChg chg="add del">
          <ac:chgData name="BULOBA MUKWAKANI BULOBA MUKWAKANI" userId="984bccd08a14502f" providerId="LiveId" clId="{71914888-5392-451E-88CB-F2390909A338}" dt="2021-12-08T20:24:36.675" v="204" actId="26606"/>
          <ac:spMkLst>
            <pc:docMk/>
            <pc:sldMk cId="1904449523" sldId="264"/>
            <ac:spMk id="27" creationId="{32D32A60-013B-47A8-8833-D2424080917B}"/>
          </ac:spMkLst>
        </pc:spChg>
        <pc:spChg chg="add del">
          <ac:chgData name="BULOBA MUKWAKANI BULOBA MUKWAKANI" userId="984bccd08a14502f" providerId="LiveId" clId="{71914888-5392-451E-88CB-F2390909A338}" dt="2021-12-08T20:24:36.675" v="204" actId="26606"/>
          <ac:spMkLst>
            <pc:docMk/>
            <pc:sldMk cId="1904449523" sldId="264"/>
            <ac:spMk id="28" creationId="{AE27932B-B694-4C4C-90D7-A0333A7C5876}"/>
          </ac:spMkLst>
        </pc:spChg>
        <pc:spChg chg="add del">
          <ac:chgData name="BULOBA MUKWAKANI BULOBA MUKWAKANI" userId="984bccd08a14502f" providerId="LiveId" clId="{71914888-5392-451E-88CB-F2390909A338}" dt="2021-12-08T20:24:36.675" v="204" actId="26606"/>
          <ac:spMkLst>
            <pc:docMk/>
            <pc:sldMk cId="1904449523" sldId="264"/>
            <ac:spMk id="30" creationId="{A9DA474E-6B91-4200-840F-0257B2358A75}"/>
          </ac:spMkLst>
        </pc:spChg>
        <pc:spChg chg="add del">
          <ac:chgData name="BULOBA MUKWAKANI BULOBA MUKWAKANI" userId="984bccd08a14502f" providerId="LiveId" clId="{71914888-5392-451E-88CB-F2390909A338}" dt="2021-12-08T20:24:40.171" v="206" actId="26606"/>
          <ac:spMkLst>
            <pc:docMk/>
            <pc:sldMk cId="1904449523" sldId="264"/>
            <ac:spMk id="35" creationId="{29C51009-A09A-4689-8E6C-F8FC99E6A840}"/>
          </ac:spMkLst>
        </pc:spChg>
        <pc:spChg chg="add del">
          <ac:chgData name="BULOBA MUKWAKANI BULOBA MUKWAKANI" userId="984bccd08a14502f" providerId="LiveId" clId="{71914888-5392-451E-88CB-F2390909A338}" dt="2021-12-08T20:24:40.171" v="206" actId="26606"/>
          <ac:spMkLst>
            <pc:docMk/>
            <pc:sldMk cId="1904449523" sldId="264"/>
            <ac:spMk id="37" creationId="{274D3207-642A-4B79-9C72-2D0152ECAF56}"/>
          </ac:spMkLst>
        </pc:spChg>
        <pc:spChg chg="add del">
          <ac:chgData name="BULOBA MUKWAKANI BULOBA MUKWAKANI" userId="984bccd08a14502f" providerId="LiveId" clId="{71914888-5392-451E-88CB-F2390909A338}" dt="2021-12-08T20:24:41.668" v="208" actId="26606"/>
          <ac:spMkLst>
            <pc:docMk/>
            <pc:sldMk cId="1904449523" sldId="264"/>
            <ac:spMk id="39" creationId="{32D32A60-013B-47A8-8833-D2424080917B}"/>
          </ac:spMkLst>
        </pc:spChg>
        <pc:spChg chg="add del">
          <ac:chgData name="BULOBA MUKWAKANI BULOBA MUKWAKANI" userId="984bccd08a14502f" providerId="LiveId" clId="{71914888-5392-451E-88CB-F2390909A338}" dt="2021-12-08T20:24:41.668" v="208" actId="26606"/>
          <ac:spMkLst>
            <pc:docMk/>
            <pc:sldMk cId="1904449523" sldId="264"/>
            <ac:spMk id="40" creationId="{AE27932B-B694-4C4C-90D7-A0333A7C5876}"/>
          </ac:spMkLst>
        </pc:spChg>
        <pc:spChg chg="add del">
          <ac:chgData name="BULOBA MUKWAKANI BULOBA MUKWAKANI" userId="984bccd08a14502f" providerId="LiveId" clId="{71914888-5392-451E-88CB-F2390909A338}" dt="2021-12-08T20:24:41.668" v="208" actId="26606"/>
          <ac:spMkLst>
            <pc:docMk/>
            <pc:sldMk cId="1904449523" sldId="264"/>
            <ac:spMk id="42" creationId="{A9DA474E-6B91-4200-840F-0257B2358A75}"/>
          </ac:spMkLst>
        </pc:spChg>
        <pc:spChg chg="add">
          <ac:chgData name="BULOBA MUKWAKANI BULOBA MUKWAKANI" userId="984bccd08a14502f" providerId="LiveId" clId="{71914888-5392-451E-88CB-F2390909A338}" dt="2021-12-08T20:24:41.708" v="209" actId="26606"/>
          <ac:spMkLst>
            <pc:docMk/>
            <pc:sldMk cId="1904449523" sldId="264"/>
            <ac:spMk id="47" creationId="{32D32A60-013B-47A8-8833-D2424080917B}"/>
          </ac:spMkLst>
        </pc:spChg>
        <pc:spChg chg="add">
          <ac:chgData name="BULOBA MUKWAKANI BULOBA MUKWAKANI" userId="984bccd08a14502f" providerId="LiveId" clId="{71914888-5392-451E-88CB-F2390909A338}" dt="2021-12-08T20:24:41.708" v="209" actId="26606"/>
          <ac:spMkLst>
            <pc:docMk/>
            <pc:sldMk cId="1904449523" sldId="264"/>
            <ac:spMk id="48" creationId="{AE27932B-B694-4C4C-90D7-A0333A7C5876}"/>
          </ac:spMkLst>
        </pc:spChg>
        <pc:spChg chg="add">
          <ac:chgData name="BULOBA MUKWAKANI BULOBA MUKWAKANI" userId="984bccd08a14502f" providerId="LiveId" clId="{71914888-5392-451E-88CB-F2390909A338}" dt="2021-12-08T20:24:41.708" v="209" actId="26606"/>
          <ac:spMkLst>
            <pc:docMk/>
            <pc:sldMk cId="1904449523" sldId="264"/>
            <ac:spMk id="50" creationId="{A9DA474E-6B91-4200-840F-0257B2358A75}"/>
          </ac:spMkLst>
        </pc:spChg>
        <pc:graphicFrameChg chg="add del">
          <ac:chgData name="BULOBA MUKWAKANI BULOBA MUKWAKANI" userId="984bccd08a14502f" providerId="LiveId" clId="{71914888-5392-451E-88CB-F2390909A338}" dt="2021-12-08T20:24:06.460" v="198" actId="26606"/>
          <ac:graphicFrameMkLst>
            <pc:docMk/>
            <pc:sldMk cId="1904449523" sldId="264"/>
            <ac:graphicFrameMk id="5" creationId="{293E78DB-9920-4430-8AE6-AC97A64C2687}"/>
          </ac:graphicFrameMkLst>
        </pc:graphicFrameChg>
        <pc:graphicFrameChg chg="add del">
          <ac:chgData name="BULOBA MUKWAKANI BULOBA MUKWAKANI" userId="984bccd08a14502f" providerId="LiveId" clId="{71914888-5392-451E-88CB-F2390909A338}" dt="2021-12-08T20:24:36.675" v="204" actId="26606"/>
          <ac:graphicFrameMkLst>
            <pc:docMk/>
            <pc:sldMk cId="1904449523" sldId="264"/>
            <ac:graphicFrameMk id="33" creationId="{7B99655C-5B5C-40C6-920D-326DC2218320}"/>
          </ac:graphicFrameMkLst>
        </pc:graphicFrameChg>
        <pc:graphicFrameChg chg="add del">
          <ac:chgData name="BULOBA MUKWAKANI BULOBA MUKWAKANI" userId="984bccd08a14502f" providerId="LiveId" clId="{71914888-5392-451E-88CB-F2390909A338}" dt="2021-12-08T20:24:41.668" v="208" actId="26606"/>
          <ac:graphicFrameMkLst>
            <pc:docMk/>
            <pc:sldMk cId="1904449523" sldId="264"/>
            <ac:graphicFrameMk id="45" creationId="{293E78DB-9920-4430-8AE6-AC97A64C2687}"/>
          </ac:graphicFrameMkLst>
        </pc:graphicFrameChg>
        <pc:graphicFrameChg chg="add">
          <ac:chgData name="BULOBA MUKWAKANI BULOBA MUKWAKANI" userId="984bccd08a14502f" providerId="LiveId" clId="{71914888-5392-451E-88CB-F2390909A338}" dt="2021-12-08T20:24:41.708" v="209" actId="26606"/>
          <ac:graphicFrameMkLst>
            <pc:docMk/>
            <pc:sldMk cId="1904449523" sldId="264"/>
            <ac:graphicFrameMk id="53" creationId="{7B99655C-5B5C-40C6-920D-326DC2218320}"/>
          </ac:graphicFrameMkLst>
        </pc:graphicFrameChg>
        <pc:picChg chg="add del">
          <ac:chgData name="BULOBA MUKWAKANI BULOBA MUKWAKANI" userId="984bccd08a14502f" providerId="LiveId" clId="{71914888-5392-451E-88CB-F2390909A338}" dt="2021-12-08T20:24:06.460" v="198" actId="26606"/>
          <ac:picMkLst>
            <pc:docMk/>
            <pc:sldMk cId="1904449523" sldId="264"/>
            <ac:picMk id="17" creationId="{DF63C9AD-AE6E-4512-8171-91612E84CCFB}"/>
          </ac:picMkLst>
        </pc:picChg>
        <pc:picChg chg="add del">
          <ac:chgData name="BULOBA MUKWAKANI BULOBA MUKWAKANI" userId="984bccd08a14502f" providerId="LiveId" clId="{71914888-5392-451E-88CB-F2390909A338}" dt="2021-12-08T20:24:36.675" v="204" actId="26606"/>
          <ac:picMkLst>
            <pc:docMk/>
            <pc:sldMk cId="1904449523" sldId="264"/>
            <ac:picMk id="31" creationId="{DF63C9AD-AE6E-4512-8171-91612E84CCFB}"/>
          </ac:picMkLst>
        </pc:picChg>
        <pc:picChg chg="add del">
          <ac:chgData name="BULOBA MUKWAKANI BULOBA MUKWAKANI" userId="984bccd08a14502f" providerId="LiveId" clId="{71914888-5392-451E-88CB-F2390909A338}" dt="2021-12-08T20:24:41.668" v="208" actId="26606"/>
          <ac:picMkLst>
            <pc:docMk/>
            <pc:sldMk cId="1904449523" sldId="264"/>
            <ac:picMk id="43" creationId="{DF63C9AD-AE6E-4512-8171-91612E84CCFB}"/>
          </ac:picMkLst>
        </pc:picChg>
        <pc:picChg chg="add">
          <ac:chgData name="BULOBA MUKWAKANI BULOBA MUKWAKANI" userId="984bccd08a14502f" providerId="LiveId" clId="{71914888-5392-451E-88CB-F2390909A338}" dt="2021-12-08T20:24:41.708" v="209" actId="26606"/>
          <ac:picMkLst>
            <pc:docMk/>
            <pc:sldMk cId="1904449523" sldId="264"/>
            <ac:picMk id="51" creationId="{DF63C9AD-AE6E-4512-8171-91612E84CCFB}"/>
          </ac:picMkLst>
        </pc:picChg>
        <pc:cxnChg chg="add del">
          <ac:chgData name="BULOBA MUKWAKANI BULOBA MUKWAKANI" userId="984bccd08a14502f" providerId="LiveId" clId="{71914888-5392-451E-88CB-F2390909A338}" dt="2021-12-08T20:24:17.328" v="200" actId="26606"/>
          <ac:cxnSpMkLst>
            <pc:docMk/>
            <pc:sldMk cId="1904449523" sldId="264"/>
            <ac:cxnSpMk id="12" creationId="{F328CB6C-F677-4C0B-9EE8-4D1C44DDF8DC}"/>
          </ac:cxnSpMkLst>
        </pc:cxnChg>
        <pc:cxnChg chg="add del">
          <ac:chgData name="BULOBA MUKWAKANI BULOBA MUKWAKANI" userId="984bccd08a14502f" providerId="LiveId" clId="{71914888-5392-451E-88CB-F2390909A338}" dt="2021-12-08T20:24:06.460" v="198" actId="26606"/>
          <ac:cxnSpMkLst>
            <pc:docMk/>
            <pc:sldMk cId="1904449523" sldId="264"/>
            <ac:cxnSpMk id="13" creationId="{9EBB0476-5CF0-4F44-8D68-5D42D7AEE43A}"/>
          </ac:cxnSpMkLst>
        </pc:cxnChg>
        <pc:cxnChg chg="add del">
          <ac:chgData name="BULOBA MUKWAKANI BULOBA MUKWAKANI" userId="984bccd08a14502f" providerId="LiveId" clId="{71914888-5392-451E-88CB-F2390909A338}" dt="2021-12-08T20:24:06.460" v="198" actId="26606"/>
          <ac:cxnSpMkLst>
            <pc:docMk/>
            <pc:sldMk cId="1904449523" sldId="264"/>
            <ac:cxnSpMk id="19" creationId="{FE1A49CE-B63D-457A-A180-1C883E1A63D2}"/>
          </ac:cxnSpMkLst>
        </pc:cxnChg>
        <pc:cxnChg chg="add del">
          <ac:chgData name="BULOBA MUKWAKANI BULOBA MUKWAKANI" userId="984bccd08a14502f" providerId="LiveId" clId="{71914888-5392-451E-88CB-F2390909A338}" dt="2021-12-08T20:24:36.675" v="204" actId="26606"/>
          <ac:cxnSpMkLst>
            <pc:docMk/>
            <pc:sldMk cId="1904449523" sldId="264"/>
            <ac:cxnSpMk id="29" creationId="{9EBB0476-5CF0-4F44-8D68-5D42D7AEE43A}"/>
          </ac:cxnSpMkLst>
        </pc:cxnChg>
        <pc:cxnChg chg="add del">
          <ac:chgData name="BULOBA MUKWAKANI BULOBA MUKWAKANI" userId="984bccd08a14502f" providerId="LiveId" clId="{71914888-5392-451E-88CB-F2390909A338}" dt="2021-12-08T20:24:36.675" v="204" actId="26606"/>
          <ac:cxnSpMkLst>
            <pc:docMk/>
            <pc:sldMk cId="1904449523" sldId="264"/>
            <ac:cxnSpMk id="32" creationId="{FE1A49CE-B63D-457A-A180-1C883E1A63D2}"/>
          </ac:cxnSpMkLst>
        </pc:cxnChg>
        <pc:cxnChg chg="add del">
          <ac:chgData name="BULOBA MUKWAKANI BULOBA MUKWAKANI" userId="984bccd08a14502f" providerId="LiveId" clId="{71914888-5392-451E-88CB-F2390909A338}" dt="2021-12-08T20:24:40.171" v="206" actId="26606"/>
          <ac:cxnSpMkLst>
            <pc:docMk/>
            <pc:sldMk cId="1904449523" sldId="264"/>
            <ac:cxnSpMk id="36" creationId="{9EC65442-F244-409C-BF44-C5D6472E810A}"/>
          </ac:cxnSpMkLst>
        </pc:cxnChg>
        <pc:cxnChg chg="add del">
          <ac:chgData name="BULOBA MUKWAKANI BULOBA MUKWAKANI" userId="984bccd08a14502f" providerId="LiveId" clId="{71914888-5392-451E-88CB-F2390909A338}" dt="2021-12-08T20:24:41.668" v="208" actId="26606"/>
          <ac:cxnSpMkLst>
            <pc:docMk/>
            <pc:sldMk cId="1904449523" sldId="264"/>
            <ac:cxnSpMk id="41" creationId="{9EBB0476-5CF0-4F44-8D68-5D42D7AEE43A}"/>
          </ac:cxnSpMkLst>
        </pc:cxnChg>
        <pc:cxnChg chg="add del">
          <ac:chgData name="BULOBA MUKWAKANI BULOBA MUKWAKANI" userId="984bccd08a14502f" providerId="LiveId" clId="{71914888-5392-451E-88CB-F2390909A338}" dt="2021-12-08T20:24:41.668" v="208" actId="26606"/>
          <ac:cxnSpMkLst>
            <pc:docMk/>
            <pc:sldMk cId="1904449523" sldId="264"/>
            <ac:cxnSpMk id="44" creationId="{FE1A49CE-B63D-457A-A180-1C883E1A63D2}"/>
          </ac:cxnSpMkLst>
        </pc:cxnChg>
        <pc:cxnChg chg="add">
          <ac:chgData name="BULOBA MUKWAKANI BULOBA MUKWAKANI" userId="984bccd08a14502f" providerId="LiveId" clId="{71914888-5392-451E-88CB-F2390909A338}" dt="2021-12-08T20:24:41.708" v="209" actId="26606"/>
          <ac:cxnSpMkLst>
            <pc:docMk/>
            <pc:sldMk cId="1904449523" sldId="264"/>
            <ac:cxnSpMk id="49" creationId="{9EBB0476-5CF0-4F44-8D68-5D42D7AEE43A}"/>
          </ac:cxnSpMkLst>
        </pc:cxnChg>
        <pc:cxnChg chg="add">
          <ac:chgData name="BULOBA MUKWAKANI BULOBA MUKWAKANI" userId="984bccd08a14502f" providerId="LiveId" clId="{71914888-5392-451E-88CB-F2390909A338}" dt="2021-12-08T20:24:41.708" v="209" actId="26606"/>
          <ac:cxnSpMkLst>
            <pc:docMk/>
            <pc:sldMk cId="1904449523" sldId="264"/>
            <ac:cxnSpMk id="52" creationId="{FE1A49CE-B63D-457A-A180-1C883E1A63D2}"/>
          </ac:cxnSpMkLst>
        </pc:cxnChg>
      </pc:sldChg>
      <pc:sldChg chg="addSp delSp modSp new mod setBg addAnim setClrOvrMap">
        <pc:chgData name="BULOBA MUKWAKANI BULOBA MUKWAKANI" userId="984bccd08a14502f" providerId="LiveId" clId="{71914888-5392-451E-88CB-F2390909A338}" dt="2021-12-08T20:50:50.044" v="477" actId="1076"/>
        <pc:sldMkLst>
          <pc:docMk/>
          <pc:sldMk cId="180580349" sldId="265"/>
        </pc:sldMkLst>
        <pc:spChg chg="mod">
          <ac:chgData name="BULOBA MUKWAKANI BULOBA MUKWAKANI" userId="984bccd08a14502f" providerId="LiveId" clId="{71914888-5392-451E-88CB-F2390909A338}" dt="2021-12-08T20:50:27.895" v="474" actId="26606"/>
          <ac:spMkLst>
            <pc:docMk/>
            <pc:sldMk cId="180580349" sldId="265"/>
            <ac:spMk id="2" creationId="{E31E48ED-17A3-47B1-9944-3C91CD3A665E}"/>
          </ac:spMkLst>
        </pc:spChg>
        <pc:spChg chg="mod">
          <ac:chgData name="BULOBA MUKWAKANI BULOBA MUKWAKANI" userId="984bccd08a14502f" providerId="LiveId" clId="{71914888-5392-451E-88CB-F2390909A338}" dt="2021-12-08T20:50:50.044" v="477" actId="1076"/>
          <ac:spMkLst>
            <pc:docMk/>
            <pc:sldMk cId="180580349" sldId="265"/>
            <ac:spMk id="3" creationId="{920BF28C-8BCC-43FF-AF23-811CC82550C2}"/>
          </ac:spMkLst>
        </pc:spChg>
        <pc:spChg chg="add del">
          <ac:chgData name="BULOBA MUKWAKANI BULOBA MUKWAKANI" userId="984bccd08a14502f" providerId="LiveId" clId="{71914888-5392-451E-88CB-F2390909A338}" dt="2021-12-08T20:45:17.012" v="374" actId="26606"/>
          <ac:spMkLst>
            <pc:docMk/>
            <pc:sldMk cId="180580349" sldId="265"/>
            <ac:spMk id="8" creationId="{23522FE7-5A29-4EF6-B1EF-2CA55748A772}"/>
          </ac:spMkLst>
        </pc:spChg>
        <pc:spChg chg="add">
          <ac:chgData name="BULOBA MUKWAKANI BULOBA MUKWAKANI" userId="984bccd08a14502f" providerId="LiveId" clId="{71914888-5392-451E-88CB-F2390909A338}" dt="2021-12-08T20:50:27.895" v="474" actId="26606"/>
          <ac:spMkLst>
            <pc:docMk/>
            <pc:sldMk cId="180580349" sldId="265"/>
            <ac:spMk id="9" creationId="{1CE580D1-F917-4567-AFB4-99AA9B52ADF0}"/>
          </ac:spMkLst>
        </pc:spChg>
        <pc:spChg chg="add del">
          <ac:chgData name="BULOBA MUKWAKANI BULOBA MUKWAKANI" userId="984bccd08a14502f" providerId="LiveId" clId="{71914888-5392-451E-88CB-F2390909A338}" dt="2021-12-08T20:45:17.012" v="374" actId="26606"/>
          <ac:spMkLst>
            <pc:docMk/>
            <pc:sldMk cId="180580349" sldId="265"/>
            <ac:spMk id="16" creationId="{F0AB17F6-592B-45CB-96F6-705C9825AFBC}"/>
          </ac:spMkLst>
        </pc:spChg>
        <pc:spChg chg="add">
          <ac:chgData name="BULOBA MUKWAKANI BULOBA MUKWAKANI" userId="984bccd08a14502f" providerId="LiveId" clId="{71914888-5392-451E-88CB-F2390909A338}" dt="2021-12-08T20:50:27.895" v="474" actId="26606"/>
          <ac:spMkLst>
            <pc:docMk/>
            <pc:sldMk cId="180580349" sldId="265"/>
            <ac:spMk id="17" creationId="{65513E21-21B0-48DB-8CF1-35E43B33A477}"/>
          </ac:spMkLst>
        </pc:spChg>
        <pc:picChg chg="add">
          <ac:chgData name="BULOBA MUKWAKANI BULOBA MUKWAKANI" userId="984bccd08a14502f" providerId="LiveId" clId="{71914888-5392-451E-88CB-F2390909A338}" dt="2021-12-08T20:50:27.895" v="474" actId="26606"/>
          <ac:picMkLst>
            <pc:docMk/>
            <pc:sldMk cId="180580349" sldId="265"/>
            <ac:picMk id="5" creationId="{D3D75034-0AFA-451F-8026-99AA4BDB3C8D}"/>
          </ac:picMkLst>
        </pc:picChg>
        <pc:picChg chg="add del">
          <ac:chgData name="BULOBA MUKWAKANI BULOBA MUKWAKANI" userId="984bccd08a14502f" providerId="LiveId" clId="{71914888-5392-451E-88CB-F2390909A338}" dt="2021-12-08T20:45:17.012" v="374" actId="26606"/>
          <ac:picMkLst>
            <pc:docMk/>
            <pc:sldMk cId="180580349" sldId="265"/>
            <ac:picMk id="10" creationId="{C2192E09-EBC7-416C-B887-DFF915D7F43D}"/>
          </ac:picMkLst>
        </pc:picChg>
        <pc:picChg chg="add">
          <ac:chgData name="BULOBA MUKWAKANI BULOBA MUKWAKANI" userId="984bccd08a14502f" providerId="LiveId" clId="{71914888-5392-451E-88CB-F2390909A338}" dt="2021-12-08T20:50:27.895" v="474" actId="26606"/>
          <ac:picMkLst>
            <pc:docMk/>
            <pc:sldMk cId="180580349" sldId="265"/>
            <ac:picMk id="11" creationId="{1F5620B8-A2D8-4568-B566-F0453A0D9167}"/>
          </ac:picMkLst>
        </pc:picChg>
        <pc:cxnChg chg="add del">
          <ac:chgData name="BULOBA MUKWAKANI BULOBA MUKWAKANI" userId="984bccd08a14502f" providerId="LiveId" clId="{71914888-5392-451E-88CB-F2390909A338}" dt="2021-12-08T20:45:17.012" v="374" actId="26606"/>
          <ac:cxnSpMkLst>
            <pc:docMk/>
            <pc:sldMk cId="180580349" sldId="265"/>
            <ac:cxnSpMk id="12" creationId="{2924498D-E084-44BE-A196-CFCE35564350}"/>
          </ac:cxnSpMkLst>
        </pc:cxnChg>
        <pc:cxnChg chg="add">
          <ac:chgData name="BULOBA MUKWAKANI BULOBA MUKWAKANI" userId="984bccd08a14502f" providerId="LiveId" clId="{71914888-5392-451E-88CB-F2390909A338}" dt="2021-12-08T20:50:27.895" v="474" actId="26606"/>
          <ac:cxnSpMkLst>
            <pc:docMk/>
            <pc:sldMk cId="180580349" sldId="265"/>
            <ac:cxnSpMk id="13" creationId="{1C7D2BA4-4B7A-4596-8BCC-5CF715423894}"/>
          </ac:cxnSpMkLst>
        </pc:cxnChg>
        <pc:cxnChg chg="add del">
          <ac:chgData name="BULOBA MUKWAKANI BULOBA MUKWAKANI" userId="984bccd08a14502f" providerId="LiveId" clId="{71914888-5392-451E-88CB-F2390909A338}" dt="2021-12-08T20:45:17.012" v="374" actId="26606"/>
          <ac:cxnSpMkLst>
            <pc:docMk/>
            <pc:sldMk cId="180580349" sldId="265"/>
            <ac:cxnSpMk id="14" creationId="{3BBC7667-C352-4842-9AFD-E5C16AD002F4}"/>
          </ac:cxnSpMkLst>
        </pc:cxnChg>
        <pc:cxnChg chg="add">
          <ac:chgData name="BULOBA MUKWAKANI BULOBA MUKWAKANI" userId="984bccd08a14502f" providerId="LiveId" clId="{71914888-5392-451E-88CB-F2390909A338}" dt="2021-12-08T20:50:27.895" v="474" actId="26606"/>
          <ac:cxnSpMkLst>
            <pc:docMk/>
            <pc:sldMk cId="180580349" sldId="265"/>
            <ac:cxnSpMk id="15" creationId="{4977F1E1-2B6F-4BB6-899F-67D8764D83C5}"/>
          </ac:cxnSpMkLst>
        </pc:cxnChg>
        <pc:cxnChg chg="add del">
          <ac:chgData name="BULOBA MUKWAKANI BULOBA MUKWAKANI" userId="984bccd08a14502f" providerId="LiveId" clId="{71914888-5392-451E-88CB-F2390909A338}" dt="2021-12-08T20:45:17.012" v="374" actId="26606"/>
          <ac:cxnSpMkLst>
            <pc:docMk/>
            <pc:sldMk cId="180580349" sldId="265"/>
            <ac:cxnSpMk id="18" creationId="{5A9284E7-0823-472D-9963-18D89DFEB8B4}"/>
          </ac:cxnSpMkLst>
        </pc:cxnChg>
        <pc:cxnChg chg="add">
          <ac:chgData name="BULOBA MUKWAKANI BULOBA MUKWAKANI" userId="984bccd08a14502f" providerId="LiveId" clId="{71914888-5392-451E-88CB-F2390909A338}" dt="2021-12-08T20:50:27.895" v="474" actId="26606"/>
          <ac:cxnSpMkLst>
            <pc:docMk/>
            <pc:sldMk cId="180580349" sldId="265"/>
            <ac:cxnSpMk id="19" creationId="{580B8A35-DEA7-4D43-9DF8-90B4681D0FAD}"/>
          </ac:cxnSpMkLst>
        </pc:cxnChg>
      </pc:sldChg>
      <pc:sldChg chg="new del">
        <pc:chgData name="BULOBA MUKWAKANI BULOBA MUKWAKANI" userId="984bccd08a14502f" providerId="LiveId" clId="{71914888-5392-451E-88CB-F2390909A338}" dt="2021-12-08T20:16:50.919" v="184" actId="2696"/>
        <pc:sldMkLst>
          <pc:docMk/>
          <pc:sldMk cId="1445647356" sldId="265"/>
        </pc:sldMkLst>
      </pc:sldChg>
      <pc:sldChg chg="modSp new mod">
        <pc:chgData name="BULOBA MUKWAKANI BULOBA MUKWAKANI" userId="984bccd08a14502f" providerId="LiveId" clId="{71914888-5392-451E-88CB-F2390909A338}" dt="2021-12-08T20:54:38.351" v="537" actId="207"/>
        <pc:sldMkLst>
          <pc:docMk/>
          <pc:sldMk cId="1457664778" sldId="266"/>
        </pc:sldMkLst>
        <pc:spChg chg="mod">
          <ac:chgData name="BULOBA MUKWAKANI BULOBA MUKWAKANI" userId="984bccd08a14502f" providerId="LiveId" clId="{71914888-5392-451E-88CB-F2390909A338}" dt="2021-12-08T20:52:22.413" v="508" actId="20577"/>
          <ac:spMkLst>
            <pc:docMk/>
            <pc:sldMk cId="1457664778" sldId="266"/>
            <ac:spMk id="2" creationId="{2F6A00D0-0920-4843-9112-694BAE2221D0}"/>
          </ac:spMkLst>
        </pc:spChg>
        <pc:spChg chg="mod">
          <ac:chgData name="BULOBA MUKWAKANI BULOBA MUKWAKANI" userId="984bccd08a14502f" providerId="LiveId" clId="{71914888-5392-451E-88CB-F2390909A338}" dt="2021-12-08T20:54:38.351" v="537" actId="207"/>
          <ac:spMkLst>
            <pc:docMk/>
            <pc:sldMk cId="1457664778" sldId="266"/>
            <ac:spMk id="3" creationId="{E0A6E362-8FE8-4763-8603-5DE2859F6E6E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6BD8E98-87CF-49D5-8C8E-027312CA480B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B3496EC-E017-4EA2-AF6F-DF73C94C1B80}">
      <dgm:prSet/>
      <dgm:spPr/>
      <dgm:t>
        <a:bodyPr/>
        <a:lstStyle/>
        <a:p>
          <a:r>
            <a:rPr lang="en-GB"/>
            <a:t>Has Remediation Technician you need to have </a:t>
          </a:r>
          <a:endParaRPr lang="en-US"/>
        </a:p>
      </dgm:t>
    </dgm:pt>
    <dgm:pt modelId="{B8AA1454-BA2D-4F71-B3F2-6F813052DB2F}" type="parTrans" cxnId="{B5AAF7F6-5C7C-48DD-8C1D-FDFB8589E338}">
      <dgm:prSet/>
      <dgm:spPr/>
      <dgm:t>
        <a:bodyPr/>
        <a:lstStyle/>
        <a:p>
          <a:endParaRPr lang="en-US"/>
        </a:p>
      </dgm:t>
    </dgm:pt>
    <dgm:pt modelId="{0B5D9E3A-8E11-47F3-A95A-5AA6FA6AC6F3}" type="sibTrans" cxnId="{B5AAF7F6-5C7C-48DD-8C1D-FDFB8589E338}">
      <dgm:prSet/>
      <dgm:spPr/>
      <dgm:t>
        <a:bodyPr/>
        <a:lstStyle/>
        <a:p>
          <a:endParaRPr lang="en-US"/>
        </a:p>
      </dgm:t>
    </dgm:pt>
    <dgm:pt modelId="{B469A34E-AC31-4C46-B3C9-04CA11339D4F}">
      <dgm:prSet/>
      <dgm:spPr/>
      <dgm:t>
        <a:bodyPr/>
        <a:lstStyle/>
        <a:p>
          <a:r>
            <a:rPr lang="en-GB"/>
            <a:t>customer service, </a:t>
          </a:r>
          <a:endParaRPr lang="en-US"/>
        </a:p>
      </dgm:t>
    </dgm:pt>
    <dgm:pt modelId="{B0CD24D0-42F4-434C-999C-09AEB0034B63}" type="parTrans" cxnId="{D9BB763B-3118-4ADB-B099-8A4104349919}">
      <dgm:prSet/>
      <dgm:spPr/>
      <dgm:t>
        <a:bodyPr/>
        <a:lstStyle/>
        <a:p>
          <a:endParaRPr lang="en-US"/>
        </a:p>
      </dgm:t>
    </dgm:pt>
    <dgm:pt modelId="{233B29D1-3E8F-48B3-9F08-587A9221D3C6}" type="sibTrans" cxnId="{D9BB763B-3118-4ADB-B099-8A4104349919}">
      <dgm:prSet/>
      <dgm:spPr/>
      <dgm:t>
        <a:bodyPr/>
        <a:lstStyle/>
        <a:p>
          <a:endParaRPr lang="en-US"/>
        </a:p>
      </dgm:t>
    </dgm:pt>
    <dgm:pt modelId="{578932BB-87ED-430F-8497-2D5C21532924}">
      <dgm:prSet/>
      <dgm:spPr/>
      <dgm:t>
        <a:bodyPr/>
        <a:lstStyle/>
        <a:p>
          <a:r>
            <a:rPr lang="en-GB"/>
            <a:t>communication skills</a:t>
          </a:r>
          <a:endParaRPr lang="en-US"/>
        </a:p>
      </dgm:t>
    </dgm:pt>
    <dgm:pt modelId="{DABF6B1E-7D2B-4900-B2DB-9099ABADDC05}" type="parTrans" cxnId="{4B7A5D9B-F843-49CB-B9D2-19097AB7D111}">
      <dgm:prSet/>
      <dgm:spPr/>
      <dgm:t>
        <a:bodyPr/>
        <a:lstStyle/>
        <a:p>
          <a:endParaRPr lang="en-US"/>
        </a:p>
      </dgm:t>
    </dgm:pt>
    <dgm:pt modelId="{8528DAF0-185D-452F-AF2C-AA5AED7723ED}" type="sibTrans" cxnId="{4B7A5D9B-F843-49CB-B9D2-19097AB7D111}">
      <dgm:prSet/>
      <dgm:spPr/>
      <dgm:t>
        <a:bodyPr/>
        <a:lstStyle/>
        <a:p>
          <a:endParaRPr lang="en-US"/>
        </a:p>
      </dgm:t>
    </dgm:pt>
    <dgm:pt modelId="{4157BA1F-F44E-4864-A47F-3EAF7FAC7C64}">
      <dgm:prSet/>
      <dgm:spPr/>
      <dgm:t>
        <a:bodyPr/>
        <a:lstStyle/>
        <a:p>
          <a:r>
            <a:rPr lang="en-GB"/>
            <a:t>Plumbing kills </a:t>
          </a:r>
          <a:endParaRPr lang="en-US"/>
        </a:p>
      </dgm:t>
    </dgm:pt>
    <dgm:pt modelId="{113826A3-C135-475B-8E9A-49D836FA742B}" type="parTrans" cxnId="{4905276D-1643-4C71-8D95-4C8710B51CF0}">
      <dgm:prSet/>
      <dgm:spPr/>
      <dgm:t>
        <a:bodyPr/>
        <a:lstStyle/>
        <a:p>
          <a:endParaRPr lang="en-US"/>
        </a:p>
      </dgm:t>
    </dgm:pt>
    <dgm:pt modelId="{84BD45BC-BE7C-4601-A5BD-E575AF4DFFA3}" type="sibTrans" cxnId="{4905276D-1643-4C71-8D95-4C8710B51CF0}">
      <dgm:prSet/>
      <dgm:spPr/>
      <dgm:t>
        <a:bodyPr/>
        <a:lstStyle/>
        <a:p>
          <a:endParaRPr lang="en-US"/>
        </a:p>
      </dgm:t>
    </dgm:pt>
    <dgm:pt modelId="{DE354AC0-FE34-4262-83D6-14E664D5FFB8}" type="pres">
      <dgm:prSet presAssocID="{06BD8E98-87CF-49D5-8C8E-027312CA480B}" presName="linear" presStyleCnt="0">
        <dgm:presLayoutVars>
          <dgm:animLvl val="lvl"/>
          <dgm:resizeHandles val="exact"/>
        </dgm:presLayoutVars>
      </dgm:prSet>
      <dgm:spPr/>
    </dgm:pt>
    <dgm:pt modelId="{5D0865C2-35B3-4995-8B73-4C37E5423AA4}" type="pres">
      <dgm:prSet presAssocID="{9B3496EC-E017-4EA2-AF6F-DF73C94C1B80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8637627A-61EC-4CFD-BB7B-99F1249098EC}" type="pres">
      <dgm:prSet presAssocID="{9B3496EC-E017-4EA2-AF6F-DF73C94C1B80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3D412A30-ED48-4985-A7E4-CEA88C52A79A}" type="presOf" srcId="{06BD8E98-87CF-49D5-8C8E-027312CA480B}" destId="{DE354AC0-FE34-4262-83D6-14E664D5FFB8}" srcOrd="0" destOrd="0" presId="urn:microsoft.com/office/officeart/2005/8/layout/vList2"/>
    <dgm:cxn modelId="{D9BB763B-3118-4ADB-B099-8A4104349919}" srcId="{9B3496EC-E017-4EA2-AF6F-DF73C94C1B80}" destId="{B469A34E-AC31-4C46-B3C9-04CA11339D4F}" srcOrd="0" destOrd="0" parTransId="{B0CD24D0-42F4-434C-999C-09AEB0034B63}" sibTransId="{233B29D1-3E8F-48B3-9F08-587A9221D3C6}"/>
    <dgm:cxn modelId="{CDCEAE49-4584-4BC9-9262-C96A9D34D117}" type="presOf" srcId="{9B3496EC-E017-4EA2-AF6F-DF73C94C1B80}" destId="{5D0865C2-35B3-4995-8B73-4C37E5423AA4}" srcOrd="0" destOrd="0" presId="urn:microsoft.com/office/officeart/2005/8/layout/vList2"/>
    <dgm:cxn modelId="{4905276D-1643-4C71-8D95-4C8710B51CF0}" srcId="{9B3496EC-E017-4EA2-AF6F-DF73C94C1B80}" destId="{4157BA1F-F44E-4864-A47F-3EAF7FAC7C64}" srcOrd="2" destOrd="0" parTransId="{113826A3-C135-475B-8E9A-49D836FA742B}" sibTransId="{84BD45BC-BE7C-4601-A5BD-E575AF4DFFA3}"/>
    <dgm:cxn modelId="{918FED50-48BB-4D91-99A8-9CAC70C1EB85}" type="presOf" srcId="{B469A34E-AC31-4C46-B3C9-04CA11339D4F}" destId="{8637627A-61EC-4CFD-BB7B-99F1249098EC}" srcOrd="0" destOrd="0" presId="urn:microsoft.com/office/officeart/2005/8/layout/vList2"/>
    <dgm:cxn modelId="{4B7A5D9B-F843-49CB-B9D2-19097AB7D111}" srcId="{9B3496EC-E017-4EA2-AF6F-DF73C94C1B80}" destId="{578932BB-87ED-430F-8497-2D5C21532924}" srcOrd="1" destOrd="0" parTransId="{DABF6B1E-7D2B-4900-B2DB-9099ABADDC05}" sibTransId="{8528DAF0-185D-452F-AF2C-AA5AED7723ED}"/>
    <dgm:cxn modelId="{E88E50D9-C3A7-41AD-9A64-959372FD3FE5}" type="presOf" srcId="{4157BA1F-F44E-4864-A47F-3EAF7FAC7C64}" destId="{8637627A-61EC-4CFD-BB7B-99F1249098EC}" srcOrd="0" destOrd="2" presId="urn:microsoft.com/office/officeart/2005/8/layout/vList2"/>
    <dgm:cxn modelId="{CA3219F3-3F73-4AA0-88D7-98B3725AAFBC}" type="presOf" srcId="{578932BB-87ED-430F-8497-2D5C21532924}" destId="{8637627A-61EC-4CFD-BB7B-99F1249098EC}" srcOrd="0" destOrd="1" presId="urn:microsoft.com/office/officeart/2005/8/layout/vList2"/>
    <dgm:cxn modelId="{B5AAF7F6-5C7C-48DD-8C1D-FDFB8589E338}" srcId="{06BD8E98-87CF-49D5-8C8E-027312CA480B}" destId="{9B3496EC-E017-4EA2-AF6F-DF73C94C1B80}" srcOrd="0" destOrd="0" parTransId="{B8AA1454-BA2D-4F71-B3F2-6F813052DB2F}" sibTransId="{0B5D9E3A-8E11-47F3-A95A-5AA6FA6AC6F3}"/>
    <dgm:cxn modelId="{BB0DD34F-A29D-46DE-9115-76109A93089E}" type="presParOf" srcId="{DE354AC0-FE34-4262-83D6-14E664D5FFB8}" destId="{5D0865C2-35B3-4995-8B73-4C37E5423AA4}" srcOrd="0" destOrd="0" presId="urn:microsoft.com/office/officeart/2005/8/layout/vList2"/>
    <dgm:cxn modelId="{956F9906-E88C-408C-A972-7BEC7F0A33A1}" type="presParOf" srcId="{DE354AC0-FE34-4262-83D6-14E664D5FFB8}" destId="{8637627A-61EC-4CFD-BB7B-99F1249098EC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85AA0A3-A486-4A41-8BAE-CA2D000E626F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B498AE7-53FD-41AB-9098-CDE7C0049EFA}">
      <dgm:prSet/>
      <dgm:spPr/>
      <dgm:t>
        <a:bodyPr/>
        <a:lstStyle/>
        <a:p>
          <a:r>
            <a:rPr lang="en-GB"/>
            <a:t>Ability to perform work performed in varying temperatures; temperatures may be extreme.</a:t>
          </a:r>
          <a:endParaRPr lang="en-US"/>
        </a:p>
      </dgm:t>
    </dgm:pt>
    <dgm:pt modelId="{F4F4277A-53C0-4D66-8F5C-0DB8616E21B8}" type="parTrans" cxnId="{AD0586D3-C070-446F-90BB-C79C80636AB0}">
      <dgm:prSet/>
      <dgm:spPr/>
      <dgm:t>
        <a:bodyPr/>
        <a:lstStyle/>
        <a:p>
          <a:endParaRPr lang="en-US"/>
        </a:p>
      </dgm:t>
    </dgm:pt>
    <dgm:pt modelId="{B0D825F5-435B-4376-A7D4-311729642375}" type="sibTrans" cxnId="{AD0586D3-C070-446F-90BB-C79C80636AB0}">
      <dgm:prSet/>
      <dgm:spPr/>
      <dgm:t>
        <a:bodyPr/>
        <a:lstStyle/>
        <a:p>
          <a:endParaRPr lang="en-US"/>
        </a:p>
      </dgm:t>
    </dgm:pt>
    <dgm:pt modelId="{EC8EBCB3-2923-4588-AB90-236D624C40C2}">
      <dgm:prSet/>
      <dgm:spPr/>
      <dgm:t>
        <a:bodyPr/>
        <a:lstStyle/>
        <a:p>
          <a:r>
            <a:rPr lang="en-GB"/>
            <a:t>Ability to work well as part of a team and follow direction from a supervisor</a:t>
          </a:r>
          <a:endParaRPr lang="en-US"/>
        </a:p>
      </dgm:t>
    </dgm:pt>
    <dgm:pt modelId="{6CB05119-3BF7-4E47-B73D-F62B9807A2A6}" type="parTrans" cxnId="{BB6C33BB-86AA-4F14-8766-3C0EC25BEB1B}">
      <dgm:prSet/>
      <dgm:spPr/>
      <dgm:t>
        <a:bodyPr/>
        <a:lstStyle/>
        <a:p>
          <a:endParaRPr lang="en-US"/>
        </a:p>
      </dgm:t>
    </dgm:pt>
    <dgm:pt modelId="{C66BAB1A-BE8D-4000-AF2F-B90BAE30A966}" type="sibTrans" cxnId="{BB6C33BB-86AA-4F14-8766-3C0EC25BEB1B}">
      <dgm:prSet/>
      <dgm:spPr/>
      <dgm:t>
        <a:bodyPr/>
        <a:lstStyle/>
        <a:p>
          <a:endParaRPr lang="en-US"/>
        </a:p>
      </dgm:t>
    </dgm:pt>
    <dgm:pt modelId="{355CE5B9-B72C-4933-9ED5-2C74978B902A}">
      <dgm:prSet/>
      <dgm:spPr/>
      <dgm:t>
        <a:bodyPr/>
        <a:lstStyle/>
        <a:p>
          <a:r>
            <a:rPr lang="en-GB"/>
            <a:t>willing to work continually on professional development</a:t>
          </a:r>
          <a:endParaRPr lang="en-US"/>
        </a:p>
      </dgm:t>
    </dgm:pt>
    <dgm:pt modelId="{E4CC15C8-3A86-49C0-BF21-AAC47D4F8656}" type="parTrans" cxnId="{28D97CBC-F5F9-43DE-A18F-08348654351D}">
      <dgm:prSet/>
      <dgm:spPr/>
      <dgm:t>
        <a:bodyPr/>
        <a:lstStyle/>
        <a:p>
          <a:endParaRPr lang="en-US"/>
        </a:p>
      </dgm:t>
    </dgm:pt>
    <dgm:pt modelId="{C513BADC-590C-4A9B-8C6A-BB2583015A99}" type="sibTrans" cxnId="{28D97CBC-F5F9-43DE-A18F-08348654351D}">
      <dgm:prSet/>
      <dgm:spPr/>
      <dgm:t>
        <a:bodyPr/>
        <a:lstStyle/>
        <a:p>
          <a:endParaRPr lang="en-US"/>
        </a:p>
      </dgm:t>
    </dgm:pt>
    <dgm:pt modelId="{2CB4D501-5C2B-4353-9AB1-E12221650F5B}" type="pres">
      <dgm:prSet presAssocID="{985AA0A3-A486-4A41-8BAE-CA2D000E626F}" presName="linear" presStyleCnt="0">
        <dgm:presLayoutVars>
          <dgm:animLvl val="lvl"/>
          <dgm:resizeHandles val="exact"/>
        </dgm:presLayoutVars>
      </dgm:prSet>
      <dgm:spPr/>
    </dgm:pt>
    <dgm:pt modelId="{F7DD4033-9131-4630-AAE7-6558299FEC9C}" type="pres">
      <dgm:prSet presAssocID="{5B498AE7-53FD-41AB-9098-CDE7C0049EFA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A1A64334-ECD4-4239-9280-8BC94983A762}" type="pres">
      <dgm:prSet presAssocID="{B0D825F5-435B-4376-A7D4-311729642375}" presName="spacer" presStyleCnt="0"/>
      <dgm:spPr/>
    </dgm:pt>
    <dgm:pt modelId="{FE6E40F1-FE5D-4B00-8C3D-AE0F8C9E1501}" type="pres">
      <dgm:prSet presAssocID="{EC8EBCB3-2923-4588-AB90-236D624C40C2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1486B6FD-7AA7-4D18-BB05-D548D4E215C8}" type="pres">
      <dgm:prSet presAssocID="{C66BAB1A-BE8D-4000-AF2F-B90BAE30A966}" presName="spacer" presStyleCnt="0"/>
      <dgm:spPr/>
    </dgm:pt>
    <dgm:pt modelId="{C86D9745-659D-4636-AD9A-BD5C0766E158}" type="pres">
      <dgm:prSet presAssocID="{355CE5B9-B72C-4933-9ED5-2C74978B902A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FF0C2707-8F28-4CD8-A360-E1C0076A6B95}" type="presOf" srcId="{5B498AE7-53FD-41AB-9098-CDE7C0049EFA}" destId="{F7DD4033-9131-4630-AAE7-6558299FEC9C}" srcOrd="0" destOrd="0" presId="urn:microsoft.com/office/officeart/2005/8/layout/vList2"/>
    <dgm:cxn modelId="{1CFF495D-4B97-486B-9BEC-5752FDC30B75}" type="presOf" srcId="{EC8EBCB3-2923-4588-AB90-236D624C40C2}" destId="{FE6E40F1-FE5D-4B00-8C3D-AE0F8C9E1501}" srcOrd="0" destOrd="0" presId="urn:microsoft.com/office/officeart/2005/8/layout/vList2"/>
    <dgm:cxn modelId="{6A37A463-BACE-44D8-BCB8-7F8BADE76CEF}" type="presOf" srcId="{355CE5B9-B72C-4933-9ED5-2C74978B902A}" destId="{C86D9745-659D-4636-AD9A-BD5C0766E158}" srcOrd="0" destOrd="0" presId="urn:microsoft.com/office/officeart/2005/8/layout/vList2"/>
    <dgm:cxn modelId="{BB6C33BB-86AA-4F14-8766-3C0EC25BEB1B}" srcId="{985AA0A3-A486-4A41-8BAE-CA2D000E626F}" destId="{EC8EBCB3-2923-4588-AB90-236D624C40C2}" srcOrd="1" destOrd="0" parTransId="{6CB05119-3BF7-4E47-B73D-F62B9807A2A6}" sibTransId="{C66BAB1A-BE8D-4000-AF2F-B90BAE30A966}"/>
    <dgm:cxn modelId="{28D97CBC-F5F9-43DE-A18F-08348654351D}" srcId="{985AA0A3-A486-4A41-8BAE-CA2D000E626F}" destId="{355CE5B9-B72C-4933-9ED5-2C74978B902A}" srcOrd="2" destOrd="0" parTransId="{E4CC15C8-3A86-49C0-BF21-AAC47D4F8656}" sibTransId="{C513BADC-590C-4A9B-8C6A-BB2583015A99}"/>
    <dgm:cxn modelId="{AD0586D3-C070-446F-90BB-C79C80636AB0}" srcId="{985AA0A3-A486-4A41-8BAE-CA2D000E626F}" destId="{5B498AE7-53FD-41AB-9098-CDE7C0049EFA}" srcOrd="0" destOrd="0" parTransId="{F4F4277A-53C0-4D66-8F5C-0DB8616E21B8}" sibTransId="{B0D825F5-435B-4376-A7D4-311729642375}"/>
    <dgm:cxn modelId="{B82B1AEC-D774-4E11-A155-1804F80BFEBC}" type="presOf" srcId="{985AA0A3-A486-4A41-8BAE-CA2D000E626F}" destId="{2CB4D501-5C2B-4353-9AB1-E12221650F5B}" srcOrd="0" destOrd="0" presId="urn:microsoft.com/office/officeart/2005/8/layout/vList2"/>
    <dgm:cxn modelId="{BA64ED1E-D2D9-4C8B-BC82-6B17BF829BFA}" type="presParOf" srcId="{2CB4D501-5C2B-4353-9AB1-E12221650F5B}" destId="{F7DD4033-9131-4630-AAE7-6558299FEC9C}" srcOrd="0" destOrd="0" presId="urn:microsoft.com/office/officeart/2005/8/layout/vList2"/>
    <dgm:cxn modelId="{22BBA998-A2B3-41AF-AC0B-625AFD239205}" type="presParOf" srcId="{2CB4D501-5C2B-4353-9AB1-E12221650F5B}" destId="{A1A64334-ECD4-4239-9280-8BC94983A762}" srcOrd="1" destOrd="0" presId="urn:microsoft.com/office/officeart/2005/8/layout/vList2"/>
    <dgm:cxn modelId="{1E19CF66-BADC-48E7-A54C-8D96E2C9D8BC}" type="presParOf" srcId="{2CB4D501-5C2B-4353-9AB1-E12221650F5B}" destId="{FE6E40F1-FE5D-4B00-8C3D-AE0F8C9E1501}" srcOrd="2" destOrd="0" presId="urn:microsoft.com/office/officeart/2005/8/layout/vList2"/>
    <dgm:cxn modelId="{CBA5EB05-E1F0-4375-B948-52D794E99D8A}" type="presParOf" srcId="{2CB4D501-5C2B-4353-9AB1-E12221650F5B}" destId="{1486B6FD-7AA7-4D18-BB05-D548D4E215C8}" srcOrd="3" destOrd="0" presId="urn:microsoft.com/office/officeart/2005/8/layout/vList2"/>
    <dgm:cxn modelId="{AF49E11D-7FB6-4B7B-B849-DFCF6BE93AF0}" type="presParOf" srcId="{2CB4D501-5C2B-4353-9AB1-E12221650F5B}" destId="{C86D9745-659D-4636-AD9A-BD5C0766E158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D0865C2-35B3-4995-8B73-4C37E5423AA4}">
      <dsp:nvSpPr>
        <dsp:cNvPr id="0" name=""/>
        <dsp:cNvSpPr/>
      </dsp:nvSpPr>
      <dsp:spPr>
        <a:xfrm>
          <a:off x="0" y="4010"/>
          <a:ext cx="6085090" cy="268514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4310" tIns="194310" rIns="194310" bIns="194310" numCol="1" spcCol="1270" anchor="ctr" anchorCtr="0">
          <a:noAutofit/>
        </a:bodyPr>
        <a:lstStyle/>
        <a:p>
          <a:pPr marL="0" lvl="0" indent="0" algn="l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100" kern="1200"/>
            <a:t>Has Remediation Technician you need to have </a:t>
          </a:r>
          <a:endParaRPr lang="en-US" sz="5100" kern="1200"/>
        </a:p>
      </dsp:txBody>
      <dsp:txXfrm>
        <a:off x="131078" y="135088"/>
        <a:ext cx="5822934" cy="2422993"/>
      </dsp:txXfrm>
    </dsp:sp>
    <dsp:sp modelId="{8637627A-61EC-4CFD-BB7B-99F1249098EC}">
      <dsp:nvSpPr>
        <dsp:cNvPr id="0" name=""/>
        <dsp:cNvSpPr/>
      </dsp:nvSpPr>
      <dsp:spPr>
        <a:xfrm>
          <a:off x="0" y="2689160"/>
          <a:ext cx="6085090" cy="20058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3202" tIns="64770" rIns="362712" bIns="64770" numCol="1" spcCol="1270" anchor="t" anchorCtr="0">
          <a:noAutofit/>
        </a:bodyPr>
        <a:lstStyle/>
        <a:p>
          <a:pPr marL="285750" lvl="1" indent="-285750" algn="l" defTabSz="1778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4000" kern="1200"/>
            <a:t>customer service, </a:t>
          </a:r>
          <a:endParaRPr lang="en-US" sz="4000" kern="1200"/>
        </a:p>
        <a:p>
          <a:pPr marL="285750" lvl="1" indent="-285750" algn="l" defTabSz="1778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4000" kern="1200"/>
            <a:t>communication skills</a:t>
          </a:r>
          <a:endParaRPr lang="en-US" sz="4000" kern="1200"/>
        </a:p>
        <a:p>
          <a:pPr marL="285750" lvl="1" indent="-285750" algn="l" defTabSz="1778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4000" kern="1200"/>
            <a:t>Plumbing kills </a:t>
          </a:r>
          <a:endParaRPr lang="en-US" sz="4000" kern="1200"/>
        </a:p>
      </dsp:txBody>
      <dsp:txXfrm>
        <a:off x="0" y="2689160"/>
        <a:ext cx="6085090" cy="200582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7DD4033-9131-4630-AAE7-6558299FEC9C}">
      <dsp:nvSpPr>
        <dsp:cNvPr id="0" name=""/>
        <dsp:cNvSpPr/>
      </dsp:nvSpPr>
      <dsp:spPr>
        <a:xfrm>
          <a:off x="0" y="26603"/>
          <a:ext cx="5913437" cy="14742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Ability to perform work performed in varying temperatures; temperatures may be extreme.</a:t>
          </a:r>
          <a:endParaRPr lang="en-US" sz="2800" kern="1200"/>
        </a:p>
      </dsp:txBody>
      <dsp:txXfrm>
        <a:off x="71965" y="98568"/>
        <a:ext cx="5769507" cy="1330270"/>
      </dsp:txXfrm>
    </dsp:sp>
    <dsp:sp modelId="{FE6E40F1-FE5D-4B00-8C3D-AE0F8C9E1501}">
      <dsp:nvSpPr>
        <dsp:cNvPr id="0" name=""/>
        <dsp:cNvSpPr/>
      </dsp:nvSpPr>
      <dsp:spPr>
        <a:xfrm>
          <a:off x="0" y="1581443"/>
          <a:ext cx="5913437" cy="1474200"/>
        </a:xfrm>
        <a:prstGeom prst="roundRect">
          <a:avLst/>
        </a:prstGeom>
        <a:gradFill rotWithShape="0">
          <a:gsLst>
            <a:gs pos="0">
              <a:schemeClr val="accent2">
                <a:hueOff val="-1696488"/>
                <a:satOff val="5592"/>
                <a:lumOff val="5981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-1696488"/>
                <a:satOff val="5592"/>
                <a:lumOff val="5981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-1696488"/>
                <a:satOff val="5592"/>
                <a:lumOff val="5981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Ability to work well as part of a team and follow direction from a supervisor</a:t>
          </a:r>
          <a:endParaRPr lang="en-US" sz="2800" kern="1200"/>
        </a:p>
      </dsp:txBody>
      <dsp:txXfrm>
        <a:off x="71965" y="1653408"/>
        <a:ext cx="5769507" cy="1330270"/>
      </dsp:txXfrm>
    </dsp:sp>
    <dsp:sp modelId="{C86D9745-659D-4636-AD9A-BD5C0766E158}">
      <dsp:nvSpPr>
        <dsp:cNvPr id="0" name=""/>
        <dsp:cNvSpPr/>
      </dsp:nvSpPr>
      <dsp:spPr>
        <a:xfrm>
          <a:off x="0" y="3136284"/>
          <a:ext cx="5913437" cy="1474200"/>
        </a:xfrm>
        <a:prstGeom prst="roundRect">
          <a:avLst/>
        </a:prstGeom>
        <a:gradFill rotWithShape="0">
          <a:gsLst>
            <a:gs pos="0">
              <a:schemeClr val="accent2">
                <a:hueOff val="-3392975"/>
                <a:satOff val="11185"/>
                <a:lumOff val="11961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-3392975"/>
                <a:satOff val="11185"/>
                <a:lumOff val="11961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-3392975"/>
                <a:satOff val="11185"/>
                <a:lumOff val="11961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willing to work continually on professional development</a:t>
          </a:r>
          <a:endParaRPr lang="en-US" sz="2800" kern="1200"/>
        </a:p>
      </dsp:txBody>
      <dsp:txXfrm>
        <a:off x="71965" y="3208249"/>
        <a:ext cx="5769507" cy="133027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12/10/2021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12/10/2021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12/10/2021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12/10/2021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12/10/2021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12/10/2021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12/10/2021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12/10/2021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dirty="0"/>
              <a:pPr/>
              <a:t>12/10/2021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12/10/2021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12/10/2021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12/10/2021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jobjumpstart.gov.au/article/what-are-employability-skills" TargetMode="External"/><Relationship Id="rId2" Type="http://schemas.openxmlformats.org/officeDocument/2006/relationships/hyperlink" Target="https://www.prospects.ac.uk/job-profiles/office-manager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79E1FA4-890B-4B99-B1AD-AA4B78666B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BEE58B7-C53C-4E7B-A78E-2C44E3E05C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3FA654-D91D-466B-A4FA-6F3622025C5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76424" y="4460798"/>
            <a:ext cx="8637073" cy="558063"/>
          </a:xfrm>
        </p:spPr>
        <p:txBody>
          <a:bodyPr>
            <a:noAutofit/>
          </a:bodyPr>
          <a:lstStyle/>
          <a:p>
            <a:pPr>
              <a:spcAft>
                <a:spcPts val="800"/>
              </a:spcAft>
            </a:pPr>
            <a:r>
              <a:rPr lang="en-GB" sz="2400" dirty="0" err="1"/>
              <a:t>Botaka.P</a:t>
            </a:r>
            <a:r>
              <a:rPr lang="en-GB" sz="2400" dirty="0"/>
              <a:t>, </a:t>
            </a:r>
            <a:r>
              <a:rPr lang="en-GB" sz="2400" dirty="0" err="1"/>
              <a:t>Kazimbula</a:t>
            </a:r>
            <a:r>
              <a:rPr lang="en-GB" sz="2400" dirty="0"/>
              <a:t>   </a:t>
            </a:r>
            <a:br>
              <a:rPr lang="en-GB" sz="2400" dirty="0"/>
            </a:br>
            <a:r>
              <a:rPr lang="en-GB" sz="2400" dirty="0"/>
              <a:t>id:2110111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AF24DA-572B-4EEE-81C1-8DFF7F6076F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76425" y="5029494"/>
            <a:ext cx="8637072" cy="864763"/>
          </a:xfrm>
        </p:spPr>
        <p:txBody>
          <a:bodyPr>
            <a:noAutofit/>
          </a:bodyPr>
          <a:lstStyle/>
          <a:p>
            <a:pPr>
              <a:lnSpc>
                <a:spcPct val="110000"/>
              </a:lnSpc>
            </a:pPr>
            <a:r>
              <a:rPr lang="en-GB" sz="2000" cap="small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Lecture: </a:t>
            </a:r>
            <a:r>
              <a:rPr lang="en-GB" sz="2000" cap="small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sadiq</a:t>
            </a:r>
            <a:r>
              <a:rPr lang="en-GB" sz="2000" cap="small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so,</a:t>
            </a:r>
            <a:b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B4BA1F0E-270C-4AB7-809E-DBD5AB8966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764906" y="323838"/>
            <a:ext cx="8661501" cy="3652791"/>
            <a:chOff x="7773058" y="600024"/>
            <a:chExt cx="3630912" cy="5222486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F753DA19-3231-4BF9-80B9-6200D23676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73058" y="600024"/>
              <a:ext cx="3630912" cy="5222486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241F8506-51A0-4CD0-889F-826E9E6782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04482" y="1062693"/>
              <a:ext cx="3367301" cy="4292341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29BCA0E2-0826-4688-8066-477F24371D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44322" y="822145"/>
            <a:ext cx="7702878" cy="2662923"/>
          </a:xfrm>
          <a:prstGeom prst="rect">
            <a:avLst/>
          </a:prstGeom>
          <a:solidFill>
            <a:schemeClr val="bg1"/>
          </a:solidFill>
          <a:ln w="635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859F619-D525-449A-BD54-F08FADFE15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8279" y="963739"/>
            <a:ext cx="3560307" cy="236922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5F8F0DB-F193-4A4D-8314-F40E80811B2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72121" y="1203649"/>
            <a:ext cx="3599926" cy="989045"/>
          </a:xfrm>
          <a:prstGeom prst="rect">
            <a:avLst/>
          </a:prstGeom>
        </p:spPr>
      </p:pic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4C3F4B1E-3EAB-415B-825A-464AAF1D75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776728" y="5027185"/>
            <a:ext cx="864301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24" name="Picture 23">
            <a:extLst>
              <a:ext uri="{FF2B5EF4-FFF2-40B4-BE49-F238E27FC236}">
                <a16:creationId xmlns:a16="http://schemas.microsoft.com/office/drawing/2014/main" id="{6B708961-E777-4956-A983-78A4F532F4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59D3B50E-372C-47D8-BC90-104318AD8B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110485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108274-6F6E-46B7-910B-902B90BAA5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 fontScale="90000"/>
          </a:bodyPr>
          <a:lstStyle/>
          <a:p>
            <a:br>
              <a:rPr lang="en-GB" b="1" dirty="0">
                <a:effectLst/>
                <a:latin typeface="Georgia" panose="02040502050405020303" pitchFamily="18" charset="0"/>
                <a:ea typeface="Calibri" panose="020F0502020204030204" pitchFamily="34" charset="0"/>
                <a:cs typeface="Calibri Light" panose="020F0302020204030204" pitchFamily="34" charset="0"/>
              </a:rPr>
            </a:br>
            <a:r>
              <a:rPr lang="en-GB" b="1" dirty="0">
                <a:effectLst/>
                <a:latin typeface="Georgia" panose="02040502050405020303" pitchFamily="18" charset="0"/>
                <a:ea typeface="Calibri" panose="020F0502020204030204" pitchFamily="34" charset="0"/>
                <a:cs typeface="Calibri Light" panose="020F0302020204030204" pitchFamily="34" charset="0"/>
              </a:rPr>
              <a:t>background</a:t>
            </a:r>
            <a:b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C4DC57-EB03-4FE9-81A1-CC28C21BCF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967" y="2015734"/>
            <a:ext cx="5830504" cy="3450613"/>
          </a:xfrm>
        </p:spPr>
        <p:txBody>
          <a:bodyPr>
            <a:normAutofit/>
          </a:bodyPr>
          <a:lstStyle/>
          <a:p>
            <a:r>
              <a:rPr lang="en-GB" dirty="0">
                <a:latin typeface="Georgia" panose="02040502050405020303" pitchFamily="18" charset="0"/>
                <a:cs typeface="Calibri Light" panose="020F0302020204030204" pitchFamily="34" charset="0"/>
              </a:rPr>
              <a:t>My work is great place and a way for me to grow my skills for my future career, my care benefited me for developing so many new skills for my employability.</a:t>
            </a:r>
            <a:endParaRPr lang="en-GB" dirty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93401815-9C3D-43EE-B4E4-2504090CEF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09823" y="2012810"/>
            <a:ext cx="4948659" cy="3453535"/>
            <a:chOff x="7807230" y="2012810"/>
            <a:chExt cx="3251252" cy="3459865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CDC52205-72B7-41BE-99DF-6B24F25ED6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0" y="2012810"/>
              <a:ext cx="3251252" cy="3459865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1905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298BFFC9-C8B3-41FE-B9CC-C492B07945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1" y="2026142"/>
              <a:ext cx="3251250" cy="3440203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762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w="38100" h="38100"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22DC772D-4830-44AC-ABAC-DF0871EEC72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469" r="4832" b="-2"/>
          <a:stretch/>
        </p:blipFill>
        <p:spPr>
          <a:xfrm>
            <a:off x="6277257" y="2174242"/>
            <a:ext cx="4613872" cy="31243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2063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hoose the Right Restoration Company for your Business | Alpha Omega Pros">
            <a:extLst>
              <a:ext uri="{FF2B5EF4-FFF2-40B4-BE49-F238E27FC236}">
                <a16:creationId xmlns:a16="http://schemas.microsoft.com/office/drawing/2014/main" id="{A5429CD1-EF47-483D-B07F-302F8DA43FE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091" t="16001" b="7388"/>
          <a:stretch/>
        </p:blipFill>
        <p:spPr bwMode="auto">
          <a:xfrm>
            <a:off x="2" y="10"/>
            <a:ext cx="12191695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1" name="Rectangle 70">
            <a:extLst>
              <a:ext uri="{FF2B5EF4-FFF2-40B4-BE49-F238E27FC236}">
                <a16:creationId xmlns:a16="http://schemas.microsoft.com/office/drawing/2014/main" id="{368B8211-0B9F-4516-8771-3316E00DB9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91643" y="636753"/>
            <a:ext cx="8299435" cy="5572811"/>
          </a:xfrm>
          <a:prstGeom prst="rect">
            <a:avLst/>
          </a:prstGeom>
          <a:solidFill>
            <a:srgbClr val="000001">
              <a:alpha val="74902"/>
            </a:srgb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C7625E-87FA-4E1D-AF75-9FD8D2C19E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9237"/>
            <a:ext cx="6815731" cy="1049235"/>
          </a:xfrm>
        </p:spPr>
        <p:txBody>
          <a:bodyPr>
            <a:normAutofit/>
          </a:bodyPr>
          <a:lstStyle/>
          <a:p>
            <a:r>
              <a:rPr lang="en-GB" dirty="0" err="1">
                <a:solidFill>
                  <a:srgbClr val="FFFFFE"/>
                </a:solidFill>
                <a:effectLst/>
                <a:latin typeface="Georgia" panose="02040502050405020303" pitchFamily="18" charset="0"/>
                <a:ea typeface="Calibri" panose="020F0502020204030204" pitchFamily="34" charset="0"/>
                <a:cs typeface="Calibri Light" panose="020F0302020204030204" pitchFamily="34" charset="0"/>
              </a:rPr>
              <a:t>RemediaL</a:t>
            </a:r>
            <a:r>
              <a:rPr lang="en-GB" dirty="0">
                <a:solidFill>
                  <a:srgbClr val="FFFFFE"/>
                </a:solidFill>
                <a:effectLst/>
                <a:latin typeface="Georgia" panose="02040502050405020303" pitchFamily="18" charset="0"/>
                <a:ea typeface="Calibri" panose="020F05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>
                <a:solidFill>
                  <a:srgbClr val="FFFFFE"/>
                </a:solidFill>
                <a:latin typeface="Georgia" panose="02040502050405020303" pitchFamily="18" charset="0"/>
                <a:ea typeface="Calibri" panose="020F0502020204030204" pitchFamily="34" charset="0"/>
                <a:cs typeface="Calibri Light" panose="020F0302020204030204" pitchFamily="34" charset="0"/>
              </a:rPr>
              <a:t>T</a:t>
            </a:r>
            <a:r>
              <a:rPr lang="en-GB" dirty="0">
                <a:solidFill>
                  <a:srgbClr val="FFFFFE"/>
                </a:solidFill>
                <a:effectLst/>
                <a:latin typeface="Georgia" panose="02040502050405020303" pitchFamily="18" charset="0"/>
                <a:ea typeface="Calibri" panose="020F0502020204030204" pitchFamily="34" charset="0"/>
                <a:cs typeface="Calibri Light" panose="020F0302020204030204" pitchFamily="34" charset="0"/>
              </a:rPr>
              <a:t>echnician</a:t>
            </a:r>
            <a:br>
              <a:rPr lang="en-GB" dirty="0">
                <a:solidFill>
                  <a:srgbClr val="FFFFFE"/>
                </a:solidFill>
              </a:rPr>
            </a:br>
            <a:endParaRPr lang="en-GB" dirty="0">
              <a:solidFill>
                <a:srgbClr val="FFFFFE"/>
              </a:solidFill>
            </a:endParaRPr>
          </a:p>
        </p:txBody>
      </p:sp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B7582E73-8B46-4A0E-944E-58357C8088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65789" y="1847088"/>
            <a:ext cx="6813363" cy="0"/>
          </a:xfrm>
          <a:prstGeom prst="line">
            <a:avLst/>
          </a:prstGeom>
          <a:ln w="31750">
            <a:solidFill>
              <a:srgbClr val="9BD258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6CA75B-FA76-4074-91E0-2075235315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63421" y="2015733"/>
            <a:ext cx="6815731" cy="4021267"/>
          </a:xfrm>
        </p:spPr>
        <p:txBody>
          <a:bodyPr>
            <a:normAutofit/>
          </a:bodyPr>
          <a:lstStyle/>
          <a:p>
            <a:pPr>
              <a:buClr>
                <a:srgbClr val="9BD258"/>
              </a:buClr>
            </a:pPr>
            <a:r>
              <a:rPr lang="en-GB" dirty="0">
                <a:solidFill>
                  <a:srgbClr val="FFFFFE"/>
                </a:solidFill>
              </a:rPr>
              <a:t>A remediation technician is in charge of assessing and removing contaminants caused by water damage, air hazards, fires, or waste, such as removing mold in a residential or commercial building.</a:t>
            </a:r>
          </a:p>
          <a:p>
            <a:pPr>
              <a:buClr>
                <a:srgbClr val="9BD258"/>
              </a:buClr>
            </a:pPr>
            <a:endParaRPr lang="en-GB" dirty="0">
              <a:solidFill>
                <a:srgbClr val="FFFFF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77526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6870151-9189-4C3A-8379-EF3D95827A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E86940B-EA53-429F-8656-6FE8494F048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l="2"/>
          <a:stretch/>
        </p:blipFill>
        <p:spPr>
          <a:xfrm>
            <a:off x="305" y="10"/>
            <a:ext cx="12191695" cy="6857990"/>
          </a:xfrm>
          <a:prstGeom prst="rect">
            <a:avLst/>
          </a:prstGeom>
        </p:spPr>
      </p:pic>
      <p:sp>
        <p:nvSpPr>
          <p:cNvPr id="11" name="Slide Number Placeholder 7">
            <a:extLst>
              <a:ext uri="{FF2B5EF4-FFF2-40B4-BE49-F238E27FC236}">
                <a16:creationId xmlns:a16="http://schemas.microsoft.com/office/drawing/2014/main" id="{123EA69C-102A-4DD0-9547-05DCD271D1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12301" y="443732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defPPr>
              <a:defRPr lang="en-US"/>
            </a:defPPr>
            <a:lvl1pPr marL="0" algn="r" defTabSz="457200" rtl="0" eaLnBrk="1" latinLnBrk="0" hangingPunct="1">
              <a:defRPr sz="28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/>
          </a:p>
        </p:txBody>
      </p:sp>
      <p:sp>
        <p:nvSpPr>
          <p:cNvPr id="13" name="Footer Placeholder 6">
            <a:extLst>
              <a:ext uri="{FF2B5EF4-FFF2-40B4-BE49-F238E27FC236}">
                <a16:creationId xmlns:a16="http://schemas.microsoft.com/office/drawing/2014/main" id="{6A862265-5CA3-4C40-8582-7534C3B03C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76636" y="540921"/>
            <a:ext cx="49739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00EF80B-0391-4082-9AF5-F15B091B4C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93800"/>
            <a:ext cx="12192000" cy="5664199"/>
          </a:xfrm>
          <a:prstGeom prst="rect">
            <a:avLst/>
          </a:prstGeom>
          <a:gradFill flip="none" rotWithShape="1">
            <a:gsLst>
              <a:gs pos="0">
                <a:schemeClr val="bg2">
                  <a:lumMod val="87000"/>
                  <a:alpha val="4000"/>
                </a:schemeClr>
              </a:gs>
              <a:gs pos="100000">
                <a:schemeClr val="bg2">
                  <a:lumMod val="95000"/>
                  <a:lumOff val="5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1E8630-AEB2-409A-AB3B-5F5AFEA9A9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0271" y="1193800"/>
            <a:ext cx="3193050" cy="4699000"/>
          </a:xfrm>
        </p:spPr>
        <p:txBody>
          <a:bodyPr anchor="ctr">
            <a:normAutofit/>
          </a:bodyPr>
          <a:lstStyle/>
          <a:p>
            <a:r>
              <a:rPr lang="en-GB" dirty="0"/>
              <a:t>Experience, Skills and Requirements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D33AC32D-5F44-45F7-A0BD-7C11A86BE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600200"/>
            <a:ext cx="0" cy="3657600"/>
          </a:xfrm>
          <a:prstGeom prst="line">
            <a:avLst/>
          </a:prstGeom>
          <a:ln w="31750">
            <a:solidFill>
              <a:schemeClr val="tx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046A3A99-43F5-4676-9939-94B550F86F4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976636" y="1193800"/>
          <a:ext cx="6085091" cy="4699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9" name="Date Placeholder 1">
            <a:extLst>
              <a:ext uri="{FF2B5EF4-FFF2-40B4-BE49-F238E27FC236}">
                <a16:creationId xmlns:a16="http://schemas.microsoft.com/office/drawing/2014/main" id="{3FBF03E8-C602-4192-9C52-F84B29FDCC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23229" y="6007878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741682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7" name="Rectangle 8">
            <a:extLst>
              <a:ext uri="{FF2B5EF4-FFF2-40B4-BE49-F238E27FC236}">
                <a16:creationId xmlns:a16="http://schemas.microsoft.com/office/drawing/2014/main" id="{32D32A60-013B-47A8-8833-D242408091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Rectangle 10">
            <a:extLst>
              <a:ext uri="{FF2B5EF4-FFF2-40B4-BE49-F238E27FC236}">
                <a16:creationId xmlns:a16="http://schemas.microsoft.com/office/drawing/2014/main" id="{AE27932B-B694-4C4C-90D7-A0333A7C5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5DB3E2-DFBB-417D-9A12-10C31E76FD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2303047"/>
            <a:ext cx="3272093" cy="2674198"/>
          </a:xfrm>
        </p:spPr>
        <p:txBody>
          <a:bodyPr anchor="t">
            <a:normAutofit/>
          </a:bodyPr>
          <a:lstStyle/>
          <a:p>
            <a:r>
              <a:rPr lang="en-GB" sz="3000"/>
              <a:t>(SWOT)ANALYSIS </a:t>
            </a:r>
          </a:p>
        </p:txBody>
      </p:sp>
      <p:cxnSp>
        <p:nvCxnSpPr>
          <p:cNvPr id="49" name="Straight Connector 12">
            <a:extLst>
              <a:ext uri="{FF2B5EF4-FFF2-40B4-BE49-F238E27FC236}">
                <a16:creationId xmlns:a16="http://schemas.microsoft.com/office/drawing/2014/main" id="{9EBB0476-5CF0-4F44-8D68-5D42D7AEE4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1579" y="2146542"/>
            <a:ext cx="327209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50" name="Title 1">
            <a:extLst>
              <a:ext uri="{FF2B5EF4-FFF2-40B4-BE49-F238E27FC236}">
                <a16:creationId xmlns:a16="http://schemas.microsoft.com/office/drawing/2014/main" id="{A9DA474E-6B91-4200-840F-0257B2358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51580" y="3122496"/>
            <a:ext cx="3530157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endParaRPr lang="en-US" dirty="0"/>
          </a:p>
        </p:txBody>
      </p:sp>
      <p:pic>
        <p:nvPicPr>
          <p:cNvPr id="51" name="Picture 16">
            <a:extLst>
              <a:ext uri="{FF2B5EF4-FFF2-40B4-BE49-F238E27FC236}">
                <a16:creationId xmlns:a16="http://schemas.microsoft.com/office/drawing/2014/main" id="{DF63C9AD-AE6E-4512-8171-91612E84C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52" name="Straight Connector 18">
            <a:extLst>
              <a:ext uri="{FF2B5EF4-FFF2-40B4-BE49-F238E27FC236}">
                <a16:creationId xmlns:a16="http://schemas.microsoft.com/office/drawing/2014/main" id="{FE1A49CE-B63D-457A-A180-1C883E1A63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3" name="Content Placeholder 2">
            <a:extLst>
              <a:ext uri="{FF2B5EF4-FFF2-40B4-BE49-F238E27FC236}">
                <a16:creationId xmlns:a16="http://schemas.microsoft.com/office/drawing/2014/main" id="{7B99655C-5B5C-40C6-920D-326DC221832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56831491"/>
              </p:ext>
            </p:extLst>
          </p:nvPr>
        </p:nvGraphicFramePr>
        <p:xfrm>
          <a:off x="5141913" y="803275"/>
          <a:ext cx="5913437" cy="4637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9044495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CE580D1-F917-4567-AFB4-99AA9B52AD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F5620B8-A2D8-4568-B566-F0453A0D91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C7D2BA4-4B7A-4596-8BCC-5CF7154238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4977F1E1-2B6F-4BB6-899F-67D8764D83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65513E21-21B0-48DB-8CF1-35E43B33A4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Electronic components on a white background">
            <a:extLst>
              <a:ext uri="{FF2B5EF4-FFF2-40B4-BE49-F238E27FC236}">
                <a16:creationId xmlns:a16="http://schemas.microsoft.com/office/drawing/2014/main" id="{D3D75034-0AFA-451F-8026-99AA4BDB3C8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50000"/>
          </a:blip>
          <a:srcRect r="-1" b="15728"/>
          <a:stretch/>
        </p:blipFill>
        <p:spPr>
          <a:xfrm>
            <a:off x="20" y="10"/>
            <a:ext cx="12191675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31E48ED-17A3-47B1-9944-3C91CD3A66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76636" y="992221"/>
            <a:ext cx="6247308" cy="4873558"/>
          </a:xfrm>
        </p:spPr>
        <p:txBody>
          <a:bodyPr vert="horz" lIns="91440" tIns="45720" rIns="91440" bIns="0" rtlCol="0" anchor="ctr">
            <a:normAutofit/>
          </a:bodyPr>
          <a:lstStyle/>
          <a:p>
            <a:r>
              <a:rPr lang="en-US" sz="4800"/>
              <a:t>PROFESIONAL DEVELOPMENT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0BF28C-8BCC-43FF-AF23-811CC82550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7428" y="2287892"/>
            <a:ext cx="10760524" cy="4864780"/>
          </a:xfrm>
        </p:spPr>
        <p:txBody>
          <a:bodyPr vert="horz" lIns="91440" tIns="91440" rIns="91440" bIns="91440" rtlCol="0" anchor="ctr">
            <a:normAutofit/>
          </a:bodyPr>
          <a:lstStyle/>
          <a:p>
            <a:pPr marL="0" indent="0" algn="r">
              <a:buNone/>
            </a:pPr>
            <a:r>
              <a:rPr lang="en-US" cap="all" dirty="0"/>
              <a:t>The skills and the experience I have I would like to have my own company in the  future plan.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580B8A35-DEA7-4D43-9DF8-90B4681D0F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600200"/>
            <a:ext cx="0" cy="3657600"/>
          </a:xfrm>
          <a:prstGeom prst="line">
            <a:avLst/>
          </a:prstGeom>
          <a:ln w="31750">
            <a:solidFill>
              <a:schemeClr val="tx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058034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43CEC-8D42-467C-9432-CAB67155A0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6B0372-7252-4795-95C6-B3FFAD2C0C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/>
              <a:t>Communicated </a:t>
            </a:r>
            <a:r>
              <a:rPr lang="en-GB" dirty="0"/>
              <a:t>is abilities and capabilities I have acquis from my carer, I </a:t>
            </a:r>
            <a:r>
              <a:rPr lang="en-GB"/>
              <a:t>have to </a:t>
            </a:r>
            <a:r>
              <a:rPr lang="en-GB" dirty="0"/>
              <a:t>be in contacted with a different people of different background which helped me to improve communication skills.</a:t>
            </a:r>
          </a:p>
        </p:txBody>
      </p:sp>
    </p:spTree>
    <p:extLst>
      <p:ext uri="{BB962C8B-B14F-4D97-AF65-F5344CB8AC3E}">
        <p14:creationId xmlns:p14="http://schemas.microsoft.com/office/powerpoint/2010/main" val="28219930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6A00D0-0920-4843-9112-694BAE2221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A6E362-8FE8-4763-8603-5DE2859F6E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GOOGLE SEARCH </a:t>
            </a:r>
          </a:p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https://www.prospects.ac.uk/job-profiles/office-manager</a:t>
            </a:r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https://www.jobjumpstart.gov.au/article/what-are-employability-skills</a:t>
            </a:r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https://moodle.uwtsd.ac.uk/mod/turnitintooltwo/view.php?id=387297</a:t>
            </a:r>
          </a:p>
        </p:txBody>
      </p:sp>
    </p:spTree>
    <p:extLst>
      <p:ext uri="{BB962C8B-B14F-4D97-AF65-F5344CB8AC3E}">
        <p14:creationId xmlns:p14="http://schemas.microsoft.com/office/powerpoint/2010/main" val="1457664778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TM10001114[[fn=Gallery]]</Template>
  <TotalTime>263</TotalTime>
  <Words>256</Words>
  <Application>Microsoft Office PowerPoint</Application>
  <PresentationFormat>Widescreen</PresentationFormat>
  <Paragraphs>24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Calibri</vt:lpstr>
      <vt:lpstr>Georgia</vt:lpstr>
      <vt:lpstr>Gill Sans MT</vt:lpstr>
      <vt:lpstr>Gallery</vt:lpstr>
      <vt:lpstr>Botaka.P, Kazimbula    id:2110111</vt:lpstr>
      <vt:lpstr> background </vt:lpstr>
      <vt:lpstr>RemediaL Technician </vt:lpstr>
      <vt:lpstr>Experience, Skills and Requirements</vt:lpstr>
      <vt:lpstr>(SWOT)ANALYSIS </vt:lpstr>
      <vt:lpstr>PROFESIONAL DEVELOPMENT PLAN</vt:lpstr>
      <vt:lpstr>Conclusion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Papy kazimbula-botaka</dc:title>
  <dc:creator>BULOBA MUKWAKANI BULOBA MUKWAKANI</dc:creator>
  <cp:lastModifiedBy>BULOBA MUKWAKANI BULOBA MUKWAKANI</cp:lastModifiedBy>
  <cp:revision>2</cp:revision>
  <dcterms:created xsi:type="dcterms:W3CDTF">2021-12-05T14:49:51Z</dcterms:created>
  <dcterms:modified xsi:type="dcterms:W3CDTF">2021-12-10T20:32:06Z</dcterms:modified>
</cp:coreProperties>
</file>