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media/image1.jpeg" ContentType="image/jpeg"/>
  <Override PartName="/ppt/media/image2.jpeg" ContentType="image/jpeg"/>
  <Override PartName="/ppt/media/image3.jpeg" ContentType="image/jpeg"/>
  <Override PartName="/ppt/media/image4.jpeg" ContentType="image/jpeg"/>
  <Override PartName="/ppt/media/image5.jpeg" ContentType="image/jpeg"/>
  <Override PartName="/ppt/media/image6.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Lst>
  <p:sldSz cx="13004800" cy="97536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ctr" defTabSz="5842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Helvetica Neue Light"/>
      </a:defRPr>
    </a:lvl1pPr>
    <a:lvl2pPr marL="0" marR="0" indent="0" algn="ctr" defTabSz="5842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Helvetica Neue Light"/>
      </a:defRPr>
    </a:lvl2pPr>
    <a:lvl3pPr marL="0" marR="0" indent="0" algn="ctr" defTabSz="5842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Helvetica Neue Light"/>
      </a:defRPr>
    </a:lvl3pPr>
    <a:lvl4pPr marL="0" marR="0" indent="0" algn="ctr" defTabSz="5842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Helvetica Neue Light"/>
      </a:defRPr>
    </a:lvl4pPr>
    <a:lvl5pPr marL="0" marR="0" indent="0" algn="ctr" defTabSz="5842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Helvetica Neue Light"/>
      </a:defRPr>
    </a:lvl5pPr>
    <a:lvl6pPr marL="0" marR="0" indent="0" algn="ctr" defTabSz="5842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Helvetica Neue Light"/>
      </a:defRPr>
    </a:lvl6pPr>
    <a:lvl7pPr marL="0" marR="0" indent="0" algn="ctr" defTabSz="5842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Helvetica Neue Light"/>
      </a:defRPr>
    </a:lvl7pPr>
    <a:lvl8pPr marL="0" marR="0" indent="0" algn="ctr" defTabSz="5842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Helvetica Neue Light"/>
      </a:defRPr>
    </a:lvl8pPr>
    <a:lvl9pPr marL="0" marR="0" indent="0" algn="ctr" defTabSz="5842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Helvetica Neue Light"/>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
          <a:latin typeface="Helvetica Neue"/>
          <a:ea typeface="Helvetica Neue"/>
          <a:cs typeface="Helvetica Neue"/>
        </a:font>
        <a:srgbClr val="444444"/>
      </a:tcTxStyle>
      <a:tcStyle>
        <a:tcBdr>
          <a:left>
            <a:ln w="12700" cap="flat">
              <a:noFill/>
              <a:miter lim="400000"/>
            </a:ln>
          </a:left>
          <a:right>
            <a:ln w="12700" cap="flat">
              <a:noFill/>
              <a:miter lim="400000"/>
            </a:ln>
          </a:right>
          <a:top>
            <a:ln w="25400" cap="flat">
              <a:solidFill>
                <a:srgbClr val="C4C6C6"/>
              </a:solidFill>
              <a:prstDash val="solid"/>
              <a:miter lim="400000"/>
            </a:ln>
          </a:top>
          <a:bottom>
            <a:ln w="25400" cap="flat">
              <a:solidFill>
                <a:srgbClr val="C4C6C6"/>
              </a:solidFill>
              <a:prstDash val="solid"/>
              <a:miter lim="400000"/>
            </a:ln>
          </a:bottom>
          <a:insideH>
            <a:ln w="25400" cap="flat">
              <a:solidFill>
                <a:srgbClr val="C4C6C6"/>
              </a:solidFill>
              <a:prstDash val="solid"/>
              <a:miter lim="400000"/>
            </a:ln>
          </a:insideH>
          <a:insideV>
            <a:ln w="12700" cap="flat">
              <a:noFill/>
              <a:miter lim="400000"/>
            </a:ln>
          </a:insideV>
        </a:tcBdr>
        <a:fill>
          <a:noFill/>
        </a:fill>
      </a:tcStyle>
    </a:wholeTbl>
    <a:band2H>
      <a:tcTxStyle b="def" i="def"/>
      <a:tcStyle>
        <a:tcBdr/>
        <a:fill>
          <a:solidFill>
            <a:srgbClr val="F2F2F2"/>
          </a:solidFill>
        </a:fill>
      </a:tcStyle>
    </a:band2H>
    <a:firstCol>
      <a:tcTxStyle b="off" i="off">
        <a:font>
          <a:latin typeface="Helvetica Neue"/>
          <a:ea typeface="Helvetica Neue"/>
          <a:cs typeface="Helvetica Neue"/>
        </a:font>
        <a:srgbClr val="444444"/>
      </a:tcTxStyle>
      <a:tcStyle>
        <a:tcBdr>
          <a:left>
            <a:ln w="12700" cap="flat">
              <a:solidFill>
                <a:srgbClr val="000000"/>
              </a:solidFill>
              <a:prstDash val="solid"/>
              <a:miter lim="400000"/>
            </a:ln>
          </a:left>
          <a:right>
            <a:ln w="12700" cap="flat">
              <a:solidFill>
                <a:srgbClr val="C4C6C6"/>
              </a:solidFill>
              <a:prstDash val="solid"/>
              <a:miter lim="400000"/>
            </a:ln>
          </a:right>
          <a:top>
            <a:ln w="25400" cap="flat">
              <a:solidFill>
                <a:srgbClr val="C4C6C6"/>
              </a:solidFill>
              <a:prstDash val="solid"/>
              <a:miter lim="400000"/>
            </a:ln>
          </a:top>
          <a:bottom>
            <a:ln w="25400" cap="flat">
              <a:solidFill>
                <a:srgbClr val="C4C6C6"/>
              </a:solidFill>
              <a:prstDash val="solid"/>
              <a:miter lim="400000"/>
            </a:ln>
          </a:bottom>
          <a:insideH>
            <a:ln w="25400" cap="flat">
              <a:solidFill>
                <a:srgbClr val="C4C6C6"/>
              </a:solidFill>
              <a:prstDash val="solid"/>
              <a:miter lim="400000"/>
            </a:ln>
          </a:insideH>
          <a:insideV>
            <a:ln w="12700" cap="flat">
              <a:noFill/>
              <a:miter lim="400000"/>
            </a:ln>
          </a:insideV>
        </a:tcBdr>
        <a:fill>
          <a:solidFill>
            <a:srgbClr val="E8E9E8"/>
          </a:solidFill>
        </a:fill>
      </a:tcStyle>
    </a:firstCol>
    <a:lastRow>
      <a:tcTxStyle b="off" i="off">
        <a:font>
          <a:latin typeface="Helvetica Neue"/>
          <a:ea typeface="Helvetica Neue"/>
          <a:cs typeface="Helvetica Neue"/>
        </a:font>
        <a:srgbClr val="444444"/>
      </a:tcTxStyle>
      <a:tcStyle>
        <a:tcBdr>
          <a:left>
            <a:ln w="12700" cap="flat">
              <a:noFill/>
              <a:miter lim="400000"/>
            </a:ln>
          </a:left>
          <a:right>
            <a:ln w="12700" cap="flat">
              <a:noFill/>
              <a:miter lim="400000"/>
            </a:ln>
          </a:right>
          <a:top>
            <a:ln w="25400" cap="flat">
              <a:solidFill>
                <a:srgbClr val="000000"/>
              </a:solidFill>
              <a:prstDash val="solid"/>
              <a:miter lim="400000"/>
            </a:ln>
          </a:top>
          <a:bottom>
            <a:ln w="12700" cap="flat">
              <a:solidFill>
                <a:srgbClr val="000000"/>
              </a:solidFill>
              <a:prstDash val="solid"/>
              <a:miter lim="400000"/>
            </a:ln>
          </a:bottom>
          <a:insideH>
            <a:ln w="12700" cap="flat">
              <a:noFill/>
              <a:miter lim="400000"/>
            </a:ln>
          </a:insideH>
          <a:insideV>
            <a:ln w="12700" cap="flat">
              <a:noFill/>
              <a:miter lim="400000"/>
            </a:ln>
          </a:insideV>
        </a:tcBdr>
        <a:fill>
          <a:noFill/>
        </a:fill>
      </a:tcStyle>
    </a:lastRow>
    <a:firstRow>
      <a:tcTxStyle b="off" i="of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solidFill>
                <a:srgbClr val="000000"/>
              </a:solidFill>
              <a:prstDash val="solid"/>
              <a:miter lim="400000"/>
            </a:ln>
          </a:top>
          <a:bottom>
            <a:ln w="0" cap="flat">
              <a:noFill/>
              <a:miter lim="400000"/>
            </a:ln>
          </a:bottom>
          <a:insideH>
            <a:ln w="12700" cap="flat">
              <a:noFill/>
              <a:miter lim="400000"/>
            </a:ln>
          </a:insideH>
          <a:insideV>
            <a:ln w="12700" cap="flat">
              <a:noFill/>
              <a:miter lim="400000"/>
            </a:ln>
          </a:insideV>
        </a:tcBdr>
        <a:fill>
          <a:solidFill>
            <a:schemeClr val="accent1">
              <a:satOff val="12166"/>
              <a:lumOff val="-13042"/>
            </a:schemeClr>
          </a:solidFill>
        </a:fill>
      </a:tcStyle>
    </a:firstRow>
  </a:tblStyle>
  <a:tblStyle styleId="{C7B018BB-80A7-4F77-B60F-C8B233D01FF8}" styleName="">
    <a:tblBg/>
    <a:wholeTbl>
      <a:tcTxStyle b="off" i="off">
        <a:font>
          <a:latin typeface="Helvetica Neue"/>
          <a:ea typeface="Helvetica Neue"/>
          <a:cs typeface="Helvetica Neue"/>
        </a:font>
        <a:srgbClr val="444444"/>
      </a:tcTxStyle>
      <a:tcStyle>
        <a:tcBdr>
          <a:left>
            <a:ln w="12700" cap="flat">
              <a:noFill/>
              <a:miter lim="400000"/>
            </a:ln>
          </a:left>
          <a:right>
            <a:ln w="12700" cap="flat">
              <a:noFill/>
              <a:miter lim="400000"/>
            </a:ln>
          </a:right>
          <a:top>
            <a:ln w="12700" cap="flat">
              <a:solidFill>
                <a:srgbClr val="CBCBCB"/>
              </a:solidFill>
              <a:prstDash val="solid"/>
              <a:miter lim="400000"/>
            </a:ln>
          </a:top>
          <a:bottom>
            <a:ln w="12700" cap="flat">
              <a:solidFill>
                <a:srgbClr val="CBCBCB"/>
              </a:solidFill>
              <a:prstDash val="solid"/>
              <a:miter lim="400000"/>
            </a:ln>
          </a:bottom>
          <a:insideH>
            <a:ln w="12700" cap="flat">
              <a:solidFill>
                <a:srgbClr val="CBCBCB"/>
              </a:solidFill>
              <a:prstDash val="solid"/>
              <a:miter lim="400000"/>
            </a:ln>
          </a:insideH>
          <a:insideV>
            <a:ln w="12700" cap="flat">
              <a:noFill/>
              <a:miter lim="400000"/>
            </a:ln>
          </a:insideV>
        </a:tcBdr>
        <a:fill>
          <a:noFill/>
        </a:fill>
      </a:tcStyle>
    </a:wholeTbl>
    <a:band2H>
      <a:tcTxStyle b="def" i="def"/>
      <a:tcStyle>
        <a:tcBdr/>
        <a:fill>
          <a:solidFill>
            <a:srgbClr val="EFF8FA"/>
          </a:solidFill>
        </a:fill>
      </a:tcStyle>
    </a:band2H>
    <a:firstCol>
      <a:tcTxStyle b="off" i="off">
        <a:font>
          <a:latin typeface="Helvetica Neue"/>
          <a:ea typeface="Helvetica Neue"/>
          <a:cs typeface="Helvetica Neue"/>
        </a:font>
        <a:srgbClr val="444444"/>
      </a:tcTxStyle>
      <a:tcStyle>
        <a:tcBdr>
          <a:left>
            <a:ln w="12700" cap="flat">
              <a:noFill/>
              <a:miter lim="400000"/>
            </a:ln>
          </a:left>
          <a:right>
            <a:ln w="12700" cap="flat">
              <a:noFill/>
              <a:miter lim="400000"/>
            </a:ln>
          </a:right>
          <a:top>
            <a:ln w="12700" cap="flat">
              <a:solidFill>
                <a:srgbClr val="4F728F"/>
              </a:solidFill>
              <a:prstDash val="solid"/>
              <a:miter lim="400000"/>
            </a:ln>
          </a:top>
          <a:bottom>
            <a:ln w="12700" cap="flat">
              <a:solidFill>
                <a:srgbClr val="4F728F"/>
              </a:solidFill>
              <a:prstDash val="solid"/>
              <a:miter lim="400000"/>
            </a:ln>
          </a:bottom>
          <a:insideH>
            <a:ln w="12700" cap="flat">
              <a:solidFill>
                <a:srgbClr val="4F728F"/>
              </a:solidFill>
              <a:prstDash val="solid"/>
              <a:miter lim="400000"/>
            </a:ln>
          </a:insideH>
          <a:insideV>
            <a:ln w="12700" cap="flat">
              <a:noFill/>
              <a:miter lim="400000"/>
            </a:ln>
          </a:insideV>
        </a:tcBdr>
        <a:fill>
          <a:solidFill>
            <a:srgbClr val="D4DADF"/>
          </a:solidFill>
        </a:fill>
      </a:tcStyle>
    </a:firstCol>
    <a:lastRow>
      <a:tcTxStyle b="off" i="of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solidFill>
                <a:srgbClr val="747474"/>
              </a:solidFill>
              <a:prstDash val="solid"/>
              <a:miter lim="400000"/>
            </a:ln>
          </a:top>
          <a:bottom>
            <a:ln w="12700" cap="flat">
              <a:noFill/>
              <a:miter lim="400000"/>
            </a:ln>
          </a:bottom>
          <a:insideH>
            <a:ln w="12700" cap="flat">
              <a:noFill/>
              <a:miter lim="400000"/>
            </a:ln>
          </a:insideH>
          <a:insideV>
            <a:ln w="12700" cap="flat">
              <a:noFill/>
              <a:miter lim="400000"/>
            </a:ln>
          </a:insideV>
        </a:tcBdr>
        <a:fill>
          <a:solidFill>
            <a:srgbClr val="638EB0"/>
          </a:solidFill>
        </a:fill>
      </a:tcStyle>
    </a:lastRow>
    <a:firstRow>
      <a:tcTxStyle b="off" i="of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noFill/>
              <a:miter lim="400000"/>
            </a:ln>
          </a:top>
          <a:bottom>
            <a:ln w="12700" cap="flat">
              <a:solidFill>
                <a:srgbClr val="747474"/>
              </a:solidFill>
              <a:prstDash val="solid"/>
              <a:miter lim="400000"/>
            </a:ln>
          </a:bottom>
          <a:insideH>
            <a:ln w="12700" cap="flat">
              <a:noFill/>
              <a:miter lim="400000"/>
            </a:ln>
          </a:insideH>
          <a:insideV>
            <a:ln w="12700" cap="flat">
              <a:noFill/>
              <a:miter lim="400000"/>
            </a:ln>
          </a:insideV>
        </a:tcBdr>
        <a:fill>
          <a:solidFill>
            <a:srgbClr val="173D59"/>
          </a:solidFill>
        </a:fill>
      </a:tcStyle>
    </a:firstRow>
  </a:tblStyle>
  <a:tblStyle styleId="{EEE7283C-3CF3-47DC-8721-378D4A62B228}" styleName="">
    <a:tblBg/>
    <a:wholeTbl>
      <a:tcTxStyle b="off" i="off">
        <a:font>
          <a:latin typeface="Helvetica Neue"/>
          <a:ea typeface="Helvetica Neue"/>
          <a:cs typeface="Helvetica Neue"/>
        </a:font>
        <a:srgbClr val="444444"/>
      </a:tcTxStyle>
      <a:tcStyle>
        <a:tcBdr>
          <a:left>
            <a:ln w="12700" cap="flat">
              <a:solidFill>
                <a:srgbClr val="CBCBCB"/>
              </a:solidFill>
              <a:prstDash val="solid"/>
              <a:miter lim="400000"/>
            </a:ln>
          </a:left>
          <a:right>
            <a:ln w="12700" cap="flat">
              <a:solidFill>
                <a:srgbClr val="CBCBCB"/>
              </a:solidFill>
              <a:prstDash val="solid"/>
              <a:miter lim="400000"/>
            </a:ln>
          </a:right>
          <a:top>
            <a:ln w="12700" cap="flat">
              <a:solidFill>
                <a:srgbClr val="CBCBCB"/>
              </a:solidFill>
              <a:prstDash val="solid"/>
              <a:miter lim="400000"/>
            </a:ln>
          </a:top>
          <a:bottom>
            <a:ln w="12700" cap="flat">
              <a:solidFill>
                <a:srgbClr val="CBCBCB"/>
              </a:solidFill>
              <a:prstDash val="solid"/>
              <a:miter lim="400000"/>
            </a:ln>
          </a:bottom>
          <a:insideH>
            <a:ln w="12700" cap="flat">
              <a:solidFill>
                <a:srgbClr val="CBCBCB"/>
              </a:solidFill>
              <a:prstDash val="solid"/>
              <a:miter lim="400000"/>
            </a:ln>
          </a:insideH>
          <a:insideV>
            <a:ln w="12700" cap="flat">
              <a:solidFill>
                <a:srgbClr val="CBCBCB"/>
              </a:solidFill>
              <a:prstDash val="solid"/>
              <a:miter lim="400000"/>
            </a:ln>
          </a:insideV>
        </a:tcBdr>
        <a:fill>
          <a:noFill/>
        </a:fill>
      </a:tcStyle>
    </a:wholeTbl>
    <a:band2H>
      <a:tcTxStyle b="def" i="def"/>
      <a:tcStyle>
        <a:tcBdr/>
        <a:fill>
          <a:solidFill>
            <a:srgbClr val="F2F2F2"/>
          </a:solidFill>
        </a:fill>
      </a:tcStyle>
    </a:band2H>
    <a:firstCol>
      <a:tcTxStyle b="off" i="off">
        <a:font>
          <a:latin typeface="Helvetica Neue"/>
          <a:ea typeface="Helvetica Neue"/>
          <a:cs typeface="Helvetica Neue"/>
        </a:font>
        <a:srgbClr val="444444"/>
      </a:tcTxStyle>
      <a:tcStyle>
        <a:tcBdr>
          <a:left>
            <a:ln w="12700" cap="flat">
              <a:solidFill>
                <a:srgbClr val="3C3C1D"/>
              </a:solidFill>
              <a:prstDash val="solid"/>
              <a:miter lim="400000"/>
            </a:ln>
          </a:left>
          <a:right>
            <a:ln w="12700" cap="flat">
              <a:solidFill>
                <a:schemeClr val="accent2">
                  <a:hueOff val="-487087"/>
                  <a:satOff val="-2686"/>
                  <a:lumOff val="14808"/>
                </a:schemeClr>
              </a:solidFill>
              <a:prstDash val="solid"/>
              <a:miter lim="400000"/>
            </a:ln>
          </a:right>
          <a:top>
            <a:ln w="12700" cap="flat">
              <a:solidFill>
                <a:schemeClr val="accent2">
                  <a:hueOff val="-487087"/>
                  <a:satOff val="-2686"/>
                  <a:lumOff val="14808"/>
                </a:schemeClr>
              </a:solidFill>
              <a:prstDash val="solid"/>
              <a:miter lim="400000"/>
            </a:ln>
          </a:top>
          <a:bottom>
            <a:ln w="12700" cap="flat">
              <a:solidFill>
                <a:schemeClr val="accent2">
                  <a:hueOff val="-487087"/>
                  <a:satOff val="-2686"/>
                  <a:lumOff val="14808"/>
                </a:schemeClr>
              </a:solidFill>
              <a:prstDash val="solid"/>
              <a:miter lim="400000"/>
            </a:ln>
          </a:bottom>
          <a:insideH>
            <a:ln w="12700" cap="flat">
              <a:solidFill>
                <a:schemeClr val="accent2">
                  <a:hueOff val="-487087"/>
                  <a:satOff val="-2686"/>
                  <a:lumOff val="14808"/>
                </a:schemeClr>
              </a:solidFill>
              <a:prstDash val="solid"/>
              <a:miter lim="400000"/>
            </a:ln>
          </a:insideH>
          <a:insideV>
            <a:ln w="12700" cap="flat">
              <a:solidFill>
                <a:schemeClr val="accent2">
                  <a:hueOff val="-487087"/>
                  <a:satOff val="-2686"/>
                  <a:lumOff val="14808"/>
                </a:schemeClr>
              </a:solidFill>
              <a:prstDash val="solid"/>
              <a:miter lim="400000"/>
            </a:ln>
          </a:insideV>
        </a:tcBdr>
        <a:fill>
          <a:solidFill>
            <a:srgbClr val="CFCDBB"/>
          </a:solidFill>
        </a:fill>
      </a:tcStyle>
    </a:firstCol>
    <a:lastRow>
      <a:tcTxStyle b="off" i="off">
        <a:font>
          <a:latin typeface="Helvetica Neue"/>
          <a:ea typeface="Helvetica Neue"/>
          <a:cs typeface="Helvetica Neue"/>
        </a:font>
        <a:srgbClr val="444444"/>
      </a:tcTxStyle>
      <a:tcStyle>
        <a:tcBdr>
          <a:left>
            <a:ln w="12700" cap="flat">
              <a:solidFill>
                <a:srgbClr val="C6C6C6"/>
              </a:solidFill>
              <a:prstDash val="solid"/>
              <a:miter lim="400000"/>
            </a:ln>
          </a:left>
          <a:right>
            <a:ln w="12700" cap="flat">
              <a:solidFill>
                <a:srgbClr val="C6C6C6"/>
              </a:solidFill>
              <a:prstDash val="solid"/>
              <a:miter lim="400000"/>
            </a:ln>
          </a:right>
          <a:top>
            <a:ln w="12700" cap="flat">
              <a:solidFill>
                <a:srgbClr val="656839"/>
              </a:solidFill>
              <a:prstDash val="solid"/>
              <a:miter lim="400000"/>
            </a:ln>
          </a:top>
          <a:bottom>
            <a:ln w="12700" cap="flat">
              <a:solidFill>
                <a:srgbClr val="3C3C1D"/>
              </a:solidFill>
              <a:prstDash val="solid"/>
              <a:miter lim="400000"/>
            </a:ln>
          </a:bottom>
          <a:insideH>
            <a:ln w="12700" cap="flat">
              <a:solidFill>
                <a:srgbClr val="C6C6C6"/>
              </a:solidFill>
              <a:prstDash val="solid"/>
              <a:miter lim="400000"/>
            </a:ln>
          </a:insideH>
          <a:insideV>
            <a:ln w="12700" cap="flat">
              <a:solidFill>
                <a:srgbClr val="C6C6C6"/>
              </a:solidFill>
              <a:prstDash val="solid"/>
              <a:miter lim="400000"/>
            </a:ln>
          </a:insideV>
        </a:tcBdr>
        <a:fill>
          <a:solidFill>
            <a:srgbClr val="E8E9E8"/>
          </a:solidFill>
        </a:fill>
      </a:tcStyle>
    </a:lastRow>
    <a:firstRow>
      <a:tcTxStyle b="off" i="off">
        <a:font>
          <a:latin typeface="Helvetica Neue"/>
          <a:ea typeface="Helvetica Neue"/>
          <a:cs typeface="Helvetica Neue"/>
        </a:font>
        <a:srgbClr val="FFFFFF"/>
      </a:tcTxStyle>
      <a:tcStyle>
        <a:tcBdr>
          <a:left>
            <a:ln w="12700" cap="flat">
              <a:solidFill>
                <a:schemeClr val="accent2">
                  <a:hueOff val="-487087"/>
                  <a:satOff val="-2686"/>
                  <a:lumOff val="14808"/>
                </a:schemeClr>
              </a:solidFill>
              <a:prstDash val="solid"/>
              <a:miter lim="400000"/>
            </a:ln>
          </a:left>
          <a:right>
            <a:ln w="12700" cap="flat">
              <a:solidFill>
                <a:schemeClr val="accent2">
                  <a:hueOff val="-487087"/>
                  <a:satOff val="-2686"/>
                  <a:lumOff val="14808"/>
                </a:schemeClr>
              </a:solidFill>
              <a:prstDash val="solid"/>
              <a:miter lim="400000"/>
            </a:ln>
          </a:right>
          <a:top>
            <a:ln w="12700" cap="flat">
              <a:solidFill>
                <a:srgbClr val="3C3C1D"/>
              </a:solidFill>
              <a:prstDash val="solid"/>
              <a:miter lim="400000"/>
            </a:ln>
          </a:top>
          <a:bottom>
            <a:ln w="12700" cap="flat">
              <a:solidFill>
                <a:srgbClr val="CBCBCB"/>
              </a:solidFill>
              <a:prstDash val="solid"/>
              <a:miter lim="400000"/>
            </a:ln>
          </a:bottom>
          <a:insideH>
            <a:ln w="12700" cap="flat">
              <a:solidFill>
                <a:srgbClr val="AAA485"/>
              </a:solidFill>
              <a:prstDash val="solid"/>
              <a:miter lim="400000"/>
            </a:ln>
          </a:insideH>
          <a:insideV>
            <a:ln w="12700" cap="flat">
              <a:solidFill>
                <a:schemeClr val="accent2">
                  <a:hueOff val="-487087"/>
                  <a:satOff val="-2686"/>
                  <a:lumOff val="14808"/>
                </a:schemeClr>
              </a:solidFill>
              <a:prstDash val="solid"/>
              <a:miter lim="400000"/>
            </a:ln>
          </a:insideV>
        </a:tcBdr>
        <a:fill>
          <a:solidFill>
            <a:srgbClr val="656839"/>
          </a:solidFill>
        </a:fill>
      </a:tcStyle>
    </a:firstRow>
  </a:tblStyle>
  <a:tblStyle styleId="{CF821DB8-F4EB-4A41-A1BA-3FCAFE7338EE}" styleName="">
    <a:tblBg/>
    <a:wholeTbl>
      <a:tcTxStyle b="off" i="off">
        <a:font>
          <a:latin typeface="Helvetica Neue"/>
          <a:ea typeface="Helvetica Neue"/>
          <a:cs typeface="Helvetica Neue"/>
        </a:font>
        <a:srgbClr val="444444"/>
      </a:tcTxStyle>
      <a:tcStyle>
        <a:tcBdr>
          <a:left>
            <a:ln w="12700" cap="flat">
              <a:noFill/>
              <a:miter lim="400000"/>
            </a:ln>
          </a:left>
          <a:right>
            <a:ln w="12700" cap="flat">
              <a:noFill/>
              <a:miter lim="400000"/>
            </a:ln>
          </a:right>
          <a:top>
            <a:ln w="25400" cap="flat">
              <a:solidFill>
                <a:srgbClr val="C4C6C6"/>
              </a:solidFill>
              <a:prstDash val="solid"/>
              <a:miter lim="400000"/>
            </a:ln>
          </a:top>
          <a:bottom>
            <a:ln w="25400" cap="flat">
              <a:solidFill>
                <a:srgbClr val="C4C6C6"/>
              </a:solidFill>
              <a:prstDash val="solid"/>
              <a:miter lim="400000"/>
            </a:ln>
          </a:bottom>
          <a:insideH>
            <a:ln w="25400" cap="flat">
              <a:solidFill>
                <a:srgbClr val="C4C6C6"/>
              </a:solidFill>
              <a:prstDash val="solid"/>
              <a:miter lim="400000"/>
            </a:ln>
          </a:insideH>
          <a:insideV>
            <a:ln w="12700" cap="flat">
              <a:noFill/>
              <a:miter lim="400000"/>
            </a:ln>
          </a:insideV>
        </a:tcBdr>
        <a:fill>
          <a:solidFill>
            <a:srgbClr val="F1F1F1"/>
          </a:solidFill>
        </a:fill>
      </a:tcStyle>
    </a:wholeTbl>
    <a:band2H>
      <a:tcTxStyle b="def" i="def"/>
      <a:tcStyle>
        <a:tcBdr/>
        <a:fill>
          <a:solidFill>
            <a:srgbClr val="E4E4E0"/>
          </a:solidFill>
        </a:fill>
      </a:tcStyle>
    </a:band2H>
    <a:firstCol>
      <a:tcTxStyle b="off" i="off">
        <a:font>
          <a:latin typeface="Helvetica Neue"/>
          <a:ea typeface="Helvetica Neue"/>
          <a:cs typeface="Helvetica Neue"/>
        </a:font>
        <a:srgbClr val="FFFFFF"/>
      </a:tcTxStyle>
      <a:tcStyle>
        <a:tcBdr>
          <a:left>
            <a:ln w="12700" cap="flat">
              <a:solidFill>
                <a:srgbClr val="515151"/>
              </a:solidFill>
              <a:prstDash val="solid"/>
              <a:miter lim="400000"/>
            </a:ln>
          </a:left>
          <a:right>
            <a:ln w="0" cap="flat">
              <a:noFill/>
              <a:miter lim="400000"/>
            </a:ln>
          </a:right>
          <a:top>
            <a:ln w="12700" cap="flat">
              <a:solidFill>
                <a:srgbClr val="7D7766"/>
              </a:solidFill>
              <a:prstDash val="solid"/>
              <a:miter lim="400000"/>
            </a:ln>
          </a:top>
          <a:bottom>
            <a:ln w="12700" cap="flat">
              <a:solidFill>
                <a:srgbClr val="7D7766"/>
              </a:solidFill>
              <a:prstDash val="solid"/>
              <a:miter lim="400000"/>
            </a:ln>
          </a:bottom>
          <a:insideH>
            <a:ln w="12700" cap="flat">
              <a:solidFill>
                <a:srgbClr val="7D7766"/>
              </a:solidFill>
              <a:prstDash val="solid"/>
              <a:miter lim="400000"/>
            </a:ln>
          </a:insideH>
          <a:insideV>
            <a:ln w="12700" cap="flat">
              <a:noFill/>
              <a:miter lim="400000"/>
            </a:ln>
          </a:insideV>
        </a:tcBdr>
        <a:fill>
          <a:solidFill>
            <a:srgbClr val="8F8B7E"/>
          </a:solidFill>
        </a:fill>
      </a:tcStyle>
    </a:firstCol>
    <a:lastRow>
      <a:tcTxStyle b="off" i="off">
        <a:font>
          <a:latin typeface="Helvetica Neue"/>
          <a:ea typeface="Helvetica Neue"/>
          <a:cs typeface="Helvetica Neue"/>
        </a:font>
        <a:srgbClr val="444444"/>
      </a:tcTxStyle>
      <a:tcStyle>
        <a:tcBdr>
          <a:left>
            <a:ln w="12700" cap="flat">
              <a:noFill/>
              <a:miter lim="400000"/>
            </a:ln>
          </a:left>
          <a:right>
            <a:ln w="12700" cap="flat">
              <a:noFill/>
              <a:miter lim="400000"/>
            </a:ln>
          </a:right>
          <a:top>
            <a:ln w="25400" cap="flat">
              <a:solidFill>
                <a:srgbClr val="747474"/>
              </a:solidFill>
              <a:prstDash val="solid"/>
              <a:miter lim="400000"/>
            </a:ln>
          </a:top>
          <a:bottom>
            <a:ln w="12700" cap="flat">
              <a:solidFill>
                <a:srgbClr val="515151"/>
              </a:solidFill>
              <a:prstDash val="solid"/>
              <a:miter lim="400000"/>
            </a:ln>
          </a:bottom>
          <a:insideH>
            <a:ln w="12700" cap="flat">
              <a:noFill/>
              <a:miter lim="400000"/>
            </a:ln>
          </a:insideH>
          <a:insideV>
            <a:ln w="12700" cap="flat">
              <a:noFill/>
              <a:miter lim="400000"/>
            </a:ln>
          </a:insideV>
        </a:tcBdr>
        <a:fill>
          <a:solidFill>
            <a:srgbClr val="F1F1F1"/>
          </a:solidFill>
        </a:fill>
      </a:tcStyle>
    </a:lastRow>
    <a:firstRow>
      <a:tcTxStyle b="off" i="off">
        <a:font>
          <a:latin typeface="Helvetica Neue"/>
          <a:ea typeface="Helvetica Neue"/>
          <a:cs typeface="Helvetica Neue"/>
        </a:font>
        <a:srgbClr val="FFFFFF"/>
      </a:tcTxStyle>
      <a:tcStyle>
        <a:tcBdr>
          <a:left>
            <a:ln w="12700" cap="flat">
              <a:noFill/>
              <a:miter lim="400000"/>
            </a:ln>
          </a:left>
          <a:right>
            <a:ln w="12700" cap="flat">
              <a:noFill/>
              <a:miter lim="400000"/>
            </a:ln>
          </a:right>
          <a:top>
            <a:ln w="12700" cap="flat">
              <a:solidFill>
                <a:srgbClr val="515151"/>
              </a:solidFill>
              <a:prstDash val="solid"/>
              <a:miter lim="400000"/>
            </a:ln>
          </a:top>
          <a:bottom>
            <a:ln w="25400" cap="flat">
              <a:solidFill>
                <a:schemeClr val="accent2">
                  <a:hueOff val="-487087"/>
                  <a:satOff val="-2686"/>
                  <a:lumOff val="14808"/>
                </a:schemeClr>
              </a:solidFill>
              <a:prstDash val="solid"/>
              <a:miter lim="400000"/>
            </a:ln>
          </a:bottom>
          <a:insideH>
            <a:ln w="12700" cap="flat">
              <a:noFill/>
              <a:miter lim="400000"/>
            </a:ln>
          </a:insideH>
          <a:insideV>
            <a:ln w="12700" cap="flat">
              <a:noFill/>
              <a:miter lim="400000"/>
            </a:ln>
          </a:insideV>
        </a:tcBdr>
        <a:fill>
          <a:solidFill>
            <a:srgbClr val="5E5A4C"/>
          </a:solidFill>
        </a:fill>
      </a:tcStyle>
    </a:firstRow>
  </a:tblStyle>
  <a:tblStyle styleId="{33BA23B1-9221-436E-865A-0063620EA4FD}" styleName="">
    <a:tblBg/>
    <a:wholeTbl>
      <a:tcTxStyle b="off" i="off">
        <a:font>
          <a:latin typeface="Helvetica Neue"/>
          <a:ea typeface="Helvetica Neue"/>
          <a:cs typeface="Helvetica Neue"/>
        </a:font>
        <a:srgbClr val="444444"/>
      </a:tcTxStyle>
      <a:tcStyle>
        <a:tcBdr>
          <a:left>
            <a:ln w="12700" cap="flat">
              <a:solidFill>
                <a:srgbClr val="747474"/>
              </a:solidFill>
              <a:prstDash val="solid"/>
              <a:miter lim="400000"/>
            </a:ln>
          </a:left>
          <a:right>
            <a:ln w="12700" cap="flat">
              <a:solidFill>
                <a:srgbClr val="747474"/>
              </a:solidFill>
              <a:prstDash val="solid"/>
              <a:miter lim="400000"/>
            </a:ln>
          </a:right>
          <a:top>
            <a:ln w="12700" cap="flat">
              <a:solidFill>
                <a:srgbClr val="747474"/>
              </a:solidFill>
              <a:prstDash val="solid"/>
              <a:miter lim="400000"/>
            </a:ln>
          </a:top>
          <a:bottom>
            <a:ln w="12700" cap="flat">
              <a:solidFill>
                <a:srgbClr val="747474"/>
              </a:solidFill>
              <a:prstDash val="solid"/>
              <a:miter lim="400000"/>
            </a:ln>
          </a:bottom>
          <a:insideH>
            <a:ln w="12700" cap="flat">
              <a:solidFill>
                <a:srgbClr val="747474"/>
              </a:solidFill>
              <a:prstDash val="solid"/>
              <a:miter lim="400000"/>
            </a:ln>
          </a:insideH>
          <a:insideV>
            <a:ln w="12700" cap="flat">
              <a:solidFill>
                <a:srgbClr val="747474"/>
              </a:solidFill>
              <a:prstDash val="solid"/>
              <a:miter lim="400000"/>
            </a:ln>
          </a:insideV>
        </a:tcBdr>
        <a:fill>
          <a:noFill/>
        </a:fill>
      </a:tcStyle>
    </a:wholeTbl>
    <a:band2H>
      <a:tcTxStyle b="def" i="def"/>
      <a:tcStyle>
        <a:tcBdr/>
        <a:fill>
          <a:solidFill>
            <a:srgbClr val="F2F2F2"/>
          </a:solidFill>
        </a:fill>
      </a:tcStyle>
    </a:band2H>
    <a:firstCol>
      <a:tcTxStyle b="off" i="off">
        <a:font>
          <a:latin typeface="Helvetica Neue"/>
          <a:ea typeface="Helvetica Neue"/>
          <a:cs typeface="Helvetica Neue"/>
        </a:font>
        <a:srgbClr val="444444"/>
      </a:tcTxStyle>
      <a:tcStyle>
        <a:tcBdr>
          <a:left>
            <a:ln w="12700" cap="flat">
              <a:solidFill>
                <a:srgbClr val="747474"/>
              </a:solidFill>
              <a:prstDash val="solid"/>
              <a:miter lim="400000"/>
            </a:ln>
          </a:left>
          <a:right>
            <a:ln w="12700" cap="flat">
              <a:solidFill>
                <a:srgbClr val="747474"/>
              </a:solidFill>
              <a:prstDash val="solid"/>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9E9E9"/>
          </a:solidFill>
        </a:fill>
      </a:tcStyle>
    </a:firstCol>
    <a:lastRow>
      <a:tcTxStyle b="off" i="off">
        <a:font>
          <a:latin typeface="Helvetica Neue"/>
          <a:ea typeface="Helvetica Neue"/>
          <a:cs typeface="Helvetica Neue"/>
        </a:font>
        <a:srgbClr val="444444"/>
      </a:tcTxStyle>
      <a:tcStyle>
        <a:tcBdr>
          <a:left>
            <a:ln w="12700" cap="flat">
              <a:noFill/>
              <a:miter lim="400000"/>
            </a:ln>
          </a:left>
          <a:right>
            <a:ln w="12700" cap="flat">
              <a:noFill/>
              <a:miter lim="400000"/>
            </a:ln>
          </a:right>
          <a:top>
            <a:ln w="12700" cap="flat">
              <a:solidFill>
                <a:srgbClr val="000000"/>
              </a:solidFill>
              <a:prstDash val="solid"/>
              <a:miter lim="400000"/>
            </a:ln>
          </a:top>
          <a:bottom>
            <a:ln w="12700" cap="flat">
              <a:solidFill>
                <a:srgbClr val="747474"/>
              </a:solidFill>
              <a:prstDash val="solid"/>
              <a:miter lim="400000"/>
            </a:ln>
          </a:bottom>
          <a:insideH>
            <a:ln w="12700" cap="flat">
              <a:noFill/>
              <a:miter lim="400000"/>
            </a:ln>
          </a:insideH>
          <a:insideV>
            <a:ln w="12700" cap="flat">
              <a:noFill/>
              <a:miter lim="400000"/>
            </a:ln>
          </a:insideV>
        </a:tcBdr>
        <a:fill>
          <a:solidFill>
            <a:srgbClr val="CBCBCB"/>
          </a:solidFill>
        </a:fill>
      </a:tcStyle>
    </a:lastRow>
    <a:firstRow>
      <a:tcTxStyle b="off" i="off">
        <a:font>
          <a:latin typeface="Helvetica Neue"/>
          <a:ea typeface="Helvetica Neue"/>
          <a:cs typeface="Helvetica Neue"/>
        </a:font>
        <a:srgbClr val="444444"/>
      </a:tcTxStyle>
      <a:tcStyle>
        <a:tcBdr>
          <a:left>
            <a:ln w="12700" cap="flat">
              <a:noFill/>
              <a:miter lim="400000"/>
            </a:ln>
          </a:left>
          <a:right>
            <a:ln w="12700" cap="flat">
              <a:noFill/>
              <a:miter lim="400000"/>
            </a:ln>
          </a:right>
          <a:top>
            <a:ln w="12700" cap="flat">
              <a:solidFill>
                <a:srgbClr val="747474"/>
              </a:solidFill>
              <a:prstDash val="solid"/>
              <a:miter lim="400000"/>
            </a:ln>
          </a:top>
          <a:bottom>
            <a:ln w="12700" cap="flat">
              <a:solidFill>
                <a:srgbClr val="747474"/>
              </a:solidFill>
              <a:prstDash val="solid"/>
              <a:miter lim="400000"/>
            </a:ln>
          </a:bottom>
          <a:insideH>
            <a:ln w="12700" cap="flat">
              <a:noFill/>
              <a:miter lim="400000"/>
            </a:ln>
          </a:insideH>
          <a:insideV>
            <a:ln w="12700" cap="flat">
              <a:noFill/>
              <a:miter lim="400000"/>
            </a:ln>
          </a:insideV>
        </a:tcBdr>
        <a:fill>
          <a:solidFill>
            <a:srgbClr val="CBCBCB"/>
          </a:solidFill>
        </a:fill>
      </a:tcStyle>
    </a:firstRow>
  </a:tblStyle>
  <a:tblStyle styleId="{2708684C-4D16-4618-839F-0558EEFCDFE6}" styleName="">
    <a:tblBg/>
    <a:wholeTbl>
      <a:tcTxStyle b="off" i="off">
        <a:font>
          <a:latin typeface="Helvetica Neue"/>
          <a:ea typeface="Helvetica Neue"/>
          <a:cs typeface="Helvetica Neue"/>
        </a:font>
        <a:srgbClr val="777777"/>
      </a:tcTxStyle>
      <a:tcStyle>
        <a:tcBdr>
          <a:left>
            <a:ln w="12700" cap="flat">
              <a:solidFill>
                <a:srgbClr val="C9C9C9"/>
              </a:solidFill>
              <a:prstDash val="solid"/>
              <a:miter lim="400000"/>
            </a:ln>
          </a:left>
          <a:right>
            <a:ln w="12700" cap="flat">
              <a:solidFill>
                <a:srgbClr val="C9C9C9"/>
              </a:solidFill>
              <a:prstDash val="solid"/>
              <a:miter lim="400000"/>
            </a:ln>
          </a:right>
          <a:top>
            <a:ln w="12700" cap="flat">
              <a:solidFill>
                <a:srgbClr val="525252"/>
              </a:solidFill>
              <a:custDash>
                <a:ds d="200000" sp="200000"/>
              </a:custDash>
              <a:miter lim="400000"/>
            </a:ln>
          </a:top>
          <a:bottom>
            <a:ln w="12700" cap="flat">
              <a:solidFill>
                <a:srgbClr val="525252"/>
              </a:solidFill>
              <a:custDash>
                <a:ds d="200000" sp="200000"/>
              </a:custDash>
              <a:miter lim="400000"/>
            </a:ln>
          </a:bottom>
          <a:insideH>
            <a:ln w="12700" cap="flat">
              <a:solidFill>
                <a:srgbClr val="525252"/>
              </a:solidFill>
              <a:custDash>
                <a:ds d="200000" sp="200000"/>
              </a:custDash>
              <a:miter lim="400000"/>
            </a:ln>
          </a:insideH>
          <a:insideV>
            <a:ln w="12700" cap="flat">
              <a:solidFill>
                <a:srgbClr val="C9C9C9"/>
              </a:solidFill>
              <a:prstDash val="solid"/>
              <a:miter lim="400000"/>
            </a:ln>
          </a:insideV>
        </a:tcBdr>
        <a:fill>
          <a:noFill/>
        </a:fill>
      </a:tcStyle>
    </a:wholeTbl>
    <a:band2H>
      <a:tcTxStyle b="def" i="def"/>
      <a:tcStyle>
        <a:tcBdr/>
        <a:fill>
          <a:solidFill>
            <a:srgbClr val="D2D2D2">
              <a:alpha val="30000"/>
            </a:srgbClr>
          </a:solidFill>
        </a:fill>
      </a:tcStyle>
    </a:band2H>
    <a:firstCol>
      <a:tcTxStyle b="off" i="off">
        <a:font>
          <a:latin typeface="Helvetica Neue Medium"/>
          <a:ea typeface="Helvetica Neue Medium"/>
          <a:cs typeface="Helvetica Neue Medium"/>
        </a:font>
        <a:srgbClr val="555555"/>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C9C9C9"/>
              </a:solidFill>
              <a:prstDash val="solid"/>
              <a:miter lim="400000"/>
            </a:ln>
          </a:top>
          <a:bottom>
            <a:ln w="12700" cap="flat">
              <a:solidFill>
                <a:srgbClr val="C9C9C9"/>
              </a:solidFill>
              <a:prstDash val="solid"/>
              <a:miter lim="400000"/>
            </a:ln>
          </a:bottom>
          <a:insideH>
            <a:ln w="12700" cap="flat">
              <a:solidFill>
                <a:srgbClr val="C9C9C9"/>
              </a:solidFill>
              <a:prstDash val="solid"/>
              <a:miter lim="400000"/>
            </a:ln>
          </a:insideH>
          <a:insideV>
            <a:ln w="12700" cap="flat">
              <a:solidFill>
                <a:srgbClr val="C9C9C9"/>
              </a:solidFill>
              <a:prstDash val="solid"/>
              <a:miter lim="400000"/>
            </a:ln>
          </a:insideV>
        </a:tcBdr>
        <a:fill>
          <a:noFill/>
        </a:fill>
      </a:tcStyle>
    </a:firstCol>
    <a:lastRow>
      <a:tcTxStyle b="off" i="off">
        <a:font>
          <a:latin typeface="Helvetica Neue Medium"/>
          <a:ea typeface="Helvetica Neue Medium"/>
          <a:cs typeface="Helvetica Neue Medium"/>
        </a:font>
        <a:srgbClr val="555555"/>
      </a:tcTxStyle>
      <a:tcStyle>
        <a:tcBdr>
          <a:left>
            <a:ln w="12700" cap="flat">
              <a:solidFill>
                <a:srgbClr val="C9C9C9"/>
              </a:solidFill>
              <a:prstDash val="solid"/>
              <a:miter lim="400000"/>
            </a:ln>
          </a:left>
          <a:right>
            <a:ln w="12700" cap="flat">
              <a:solidFill>
                <a:srgbClr val="C9C9C9"/>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C9C9C9"/>
              </a:solidFill>
              <a:prstDash val="solid"/>
              <a:miter lim="400000"/>
            </a:ln>
          </a:insideH>
          <a:insideV>
            <a:ln w="12700" cap="flat">
              <a:solidFill>
                <a:srgbClr val="C9C9C9"/>
              </a:solidFill>
              <a:prstDash val="solid"/>
              <a:miter lim="400000"/>
            </a:ln>
          </a:insideV>
        </a:tcBdr>
        <a:fill>
          <a:noFill/>
        </a:fill>
      </a:tcStyle>
    </a:lastRow>
    <a:firstRow>
      <a:tcTxStyle b="off" i="off">
        <a:font>
          <a:latin typeface="Helvetica Neue Medium"/>
          <a:ea typeface="Helvetica Neue Medium"/>
          <a:cs typeface="Helvetica Neue Medium"/>
        </a:font>
        <a:srgbClr val="555555"/>
      </a:tcTxStyle>
      <a:tcStyle>
        <a:tcBdr>
          <a:left>
            <a:ln w="12700" cap="flat">
              <a:solidFill>
                <a:srgbClr val="C9C9C9"/>
              </a:solidFill>
              <a:prstDash val="solid"/>
              <a:miter lim="400000"/>
            </a:ln>
          </a:left>
          <a:right>
            <a:ln w="12700" cap="flat">
              <a:solidFill>
                <a:srgbClr val="C9C9C9"/>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C9C9C9"/>
              </a:solidFill>
              <a:prstDash val="solid"/>
              <a:miter lim="400000"/>
            </a:ln>
          </a:insideH>
          <a:insideV>
            <a:ln w="12700" cap="flat">
              <a:solidFill>
                <a:srgbClr val="C9C9C9"/>
              </a:solidFill>
              <a:prstDash val="solid"/>
              <a:miter lim="400000"/>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124" name="Shape 124"/>
          <p:cNvSpPr/>
          <p:nvPr>
            <p:ph type="sldImg"/>
          </p:nvPr>
        </p:nvSpPr>
        <p:spPr>
          <a:xfrm>
            <a:off x="1143000" y="685800"/>
            <a:ext cx="4572000" cy="3429000"/>
          </a:xfrm>
          <a:prstGeom prst="rect">
            <a:avLst/>
          </a:prstGeom>
        </p:spPr>
        <p:txBody>
          <a:bodyPr/>
          <a:lstStyle/>
          <a:p>
            <a:pPr/>
          </a:p>
        </p:txBody>
      </p:sp>
      <p:sp>
        <p:nvSpPr>
          <p:cNvPr id="125" name="Shape 125"/>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defTabSz="457200" latinLnBrk="0">
      <a:lnSpc>
        <a:spcPct val="117999"/>
      </a:lnSpc>
      <a:defRPr sz="2200">
        <a:latin typeface="Helvetica Neue"/>
        <a:ea typeface="Helvetica Neue"/>
        <a:cs typeface="Helvetica Neue"/>
        <a:sym typeface="Helvetica Neue"/>
      </a:defRPr>
    </a:lvl1pPr>
    <a:lvl2pPr indent="228600" defTabSz="457200" latinLnBrk="0">
      <a:lnSpc>
        <a:spcPct val="117999"/>
      </a:lnSpc>
      <a:defRPr sz="2200">
        <a:latin typeface="Helvetica Neue"/>
        <a:ea typeface="Helvetica Neue"/>
        <a:cs typeface="Helvetica Neue"/>
        <a:sym typeface="Helvetica Neue"/>
      </a:defRPr>
    </a:lvl2pPr>
    <a:lvl3pPr indent="457200" defTabSz="457200" latinLnBrk="0">
      <a:lnSpc>
        <a:spcPct val="117999"/>
      </a:lnSpc>
      <a:defRPr sz="2200">
        <a:latin typeface="Helvetica Neue"/>
        <a:ea typeface="Helvetica Neue"/>
        <a:cs typeface="Helvetica Neue"/>
        <a:sym typeface="Helvetica Neue"/>
      </a:defRPr>
    </a:lvl3pPr>
    <a:lvl4pPr indent="685800" defTabSz="457200" latinLnBrk="0">
      <a:lnSpc>
        <a:spcPct val="117999"/>
      </a:lnSpc>
      <a:defRPr sz="2200">
        <a:latin typeface="Helvetica Neue"/>
        <a:ea typeface="Helvetica Neue"/>
        <a:cs typeface="Helvetica Neue"/>
        <a:sym typeface="Helvetica Neue"/>
      </a:defRPr>
    </a:lvl4pPr>
    <a:lvl5pPr indent="914400" defTabSz="457200" latinLnBrk="0">
      <a:lnSpc>
        <a:spcPct val="117999"/>
      </a:lnSpc>
      <a:defRPr sz="2200">
        <a:latin typeface="Helvetica Neue"/>
        <a:ea typeface="Helvetica Neue"/>
        <a:cs typeface="Helvetica Neue"/>
        <a:sym typeface="Helvetica Neue"/>
      </a:defRPr>
    </a:lvl5pPr>
    <a:lvl6pPr indent="1143000" defTabSz="457200" latinLnBrk="0">
      <a:lnSpc>
        <a:spcPct val="117999"/>
      </a:lnSpc>
      <a:defRPr sz="2200">
        <a:latin typeface="Helvetica Neue"/>
        <a:ea typeface="Helvetica Neue"/>
        <a:cs typeface="Helvetica Neue"/>
        <a:sym typeface="Helvetica Neue"/>
      </a:defRPr>
    </a:lvl6pPr>
    <a:lvl7pPr indent="1371600" defTabSz="457200" latinLnBrk="0">
      <a:lnSpc>
        <a:spcPct val="117999"/>
      </a:lnSpc>
      <a:defRPr sz="2200">
        <a:latin typeface="Helvetica Neue"/>
        <a:ea typeface="Helvetica Neue"/>
        <a:cs typeface="Helvetica Neue"/>
        <a:sym typeface="Helvetica Neue"/>
      </a:defRPr>
    </a:lvl7pPr>
    <a:lvl8pPr indent="1600200" defTabSz="457200" latinLnBrk="0">
      <a:lnSpc>
        <a:spcPct val="117999"/>
      </a:lnSpc>
      <a:defRPr sz="2200">
        <a:latin typeface="Helvetica Neue"/>
        <a:ea typeface="Helvetica Neue"/>
        <a:cs typeface="Helvetica Neue"/>
        <a:sym typeface="Helvetica Neue"/>
      </a:defRPr>
    </a:lvl8pPr>
    <a:lvl9pPr indent="1828800" defTabSz="457200" latinLnBrk="0">
      <a:lnSpc>
        <a:spcPct val="117999"/>
      </a:lnSpc>
      <a:defRPr sz="2200">
        <a:latin typeface="Helvetica Neue"/>
        <a:ea typeface="Helvetica Neue"/>
        <a:cs typeface="Helvetica Neue"/>
        <a:sym typeface="Helvetica Neue"/>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0" showMasterPhAnim="1">
  <p:cSld name="Title &amp; Subtitle">
    <p:spTree>
      <p:nvGrpSpPr>
        <p:cNvPr id="1" name=""/>
        <p:cNvGrpSpPr/>
        <p:nvPr/>
      </p:nvGrpSpPr>
      <p:grpSpPr>
        <a:xfrm>
          <a:off x="0" y="0"/>
          <a:ext cx="0" cy="0"/>
          <a:chOff x="0" y="0"/>
          <a:chExt cx="0" cy="0"/>
        </a:xfrm>
      </p:grpSpPr>
      <p:sp>
        <p:nvSpPr>
          <p:cNvPr id="12" name="Line"/>
          <p:cNvSpPr/>
          <p:nvPr/>
        </p:nvSpPr>
        <p:spPr>
          <a:xfrm>
            <a:off x="571500" y="4749800"/>
            <a:ext cx="11868094" cy="129"/>
          </a:xfrm>
          <a:prstGeom prst="line">
            <a:avLst/>
          </a:prstGeom>
          <a:ln w="12700">
            <a:solidFill>
              <a:srgbClr val="9A9A9A"/>
            </a:solidFill>
            <a:miter lim="400000"/>
          </a:ln>
        </p:spPr>
        <p:txBody>
          <a:bodyPr lIns="50800" tIns="50800" rIns="50800" bIns="50800" anchor="ctr"/>
          <a:lstStyle/>
          <a:p>
            <a:pPr algn="l" defTabSz="457200">
              <a:defRPr sz="1200">
                <a:latin typeface="Helvetica"/>
                <a:ea typeface="Helvetica"/>
                <a:cs typeface="Helvetica"/>
                <a:sym typeface="Helvetica"/>
              </a:defRPr>
            </a:pPr>
          </a:p>
        </p:txBody>
      </p:sp>
      <p:sp>
        <p:nvSpPr>
          <p:cNvPr id="13" name="Title Text"/>
          <p:cNvSpPr txBox="1"/>
          <p:nvPr>
            <p:ph type="title"/>
          </p:nvPr>
        </p:nvSpPr>
        <p:spPr>
          <a:xfrm>
            <a:off x="571500" y="1320800"/>
            <a:ext cx="11861800" cy="3175000"/>
          </a:xfrm>
          <a:prstGeom prst="rect">
            <a:avLst/>
          </a:prstGeom>
        </p:spPr>
        <p:txBody>
          <a:bodyPr/>
          <a:lstStyle/>
          <a:p>
            <a:pPr/>
            <a:r>
              <a:t>Title Text</a:t>
            </a:r>
          </a:p>
        </p:txBody>
      </p:sp>
      <p:sp>
        <p:nvSpPr>
          <p:cNvPr id="14" name="Body Level One…"/>
          <p:cNvSpPr txBox="1"/>
          <p:nvPr>
            <p:ph type="body" sz="quarter" idx="1"/>
          </p:nvPr>
        </p:nvSpPr>
        <p:spPr>
          <a:xfrm>
            <a:off x="571500" y="5016500"/>
            <a:ext cx="11861800" cy="1016000"/>
          </a:xfrm>
          <a:prstGeom prst="rect">
            <a:avLst/>
          </a:prstGeom>
        </p:spPr>
        <p:txBody>
          <a:bodyPr/>
          <a:lstStyle>
            <a:lvl1pPr marL="0" indent="0">
              <a:spcBef>
                <a:spcPts val="0"/>
              </a:spcBef>
              <a:buSzTx/>
              <a:buFontTx/>
              <a:buNone/>
              <a:defRPr sz="2600">
                <a:latin typeface="Helvetica Neue"/>
                <a:ea typeface="Helvetica Neue"/>
                <a:cs typeface="Helvetica Neue"/>
                <a:sym typeface="Helvetica Neue"/>
              </a:defRPr>
            </a:lvl1pPr>
            <a:lvl2pPr marL="0" indent="0">
              <a:spcBef>
                <a:spcPts val="0"/>
              </a:spcBef>
              <a:buSzTx/>
              <a:buFontTx/>
              <a:buNone/>
              <a:defRPr sz="2600">
                <a:latin typeface="Helvetica Neue"/>
                <a:ea typeface="Helvetica Neue"/>
                <a:cs typeface="Helvetica Neue"/>
                <a:sym typeface="Helvetica Neue"/>
              </a:defRPr>
            </a:lvl2pPr>
            <a:lvl3pPr marL="0" indent="0">
              <a:spcBef>
                <a:spcPts val="0"/>
              </a:spcBef>
              <a:buSzTx/>
              <a:buFontTx/>
              <a:buNone/>
              <a:defRPr sz="2600">
                <a:latin typeface="Helvetica Neue"/>
                <a:ea typeface="Helvetica Neue"/>
                <a:cs typeface="Helvetica Neue"/>
                <a:sym typeface="Helvetica Neue"/>
              </a:defRPr>
            </a:lvl3pPr>
            <a:lvl4pPr marL="0" indent="0">
              <a:spcBef>
                <a:spcPts val="0"/>
              </a:spcBef>
              <a:buSzTx/>
              <a:buFontTx/>
              <a:buNone/>
              <a:defRPr sz="2600">
                <a:latin typeface="Helvetica Neue"/>
                <a:ea typeface="Helvetica Neue"/>
                <a:cs typeface="Helvetica Neue"/>
                <a:sym typeface="Helvetica Neue"/>
              </a:defRPr>
            </a:lvl4pPr>
            <a:lvl5pPr marL="0" indent="0">
              <a:spcBef>
                <a:spcPts val="0"/>
              </a:spcBef>
              <a:buSzTx/>
              <a:buFontTx/>
              <a:buNone/>
              <a:defRPr sz="2600">
                <a:latin typeface="Helvetica Neue"/>
                <a:ea typeface="Helvetica Neue"/>
                <a:cs typeface="Helvetica Neue"/>
                <a:sym typeface="Helvetica Neue"/>
              </a:defRPr>
            </a:lvl5pPr>
          </a:lstStyle>
          <a:p>
            <a:pPr/>
            <a:r>
              <a:t>Body Level One</a:t>
            </a:r>
          </a:p>
          <a:p>
            <a:pPr lvl="1"/>
            <a:r>
              <a:t>Body Level Two</a:t>
            </a:r>
          </a:p>
          <a:p>
            <a:pPr lvl="2"/>
            <a:r>
              <a:t>Body Level Three</a:t>
            </a:r>
          </a:p>
          <a:p>
            <a:pPr lvl="3"/>
            <a:r>
              <a:t>Body Level Four</a:t>
            </a:r>
          </a:p>
          <a:p>
            <a:pPr lvl="4"/>
            <a:r>
              <a:t>Body Level Five</a:t>
            </a:r>
          </a:p>
        </p:txBody>
      </p:sp>
      <p:sp>
        <p:nvSpPr>
          <p:cNvPr id="1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Photo - Horizontal">
    <p:spTree>
      <p:nvGrpSpPr>
        <p:cNvPr id="1" name=""/>
        <p:cNvGrpSpPr/>
        <p:nvPr/>
      </p:nvGrpSpPr>
      <p:grpSpPr>
        <a:xfrm>
          <a:off x="0" y="0"/>
          <a:ext cx="0" cy="0"/>
          <a:chOff x="0" y="0"/>
          <a:chExt cx="0" cy="0"/>
        </a:xfrm>
      </p:grpSpPr>
      <p:sp>
        <p:nvSpPr>
          <p:cNvPr id="22" name="Line"/>
          <p:cNvSpPr/>
          <p:nvPr/>
        </p:nvSpPr>
        <p:spPr>
          <a:xfrm>
            <a:off x="7543800" y="7975599"/>
            <a:ext cx="1" cy="1422529"/>
          </a:xfrm>
          <a:prstGeom prst="line">
            <a:avLst/>
          </a:prstGeom>
          <a:ln w="12700">
            <a:solidFill>
              <a:srgbClr val="9A9A9A"/>
            </a:solidFill>
            <a:miter lim="400000"/>
          </a:ln>
        </p:spPr>
        <p:txBody>
          <a:bodyPr lIns="50800" tIns="50800" rIns="50800" bIns="50800" anchor="ctr"/>
          <a:lstStyle/>
          <a:p>
            <a:pPr algn="l" defTabSz="457200">
              <a:defRPr sz="1200">
                <a:latin typeface="Helvetica"/>
                <a:ea typeface="Helvetica"/>
                <a:cs typeface="Helvetica"/>
                <a:sym typeface="Helvetica"/>
              </a:defRPr>
            </a:pPr>
          </a:p>
        </p:txBody>
      </p:sp>
      <p:sp>
        <p:nvSpPr>
          <p:cNvPr id="23" name="Image"/>
          <p:cNvSpPr/>
          <p:nvPr>
            <p:ph type="pic" idx="13"/>
          </p:nvPr>
        </p:nvSpPr>
        <p:spPr>
          <a:xfrm>
            <a:off x="0" y="-25400"/>
            <a:ext cx="13004800" cy="7725360"/>
          </a:xfrm>
          <a:prstGeom prst="rect">
            <a:avLst/>
          </a:prstGeom>
        </p:spPr>
        <p:txBody>
          <a:bodyPr lIns="91439" tIns="45719" rIns="91439" bIns="45719">
            <a:noAutofit/>
          </a:bodyPr>
          <a:lstStyle/>
          <a:p>
            <a:pPr/>
          </a:p>
        </p:txBody>
      </p:sp>
      <p:sp>
        <p:nvSpPr>
          <p:cNvPr id="24" name="Title Text"/>
          <p:cNvSpPr txBox="1"/>
          <p:nvPr>
            <p:ph type="title"/>
          </p:nvPr>
        </p:nvSpPr>
        <p:spPr>
          <a:xfrm>
            <a:off x="1409700" y="7785100"/>
            <a:ext cx="5791200" cy="1701800"/>
          </a:xfrm>
          <a:prstGeom prst="rect">
            <a:avLst/>
          </a:prstGeom>
        </p:spPr>
        <p:txBody>
          <a:bodyPr anchor="ctr"/>
          <a:lstStyle>
            <a:lvl1pPr algn="r"/>
          </a:lstStyle>
          <a:p>
            <a:pPr/>
            <a:r>
              <a:t>Title Text</a:t>
            </a:r>
          </a:p>
        </p:txBody>
      </p:sp>
      <p:sp>
        <p:nvSpPr>
          <p:cNvPr id="25" name="Body Level One…"/>
          <p:cNvSpPr txBox="1"/>
          <p:nvPr>
            <p:ph type="body" sz="quarter" idx="1"/>
          </p:nvPr>
        </p:nvSpPr>
        <p:spPr>
          <a:xfrm>
            <a:off x="7848600" y="8470900"/>
            <a:ext cx="4953000" cy="508000"/>
          </a:xfrm>
          <a:prstGeom prst="rect">
            <a:avLst/>
          </a:prstGeom>
        </p:spPr>
        <p:txBody>
          <a:bodyPr/>
          <a:lstStyle>
            <a:lvl1pPr marL="0" indent="0">
              <a:spcBef>
                <a:spcPts val="0"/>
              </a:spcBef>
              <a:buSzTx/>
              <a:buFontTx/>
              <a:buNone/>
              <a:defRPr sz="2600">
                <a:latin typeface="Helvetica Neue"/>
                <a:ea typeface="Helvetica Neue"/>
                <a:cs typeface="Helvetica Neue"/>
                <a:sym typeface="Helvetica Neue"/>
              </a:defRPr>
            </a:lvl1pPr>
            <a:lvl2pPr marL="0" indent="0">
              <a:spcBef>
                <a:spcPts val="0"/>
              </a:spcBef>
              <a:buSzTx/>
              <a:buFontTx/>
              <a:buNone/>
              <a:defRPr sz="2600">
                <a:latin typeface="Helvetica Neue"/>
                <a:ea typeface="Helvetica Neue"/>
                <a:cs typeface="Helvetica Neue"/>
                <a:sym typeface="Helvetica Neue"/>
              </a:defRPr>
            </a:lvl2pPr>
            <a:lvl3pPr marL="0" indent="0">
              <a:spcBef>
                <a:spcPts val="0"/>
              </a:spcBef>
              <a:buSzTx/>
              <a:buFontTx/>
              <a:buNone/>
              <a:defRPr sz="2600">
                <a:latin typeface="Helvetica Neue"/>
                <a:ea typeface="Helvetica Neue"/>
                <a:cs typeface="Helvetica Neue"/>
                <a:sym typeface="Helvetica Neue"/>
              </a:defRPr>
            </a:lvl3pPr>
            <a:lvl4pPr marL="0" indent="0">
              <a:spcBef>
                <a:spcPts val="0"/>
              </a:spcBef>
              <a:buSzTx/>
              <a:buFontTx/>
              <a:buNone/>
              <a:defRPr sz="2600">
                <a:latin typeface="Helvetica Neue"/>
                <a:ea typeface="Helvetica Neue"/>
                <a:cs typeface="Helvetica Neue"/>
                <a:sym typeface="Helvetica Neue"/>
              </a:defRPr>
            </a:lvl4pPr>
            <a:lvl5pPr marL="0" indent="0">
              <a:spcBef>
                <a:spcPts val="0"/>
              </a:spcBef>
              <a:buSzTx/>
              <a:buFontTx/>
              <a:buNone/>
              <a:defRPr sz="2600">
                <a:latin typeface="Helvetica Neue"/>
                <a:ea typeface="Helvetica Neue"/>
                <a:cs typeface="Helvetica Neue"/>
                <a:sym typeface="Helvetica Neue"/>
              </a:defRPr>
            </a:lvl5pPr>
          </a:lstStyle>
          <a:p>
            <a:pPr/>
            <a:r>
              <a:t>Body Level One</a:t>
            </a:r>
          </a:p>
          <a:p>
            <a:pPr lvl="1"/>
            <a:r>
              <a:t>Body Level Two</a:t>
            </a:r>
          </a:p>
          <a:p>
            <a:pPr lvl="2"/>
            <a:r>
              <a:t>Body Level Three</a:t>
            </a:r>
          </a:p>
          <a:p>
            <a:pPr lvl="3"/>
            <a:r>
              <a:t>Body Level Four</a:t>
            </a:r>
          </a:p>
          <a:p>
            <a:pPr lvl="4"/>
            <a:r>
              <a:t>Body Level Five</a:t>
            </a:r>
          </a:p>
        </p:txBody>
      </p:sp>
      <p:sp>
        <p:nvSpPr>
          <p:cNvPr id="26"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 Centre">
    <p:spTree>
      <p:nvGrpSpPr>
        <p:cNvPr id="1" name=""/>
        <p:cNvGrpSpPr/>
        <p:nvPr/>
      </p:nvGrpSpPr>
      <p:grpSpPr>
        <a:xfrm>
          <a:off x="0" y="0"/>
          <a:ext cx="0" cy="0"/>
          <a:chOff x="0" y="0"/>
          <a:chExt cx="0" cy="0"/>
        </a:xfrm>
      </p:grpSpPr>
      <p:sp>
        <p:nvSpPr>
          <p:cNvPr id="33" name="Title Text"/>
          <p:cNvSpPr txBox="1"/>
          <p:nvPr>
            <p:ph type="title"/>
          </p:nvPr>
        </p:nvSpPr>
        <p:spPr>
          <a:xfrm>
            <a:off x="571500" y="3289300"/>
            <a:ext cx="11861800" cy="3175000"/>
          </a:xfrm>
          <a:prstGeom prst="rect">
            <a:avLst/>
          </a:prstGeom>
        </p:spPr>
        <p:txBody>
          <a:bodyPr anchor="ctr"/>
          <a:lstStyle/>
          <a:p>
            <a:pPr/>
            <a:r>
              <a:t>Title Text</a:t>
            </a:r>
          </a:p>
        </p:txBody>
      </p:sp>
      <p:sp>
        <p:nvSpPr>
          <p:cNvPr id="3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Photo - Vertical">
    <p:spTree>
      <p:nvGrpSpPr>
        <p:cNvPr id="1" name=""/>
        <p:cNvGrpSpPr/>
        <p:nvPr/>
      </p:nvGrpSpPr>
      <p:grpSpPr>
        <a:xfrm>
          <a:off x="0" y="0"/>
          <a:ext cx="0" cy="0"/>
          <a:chOff x="0" y="0"/>
          <a:chExt cx="0" cy="0"/>
        </a:xfrm>
      </p:grpSpPr>
      <p:sp>
        <p:nvSpPr>
          <p:cNvPr id="41" name="Line"/>
          <p:cNvSpPr/>
          <p:nvPr/>
        </p:nvSpPr>
        <p:spPr>
          <a:xfrm>
            <a:off x="571500" y="4864100"/>
            <a:ext cx="5334476" cy="58"/>
          </a:xfrm>
          <a:prstGeom prst="line">
            <a:avLst/>
          </a:prstGeom>
          <a:ln w="12700">
            <a:solidFill>
              <a:srgbClr val="9A9A9A"/>
            </a:solidFill>
            <a:miter lim="400000"/>
          </a:ln>
        </p:spPr>
        <p:txBody>
          <a:bodyPr lIns="50800" tIns="50800" rIns="50800" bIns="50800" anchor="ctr"/>
          <a:lstStyle/>
          <a:p>
            <a:pPr algn="l" defTabSz="457200">
              <a:defRPr sz="1200">
                <a:latin typeface="Helvetica"/>
                <a:ea typeface="Helvetica"/>
                <a:cs typeface="Helvetica"/>
                <a:sym typeface="Helvetica"/>
              </a:defRPr>
            </a:pPr>
          </a:p>
        </p:txBody>
      </p:sp>
      <p:sp>
        <p:nvSpPr>
          <p:cNvPr id="42" name="Image"/>
          <p:cNvSpPr/>
          <p:nvPr>
            <p:ph type="pic" idx="13"/>
          </p:nvPr>
        </p:nvSpPr>
        <p:spPr>
          <a:xfrm>
            <a:off x="4775200" y="0"/>
            <a:ext cx="15392400" cy="9766300"/>
          </a:xfrm>
          <a:prstGeom prst="rect">
            <a:avLst/>
          </a:prstGeom>
        </p:spPr>
        <p:txBody>
          <a:bodyPr lIns="91439" tIns="45719" rIns="91439" bIns="45719">
            <a:noAutofit/>
          </a:bodyPr>
          <a:lstStyle/>
          <a:p>
            <a:pPr/>
          </a:p>
        </p:txBody>
      </p:sp>
      <p:sp>
        <p:nvSpPr>
          <p:cNvPr id="43" name="Title Text"/>
          <p:cNvSpPr txBox="1"/>
          <p:nvPr>
            <p:ph type="title"/>
          </p:nvPr>
        </p:nvSpPr>
        <p:spPr>
          <a:xfrm>
            <a:off x="571500" y="1435100"/>
            <a:ext cx="5334000" cy="3175000"/>
          </a:xfrm>
          <a:prstGeom prst="rect">
            <a:avLst/>
          </a:prstGeom>
        </p:spPr>
        <p:txBody>
          <a:bodyPr/>
          <a:lstStyle/>
          <a:p>
            <a:pPr/>
            <a:r>
              <a:t>Title Text</a:t>
            </a:r>
          </a:p>
        </p:txBody>
      </p:sp>
      <p:sp>
        <p:nvSpPr>
          <p:cNvPr id="44" name="Body Level One…"/>
          <p:cNvSpPr txBox="1"/>
          <p:nvPr>
            <p:ph type="body" sz="quarter" idx="1"/>
          </p:nvPr>
        </p:nvSpPr>
        <p:spPr>
          <a:xfrm>
            <a:off x="571500" y="5130800"/>
            <a:ext cx="5334000" cy="3175000"/>
          </a:xfrm>
          <a:prstGeom prst="rect">
            <a:avLst/>
          </a:prstGeom>
        </p:spPr>
        <p:txBody>
          <a:bodyPr/>
          <a:lstStyle>
            <a:lvl1pPr marL="0" indent="0">
              <a:spcBef>
                <a:spcPts val="0"/>
              </a:spcBef>
              <a:buSzTx/>
              <a:buFontTx/>
              <a:buNone/>
              <a:defRPr sz="2600">
                <a:latin typeface="Helvetica Neue"/>
                <a:ea typeface="Helvetica Neue"/>
                <a:cs typeface="Helvetica Neue"/>
                <a:sym typeface="Helvetica Neue"/>
              </a:defRPr>
            </a:lvl1pPr>
            <a:lvl2pPr marL="0" indent="0">
              <a:spcBef>
                <a:spcPts val="0"/>
              </a:spcBef>
              <a:buSzTx/>
              <a:buFontTx/>
              <a:buNone/>
              <a:defRPr sz="2600">
                <a:latin typeface="Helvetica Neue"/>
                <a:ea typeface="Helvetica Neue"/>
                <a:cs typeface="Helvetica Neue"/>
                <a:sym typeface="Helvetica Neue"/>
              </a:defRPr>
            </a:lvl2pPr>
            <a:lvl3pPr marL="0" indent="0">
              <a:spcBef>
                <a:spcPts val="0"/>
              </a:spcBef>
              <a:buSzTx/>
              <a:buFontTx/>
              <a:buNone/>
              <a:defRPr sz="2600">
                <a:latin typeface="Helvetica Neue"/>
                <a:ea typeface="Helvetica Neue"/>
                <a:cs typeface="Helvetica Neue"/>
                <a:sym typeface="Helvetica Neue"/>
              </a:defRPr>
            </a:lvl3pPr>
            <a:lvl4pPr marL="0" indent="0">
              <a:spcBef>
                <a:spcPts val="0"/>
              </a:spcBef>
              <a:buSzTx/>
              <a:buFontTx/>
              <a:buNone/>
              <a:defRPr sz="2600">
                <a:latin typeface="Helvetica Neue"/>
                <a:ea typeface="Helvetica Neue"/>
                <a:cs typeface="Helvetica Neue"/>
                <a:sym typeface="Helvetica Neue"/>
              </a:defRPr>
            </a:lvl4pPr>
            <a:lvl5pPr marL="0" indent="0">
              <a:spcBef>
                <a:spcPts val="0"/>
              </a:spcBef>
              <a:buSzTx/>
              <a:buFontTx/>
              <a:buNone/>
              <a:defRPr sz="2600">
                <a:latin typeface="Helvetica Neue"/>
                <a:ea typeface="Helvetica Neue"/>
                <a:cs typeface="Helvetica Neue"/>
                <a:sym typeface="Helvetica Neue"/>
              </a:defRPr>
            </a:lvl5pPr>
          </a:lstStyle>
          <a:p>
            <a:pPr/>
            <a:r>
              <a:t>Body Level One</a:t>
            </a:r>
          </a:p>
          <a:p>
            <a:pPr lvl="1"/>
            <a:r>
              <a:t>Body Level Two</a:t>
            </a:r>
          </a:p>
          <a:p>
            <a:pPr lvl="2"/>
            <a:r>
              <a:t>Body Level Three</a:t>
            </a:r>
          </a:p>
          <a:p>
            <a:pPr lvl="3"/>
            <a:r>
              <a:t>Body Level Four</a:t>
            </a:r>
          </a:p>
          <a:p>
            <a:pPr lvl="4"/>
            <a:r>
              <a:t>Body Level Five</a:t>
            </a:r>
          </a:p>
        </p:txBody>
      </p:sp>
      <p:sp>
        <p:nvSpPr>
          <p:cNvPr id="4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 Top">
    <p:spTree>
      <p:nvGrpSpPr>
        <p:cNvPr id="1" name=""/>
        <p:cNvGrpSpPr/>
        <p:nvPr/>
      </p:nvGrpSpPr>
      <p:grpSpPr>
        <a:xfrm>
          <a:off x="0" y="0"/>
          <a:ext cx="0" cy="0"/>
          <a:chOff x="0" y="0"/>
          <a:chExt cx="0" cy="0"/>
        </a:xfrm>
      </p:grpSpPr>
      <p:sp>
        <p:nvSpPr>
          <p:cNvPr id="52" name="Title Text"/>
          <p:cNvSpPr txBox="1"/>
          <p:nvPr>
            <p:ph type="title"/>
          </p:nvPr>
        </p:nvSpPr>
        <p:spPr>
          <a:prstGeom prst="rect">
            <a:avLst/>
          </a:prstGeom>
        </p:spPr>
        <p:txBody>
          <a:bodyPr/>
          <a:lstStyle/>
          <a:p>
            <a:pPr/>
            <a:r>
              <a:t>Title Text</a:t>
            </a:r>
          </a:p>
        </p:txBody>
      </p:sp>
      <p:sp>
        <p:nvSpPr>
          <p:cNvPr id="5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mp; Bullets">
    <p:spTree>
      <p:nvGrpSpPr>
        <p:cNvPr id="1" name=""/>
        <p:cNvGrpSpPr/>
        <p:nvPr/>
      </p:nvGrpSpPr>
      <p:grpSpPr>
        <a:xfrm>
          <a:off x="0" y="0"/>
          <a:ext cx="0" cy="0"/>
          <a:chOff x="0" y="0"/>
          <a:chExt cx="0" cy="0"/>
        </a:xfrm>
      </p:grpSpPr>
      <p:sp>
        <p:nvSpPr>
          <p:cNvPr id="60" name="Title Text"/>
          <p:cNvSpPr txBox="1"/>
          <p:nvPr>
            <p:ph type="title"/>
          </p:nvPr>
        </p:nvSpPr>
        <p:spPr>
          <a:prstGeom prst="rect">
            <a:avLst/>
          </a:prstGeom>
        </p:spPr>
        <p:txBody>
          <a:bodyPr/>
          <a:lstStyle/>
          <a:p>
            <a:pPr/>
            <a:r>
              <a:t>Title Text</a:t>
            </a:r>
          </a:p>
        </p:txBody>
      </p:sp>
      <p:sp>
        <p:nvSpPr>
          <p:cNvPr id="61" name="Body Level One…"/>
          <p:cNvSpPr txBox="1"/>
          <p:nvPr>
            <p:ph type="body"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6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Bullets &amp; Photo">
    <p:spTree>
      <p:nvGrpSpPr>
        <p:cNvPr id="1" name=""/>
        <p:cNvGrpSpPr/>
        <p:nvPr/>
      </p:nvGrpSpPr>
      <p:grpSpPr>
        <a:xfrm>
          <a:off x="0" y="0"/>
          <a:ext cx="0" cy="0"/>
          <a:chOff x="0" y="0"/>
          <a:chExt cx="0" cy="0"/>
        </a:xfrm>
      </p:grpSpPr>
      <p:sp>
        <p:nvSpPr>
          <p:cNvPr id="69" name="Line"/>
          <p:cNvSpPr/>
          <p:nvPr/>
        </p:nvSpPr>
        <p:spPr>
          <a:xfrm>
            <a:off x="571500" y="1968500"/>
            <a:ext cx="5073394" cy="133"/>
          </a:xfrm>
          <a:prstGeom prst="line">
            <a:avLst/>
          </a:prstGeom>
          <a:ln w="12700">
            <a:solidFill>
              <a:srgbClr val="9A9A9A"/>
            </a:solidFill>
            <a:miter lim="400000"/>
          </a:ln>
        </p:spPr>
        <p:txBody>
          <a:bodyPr lIns="50800" tIns="50800" rIns="50800" bIns="50800" anchor="ctr"/>
          <a:lstStyle/>
          <a:p>
            <a:pPr algn="l" defTabSz="457200">
              <a:defRPr sz="1200">
                <a:latin typeface="Helvetica"/>
                <a:ea typeface="Helvetica"/>
                <a:cs typeface="Helvetica"/>
                <a:sym typeface="Helvetica"/>
              </a:defRPr>
            </a:pPr>
          </a:p>
        </p:txBody>
      </p:sp>
      <p:sp>
        <p:nvSpPr>
          <p:cNvPr id="70" name="Image"/>
          <p:cNvSpPr/>
          <p:nvPr>
            <p:ph type="pic" idx="13"/>
          </p:nvPr>
        </p:nvSpPr>
        <p:spPr>
          <a:xfrm>
            <a:off x="6477000" y="-152400"/>
            <a:ext cx="6654800" cy="9906000"/>
          </a:xfrm>
          <a:prstGeom prst="rect">
            <a:avLst/>
          </a:prstGeom>
        </p:spPr>
        <p:txBody>
          <a:bodyPr lIns="91439" tIns="45719" rIns="91439" bIns="45719">
            <a:noAutofit/>
          </a:bodyPr>
          <a:lstStyle/>
          <a:p>
            <a:pPr/>
          </a:p>
        </p:txBody>
      </p:sp>
      <p:sp>
        <p:nvSpPr>
          <p:cNvPr id="71" name="Title Text"/>
          <p:cNvSpPr txBox="1"/>
          <p:nvPr>
            <p:ph type="title"/>
          </p:nvPr>
        </p:nvSpPr>
        <p:spPr>
          <a:xfrm>
            <a:off x="571500" y="330200"/>
            <a:ext cx="5080000" cy="1397000"/>
          </a:xfrm>
          <a:prstGeom prst="rect">
            <a:avLst/>
          </a:prstGeom>
        </p:spPr>
        <p:txBody>
          <a:bodyPr/>
          <a:lstStyle/>
          <a:p>
            <a:pPr/>
            <a:r>
              <a:t>Title Text</a:t>
            </a:r>
          </a:p>
        </p:txBody>
      </p:sp>
      <p:sp>
        <p:nvSpPr>
          <p:cNvPr id="72" name="Body Level One…"/>
          <p:cNvSpPr txBox="1"/>
          <p:nvPr>
            <p:ph type="body" sz="half" idx="1"/>
          </p:nvPr>
        </p:nvSpPr>
        <p:spPr>
          <a:xfrm>
            <a:off x="571500" y="2222500"/>
            <a:ext cx="5080000" cy="6667500"/>
          </a:xfrm>
          <a:prstGeom prst="rect">
            <a:avLst/>
          </a:prstGeom>
        </p:spPr>
        <p:txBody>
          <a:bodyPr/>
          <a:lstStyle>
            <a:lvl1pPr marL="330200" indent="-330200">
              <a:spcBef>
                <a:spcPts val="3000"/>
              </a:spcBef>
              <a:defRPr sz="2600">
                <a:latin typeface="Helvetica Neue"/>
                <a:ea typeface="Helvetica Neue"/>
                <a:cs typeface="Helvetica Neue"/>
                <a:sym typeface="Helvetica Neue"/>
              </a:defRPr>
            </a:lvl1pPr>
            <a:lvl2pPr marL="660400" indent="-330200">
              <a:spcBef>
                <a:spcPts val="3000"/>
              </a:spcBef>
              <a:defRPr sz="2600">
                <a:latin typeface="Helvetica Neue"/>
                <a:ea typeface="Helvetica Neue"/>
                <a:cs typeface="Helvetica Neue"/>
                <a:sym typeface="Helvetica Neue"/>
              </a:defRPr>
            </a:lvl2pPr>
            <a:lvl3pPr marL="990600" indent="-330200">
              <a:spcBef>
                <a:spcPts val="3000"/>
              </a:spcBef>
              <a:defRPr sz="2600">
                <a:latin typeface="Helvetica Neue"/>
                <a:ea typeface="Helvetica Neue"/>
                <a:cs typeface="Helvetica Neue"/>
                <a:sym typeface="Helvetica Neue"/>
              </a:defRPr>
            </a:lvl3pPr>
            <a:lvl4pPr marL="1320800" indent="-330200">
              <a:spcBef>
                <a:spcPts val="3000"/>
              </a:spcBef>
              <a:defRPr sz="2600">
                <a:latin typeface="Helvetica Neue"/>
                <a:ea typeface="Helvetica Neue"/>
                <a:cs typeface="Helvetica Neue"/>
                <a:sym typeface="Helvetica Neue"/>
              </a:defRPr>
            </a:lvl4pPr>
            <a:lvl5pPr marL="1651000" indent="-330200">
              <a:spcBef>
                <a:spcPts val="3000"/>
              </a:spcBef>
              <a:defRPr sz="2600">
                <a:latin typeface="Helvetica Neue"/>
                <a:ea typeface="Helvetica Neue"/>
                <a:cs typeface="Helvetica Neue"/>
                <a:sym typeface="Helvetica Neue"/>
              </a:defRPr>
            </a:lvl5pPr>
          </a:lstStyle>
          <a:p>
            <a:pPr/>
            <a:r>
              <a:t>Body Level One</a:t>
            </a:r>
          </a:p>
          <a:p>
            <a:pPr lvl="1"/>
            <a:r>
              <a:t>Body Level Two</a:t>
            </a:r>
          </a:p>
          <a:p>
            <a:pPr lvl="2"/>
            <a:r>
              <a:t>Body Level Three</a:t>
            </a:r>
          </a:p>
          <a:p>
            <a:pPr lvl="3"/>
            <a:r>
              <a:t>Body Level Four</a:t>
            </a:r>
          </a:p>
          <a:p>
            <a:pPr lvl="4"/>
            <a:r>
              <a:t>Body Level Five</a:t>
            </a:r>
          </a:p>
        </p:txBody>
      </p:sp>
      <p:sp>
        <p:nvSpPr>
          <p:cNvPr id="73" name="Slide Number"/>
          <p:cNvSpPr txBox="1"/>
          <p:nvPr>
            <p:ph type="sldNum" sz="quarter" idx="2"/>
          </p:nvPr>
        </p:nvSpPr>
        <p:spPr>
          <a:xfrm>
            <a:off x="510743" y="9199778"/>
            <a:ext cx="312014" cy="299822"/>
          </a:xfrm>
          <a:prstGeom prst="rect">
            <a:avLst/>
          </a:prstGeom>
        </p:spPr>
        <p:txBody>
          <a:bodyPr/>
          <a:lstStyle>
            <a:lvl1pPr algn="l"/>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Bullets">
    <p:spTree>
      <p:nvGrpSpPr>
        <p:cNvPr id="1" name=""/>
        <p:cNvGrpSpPr/>
        <p:nvPr/>
      </p:nvGrpSpPr>
      <p:grpSpPr>
        <a:xfrm>
          <a:off x="0" y="0"/>
          <a:ext cx="0" cy="0"/>
          <a:chOff x="0" y="0"/>
          <a:chExt cx="0" cy="0"/>
        </a:xfrm>
      </p:grpSpPr>
      <p:sp>
        <p:nvSpPr>
          <p:cNvPr id="80" name="Body Level One…"/>
          <p:cNvSpPr txBox="1"/>
          <p:nvPr>
            <p:ph type="body" idx="1"/>
          </p:nvPr>
        </p:nvSpPr>
        <p:spPr>
          <a:xfrm>
            <a:off x="889000" y="889000"/>
            <a:ext cx="11214100" cy="7962900"/>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8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Photo - 3 Up">
    <p:spTree>
      <p:nvGrpSpPr>
        <p:cNvPr id="1" name=""/>
        <p:cNvGrpSpPr/>
        <p:nvPr/>
      </p:nvGrpSpPr>
      <p:grpSpPr>
        <a:xfrm>
          <a:off x="0" y="0"/>
          <a:ext cx="0" cy="0"/>
          <a:chOff x="0" y="0"/>
          <a:chExt cx="0" cy="0"/>
        </a:xfrm>
      </p:grpSpPr>
      <p:sp>
        <p:nvSpPr>
          <p:cNvPr id="88" name="Line"/>
          <p:cNvSpPr/>
          <p:nvPr/>
        </p:nvSpPr>
        <p:spPr>
          <a:xfrm flipH="1">
            <a:off x="9055098" y="508000"/>
            <a:ext cx="128" cy="7975631"/>
          </a:xfrm>
          <a:prstGeom prst="line">
            <a:avLst/>
          </a:prstGeom>
          <a:ln w="12700">
            <a:solidFill>
              <a:srgbClr val="9A9A9A"/>
            </a:solidFill>
            <a:miter lim="400000"/>
          </a:ln>
        </p:spPr>
        <p:txBody>
          <a:bodyPr lIns="50800" tIns="50800" rIns="50800" bIns="50800" anchor="ctr"/>
          <a:lstStyle/>
          <a:p>
            <a:pPr algn="l" defTabSz="457200">
              <a:defRPr sz="1200">
                <a:latin typeface="Helvetica"/>
                <a:ea typeface="Helvetica"/>
                <a:cs typeface="Helvetica"/>
                <a:sym typeface="Helvetica"/>
              </a:defRPr>
            </a:pPr>
          </a:p>
        </p:txBody>
      </p:sp>
      <p:sp>
        <p:nvSpPr>
          <p:cNvPr id="89" name="Line"/>
          <p:cNvSpPr/>
          <p:nvPr/>
        </p:nvSpPr>
        <p:spPr>
          <a:xfrm>
            <a:off x="9055096" y="4464050"/>
            <a:ext cx="3448503" cy="59"/>
          </a:xfrm>
          <a:prstGeom prst="line">
            <a:avLst/>
          </a:prstGeom>
          <a:ln w="12700">
            <a:solidFill>
              <a:srgbClr val="9A9A9A"/>
            </a:solidFill>
            <a:miter lim="400000"/>
          </a:ln>
        </p:spPr>
        <p:txBody>
          <a:bodyPr lIns="50800" tIns="50800" rIns="50800" bIns="50800" anchor="ctr"/>
          <a:lstStyle/>
          <a:p>
            <a:pPr algn="l" defTabSz="457200">
              <a:defRPr sz="1200">
                <a:latin typeface="Helvetica"/>
                <a:ea typeface="Helvetica"/>
                <a:cs typeface="Helvetica"/>
                <a:sym typeface="Helvetica"/>
              </a:defRPr>
            </a:pPr>
          </a:p>
        </p:txBody>
      </p:sp>
      <p:sp>
        <p:nvSpPr>
          <p:cNvPr id="90" name="Image"/>
          <p:cNvSpPr/>
          <p:nvPr>
            <p:ph type="pic" sz="half" idx="13"/>
          </p:nvPr>
        </p:nvSpPr>
        <p:spPr>
          <a:xfrm>
            <a:off x="9168011" y="4584788"/>
            <a:ext cx="6506665" cy="4343401"/>
          </a:xfrm>
          <a:prstGeom prst="rect">
            <a:avLst/>
          </a:prstGeom>
        </p:spPr>
        <p:txBody>
          <a:bodyPr lIns="91439" tIns="45719" rIns="91439" bIns="45719">
            <a:noAutofit/>
          </a:bodyPr>
          <a:lstStyle/>
          <a:p>
            <a:pPr/>
          </a:p>
        </p:txBody>
      </p:sp>
      <p:sp>
        <p:nvSpPr>
          <p:cNvPr id="91" name="Image"/>
          <p:cNvSpPr/>
          <p:nvPr>
            <p:ph type="pic" sz="quarter" idx="14"/>
          </p:nvPr>
        </p:nvSpPr>
        <p:spPr>
          <a:xfrm>
            <a:off x="9182100" y="-101600"/>
            <a:ext cx="3365500" cy="5003800"/>
          </a:xfrm>
          <a:prstGeom prst="rect">
            <a:avLst/>
          </a:prstGeom>
        </p:spPr>
        <p:txBody>
          <a:bodyPr lIns="91439" tIns="45719" rIns="91439" bIns="45719">
            <a:noAutofit/>
          </a:bodyPr>
          <a:lstStyle/>
          <a:p>
            <a:pPr/>
          </a:p>
        </p:txBody>
      </p:sp>
      <p:sp>
        <p:nvSpPr>
          <p:cNvPr id="92" name="Image"/>
          <p:cNvSpPr/>
          <p:nvPr>
            <p:ph type="pic" idx="15"/>
          </p:nvPr>
        </p:nvSpPr>
        <p:spPr>
          <a:xfrm>
            <a:off x="-800100" y="469900"/>
            <a:ext cx="11049000" cy="8053993"/>
          </a:xfrm>
          <a:prstGeom prst="rect">
            <a:avLst/>
          </a:prstGeom>
        </p:spPr>
        <p:txBody>
          <a:bodyPr lIns="91439" tIns="45719" rIns="91439" bIns="45719">
            <a:noAutofit/>
          </a:bodyPr>
          <a:lstStyle/>
          <a:p>
            <a:pPr/>
          </a:p>
        </p:txBody>
      </p:sp>
      <p:sp>
        <p:nvSpPr>
          <p:cNvPr id="93" name="Body Level One…"/>
          <p:cNvSpPr txBox="1"/>
          <p:nvPr>
            <p:ph type="body" sz="quarter" idx="1"/>
          </p:nvPr>
        </p:nvSpPr>
        <p:spPr>
          <a:xfrm>
            <a:off x="520700" y="8661400"/>
            <a:ext cx="8369300" cy="939800"/>
          </a:xfrm>
          <a:prstGeom prst="rect">
            <a:avLst/>
          </a:prstGeom>
        </p:spPr>
        <p:txBody>
          <a:bodyPr/>
          <a:lstStyle>
            <a:lvl1pPr marL="0" indent="0">
              <a:spcBef>
                <a:spcPts val="0"/>
              </a:spcBef>
              <a:buSzTx/>
              <a:buFontTx/>
              <a:buNone/>
              <a:defRPr sz="2600">
                <a:latin typeface="Helvetica Neue"/>
                <a:ea typeface="Helvetica Neue"/>
                <a:cs typeface="Helvetica Neue"/>
                <a:sym typeface="Helvetica Neue"/>
              </a:defRPr>
            </a:lvl1pPr>
            <a:lvl2pPr marL="0" indent="0">
              <a:spcBef>
                <a:spcPts val="0"/>
              </a:spcBef>
              <a:buSzTx/>
              <a:buFontTx/>
              <a:buNone/>
              <a:defRPr sz="2600">
                <a:latin typeface="Helvetica Neue"/>
                <a:ea typeface="Helvetica Neue"/>
                <a:cs typeface="Helvetica Neue"/>
                <a:sym typeface="Helvetica Neue"/>
              </a:defRPr>
            </a:lvl2pPr>
            <a:lvl3pPr marL="0" indent="0">
              <a:spcBef>
                <a:spcPts val="0"/>
              </a:spcBef>
              <a:buSzTx/>
              <a:buFontTx/>
              <a:buNone/>
              <a:defRPr sz="2600">
                <a:latin typeface="Helvetica Neue"/>
                <a:ea typeface="Helvetica Neue"/>
                <a:cs typeface="Helvetica Neue"/>
                <a:sym typeface="Helvetica Neue"/>
              </a:defRPr>
            </a:lvl3pPr>
            <a:lvl4pPr marL="0" indent="0">
              <a:spcBef>
                <a:spcPts val="0"/>
              </a:spcBef>
              <a:buSzTx/>
              <a:buFontTx/>
              <a:buNone/>
              <a:defRPr sz="2600">
                <a:latin typeface="Helvetica Neue"/>
                <a:ea typeface="Helvetica Neue"/>
                <a:cs typeface="Helvetica Neue"/>
                <a:sym typeface="Helvetica Neue"/>
              </a:defRPr>
            </a:lvl4pPr>
            <a:lvl5pPr marL="0" indent="0">
              <a:spcBef>
                <a:spcPts val="0"/>
              </a:spcBef>
              <a:buSzTx/>
              <a:buFontTx/>
              <a:buNone/>
              <a:defRPr sz="2600">
                <a:latin typeface="Helvetica Neue"/>
                <a:ea typeface="Helvetica Neue"/>
                <a:cs typeface="Helvetica Neue"/>
                <a:sym typeface="Helvetica Neue"/>
              </a:defRPr>
            </a:lvl5pPr>
          </a:lstStyle>
          <a:p>
            <a:pPr/>
            <a:r>
              <a:t>Body Level One</a:t>
            </a:r>
          </a:p>
          <a:p>
            <a:pPr lvl="1"/>
            <a:r>
              <a:t>Body Level Two</a:t>
            </a:r>
          </a:p>
          <a:p>
            <a:pPr lvl="2"/>
            <a:r>
              <a:t>Body Level Three</a:t>
            </a:r>
          </a:p>
          <a:p>
            <a:pPr lvl="3"/>
            <a:r>
              <a:t>Body Level Four</a:t>
            </a:r>
          </a:p>
          <a:p>
            <a:pPr lvl="4"/>
            <a:r>
              <a:t>Body Level Five</a:t>
            </a:r>
          </a:p>
        </p:txBody>
      </p:sp>
      <p:sp>
        <p:nvSpPr>
          <p:cNvPr id="9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Quote">
    <p:spTree>
      <p:nvGrpSpPr>
        <p:cNvPr id="1" name=""/>
        <p:cNvGrpSpPr/>
        <p:nvPr/>
      </p:nvGrpSpPr>
      <p:grpSpPr>
        <a:xfrm>
          <a:off x="0" y="0"/>
          <a:ext cx="0" cy="0"/>
          <a:chOff x="0" y="0"/>
          <a:chExt cx="0" cy="0"/>
        </a:xfrm>
      </p:grpSpPr>
      <p:sp>
        <p:nvSpPr>
          <p:cNvPr id="101" name="–Johnny Appleseed"/>
          <p:cNvSpPr txBox="1"/>
          <p:nvPr>
            <p:ph type="body" sz="quarter" idx="13"/>
          </p:nvPr>
        </p:nvSpPr>
        <p:spPr>
          <a:xfrm>
            <a:off x="1270000" y="6362700"/>
            <a:ext cx="10464800" cy="498422"/>
          </a:xfrm>
          <a:prstGeom prst="rect">
            <a:avLst/>
          </a:prstGeom>
        </p:spPr>
        <p:txBody>
          <a:bodyPr>
            <a:spAutoFit/>
          </a:bodyPr>
          <a:lstStyle>
            <a:lvl1pPr marL="0" indent="0" algn="ctr" defTabSz="457200">
              <a:spcBef>
                <a:spcPts val="0"/>
              </a:spcBef>
              <a:buSzTx/>
              <a:buFontTx/>
              <a:buNone/>
              <a:defRPr sz="2600">
                <a:solidFill>
                  <a:srgbClr val="000000"/>
                </a:solidFill>
                <a:latin typeface="Helvetica Neue Medium"/>
                <a:ea typeface="Helvetica Neue Medium"/>
                <a:cs typeface="Helvetica Neue Medium"/>
                <a:sym typeface="Helvetica Neue Medium"/>
              </a:defRPr>
            </a:lvl1pPr>
          </a:lstStyle>
          <a:p>
            <a:pPr/>
            <a:r>
              <a:t>–Johnny Appleseed</a:t>
            </a:r>
          </a:p>
        </p:txBody>
      </p:sp>
      <p:sp>
        <p:nvSpPr>
          <p:cNvPr id="102" name="“Type a quote here.”"/>
          <p:cNvSpPr txBox="1"/>
          <p:nvPr>
            <p:ph type="body" sz="quarter" idx="14"/>
          </p:nvPr>
        </p:nvSpPr>
        <p:spPr>
          <a:xfrm>
            <a:off x="1270000" y="4292600"/>
            <a:ext cx="10464800" cy="711200"/>
          </a:xfrm>
          <a:prstGeom prst="rect">
            <a:avLst/>
          </a:prstGeom>
        </p:spPr>
        <p:txBody>
          <a:bodyPr anchor="ctr">
            <a:spAutoFit/>
          </a:bodyPr>
          <a:lstStyle>
            <a:lvl1pPr marL="0" indent="0" algn="ctr" defTabSz="457200">
              <a:spcBef>
                <a:spcPts val="2400"/>
              </a:spcBef>
              <a:buSzTx/>
              <a:buFontTx/>
              <a:buNone/>
              <a:defRPr sz="4000"/>
            </a:lvl1pPr>
          </a:lstStyle>
          <a:p>
            <a:pPr/>
            <a:r>
              <a:t>“Type a quote here.”</a:t>
            </a:r>
          </a:p>
        </p:txBody>
      </p:sp>
      <p:sp>
        <p:nvSpPr>
          <p:cNvPr id="10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Photo">
    <p:spTree>
      <p:nvGrpSpPr>
        <p:cNvPr id="1" name=""/>
        <p:cNvGrpSpPr/>
        <p:nvPr/>
      </p:nvGrpSpPr>
      <p:grpSpPr>
        <a:xfrm>
          <a:off x="0" y="0"/>
          <a:ext cx="0" cy="0"/>
          <a:chOff x="0" y="0"/>
          <a:chExt cx="0" cy="0"/>
        </a:xfrm>
      </p:grpSpPr>
      <p:sp>
        <p:nvSpPr>
          <p:cNvPr id="110" name="Image"/>
          <p:cNvSpPr/>
          <p:nvPr>
            <p:ph type="pic" idx="13"/>
          </p:nvPr>
        </p:nvSpPr>
        <p:spPr>
          <a:xfrm>
            <a:off x="-177800" y="0"/>
            <a:ext cx="13373100" cy="9753600"/>
          </a:xfrm>
          <a:prstGeom prst="rect">
            <a:avLst/>
          </a:prstGeom>
        </p:spPr>
        <p:txBody>
          <a:bodyPr lIns="91439" tIns="45719" rIns="91439" bIns="45719">
            <a:noAutofit/>
          </a:bodyPr>
          <a:lstStyle/>
          <a:p>
            <a:pPr/>
          </a:p>
        </p:txBody>
      </p:sp>
      <p:sp>
        <p:nvSpPr>
          <p:cNvPr id="11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Blank">
    <p:spTree>
      <p:nvGrpSpPr>
        <p:cNvPr id="1" name=""/>
        <p:cNvGrpSpPr/>
        <p:nvPr/>
      </p:nvGrpSpPr>
      <p:grpSpPr>
        <a:xfrm>
          <a:off x="0" y="0"/>
          <a:ext cx="0" cy="0"/>
          <a:chOff x="0" y="0"/>
          <a:chExt cx="0" cy="0"/>
        </a:xfrm>
      </p:grpSpPr>
      <p:sp>
        <p:nvSpPr>
          <p:cNvPr id="11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FFFFFF"/>
        </a:solidFill>
      </p:bgPr>
    </p:bg>
    <p:spTree>
      <p:nvGrpSpPr>
        <p:cNvPr id="1" name=""/>
        <p:cNvGrpSpPr/>
        <p:nvPr/>
      </p:nvGrpSpPr>
      <p:grpSpPr>
        <a:xfrm>
          <a:off x="0" y="0"/>
          <a:ext cx="0" cy="0"/>
          <a:chOff x="0" y="0"/>
          <a:chExt cx="0" cy="0"/>
        </a:xfrm>
      </p:grpSpPr>
      <p:sp>
        <p:nvSpPr>
          <p:cNvPr id="2" name="Line"/>
          <p:cNvSpPr/>
          <p:nvPr/>
        </p:nvSpPr>
        <p:spPr>
          <a:xfrm>
            <a:off x="571500" y="1968500"/>
            <a:ext cx="11868106" cy="129"/>
          </a:xfrm>
          <a:prstGeom prst="line">
            <a:avLst/>
          </a:prstGeom>
          <a:ln w="12700">
            <a:solidFill>
              <a:srgbClr val="9A9A9A"/>
            </a:solidFill>
            <a:miter lim="400000"/>
          </a:ln>
        </p:spPr>
        <p:txBody>
          <a:bodyPr lIns="50800" tIns="50800" rIns="50800" bIns="50800" anchor="ctr"/>
          <a:lstStyle/>
          <a:p>
            <a:pPr algn="l" defTabSz="457200">
              <a:defRPr sz="1200">
                <a:latin typeface="Helvetica"/>
                <a:ea typeface="Helvetica"/>
                <a:cs typeface="Helvetica"/>
                <a:sym typeface="Helvetica"/>
              </a:defRPr>
            </a:pPr>
          </a:p>
        </p:txBody>
      </p:sp>
      <p:sp>
        <p:nvSpPr>
          <p:cNvPr id="3" name="Title Text"/>
          <p:cNvSpPr txBox="1"/>
          <p:nvPr>
            <p:ph type="title"/>
          </p:nvPr>
        </p:nvSpPr>
        <p:spPr>
          <a:xfrm>
            <a:off x="571500" y="330200"/>
            <a:ext cx="11861800" cy="1397000"/>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b">
            <a:normAutofit fontScale="100000" lnSpcReduction="0"/>
          </a:bodyPr>
          <a:lstStyle/>
          <a:p>
            <a:pPr/>
            <a:r>
              <a:t>Title Text</a:t>
            </a:r>
          </a:p>
        </p:txBody>
      </p:sp>
      <p:sp>
        <p:nvSpPr>
          <p:cNvPr id="4" name="Body Level One…"/>
          <p:cNvSpPr txBox="1"/>
          <p:nvPr>
            <p:ph type="body" idx="1"/>
          </p:nvPr>
        </p:nvSpPr>
        <p:spPr>
          <a:xfrm>
            <a:off x="571500" y="2222500"/>
            <a:ext cx="11861800" cy="6667500"/>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5" name="Slide Number"/>
          <p:cNvSpPr txBox="1"/>
          <p:nvPr>
            <p:ph type="sldNum" sz="quarter" idx="2"/>
          </p:nvPr>
        </p:nvSpPr>
        <p:spPr>
          <a:xfrm>
            <a:off x="12268199" y="9199778"/>
            <a:ext cx="312015" cy="299822"/>
          </a:xfrm>
          <a:prstGeom prst="rect">
            <a:avLst/>
          </a:prstGeom>
          <a:ln w="12700">
            <a:miter lim="400000"/>
          </a:ln>
        </p:spPr>
        <p:txBody>
          <a:bodyPr wrap="none" lIns="50800" tIns="50800" rIns="50800" bIns="50800" anchor="b">
            <a:spAutoFit/>
          </a:bodyPr>
          <a:lstStyle>
            <a:lvl1pPr algn="r">
              <a:defRPr sz="1400">
                <a:latin typeface="Helvetica Neue"/>
                <a:ea typeface="Helvetica Neue"/>
                <a:cs typeface="Helvetica Neue"/>
                <a:sym typeface="Helvetica Neue"/>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transition xmlns:p14="http://schemas.microsoft.com/office/powerpoint/2010/main" spd="med" advClick="1"/>
  <p:txStyles>
    <p:titleStyle>
      <a:lvl1pPr marL="0" marR="0" indent="0" algn="l" defTabSz="584200" rtl="0" latinLnBrk="0">
        <a:lnSpc>
          <a:spcPct val="100000"/>
        </a:lnSpc>
        <a:spcBef>
          <a:spcPts val="0"/>
        </a:spcBef>
        <a:spcAft>
          <a:spcPts val="0"/>
        </a:spcAft>
        <a:buClrTx/>
        <a:buSzTx/>
        <a:buFontTx/>
        <a:buNone/>
        <a:tabLst/>
        <a:defRPr b="0" baseline="0" cap="none" i="0" spc="0" strike="noStrike" sz="4200" u="none">
          <a:solidFill>
            <a:srgbClr val="000000"/>
          </a:solidFill>
          <a:uFillTx/>
          <a:latin typeface="+mn-lt"/>
          <a:ea typeface="+mn-ea"/>
          <a:cs typeface="+mn-cs"/>
          <a:sym typeface="Helvetica Neue Light"/>
        </a:defRPr>
      </a:lvl1pPr>
      <a:lvl2pPr marL="0" marR="0" indent="0" algn="l" defTabSz="584200" rtl="0" latinLnBrk="0">
        <a:lnSpc>
          <a:spcPct val="100000"/>
        </a:lnSpc>
        <a:spcBef>
          <a:spcPts val="0"/>
        </a:spcBef>
        <a:spcAft>
          <a:spcPts val="0"/>
        </a:spcAft>
        <a:buClrTx/>
        <a:buSzTx/>
        <a:buFontTx/>
        <a:buNone/>
        <a:tabLst/>
        <a:defRPr b="0" baseline="0" cap="none" i="0" spc="0" strike="noStrike" sz="4200" u="none">
          <a:solidFill>
            <a:srgbClr val="000000"/>
          </a:solidFill>
          <a:uFillTx/>
          <a:latin typeface="+mn-lt"/>
          <a:ea typeface="+mn-ea"/>
          <a:cs typeface="+mn-cs"/>
          <a:sym typeface="Helvetica Neue Light"/>
        </a:defRPr>
      </a:lvl2pPr>
      <a:lvl3pPr marL="0" marR="0" indent="0" algn="l" defTabSz="584200" rtl="0" latinLnBrk="0">
        <a:lnSpc>
          <a:spcPct val="100000"/>
        </a:lnSpc>
        <a:spcBef>
          <a:spcPts val="0"/>
        </a:spcBef>
        <a:spcAft>
          <a:spcPts val="0"/>
        </a:spcAft>
        <a:buClrTx/>
        <a:buSzTx/>
        <a:buFontTx/>
        <a:buNone/>
        <a:tabLst/>
        <a:defRPr b="0" baseline="0" cap="none" i="0" spc="0" strike="noStrike" sz="4200" u="none">
          <a:solidFill>
            <a:srgbClr val="000000"/>
          </a:solidFill>
          <a:uFillTx/>
          <a:latin typeface="+mn-lt"/>
          <a:ea typeface="+mn-ea"/>
          <a:cs typeface="+mn-cs"/>
          <a:sym typeface="Helvetica Neue Light"/>
        </a:defRPr>
      </a:lvl3pPr>
      <a:lvl4pPr marL="0" marR="0" indent="0" algn="l" defTabSz="584200" rtl="0" latinLnBrk="0">
        <a:lnSpc>
          <a:spcPct val="100000"/>
        </a:lnSpc>
        <a:spcBef>
          <a:spcPts val="0"/>
        </a:spcBef>
        <a:spcAft>
          <a:spcPts val="0"/>
        </a:spcAft>
        <a:buClrTx/>
        <a:buSzTx/>
        <a:buFontTx/>
        <a:buNone/>
        <a:tabLst/>
        <a:defRPr b="0" baseline="0" cap="none" i="0" spc="0" strike="noStrike" sz="4200" u="none">
          <a:solidFill>
            <a:srgbClr val="000000"/>
          </a:solidFill>
          <a:uFillTx/>
          <a:latin typeface="+mn-lt"/>
          <a:ea typeface="+mn-ea"/>
          <a:cs typeface="+mn-cs"/>
          <a:sym typeface="Helvetica Neue Light"/>
        </a:defRPr>
      </a:lvl4pPr>
      <a:lvl5pPr marL="0" marR="0" indent="0" algn="l" defTabSz="584200" rtl="0" latinLnBrk="0">
        <a:lnSpc>
          <a:spcPct val="100000"/>
        </a:lnSpc>
        <a:spcBef>
          <a:spcPts val="0"/>
        </a:spcBef>
        <a:spcAft>
          <a:spcPts val="0"/>
        </a:spcAft>
        <a:buClrTx/>
        <a:buSzTx/>
        <a:buFontTx/>
        <a:buNone/>
        <a:tabLst/>
        <a:defRPr b="0" baseline="0" cap="none" i="0" spc="0" strike="noStrike" sz="4200" u="none">
          <a:solidFill>
            <a:srgbClr val="000000"/>
          </a:solidFill>
          <a:uFillTx/>
          <a:latin typeface="+mn-lt"/>
          <a:ea typeface="+mn-ea"/>
          <a:cs typeface="+mn-cs"/>
          <a:sym typeface="Helvetica Neue Light"/>
        </a:defRPr>
      </a:lvl5pPr>
      <a:lvl6pPr marL="0" marR="0" indent="0" algn="l" defTabSz="584200" rtl="0" latinLnBrk="0">
        <a:lnSpc>
          <a:spcPct val="100000"/>
        </a:lnSpc>
        <a:spcBef>
          <a:spcPts val="0"/>
        </a:spcBef>
        <a:spcAft>
          <a:spcPts val="0"/>
        </a:spcAft>
        <a:buClrTx/>
        <a:buSzTx/>
        <a:buFontTx/>
        <a:buNone/>
        <a:tabLst/>
        <a:defRPr b="0" baseline="0" cap="none" i="0" spc="0" strike="noStrike" sz="4200" u="none">
          <a:solidFill>
            <a:srgbClr val="000000"/>
          </a:solidFill>
          <a:uFillTx/>
          <a:latin typeface="+mn-lt"/>
          <a:ea typeface="+mn-ea"/>
          <a:cs typeface="+mn-cs"/>
          <a:sym typeface="Helvetica Neue Light"/>
        </a:defRPr>
      </a:lvl6pPr>
      <a:lvl7pPr marL="0" marR="0" indent="0" algn="l" defTabSz="584200" rtl="0" latinLnBrk="0">
        <a:lnSpc>
          <a:spcPct val="100000"/>
        </a:lnSpc>
        <a:spcBef>
          <a:spcPts val="0"/>
        </a:spcBef>
        <a:spcAft>
          <a:spcPts val="0"/>
        </a:spcAft>
        <a:buClrTx/>
        <a:buSzTx/>
        <a:buFontTx/>
        <a:buNone/>
        <a:tabLst/>
        <a:defRPr b="0" baseline="0" cap="none" i="0" spc="0" strike="noStrike" sz="4200" u="none">
          <a:solidFill>
            <a:srgbClr val="000000"/>
          </a:solidFill>
          <a:uFillTx/>
          <a:latin typeface="+mn-lt"/>
          <a:ea typeface="+mn-ea"/>
          <a:cs typeface="+mn-cs"/>
          <a:sym typeface="Helvetica Neue Light"/>
        </a:defRPr>
      </a:lvl7pPr>
      <a:lvl8pPr marL="0" marR="0" indent="0" algn="l" defTabSz="584200" rtl="0" latinLnBrk="0">
        <a:lnSpc>
          <a:spcPct val="100000"/>
        </a:lnSpc>
        <a:spcBef>
          <a:spcPts val="0"/>
        </a:spcBef>
        <a:spcAft>
          <a:spcPts val="0"/>
        </a:spcAft>
        <a:buClrTx/>
        <a:buSzTx/>
        <a:buFontTx/>
        <a:buNone/>
        <a:tabLst/>
        <a:defRPr b="0" baseline="0" cap="none" i="0" spc="0" strike="noStrike" sz="4200" u="none">
          <a:solidFill>
            <a:srgbClr val="000000"/>
          </a:solidFill>
          <a:uFillTx/>
          <a:latin typeface="+mn-lt"/>
          <a:ea typeface="+mn-ea"/>
          <a:cs typeface="+mn-cs"/>
          <a:sym typeface="Helvetica Neue Light"/>
        </a:defRPr>
      </a:lvl8pPr>
      <a:lvl9pPr marL="0" marR="0" indent="0" algn="l" defTabSz="584200" rtl="0" latinLnBrk="0">
        <a:lnSpc>
          <a:spcPct val="100000"/>
        </a:lnSpc>
        <a:spcBef>
          <a:spcPts val="0"/>
        </a:spcBef>
        <a:spcAft>
          <a:spcPts val="0"/>
        </a:spcAft>
        <a:buClrTx/>
        <a:buSzTx/>
        <a:buFontTx/>
        <a:buNone/>
        <a:tabLst/>
        <a:defRPr b="0" baseline="0" cap="none" i="0" spc="0" strike="noStrike" sz="4200" u="none">
          <a:solidFill>
            <a:srgbClr val="000000"/>
          </a:solidFill>
          <a:uFillTx/>
          <a:latin typeface="+mn-lt"/>
          <a:ea typeface="+mn-ea"/>
          <a:cs typeface="+mn-cs"/>
          <a:sym typeface="Helvetica Neue Light"/>
        </a:defRPr>
      </a:lvl9pPr>
    </p:titleStyle>
    <p:bodyStyle>
      <a:lvl1pPr marL="457200" marR="0" indent="-457200" algn="l" defTabSz="584200" rtl="0" latinLnBrk="0">
        <a:lnSpc>
          <a:spcPct val="100000"/>
        </a:lnSpc>
        <a:spcBef>
          <a:spcPts val="4200"/>
        </a:spcBef>
        <a:spcAft>
          <a:spcPts val="0"/>
        </a:spcAft>
        <a:buClrTx/>
        <a:buSzPct val="75000"/>
        <a:buFont typeface="Helvetica Neue"/>
        <a:buChar char="•"/>
        <a:tabLst/>
        <a:defRPr b="0" baseline="0" cap="none" i="0" spc="0" strike="noStrike" sz="3600" u="none">
          <a:solidFill>
            <a:srgbClr val="747474"/>
          </a:solidFill>
          <a:uFillTx/>
          <a:latin typeface="+mn-lt"/>
          <a:ea typeface="+mn-ea"/>
          <a:cs typeface="+mn-cs"/>
          <a:sym typeface="Helvetica Neue Light"/>
        </a:defRPr>
      </a:lvl1pPr>
      <a:lvl2pPr marL="914400" marR="0" indent="-457200" algn="l" defTabSz="584200" rtl="0" latinLnBrk="0">
        <a:lnSpc>
          <a:spcPct val="100000"/>
        </a:lnSpc>
        <a:spcBef>
          <a:spcPts val="4200"/>
        </a:spcBef>
        <a:spcAft>
          <a:spcPts val="0"/>
        </a:spcAft>
        <a:buClrTx/>
        <a:buSzPct val="75000"/>
        <a:buFont typeface="Helvetica Neue"/>
        <a:buChar char="•"/>
        <a:tabLst/>
        <a:defRPr b="0" baseline="0" cap="none" i="0" spc="0" strike="noStrike" sz="3600" u="none">
          <a:solidFill>
            <a:srgbClr val="747474"/>
          </a:solidFill>
          <a:uFillTx/>
          <a:latin typeface="+mn-lt"/>
          <a:ea typeface="+mn-ea"/>
          <a:cs typeface="+mn-cs"/>
          <a:sym typeface="Helvetica Neue Light"/>
        </a:defRPr>
      </a:lvl2pPr>
      <a:lvl3pPr marL="1371600" marR="0" indent="-457200" algn="l" defTabSz="584200" rtl="0" latinLnBrk="0">
        <a:lnSpc>
          <a:spcPct val="100000"/>
        </a:lnSpc>
        <a:spcBef>
          <a:spcPts val="4200"/>
        </a:spcBef>
        <a:spcAft>
          <a:spcPts val="0"/>
        </a:spcAft>
        <a:buClrTx/>
        <a:buSzPct val="75000"/>
        <a:buFont typeface="Helvetica Neue"/>
        <a:buChar char="•"/>
        <a:tabLst/>
        <a:defRPr b="0" baseline="0" cap="none" i="0" spc="0" strike="noStrike" sz="3600" u="none">
          <a:solidFill>
            <a:srgbClr val="747474"/>
          </a:solidFill>
          <a:uFillTx/>
          <a:latin typeface="+mn-lt"/>
          <a:ea typeface="+mn-ea"/>
          <a:cs typeface="+mn-cs"/>
          <a:sym typeface="Helvetica Neue Light"/>
        </a:defRPr>
      </a:lvl3pPr>
      <a:lvl4pPr marL="1828800" marR="0" indent="-457200" algn="l" defTabSz="584200" rtl="0" latinLnBrk="0">
        <a:lnSpc>
          <a:spcPct val="100000"/>
        </a:lnSpc>
        <a:spcBef>
          <a:spcPts val="4200"/>
        </a:spcBef>
        <a:spcAft>
          <a:spcPts val="0"/>
        </a:spcAft>
        <a:buClrTx/>
        <a:buSzPct val="75000"/>
        <a:buFont typeface="Helvetica Neue"/>
        <a:buChar char="•"/>
        <a:tabLst/>
        <a:defRPr b="0" baseline="0" cap="none" i="0" spc="0" strike="noStrike" sz="3600" u="none">
          <a:solidFill>
            <a:srgbClr val="747474"/>
          </a:solidFill>
          <a:uFillTx/>
          <a:latin typeface="+mn-lt"/>
          <a:ea typeface="+mn-ea"/>
          <a:cs typeface="+mn-cs"/>
          <a:sym typeface="Helvetica Neue Light"/>
        </a:defRPr>
      </a:lvl4pPr>
      <a:lvl5pPr marL="2286000" marR="0" indent="-457200" algn="l" defTabSz="584200" rtl="0" latinLnBrk="0">
        <a:lnSpc>
          <a:spcPct val="100000"/>
        </a:lnSpc>
        <a:spcBef>
          <a:spcPts val="4200"/>
        </a:spcBef>
        <a:spcAft>
          <a:spcPts val="0"/>
        </a:spcAft>
        <a:buClrTx/>
        <a:buSzPct val="75000"/>
        <a:buFont typeface="Helvetica Neue"/>
        <a:buChar char="•"/>
        <a:tabLst/>
        <a:defRPr b="0" baseline="0" cap="none" i="0" spc="0" strike="noStrike" sz="3600" u="none">
          <a:solidFill>
            <a:srgbClr val="747474"/>
          </a:solidFill>
          <a:uFillTx/>
          <a:latin typeface="+mn-lt"/>
          <a:ea typeface="+mn-ea"/>
          <a:cs typeface="+mn-cs"/>
          <a:sym typeface="Helvetica Neue Light"/>
        </a:defRPr>
      </a:lvl5pPr>
      <a:lvl6pPr marL="2743200" marR="0" indent="-457200" algn="l" defTabSz="584200" rtl="0" latinLnBrk="0">
        <a:lnSpc>
          <a:spcPct val="100000"/>
        </a:lnSpc>
        <a:spcBef>
          <a:spcPts val="4200"/>
        </a:spcBef>
        <a:spcAft>
          <a:spcPts val="0"/>
        </a:spcAft>
        <a:buClrTx/>
        <a:buSzPct val="75000"/>
        <a:buFont typeface="Helvetica Neue"/>
        <a:buChar char="•"/>
        <a:tabLst/>
        <a:defRPr b="0" baseline="0" cap="none" i="0" spc="0" strike="noStrike" sz="3600" u="none">
          <a:solidFill>
            <a:srgbClr val="747474"/>
          </a:solidFill>
          <a:uFillTx/>
          <a:latin typeface="+mn-lt"/>
          <a:ea typeface="+mn-ea"/>
          <a:cs typeface="+mn-cs"/>
          <a:sym typeface="Helvetica Neue Light"/>
        </a:defRPr>
      </a:lvl6pPr>
      <a:lvl7pPr marL="3200400" marR="0" indent="-457200" algn="l" defTabSz="584200" rtl="0" latinLnBrk="0">
        <a:lnSpc>
          <a:spcPct val="100000"/>
        </a:lnSpc>
        <a:spcBef>
          <a:spcPts val="4200"/>
        </a:spcBef>
        <a:spcAft>
          <a:spcPts val="0"/>
        </a:spcAft>
        <a:buClrTx/>
        <a:buSzPct val="75000"/>
        <a:buFont typeface="Helvetica Neue"/>
        <a:buChar char="•"/>
        <a:tabLst/>
        <a:defRPr b="0" baseline="0" cap="none" i="0" spc="0" strike="noStrike" sz="3600" u="none">
          <a:solidFill>
            <a:srgbClr val="747474"/>
          </a:solidFill>
          <a:uFillTx/>
          <a:latin typeface="+mn-lt"/>
          <a:ea typeface="+mn-ea"/>
          <a:cs typeface="+mn-cs"/>
          <a:sym typeface="Helvetica Neue Light"/>
        </a:defRPr>
      </a:lvl7pPr>
      <a:lvl8pPr marL="3657600" marR="0" indent="-457200" algn="l" defTabSz="584200" rtl="0" latinLnBrk="0">
        <a:lnSpc>
          <a:spcPct val="100000"/>
        </a:lnSpc>
        <a:spcBef>
          <a:spcPts val="4200"/>
        </a:spcBef>
        <a:spcAft>
          <a:spcPts val="0"/>
        </a:spcAft>
        <a:buClrTx/>
        <a:buSzPct val="75000"/>
        <a:buFont typeface="Helvetica Neue"/>
        <a:buChar char="•"/>
        <a:tabLst/>
        <a:defRPr b="0" baseline="0" cap="none" i="0" spc="0" strike="noStrike" sz="3600" u="none">
          <a:solidFill>
            <a:srgbClr val="747474"/>
          </a:solidFill>
          <a:uFillTx/>
          <a:latin typeface="+mn-lt"/>
          <a:ea typeface="+mn-ea"/>
          <a:cs typeface="+mn-cs"/>
          <a:sym typeface="Helvetica Neue Light"/>
        </a:defRPr>
      </a:lvl8pPr>
      <a:lvl9pPr marL="4114800" marR="0" indent="-457200" algn="l" defTabSz="584200" rtl="0" latinLnBrk="0">
        <a:lnSpc>
          <a:spcPct val="100000"/>
        </a:lnSpc>
        <a:spcBef>
          <a:spcPts val="4200"/>
        </a:spcBef>
        <a:spcAft>
          <a:spcPts val="0"/>
        </a:spcAft>
        <a:buClrTx/>
        <a:buSzPct val="75000"/>
        <a:buFont typeface="Helvetica Neue"/>
        <a:buChar char="•"/>
        <a:tabLst/>
        <a:defRPr b="0" baseline="0" cap="none" i="0" spc="0" strike="noStrike" sz="3600" u="none">
          <a:solidFill>
            <a:srgbClr val="747474"/>
          </a:solidFill>
          <a:uFillTx/>
          <a:latin typeface="+mn-lt"/>
          <a:ea typeface="+mn-ea"/>
          <a:cs typeface="+mn-cs"/>
          <a:sym typeface="Helvetica Neue Light"/>
        </a:defRPr>
      </a:lvl9pPr>
    </p:bodyStyle>
    <p:otherStyle>
      <a:lvl1pPr marL="0" marR="0" indent="0" algn="r" defTabSz="584200" latinLnBrk="0">
        <a:lnSpc>
          <a:spcPct val="100000"/>
        </a:lnSpc>
        <a:spcBef>
          <a:spcPts val="0"/>
        </a:spcBef>
        <a:spcAft>
          <a:spcPts val="0"/>
        </a:spcAft>
        <a:buClrTx/>
        <a:buSzTx/>
        <a:buFontTx/>
        <a:buNone/>
        <a:tabLst/>
        <a:defRPr b="0" baseline="0" cap="none" i="0" spc="0" strike="noStrike" sz="1400" u="none">
          <a:solidFill>
            <a:schemeClr val="tx1"/>
          </a:solidFill>
          <a:uFillTx/>
          <a:latin typeface="+mn-lt"/>
          <a:ea typeface="+mn-ea"/>
          <a:cs typeface="+mn-cs"/>
          <a:sym typeface="Helvetica Neue"/>
        </a:defRPr>
      </a:lvl1pPr>
      <a:lvl2pPr marL="0" marR="0" indent="228600" algn="r" defTabSz="584200" latinLnBrk="0">
        <a:lnSpc>
          <a:spcPct val="100000"/>
        </a:lnSpc>
        <a:spcBef>
          <a:spcPts val="0"/>
        </a:spcBef>
        <a:spcAft>
          <a:spcPts val="0"/>
        </a:spcAft>
        <a:buClrTx/>
        <a:buSzTx/>
        <a:buFontTx/>
        <a:buNone/>
        <a:tabLst/>
        <a:defRPr b="0" baseline="0" cap="none" i="0" spc="0" strike="noStrike" sz="1400" u="none">
          <a:solidFill>
            <a:schemeClr val="tx1"/>
          </a:solidFill>
          <a:uFillTx/>
          <a:latin typeface="+mn-lt"/>
          <a:ea typeface="+mn-ea"/>
          <a:cs typeface="+mn-cs"/>
          <a:sym typeface="Helvetica Neue"/>
        </a:defRPr>
      </a:lvl2pPr>
      <a:lvl3pPr marL="0" marR="0" indent="457200" algn="r" defTabSz="584200" latinLnBrk="0">
        <a:lnSpc>
          <a:spcPct val="100000"/>
        </a:lnSpc>
        <a:spcBef>
          <a:spcPts val="0"/>
        </a:spcBef>
        <a:spcAft>
          <a:spcPts val="0"/>
        </a:spcAft>
        <a:buClrTx/>
        <a:buSzTx/>
        <a:buFontTx/>
        <a:buNone/>
        <a:tabLst/>
        <a:defRPr b="0" baseline="0" cap="none" i="0" spc="0" strike="noStrike" sz="1400" u="none">
          <a:solidFill>
            <a:schemeClr val="tx1"/>
          </a:solidFill>
          <a:uFillTx/>
          <a:latin typeface="+mn-lt"/>
          <a:ea typeface="+mn-ea"/>
          <a:cs typeface="+mn-cs"/>
          <a:sym typeface="Helvetica Neue"/>
        </a:defRPr>
      </a:lvl3pPr>
      <a:lvl4pPr marL="0" marR="0" indent="685800" algn="r" defTabSz="584200" latinLnBrk="0">
        <a:lnSpc>
          <a:spcPct val="100000"/>
        </a:lnSpc>
        <a:spcBef>
          <a:spcPts val="0"/>
        </a:spcBef>
        <a:spcAft>
          <a:spcPts val="0"/>
        </a:spcAft>
        <a:buClrTx/>
        <a:buSzTx/>
        <a:buFontTx/>
        <a:buNone/>
        <a:tabLst/>
        <a:defRPr b="0" baseline="0" cap="none" i="0" spc="0" strike="noStrike" sz="1400" u="none">
          <a:solidFill>
            <a:schemeClr val="tx1"/>
          </a:solidFill>
          <a:uFillTx/>
          <a:latin typeface="+mn-lt"/>
          <a:ea typeface="+mn-ea"/>
          <a:cs typeface="+mn-cs"/>
          <a:sym typeface="Helvetica Neue"/>
        </a:defRPr>
      </a:lvl4pPr>
      <a:lvl5pPr marL="0" marR="0" indent="914400" algn="r" defTabSz="584200" latinLnBrk="0">
        <a:lnSpc>
          <a:spcPct val="100000"/>
        </a:lnSpc>
        <a:spcBef>
          <a:spcPts val="0"/>
        </a:spcBef>
        <a:spcAft>
          <a:spcPts val="0"/>
        </a:spcAft>
        <a:buClrTx/>
        <a:buSzTx/>
        <a:buFontTx/>
        <a:buNone/>
        <a:tabLst/>
        <a:defRPr b="0" baseline="0" cap="none" i="0" spc="0" strike="noStrike" sz="1400" u="none">
          <a:solidFill>
            <a:schemeClr val="tx1"/>
          </a:solidFill>
          <a:uFillTx/>
          <a:latin typeface="+mn-lt"/>
          <a:ea typeface="+mn-ea"/>
          <a:cs typeface="+mn-cs"/>
          <a:sym typeface="Helvetica Neue"/>
        </a:defRPr>
      </a:lvl5pPr>
      <a:lvl6pPr marL="0" marR="0" indent="1143000" algn="r" defTabSz="584200" latinLnBrk="0">
        <a:lnSpc>
          <a:spcPct val="100000"/>
        </a:lnSpc>
        <a:spcBef>
          <a:spcPts val="0"/>
        </a:spcBef>
        <a:spcAft>
          <a:spcPts val="0"/>
        </a:spcAft>
        <a:buClrTx/>
        <a:buSzTx/>
        <a:buFontTx/>
        <a:buNone/>
        <a:tabLst/>
        <a:defRPr b="0" baseline="0" cap="none" i="0" spc="0" strike="noStrike" sz="1400" u="none">
          <a:solidFill>
            <a:schemeClr val="tx1"/>
          </a:solidFill>
          <a:uFillTx/>
          <a:latin typeface="+mn-lt"/>
          <a:ea typeface="+mn-ea"/>
          <a:cs typeface="+mn-cs"/>
          <a:sym typeface="Helvetica Neue"/>
        </a:defRPr>
      </a:lvl6pPr>
      <a:lvl7pPr marL="0" marR="0" indent="1371600" algn="r" defTabSz="584200" latinLnBrk="0">
        <a:lnSpc>
          <a:spcPct val="100000"/>
        </a:lnSpc>
        <a:spcBef>
          <a:spcPts val="0"/>
        </a:spcBef>
        <a:spcAft>
          <a:spcPts val="0"/>
        </a:spcAft>
        <a:buClrTx/>
        <a:buSzTx/>
        <a:buFontTx/>
        <a:buNone/>
        <a:tabLst/>
        <a:defRPr b="0" baseline="0" cap="none" i="0" spc="0" strike="noStrike" sz="1400" u="none">
          <a:solidFill>
            <a:schemeClr val="tx1"/>
          </a:solidFill>
          <a:uFillTx/>
          <a:latin typeface="+mn-lt"/>
          <a:ea typeface="+mn-ea"/>
          <a:cs typeface="+mn-cs"/>
          <a:sym typeface="Helvetica Neue"/>
        </a:defRPr>
      </a:lvl7pPr>
      <a:lvl8pPr marL="0" marR="0" indent="1600200" algn="r" defTabSz="584200" latinLnBrk="0">
        <a:lnSpc>
          <a:spcPct val="100000"/>
        </a:lnSpc>
        <a:spcBef>
          <a:spcPts val="0"/>
        </a:spcBef>
        <a:spcAft>
          <a:spcPts val="0"/>
        </a:spcAft>
        <a:buClrTx/>
        <a:buSzTx/>
        <a:buFontTx/>
        <a:buNone/>
        <a:tabLst/>
        <a:defRPr b="0" baseline="0" cap="none" i="0" spc="0" strike="noStrike" sz="1400" u="none">
          <a:solidFill>
            <a:schemeClr val="tx1"/>
          </a:solidFill>
          <a:uFillTx/>
          <a:latin typeface="+mn-lt"/>
          <a:ea typeface="+mn-ea"/>
          <a:cs typeface="+mn-cs"/>
          <a:sym typeface="Helvetica Neue"/>
        </a:defRPr>
      </a:lvl8pPr>
      <a:lvl9pPr marL="0" marR="0" indent="1828800" algn="r" defTabSz="584200" latinLnBrk="0">
        <a:lnSpc>
          <a:spcPct val="100000"/>
        </a:lnSpc>
        <a:spcBef>
          <a:spcPts val="0"/>
        </a:spcBef>
        <a:spcAft>
          <a:spcPts val="0"/>
        </a:spcAft>
        <a:buClrTx/>
        <a:buSzTx/>
        <a:buFontTx/>
        <a:buNone/>
        <a:tabLst/>
        <a:defRPr b="0" baseline="0" cap="none" i="0" spc="0" strike="noStrike" sz="1400" u="none">
          <a:solidFill>
            <a:schemeClr val="tx1"/>
          </a:solidFill>
          <a:uFillTx/>
          <a:latin typeface="+mn-lt"/>
          <a:ea typeface="+mn-ea"/>
          <a:cs typeface="+mn-cs"/>
          <a:sym typeface="Helvetica Neue"/>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s>

</file>

<file path=ppt/slides/_rels/slide2.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jpeg"/></Relationships>

</file>

<file path=ppt/slides/_rels/slide3.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jpeg"/></Relationships>

</file>

<file path=ppt/slides/_rels/slide4.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jpeg"/></Relationships>

</file>

<file path=ppt/slides/_rels/slide5.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jpeg"/></Relationships>

</file>

<file path=ppt/slides/_rels/slide6.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jpeg"/></Relationships>

</file>

<file path=ppt/slides/_rels/slide7.xml.rels><?xml version="1.0" encoding="UTF-8"?>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jpeg"/></Relationships>

</file>

<file path=ppt/slides/_rels/slide9.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jpeg"/></Relationships>

</file>

<file path=ppt/slides/_rels/slide10.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jpeg"/></Relationships>

</file>

<file path=ppt/slides/_rels/slide11.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jpeg"/></Relationships>

</file>

<file path=ppt/slides/_rels/slide12.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jpeg"/></Relationships>

</file>

<file path=ppt/slides/_rels/slide13.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jpeg"/></Relationships>

</file>

<file path=ppt/slides/_rels/slide14.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jpeg"/></Relationships>

</file>

<file path=ppt/slides/_rels/slide15.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image" Target="../media/image1.png"/></Relationships>

</file>

<file path=ppt/slides/_rels/slide16.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image" Target="../media/image2.png"/></Relationships>

</file>

<file path=ppt/slides/_rels/slide17.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image" Target="../media/image3.png"/></Relationships>

</file>

<file path=ppt/slides/_rels/slide18.xml.rels><?xml version="1.0" encoding="UTF-8"?>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27" name="3west.jpg" descr="3west.jpg"/>
          <p:cNvPicPr>
            <a:picLocks noChangeAspect="1"/>
          </p:cNvPicPr>
          <p:nvPr>
            <p:ph type="pic" idx="13"/>
          </p:nvPr>
        </p:nvPicPr>
        <p:blipFill>
          <a:blip r:embed="rId2">
            <a:extLst/>
          </a:blip>
          <a:srcRect l="0" t="9018" r="0" b="9018"/>
          <a:stretch>
            <a:fillRect/>
          </a:stretch>
        </p:blipFill>
        <p:spPr>
          <a:xfrm>
            <a:off x="-1" y="0"/>
            <a:ext cx="13004801" cy="7594600"/>
          </a:xfrm>
          <a:prstGeom prst="rect">
            <a:avLst/>
          </a:prstGeom>
        </p:spPr>
      </p:pic>
      <p:sp>
        <p:nvSpPr>
          <p:cNvPr id="128" name="The Summa Theologiae"/>
          <p:cNvSpPr txBox="1"/>
          <p:nvPr>
            <p:ph type="title"/>
          </p:nvPr>
        </p:nvSpPr>
        <p:spPr>
          <a:prstGeom prst="rect">
            <a:avLst/>
          </a:prstGeom>
        </p:spPr>
        <p:txBody>
          <a:bodyPr/>
          <a:lstStyle/>
          <a:p>
            <a:pPr/>
            <a:r>
              <a:t>The Summa Theologiae</a:t>
            </a:r>
          </a:p>
        </p:txBody>
      </p:sp>
      <p:sp>
        <p:nvSpPr>
          <p:cNvPr id="129" name="Genre, Structure, and Content"/>
          <p:cNvSpPr txBox="1"/>
          <p:nvPr>
            <p:ph type="body" sz="quarter" idx="1"/>
          </p:nvPr>
        </p:nvSpPr>
        <p:spPr>
          <a:prstGeom prst="rect">
            <a:avLst/>
          </a:prstGeom>
        </p:spPr>
        <p:txBody>
          <a:bodyPr/>
          <a:lstStyle/>
          <a:p>
            <a:pPr/>
            <a:r>
              <a:t>Genre, Structure, and Content</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31" name="IMG_0337.jpeg" descr="IMG_0337.jpeg"/>
          <p:cNvPicPr>
            <a:picLocks noChangeAspect="1"/>
          </p:cNvPicPr>
          <p:nvPr>
            <p:ph type="pic" idx="13"/>
          </p:nvPr>
        </p:nvPicPr>
        <p:blipFill>
          <a:blip r:embed="rId2">
            <a:extLst/>
          </a:blip>
          <a:srcRect l="0" t="0" r="0" b="0"/>
          <a:stretch>
            <a:fillRect/>
          </a:stretch>
        </p:blipFill>
        <p:spPr>
          <a:xfrm>
            <a:off x="6502400" y="2438400"/>
            <a:ext cx="6502400" cy="4876800"/>
          </a:xfrm>
          <a:prstGeom prst="rect">
            <a:avLst/>
          </a:prstGeom>
        </p:spPr>
      </p:pic>
      <p:sp>
        <p:nvSpPr>
          <p:cNvPr id="132" name="Scholastic Literatures"/>
          <p:cNvSpPr txBox="1"/>
          <p:nvPr>
            <p:ph type="title"/>
          </p:nvPr>
        </p:nvSpPr>
        <p:spPr>
          <a:prstGeom prst="rect">
            <a:avLst/>
          </a:prstGeom>
        </p:spPr>
        <p:txBody>
          <a:bodyPr/>
          <a:lstStyle/>
          <a:p>
            <a:pPr/>
            <a:r>
              <a:t>Scholastic Literatures</a:t>
            </a:r>
          </a:p>
        </p:txBody>
      </p:sp>
      <p:sp>
        <p:nvSpPr>
          <p:cNvPr id="133" name="Lecture (Expositio et Lectura super Epistolas Pauli Apostili)…"/>
          <p:cNvSpPr txBox="1"/>
          <p:nvPr>
            <p:ph type="body" sz="half" idx="1"/>
          </p:nvPr>
        </p:nvSpPr>
        <p:spPr>
          <a:prstGeom prst="rect">
            <a:avLst/>
          </a:prstGeom>
        </p:spPr>
        <p:txBody>
          <a:bodyPr/>
          <a:lstStyle/>
          <a:p>
            <a:pPr marL="270763" indent="-270763" defTabSz="479044">
              <a:spcBef>
                <a:spcPts val="2400"/>
              </a:spcBef>
              <a:defRPr sz="2132"/>
            </a:pPr>
            <a:r>
              <a:t>Lecture (</a:t>
            </a:r>
            <a:r>
              <a:rPr i="1"/>
              <a:t>Expositio et Lectura super Epistolas Pauli Apostili</a:t>
            </a:r>
            <a:r>
              <a:t>)</a:t>
            </a:r>
          </a:p>
          <a:p>
            <a:pPr marL="270763" indent="-270763" defTabSz="479044">
              <a:spcBef>
                <a:spcPts val="2400"/>
              </a:spcBef>
              <a:defRPr sz="2132"/>
            </a:pPr>
            <a:r>
              <a:t>Disputed Questions: Ordinary &amp; Quodlibet (</a:t>
            </a:r>
            <a:r>
              <a:rPr i="1"/>
              <a:t>Questiones Disputatae de Virtutibus</a:t>
            </a:r>
            <a:r>
              <a:t>)</a:t>
            </a:r>
          </a:p>
          <a:p>
            <a:pPr marL="270763" indent="-270763" defTabSz="479044">
              <a:spcBef>
                <a:spcPts val="2400"/>
              </a:spcBef>
              <a:defRPr i="1" sz="2132"/>
            </a:pPr>
            <a:r>
              <a:t>Florilegia </a:t>
            </a:r>
            <a:r>
              <a:rPr i="0"/>
              <a:t>(</a:t>
            </a:r>
            <a:r>
              <a:t>Catena Aurea</a:t>
            </a:r>
            <a:r>
              <a:rPr i="0"/>
              <a:t>)</a:t>
            </a:r>
          </a:p>
          <a:p>
            <a:pPr marL="270763" indent="-270763" defTabSz="479044">
              <a:spcBef>
                <a:spcPts val="2400"/>
              </a:spcBef>
              <a:defRPr sz="2132"/>
            </a:pPr>
            <a:r>
              <a:t>Commentary</a:t>
            </a:r>
          </a:p>
          <a:p>
            <a:pPr lvl="1" marL="541527" indent="-270763" defTabSz="479044">
              <a:spcBef>
                <a:spcPts val="2400"/>
              </a:spcBef>
              <a:defRPr sz="2132"/>
            </a:pPr>
            <a:r>
              <a:t>Biblical (S</a:t>
            </a:r>
            <a:r>
              <a:rPr i="1"/>
              <a:t>uper Ioannem</a:t>
            </a:r>
            <a:r>
              <a:t>)</a:t>
            </a:r>
          </a:p>
          <a:p>
            <a:pPr lvl="1" marL="541527" indent="-270763" defTabSz="479044">
              <a:spcBef>
                <a:spcPts val="2400"/>
              </a:spcBef>
              <a:defRPr sz="2132"/>
            </a:pPr>
            <a:r>
              <a:t>Philosophical (</a:t>
            </a:r>
            <a:r>
              <a:rPr i="1"/>
              <a:t>Sententia Super Physicum</a:t>
            </a:r>
            <a:r>
              <a:t>)</a:t>
            </a:r>
          </a:p>
          <a:p>
            <a:pPr lvl="1" marL="541527" indent="-270763" defTabSz="479044">
              <a:spcBef>
                <a:spcPts val="2400"/>
              </a:spcBef>
              <a:defRPr sz="2132"/>
            </a:pPr>
            <a:r>
              <a:t>Theological (</a:t>
            </a:r>
            <a:r>
              <a:rPr i="1"/>
              <a:t>Super Boetium De Trinitatae</a:t>
            </a:r>
            <a:r>
              <a:t>)</a:t>
            </a:r>
          </a:p>
          <a:p>
            <a:pPr marL="270763" indent="-270763" defTabSz="479044">
              <a:spcBef>
                <a:spcPts val="2400"/>
              </a:spcBef>
              <a:defRPr sz="2132"/>
            </a:pPr>
            <a:r>
              <a:t>Summa</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35" name="86af9495d1daf85822fd3b28b3f13754.jpg" descr="86af9495d1daf85822fd3b28b3f13754.jpg"/>
          <p:cNvPicPr>
            <a:picLocks noChangeAspect="1"/>
          </p:cNvPicPr>
          <p:nvPr>
            <p:ph type="pic" idx="13"/>
          </p:nvPr>
        </p:nvPicPr>
        <p:blipFill>
          <a:blip r:embed="rId2">
            <a:extLst/>
          </a:blip>
          <a:srcRect l="39" t="0" r="14409" b="13672"/>
          <a:stretch>
            <a:fillRect/>
          </a:stretch>
        </p:blipFill>
        <p:spPr>
          <a:xfrm>
            <a:off x="6502400" y="5440"/>
            <a:ext cx="6502400" cy="9748160"/>
          </a:xfrm>
          <a:prstGeom prst="rect">
            <a:avLst/>
          </a:prstGeom>
        </p:spPr>
      </p:pic>
      <p:sp>
        <p:nvSpPr>
          <p:cNvPr id="136" name="“Summa” as a Genre"/>
          <p:cNvSpPr txBox="1"/>
          <p:nvPr>
            <p:ph type="title"/>
          </p:nvPr>
        </p:nvSpPr>
        <p:spPr>
          <a:prstGeom prst="rect">
            <a:avLst/>
          </a:prstGeom>
        </p:spPr>
        <p:txBody>
          <a:bodyPr/>
          <a:lstStyle/>
          <a:p>
            <a:pPr/>
            <a:r>
              <a:t>“Summa” as a Genre</a:t>
            </a:r>
          </a:p>
        </p:txBody>
      </p:sp>
      <p:sp>
        <p:nvSpPr>
          <p:cNvPr id="137" name="Roughly means “the sum”, “whole”, or “summary”.…"/>
          <p:cNvSpPr txBox="1"/>
          <p:nvPr>
            <p:ph type="body" sz="half" idx="1"/>
          </p:nvPr>
        </p:nvSpPr>
        <p:spPr>
          <a:prstGeom prst="rect">
            <a:avLst/>
          </a:prstGeom>
        </p:spPr>
        <p:txBody>
          <a:bodyPr/>
          <a:lstStyle/>
          <a:p>
            <a:pPr marL="307086" indent="-307086" defTabSz="543305">
              <a:spcBef>
                <a:spcPts val="2700"/>
              </a:spcBef>
              <a:defRPr sz="2418"/>
            </a:pPr>
            <a:r>
              <a:t>Roughly means “the sum”, “whole”, or “summary”.</a:t>
            </a:r>
          </a:p>
          <a:p>
            <a:pPr marL="307086" indent="-307086" defTabSz="543305">
              <a:spcBef>
                <a:spcPts val="2700"/>
              </a:spcBef>
              <a:defRPr sz="2418"/>
            </a:pPr>
            <a:r>
              <a:t>Used to title of works of medicine, law, liturgy, exegesis and theology.</a:t>
            </a:r>
            <a:r>
              <a:rPr baseline="31999"/>
              <a:t>1</a:t>
            </a:r>
            <a:r>
              <a:t> </a:t>
            </a:r>
          </a:p>
          <a:p>
            <a:pPr marL="307086" indent="-307086" defTabSz="543305">
              <a:spcBef>
                <a:spcPts val="2700"/>
              </a:spcBef>
              <a:defRPr sz="2418"/>
            </a:pPr>
            <a:r>
              <a:t>3 Types of Summa:</a:t>
            </a:r>
          </a:p>
          <a:p>
            <a:pPr lvl="1" marL="614172" indent="-307086" defTabSz="543305">
              <a:spcBef>
                <a:spcPts val="2700"/>
              </a:spcBef>
              <a:defRPr sz="2418"/>
            </a:pPr>
            <a:r>
              <a:t>Encyclopaedic</a:t>
            </a:r>
          </a:p>
          <a:p>
            <a:pPr lvl="1" marL="614172" indent="-307086" defTabSz="543305">
              <a:spcBef>
                <a:spcPts val="2700"/>
              </a:spcBef>
              <a:defRPr sz="2418"/>
            </a:pPr>
            <a:r>
              <a:t>Synoptic</a:t>
            </a:r>
          </a:p>
          <a:p>
            <a:pPr lvl="1" marL="614172" indent="-307086" defTabSz="543305">
              <a:spcBef>
                <a:spcPts val="2700"/>
              </a:spcBef>
              <a:defRPr sz="2418"/>
            </a:pPr>
            <a:r>
              <a:t>Systematic — “They aim for an exact, complete, and especially organically structured presentation where nothing essential is missing.”</a:t>
            </a:r>
            <a:r>
              <a:rPr baseline="31999" sz="2511"/>
              <a:t>2</a:t>
            </a:r>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39" name="SummacontraGentiles-162279436-0820b66b33b547dcacb7bd0e2c265d28.jpg" descr="SummacontraGentiles-162279436-0820b66b33b547dcacb7bd0e2c265d28.jpg"/>
          <p:cNvPicPr>
            <a:picLocks noChangeAspect="1"/>
          </p:cNvPicPr>
          <p:nvPr>
            <p:ph type="pic" idx="13"/>
          </p:nvPr>
        </p:nvPicPr>
        <p:blipFill>
          <a:blip r:embed="rId2">
            <a:extLst/>
          </a:blip>
          <a:srcRect l="48871" t="0" r="6684" b="0"/>
          <a:stretch>
            <a:fillRect/>
          </a:stretch>
        </p:blipFill>
        <p:spPr>
          <a:xfrm>
            <a:off x="6502400" y="0"/>
            <a:ext cx="6502400" cy="9753600"/>
          </a:xfrm>
          <a:prstGeom prst="rect">
            <a:avLst/>
          </a:prstGeom>
        </p:spPr>
      </p:pic>
      <p:sp>
        <p:nvSpPr>
          <p:cNvPr id="140" name="Thomas’s Three Summas"/>
          <p:cNvSpPr txBox="1"/>
          <p:nvPr>
            <p:ph type="title"/>
          </p:nvPr>
        </p:nvSpPr>
        <p:spPr>
          <a:prstGeom prst="rect">
            <a:avLst/>
          </a:prstGeom>
        </p:spPr>
        <p:txBody>
          <a:bodyPr/>
          <a:lstStyle/>
          <a:p>
            <a:pPr/>
            <a:r>
              <a:t>Thomas’s Three Summas</a:t>
            </a:r>
          </a:p>
        </p:txBody>
      </p:sp>
      <p:sp>
        <p:nvSpPr>
          <p:cNvPr id="141" name="Summa Contra Gentiles…"/>
          <p:cNvSpPr txBox="1"/>
          <p:nvPr>
            <p:ph type="body" sz="half" idx="1"/>
          </p:nvPr>
        </p:nvSpPr>
        <p:spPr>
          <a:prstGeom prst="rect">
            <a:avLst/>
          </a:prstGeom>
        </p:spPr>
        <p:txBody>
          <a:bodyPr/>
          <a:lstStyle/>
          <a:p>
            <a:pPr marL="244347" indent="-244347" defTabSz="432308">
              <a:spcBef>
                <a:spcPts val="2200"/>
              </a:spcBef>
              <a:defRPr sz="1924"/>
            </a:pPr>
            <a:r>
              <a:t>Summa Contra Gentiles</a:t>
            </a:r>
          </a:p>
          <a:p>
            <a:pPr lvl="1" marL="488695" indent="-244347" defTabSz="432308">
              <a:spcBef>
                <a:spcPts val="2200"/>
              </a:spcBef>
              <a:defRPr sz="1924"/>
            </a:pPr>
            <a:r>
              <a:t>Begun in Paris in 1259, completed in 1264/1265, probably while in Orvieto.</a:t>
            </a:r>
          </a:p>
          <a:p>
            <a:pPr lvl="1" marL="488695" indent="-244347" defTabSz="432308">
              <a:spcBef>
                <a:spcPts val="2200"/>
              </a:spcBef>
              <a:defRPr sz="1924"/>
            </a:pPr>
            <a:r>
              <a:t>An apologetic manual for mission to Muslims? Some mss describe the work as “</a:t>
            </a:r>
            <a:r>
              <a:rPr i="1"/>
              <a:t>Liber de ueritate cathoicae fidei contra errores infidelium”.</a:t>
            </a:r>
            <a:endParaRPr i="1"/>
          </a:p>
          <a:p>
            <a:pPr lvl="1" marL="488695" indent="-244347" defTabSz="432308">
              <a:spcBef>
                <a:spcPts val="2200"/>
              </a:spcBef>
              <a:defRPr sz="1924"/>
            </a:pPr>
            <a:r>
              <a:t>An interest both to confute error and to unfold Christian wisdom. </a:t>
            </a:r>
          </a:p>
          <a:p>
            <a:pPr lvl="1" marL="488695" indent="-244347" defTabSz="432308">
              <a:spcBef>
                <a:spcPts val="2200"/>
              </a:spcBef>
              <a:defRPr sz="1924"/>
            </a:pPr>
            <a:r>
              <a:t>The first three books treat topics that “reason . . . can discover of God”: God’s existence and attributes, the emergence of creatures from God, and God’s providence over the world. </a:t>
            </a:r>
          </a:p>
          <a:p>
            <a:pPr lvl="1" marL="488695" indent="-244347" defTabSz="432308">
              <a:spcBef>
                <a:spcPts val="2200"/>
              </a:spcBef>
              <a:defRPr sz="1924"/>
            </a:pPr>
            <a:r>
              <a:t>The final book treats the Trinity and the work of salvation, truths which “exceed reason”.</a:t>
            </a:r>
            <a:r>
              <a:rPr baseline="31999"/>
              <a:t>3</a:t>
            </a:r>
            <a:r>
              <a:t> </a:t>
            </a:r>
          </a:p>
        </p:txBody>
      </p:sp>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43" name="thomas.jpg" descr="thomas.jpg"/>
          <p:cNvPicPr>
            <a:picLocks noChangeAspect="1"/>
          </p:cNvPicPr>
          <p:nvPr>
            <p:ph type="pic" idx="13"/>
          </p:nvPr>
        </p:nvPicPr>
        <p:blipFill>
          <a:blip r:embed="rId2">
            <a:extLst/>
          </a:blip>
          <a:srcRect l="12110" t="0" r="12110" b="0"/>
          <a:stretch>
            <a:fillRect/>
          </a:stretch>
        </p:blipFill>
        <p:spPr>
          <a:xfrm>
            <a:off x="6502400" y="586457"/>
            <a:ext cx="6502400" cy="8580686"/>
          </a:xfrm>
          <a:prstGeom prst="rect">
            <a:avLst/>
          </a:prstGeom>
        </p:spPr>
      </p:pic>
      <p:sp>
        <p:nvSpPr>
          <p:cNvPr id="144" name="Thomas’s Three Summas"/>
          <p:cNvSpPr txBox="1"/>
          <p:nvPr>
            <p:ph type="title"/>
          </p:nvPr>
        </p:nvSpPr>
        <p:spPr>
          <a:prstGeom prst="rect">
            <a:avLst/>
          </a:prstGeom>
        </p:spPr>
        <p:txBody>
          <a:bodyPr/>
          <a:lstStyle/>
          <a:p>
            <a:pPr/>
            <a:r>
              <a:t>Thomas’s Three Summas</a:t>
            </a:r>
          </a:p>
        </p:txBody>
      </p:sp>
      <p:sp>
        <p:nvSpPr>
          <p:cNvPr id="145" name="Compendium of Theology…"/>
          <p:cNvSpPr txBox="1"/>
          <p:nvPr>
            <p:ph type="body" sz="half" idx="1"/>
          </p:nvPr>
        </p:nvSpPr>
        <p:spPr>
          <a:prstGeom prst="rect">
            <a:avLst/>
          </a:prstGeom>
        </p:spPr>
        <p:txBody>
          <a:bodyPr/>
          <a:lstStyle/>
          <a:p>
            <a:pPr marL="277368" indent="-277368" defTabSz="490727">
              <a:spcBef>
                <a:spcPts val="2500"/>
              </a:spcBef>
              <a:defRPr sz="2184"/>
            </a:pPr>
            <a:r>
              <a:t>Compendium of Theology</a:t>
            </a:r>
          </a:p>
          <a:p>
            <a:pPr lvl="1" marL="554736" indent="-277368" defTabSz="490727">
              <a:spcBef>
                <a:spcPts val="2500"/>
              </a:spcBef>
              <a:defRPr sz="2184"/>
            </a:pPr>
            <a:r>
              <a:t>Written at the request of his friend Reginald, looking for some basic instruction in</a:t>
            </a:r>
          </a:p>
          <a:p>
            <a:pPr lvl="1" marL="554736" indent="-277368" defTabSz="490727">
              <a:spcBef>
                <a:spcPts val="2500"/>
              </a:spcBef>
              <a:defRPr sz="2184"/>
            </a:pPr>
            <a:r>
              <a:t>Begun during his time in Rome (1265), but never completed.</a:t>
            </a:r>
          </a:p>
          <a:p>
            <a:pPr lvl="1" marL="554736" indent="-277368" defTabSz="490727">
              <a:spcBef>
                <a:spcPts val="2500"/>
              </a:spcBef>
              <a:defRPr sz="2184"/>
            </a:pPr>
            <a:r>
              <a:t>Divided into three sections organised around the theological virtues: </a:t>
            </a:r>
          </a:p>
          <a:p>
            <a:pPr lvl="1" marL="554736" indent="-277368" defTabSz="490727">
              <a:spcBef>
                <a:spcPts val="2500"/>
              </a:spcBef>
              <a:defRPr sz="2184"/>
            </a:pPr>
            <a:r>
              <a:t>Faith is developed using the Apostle’s Creed.</a:t>
            </a:r>
          </a:p>
          <a:p>
            <a:pPr lvl="1" marL="554736" indent="-277368" defTabSz="490727">
              <a:spcBef>
                <a:spcPts val="2500"/>
              </a:spcBef>
              <a:defRPr sz="2184"/>
            </a:pPr>
            <a:r>
              <a:t>Hope using the Lord’s prayer.</a:t>
            </a:r>
          </a:p>
          <a:p>
            <a:pPr lvl="1" marL="554736" indent="-277368" defTabSz="490727">
              <a:spcBef>
                <a:spcPts val="2500"/>
              </a:spcBef>
              <a:defRPr sz="2184"/>
            </a:pPr>
            <a:r>
              <a:t>Love using the 10 commandments.</a:t>
            </a: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47" name="$_57.JPG" descr="$_57.JPG"/>
          <p:cNvPicPr>
            <a:picLocks noChangeAspect="1"/>
          </p:cNvPicPr>
          <p:nvPr>
            <p:ph type="pic" idx="13"/>
          </p:nvPr>
        </p:nvPicPr>
        <p:blipFill>
          <a:blip r:embed="rId2">
            <a:extLst/>
          </a:blip>
          <a:srcRect l="10982" t="6105" r="10982" b="6105"/>
          <a:stretch>
            <a:fillRect/>
          </a:stretch>
        </p:blipFill>
        <p:spPr>
          <a:xfrm>
            <a:off x="6502400" y="0"/>
            <a:ext cx="6502400" cy="9753600"/>
          </a:xfrm>
          <a:prstGeom prst="rect">
            <a:avLst/>
          </a:prstGeom>
        </p:spPr>
      </p:pic>
      <p:sp>
        <p:nvSpPr>
          <p:cNvPr id="148" name="Thomas’s Three Summas"/>
          <p:cNvSpPr txBox="1"/>
          <p:nvPr>
            <p:ph type="title"/>
          </p:nvPr>
        </p:nvSpPr>
        <p:spPr>
          <a:prstGeom prst="rect">
            <a:avLst/>
          </a:prstGeom>
        </p:spPr>
        <p:txBody>
          <a:bodyPr/>
          <a:lstStyle/>
          <a:p>
            <a:pPr/>
            <a:r>
              <a:t>Thomas’s Three Summas</a:t>
            </a:r>
          </a:p>
        </p:txBody>
      </p:sp>
      <p:sp>
        <p:nvSpPr>
          <p:cNvPr id="149" name="Summa Theologiae…"/>
          <p:cNvSpPr txBox="1"/>
          <p:nvPr>
            <p:ph type="body" sz="half" idx="1"/>
          </p:nvPr>
        </p:nvSpPr>
        <p:spPr>
          <a:prstGeom prst="rect">
            <a:avLst/>
          </a:prstGeom>
        </p:spPr>
        <p:txBody>
          <a:bodyPr/>
          <a:lstStyle/>
          <a:p>
            <a:pPr/>
            <a:r>
              <a:t>Summa Theologiae</a:t>
            </a:r>
          </a:p>
          <a:p>
            <a:pPr lvl="1"/>
            <a:r>
              <a:t>Written in Rome, Paris, and Naples over the final 7 years of Thomas’s life (1266-1273).</a:t>
            </a:r>
          </a:p>
          <a:p>
            <a:pPr lvl="1"/>
            <a:r>
              <a:t>Begun after Thomas abandoned attempts to develop a new commentary on Lombard’s </a:t>
            </a:r>
            <a:r>
              <a:rPr i="1"/>
              <a:t>Sentences</a:t>
            </a:r>
            <a:r>
              <a:t>. </a:t>
            </a:r>
          </a:p>
          <a:p>
            <a:pPr lvl="1"/>
            <a:r>
              <a:t>It was meant to provide instruction in theology for the training of priests. </a:t>
            </a:r>
          </a:p>
        </p:txBody>
      </p:sp>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51" name="The Purpose of the Summa"/>
          <p:cNvSpPr txBox="1"/>
          <p:nvPr>
            <p:ph type="title"/>
          </p:nvPr>
        </p:nvSpPr>
        <p:spPr>
          <a:prstGeom prst="rect">
            <a:avLst/>
          </a:prstGeom>
        </p:spPr>
        <p:txBody>
          <a:bodyPr/>
          <a:lstStyle/>
          <a:p>
            <a:pPr/>
            <a:r>
              <a:t>The Purpose of the Summa </a:t>
            </a:r>
          </a:p>
        </p:txBody>
      </p:sp>
      <p:sp>
        <p:nvSpPr>
          <p:cNvPr id="152" name="“Because the doctor of Catholic truth ought not only to teach the proficient, but also to instruct beginners, we purpose in this book to treat of whatever belongs to the Christian religion, in such a way as may tend to the instruction of beginners. We have considered that students in this doctrine have not seldom been hampered by what they have found written by other authors, partly on account of the multiplication of useless questions, articles, and arguments, partly also because those things that are needful for them to know are not taught according to the order of the subject matter, but according as the plan of the book might require, or the occasion of the argument offer, partly, too, because frequent repetition brought weariness and confusion to the minds of readers.” — ST, prologue."/>
          <p:cNvSpPr txBox="1"/>
          <p:nvPr>
            <p:ph type="body" idx="1"/>
          </p:nvPr>
        </p:nvSpPr>
        <p:spPr>
          <a:prstGeom prst="rect">
            <a:avLst/>
          </a:prstGeom>
        </p:spPr>
        <p:txBody>
          <a:bodyPr/>
          <a:lstStyle/>
          <a:p>
            <a:pPr lvl="1" marL="660400" indent="-330200">
              <a:spcBef>
                <a:spcPts val="3000"/>
              </a:spcBef>
              <a:defRPr sz="2600">
                <a:latin typeface="Helvetica Neue"/>
                <a:ea typeface="Helvetica Neue"/>
                <a:cs typeface="Helvetica Neue"/>
                <a:sym typeface="Helvetica Neue"/>
              </a:defRPr>
            </a:pPr>
            <a:r>
              <a:t>“Because the doctor of Catholic truth ought not only to teach the proficient, but also to instruct beginners, we purpose in this book to treat of whatever belongs to the Christian religion, in such a way as may tend to the instruction of beginners. We have considered that students in this doctrine have not seldom been hampered by what they have found written by other authors, partly on account of the multiplication of useless questions, articles, and arguments, partly also because those things that are needful for them to know are not taught according to the order of the subject matter, but according as the plan of the book might require, or the occasion of the argument offer, partly, too, because frequent repetition brought weariness and confusion to the minds of readers.” — </a:t>
            </a:r>
            <a:r>
              <a:rPr i="1"/>
              <a:t>ST</a:t>
            </a:r>
            <a:r>
              <a:t>, prologue.</a:t>
            </a:r>
          </a:p>
        </p:txBody>
      </p:sp>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54" name="$_57.JPG" descr="$_57.JPG"/>
          <p:cNvPicPr>
            <a:picLocks noChangeAspect="1"/>
          </p:cNvPicPr>
          <p:nvPr>
            <p:ph type="pic" idx="13"/>
          </p:nvPr>
        </p:nvPicPr>
        <p:blipFill>
          <a:blip r:embed="rId2">
            <a:extLst/>
          </a:blip>
          <a:srcRect l="10982" t="6105" r="10982" b="6105"/>
          <a:stretch>
            <a:fillRect/>
          </a:stretch>
        </p:blipFill>
        <p:spPr>
          <a:xfrm>
            <a:off x="6502400" y="0"/>
            <a:ext cx="6502400" cy="9753600"/>
          </a:xfrm>
          <a:prstGeom prst="rect">
            <a:avLst/>
          </a:prstGeom>
        </p:spPr>
      </p:pic>
      <p:sp>
        <p:nvSpPr>
          <p:cNvPr id="155" name="The Structure of the Summa Theologiae"/>
          <p:cNvSpPr txBox="1"/>
          <p:nvPr>
            <p:ph type="title"/>
          </p:nvPr>
        </p:nvSpPr>
        <p:spPr>
          <a:prstGeom prst="rect">
            <a:avLst/>
          </a:prstGeom>
        </p:spPr>
        <p:txBody>
          <a:bodyPr/>
          <a:lstStyle/>
          <a:p>
            <a:pPr/>
            <a:r>
              <a:t>The Structure of the </a:t>
            </a:r>
            <a:r>
              <a:rPr i="1">
                <a:latin typeface="Helvetica Neue"/>
                <a:ea typeface="Helvetica Neue"/>
                <a:cs typeface="Helvetica Neue"/>
                <a:sym typeface="Helvetica Neue"/>
              </a:rPr>
              <a:t>Summa Theologiae</a:t>
            </a:r>
          </a:p>
        </p:txBody>
      </p:sp>
      <p:sp>
        <p:nvSpPr>
          <p:cNvPr id="156" name="Prima Pars (ST Ia)…"/>
          <p:cNvSpPr txBox="1"/>
          <p:nvPr>
            <p:ph type="body" sz="half" idx="1"/>
          </p:nvPr>
        </p:nvSpPr>
        <p:spPr>
          <a:prstGeom prst="rect">
            <a:avLst/>
          </a:prstGeom>
        </p:spPr>
        <p:txBody>
          <a:bodyPr/>
          <a:lstStyle/>
          <a:p>
            <a:pPr>
              <a:defRPr i="1"/>
            </a:pPr>
            <a:r>
              <a:t>Prima Pars </a:t>
            </a:r>
            <a:r>
              <a:rPr i="0"/>
              <a:t>(</a:t>
            </a:r>
            <a:r>
              <a:t>ST </a:t>
            </a:r>
            <a:r>
              <a:rPr i="0"/>
              <a:t>Ia)</a:t>
            </a:r>
          </a:p>
          <a:p>
            <a:pPr>
              <a:defRPr i="1"/>
            </a:pPr>
            <a:r>
              <a:t>Secunda Pars</a:t>
            </a:r>
          </a:p>
          <a:p>
            <a:pPr lvl="1">
              <a:defRPr i="1"/>
            </a:pPr>
            <a:r>
              <a:t>Prima Secundae </a:t>
            </a:r>
            <a:r>
              <a:rPr i="0"/>
              <a:t>(</a:t>
            </a:r>
            <a:r>
              <a:t>ST </a:t>
            </a:r>
            <a:r>
              <a:rPr i="0"/>
              <a:t>Ia-IIae)</a:t>
            </a:r>
          </a:p>
          <a:p>
            <a:pPr lvl="1">
              <a:defRPr i="1"/>
            </a:pPr>
            <a:r>
              <a:t>Secunda Secundae</a:t>
            </a:r>
            <a:r>
              <a:rPr i="0"/>
              <a:t> (</a:t>
            </a:r>
            <a:r>
              <a:t>ST </a:t>
            </a:r>
            <a:r>
              <a:rPr i="0"/>
              <a:t>IIa-IIae)</a:t>
            </a:r>
          </a:p>
          <a:p>
            <a:pPr>
              <a:defRPr i="1"/>
            </a:pPr>
            <a:r>
              <a:t>Tertia Pars </a:t>
            </a:r>
            <a:r>
              <a:rPr i="0"/>
              <a:t>(</a:t>
            </a:r>
            <a:r>
              <a:t>ST </a:t>
            </a:r>
            <a:r>
              <a:rPr i="0"/>
              <a:t>IIIa)</a:t>
            </a:r>
          </a:p>
          <a:p>
            <a:pPr>
              <a:defRPr i="1"/>
            </a:pPr>
            <a:r>
              <a:t>Supplementum (Sup.)</a:t>
            </a:r>
          </a:p>
          <a:p>
            <a:pPr/>
            <a:r>
              <a:t>Exitus — Reditus Theme</a:t>
            </a:r>
          </a:p>
        </p:txBody>
      </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58" name="$_57.JPG" descr="$_57.JPG"/>
          <p:cNvPicPr>
            <a:picLocks noChangeAspect="1"/>
          </p:cNvPicPr>
          <p:nvPr>
            <p:ph type="pic" idx="13"/>
          </p:nvPr>
        </p:nvPicPr>
        <p:blipFill>
          <a:blip r:embed="rId2">
            <a:extLst/>
          </a:blip>
          <a:srcRect l="10982" t="6105" r="10982" b="6105"/>
          <a:stretch>
            <a:fillRect/>
          </a:stretch>
        </p:blipFill>
        <p:spPr>
          <a:xfrm>
            <a:off x="6502400" y="0"/>
            <a:ext cx="6502400" cy="9753600"/>
          </a:xfrm>
          <a:prstGeom prst="rect">
            <a:avLst/>
          </a:prstGeom>
        </p:spPr>
      </p:pic>
      <p:sp>
        <p:nvSpPr>
          <p:cNvPr id="159" name="Prima Pars"/>
          <p:cNvSpPr txBox="1"/>
          <p:nvPr>
            <p:ph type="title"/>
          </p:nvPr>
        </p:nvSpPr>
        <p:spPr>
          <a:prstGeom prst="rect">
            <a:avLst/>
          </a:prstGeom>
        </p:spPr>
        <p:txBody>
          <a:bodyPr/>
          <a:lstStyle/>
          <a:p>
            <a:pPr/>
            <a:r>
              <a:t>Prima Pars</a:t>
            </a:r>
          </a:p>
        </p:txBody>
      </p:sp>
      <p:sp>
        <p:nvSpPr>
          <p:cNvPr id="160" name="God in himself as the principle of all things, and the procession of creatures from God.…"/>
          <p:cNvSpPr txBox="1"/>
          <p:nvPr>
            <p:ph type="body" sz="half" idx="1"/>
          </p:nvPr>
        </p:nvSpPr>
        <p:spPr>
          <a:prstGeom prst="rect">
            <a:avLst/>
          </a:prstGeom>
        </p:spPr>
        <p:txBody>
          <a:bodyPr/>
          <a:lstStyle/>
          <a:p>
            <a:pPr marL="323595" indent="-323595" defTabSz="572516">
              <a:spcBef>
                <a:spcPts val="2900"/>
              </a:spcBef>
              <a:defRPr sz="2548"/>
            </a:pPr>
            <a:r>
              <a:t>God in himself as the principle of all things, and the procession of creatures from God.</a:t>
            </a:r>
          </a:p>
          <a:p>
            <a:pPr lvl="1" marL="647191" indent="-323595" defTabSz="572516">
              <a:spcBef>
                <a:spcPts val="2900"/>
              </a:spcBef>
              <a:defRPr sz="2548"/>
            </a:pPr>
            <a:r>
              <a:t>The Knowledge of God</a:t>
            </a:r>
          </a:p>
          <a:p>
            <a:pPr lvl="1" marL="647191" indent="-323595" defTabSz="572516">
              <a:spcBef>
                <a:spcPts val="2900"/>
              </a:spcBef>
              <a:defRPr sz="2548"/>
            </a:pPr>
            <a:r>
              <a:t>The Nature and Attributes of God</a:t>
            </a:r>
          </a:p>
          <a:p>
            <a:pPr lvl="1" marL="647191" indent="-323595" defTabSz="572516">
              <a:spcBef>
                <a:spcPts val="2900"/>
              </a:spcBef>
              <a:defRPr sz="2548"/>
            </a:pPr>
            <a:r>
              <a:t>The Doctrine of the Trinity</a:t>
            </a:r>
          </a:p>
          <a:p>
            <a:pPr lvl="1" marL="647191" indent="-323595" defTabSz="572516">
              <a:spcBef>
                <a:spcPts val="2900"/>
              </a:spcBef>
              <a:defRPr sz="2548"/>
            </a:pPr>
            <a:r>
              <a:t>Creation</a:t>
            </a:r>
          </a:p>
          <a:p>
            <a:pPr lvl="1" marL="647191" indent="-323595" defTabSz="572516">
              <a:spcBef>
                <a:spcPts val="2900"/>
              </a:spcBef>
              <a:defRPr sz="2548"/>
            </a:pPr>
            <a:r>
              <a:t>Angels &amp; Human Beings</a:t>
            </a:r>
          </a:p>
          <a:p>
            <a:pPr lvl="1" marL="647191" indent="-323595" defTabSz="572516">
              <a:spcBef>
                <a:spcPts val="2900"/>
              </a:spcBef>
              <a:defRPr sz="2548"/>
            </a:pPr>
            <a:r>
              <a:t>God’s Providence</a:t>
            </a:r>
          </a:p>
        </p:txBody>
      </p:sp>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62" name="$_57.JPG" descr="$_57.JPG"/>
          <p:cNvPicPr>
            <a:picLocks noChangeAspect="1"/>
          </p:cNvPicPr>
          <p:nvPr>
            <p:ph type="pic" idx="13"/>
          </p:nvPr>
        </p:nvPicPr>
        <p:blipFill>
          <a:blip r:embed="rId2">
            <a:extLst/>
          </a:blip>
          <a:srcRect l="10982" t="6105" r="10982" b="6105"/>
          <a:stretch>
            <a:fillRect/>
          </a:stretch>
        </p:blipFill>
        <p:spPr>
          <a:xfrm>
            <a:off x="6502400" y="0"/>
            <a:ext cx="6502400" cy="9753600"/>
          </a:xfrm>
          <a:prstGeom prst="rect">
            <a:avLst/>
          </a:prstGeom>
        </p:spPr>
      </p:pic>
      <p:sp>
        <p:nvSpPr>
          <p:cNvPr id="163" name="Secunda Pars"/>
          <p:cNvSpPr txBox="1"/>
          <p:nvPr>
            <p:ph type="title"/>
          </p:nvPr>
        </p:nvSpPr>
        <p:spPr>
          <a:prstGeom prst="rect">
            <a:avLst/>
          </a:prstGeom>
        </p:spPr>
        <p:txBody>
          <a:bodyPr/>
          <a:lstStyle/>
          <a:p>
            <a:pPr/>
            <a:r>
              <a:t>Secunda Pars</a:t>
            </a:r>
          </a:p>
        </p:txBody>
      </p:sp>
      <p:sp>
        <p:nvSpPr>
          <p:cNvPr id="164" name="The path of creatures returning to God.…"/>
          <p:cNvSpPr txBox="1"/>
          <p:nvPr>
            <p:ph type="body" sz="half" idx="1"/>
          </p:nvPr>
        </p:nvSpPr>
        <p:spPr>
          <a:prstGeom prst="rect">
            <a:avLst/>
          </a:prstGeom>
        </p:spPr>
        <p:txBody>
          <a:bodyPr/>
          <a:lstStyle/>
          <a:p>
            <a:pPr marL="250952" indent="-250952" defTabSz="443991">
              <a:spcBef>
                <a:spcPts val="2200"/>
              </a:spcBef>
              <a:defRPr sz="1976"/>
            </a:pPr>
            <a:r>
              <a:t>The path of creatures returning to God.</a:t>
            </a:r>
          </a:p>
          <a:p>
            <a:pPr lvl="1" marL="501904" indent="-250952" defTabSz="443991">
              <a:spcBef>
                <a:spcPts val="2200"/>
              </a:spcBef>
              <a:defRPr sz="1976"/>
            </a:pPr>
            <a:r>
              <a:t>Prima Secundae:</a:t>
            </a:r>
          </a:p>
          <a:p>
            <a:pPr lvl="2" marL="752855" indent="-250952" defTabSz="443991">
              <a:spcBef>
                <a:spcPts val="2200"/>
              </a:spcBef>
              <a:defRPr sz="1976"/>
            </a:pPr>
            <a:r>
              <a:t>The Goal of Life</a:t>
            </a:r>
          </a:p>
          <a:p>
            <a:pPr lvl="2" marL="752855" indent="-250952" defTabSz="443991">
              <a:spcBef>
                <a:spcPts val="2200"/>
              </a:spcBef>
              <a:defRPr sz="1976"/>
            </a:pPr>
            <a:r>
              <a:t>Moral Action</a:t>
            </a:r>
          </a:p>
          <a:p>
            <a:pPr lvl="2" marL="752855" indent="-250952" defTabSz="443991">
              <a:spcBef>
                <a:spcPts val="2200"/>
              </a:spcBef>
              <a:defRPr sz="1976"/>
            </a:pPr>
            <a:r>
              <a:t>Human Emotion</a:t>
            </a:r>
          </a:p>
          <a:p>
            <a:pPr lvl="2" marL="752855" indent="-250952" defTabSz="443991">
              <a:spcBef>
                <a:spcPts val="2200"/>
              </a:spcBef>
              <a:defRPr sz="1976"/>
            </a:pPr>
            <a:r>
              <a:t>Sin, Law, and Grace</a:t>
            </a:r>
          </a:p>
          <a:p>
            <a:pPr lvl="1" marL="501904" indent="-250952" defTabSz="443991">
              <a:spcBef>
                <a:spcPts val="2200"/>
              </a:spcBef>
              <a:defRPr sz="1976"/>
            </a:pPr>
            <a:r>
              <a:t>Secunda Secundae: </a:t>
            </a:r>
          </a:p>
          <a:p>
            <a:pPr lvl="2" marL="752855" indent="-250952" defTabSz="443991">
              <a:spcBef>
                <a:spcPts val="2200"/>
              </a:spcBef>
              <a:defRPr sz="1976"/>
            </a:pPr>
            <a:r>
              <a:t>The Virtues</a:t>
            </a:r>
          </a:p>
          <a:p>
            <a:pPr lvl="3" marL="1003808" indent="-250952" defTabSz="443991">
              <a:spcBef>
                <a:spcPts val="2200"/>
              </a:spcBef>
              <a:defRPr sz="1976"/>
            </a:pPr>
            <a:r>
              <a:t>Theological: Faith, Hope, Charity</a:t>
            </a:r>
          </a:p>
          <a:p>
            <a:pPr lvl="3" marL="1003808" indent="-250952" defTabSz="443991">
              <a:spcBef>
                <a:spcPts val="2200"/>
              </a:spcBef>
              <a:defRPr sz="1976"/>
            </a:pPr>
            <a:r>
              <a:t>Natural: Prudence, Justice, Fortitude, Temperance</a:t>
            </a:r>
          </a:p>
          <a:p>
            <a:pPr lvl="2" marL="752855" indent="-250952" defTabSz="443991">
              <a:spcBef>
                <a:spcPts val="2200"/>
              </a:spcBef>
              <a:defRPr sz="1976"/>
            </a:pPr>
            <a:r>
              <a:t>Human Vocations</a:t>
            </a:r>
          </a:p>
        </p:txBody>
      </p:sp>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66" name="$_57.JPG" descr="$_57.JPG"/>
          <p:cNvPicPr>
            <a:picLocks noChangeAspect="1"/>
          </p:cNvPicPr>
          <p:nvPr>
            <p:ph type="pic" idx="13"/>
          </p:nvPr>
        </p:nvPicPr>
        <p:blipFill>
          <a:blip r:embed="rId2">
            <a:extLst/>
          </a:blip>
          <a:srcRect l="10982" t="6105" r="10982" b="6105"/>
          <a:stretch>
            <a:fillRect/>
          </a:stretch>
        </p:blipFill>
        <p:spPr>
          <a:xfrm>
            <a:off x="6502400" y="0"/>
            <a:ext cx="6502400" cy="9753600"/>
          </a:xfrm>
          <a:prstGeom prst="rect">
            <a:avLst/>
          </a:prstGeom>
        </p:spPr>
      </p:pic>
      <p:sp>
        <p:nvSpPr>
          <p:cNvPr id="167" name="Tertia Pars"/>
          <p:cNvSpPr txBox="1"/>
          <p:nvPr>
            <p:ph type="title"/>
          </p:nvPr>
        </p:nvSpPr>
        <p:spPr>
          <a:prstGeom prst="rect">
            <a:avLst/>
          </a:prstGeom>
        </p:spPr>
        <p:txBody>
          <a:bodyPr/>
          <a:lstStyle/>
          <a:p>
            <a:pPr/>
            <a:r>
              <a:t>Tertia Pars</a:t>
            </a:r>
          </a:p>
        </p:txBody>
      </p:sp>
      <p:sp>
        <p:nvSpPr>
          <p:cNvPr id="168" name="Christ as the way creatures return to God.…"/>
          <p:cNvSpPr txBox="1"/>
          <p:nvPr>
            <p:ph type="body" sz="half" idx="1"/>
          </p:nvPr>
        </p:nvSpPr>
        <p:spPr>
          <a:prstGeom prst="rect">
            <a:avLst/>
          </a:prstGeom>
        </p:spPr>
        <p:txBody>
          <a:bodyPr/>
          <a:lstStyle/>
          <a:p>
            <a:pPr/>
            <a:r>
              <a:t>Christ as the way creatures return to God.</a:t>
            </a:r>
          </a:p>
          <a:p>
            <a:pPr/>
            <a:r>
              <a:t>The Incarnation</a:t>
            </a:r>
          </a:p>
          <a:p>
            <a:pPr/>
            <a:r>
              <a:t>Life of Christ</a:t>
            </a:r>
          </a:p>
          <a:p>
            <a:pPr/>
            <a:r>
              <a:t>The Sacraments:</a:t>
            </a:r>
          </a:p>
          <a:p>
            <a:pPr lvl="1"/>
            <a:r>
              <a:t>Baptism</a:t>
            </a:r>
          </a:p>
          <a:p>
            <a:pPr lvl="1"/>
            <a:r>
              <a:t>Confirmation</a:t>
            </a:r>
          </a:p>
          <a:p>
            <a:pPr lvl="1"/>
            <a:r>
              <a:t>Eucharist</a:t>
            </a:r>
          </a:p>
          <a:p>
            <a:pPr lvl="1"/>
            <a:r>
              <a:t>Penance</a:t>
            </a:r>
          </a:p>
        </p:txBody>
      </p:sp>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70" name="$_57.JPG" descr="$_57.JPG"/>
          <p:cNvPicPr>
            <a:picLocks noChangeAspect="1"/>
          </p:cNvPicPr>
          <p:nvPr>
            <p:ph type="pic" idx="13"/>
          </p:nvPr>
        </p:nvPicPr>
        <p:blipFill>
          <a:blip r:embed="rId2">
            <a:extLst/>
          </a:blip>
          <a:srcRect l="10982" t="6105" r="10982" b="6105"/>
          <a:stretch>
            <a:fillRect/>
          </a:stretch>
        </p:blipFill>
        <p:spPr>
          <a:xfrm>
            <a:off x="6502400" y="0"/>
            <a:ext cx="6502400" cy="9753600"/>
          </a:xfrm>
          <a:prstGeom prst="rect">
            <a:avLst/>
          </a:prstGeom>
        </p:spPr>
      </p:pic>
      <p:sp>
        <p:nvSpPr>
          <p:cNvPr id="171" name="The Supplementum"/>
          <p:cNvSpPr txBox="1"/>
          <p:nvPr>
            <p:ph type="title"/>
          </p:nvPr>
        </p:nvSpPr>
        <p:spPr>
          <a:prstGeom prst="rect">
            <a:avLst/>
          </a:prstGeom>
        </p:spPr>
        <p:txBody>
          <a:bodyPr/>
          <a:lstStyle/>
          <a:p>
            <a:pPr/>
            <a:r>
              <a:t>The Supplementum</a:t>
            </a:r>
          </a:p>
        </p:txBody>
      </p:sp>
      <p:sp>
        <p:nvSpPr>
          <p:cNvPr id="172" name="The Supplementum was compiled after Thomas’s death by his friend Rinaldo da Piperno. It is taken from Thomas’s commentary on Lombard’s Sentences in order to give a sense of what a “complete” Summa might look like.…"/>
          <p:cNvSpPr txBox="1"/>
          <p:nvPr>
            <p:ph type="body" sz="half" idx="1"/>
          </p:nvPr>
        </p:nvSpPr>
        <p:spPr>
          <a:prstGeom prst="rect">
            <a:avLst/>
          </a:prstGeom>
        </p:spPr>
        <p:txBody>
          <a:bodyPr/>
          <a:lstStyle/>
          <a:p>
            <a:pPr marL="283972" indent="-283972" defTabSz="502412">
              <a:spcBef>
                <a:spcPts val="2500"/>
              </a:spcBef>
              <a:defRPr sz="2236"/>
            </a:pPr>
            <a:r>
              <a:t>The Supplementum was compiled after Thomas’s death by his friend Rinaldo da Piperno. It is taken from Thomas’s commentary on Lombard’s </a:t>
            </a:r>
            <a:r>
              <a:rPr i="1"/>
              <a:t>Sentences</a:t>
            </a:r>
            <a:r>
              <a:t> in order to give a sense of what a “complete” Summa might look like. </a:t>
            </a:r>
          </a:p>
          <a:p>
            <a:pPr marL="283972" indent="-283972" defTabSz="502412">
              <a:spcBef>
                <a:spcPts val="2500"/>
              </a:spcBef>
              <a:defRPr sz="2236"/>
            </a:pPr>
            <a:r>
              <a:t>The Sacraments:</a:t>
            </a:r>
          </a:p>
          <a:p>
            <a:pPr lvl="1" marL="567944" indent="-283972" defTabSz="502412">
              <a:spcBef>
                <a:spcPts val="2500"/>
              </a:spcBef>
              <a:defRPr sz="2236"/>
            </a:pPr>
            <a:r>
              <a:t>Penance Cont’d</a:t>
            </a:r>
          </a:p>
          <a:p>
            <a:pPr lvl="1" marL="567944" indent="-283972" defTabSz="502412">
              <a:spcBef>
                <a:spcPts val="2500"/>
              </a:spcBef>
              <a:defRPr sz="2236"/>
            </a:pPr>
            <a:r>
              <a:t>Extreme Unction</a:t>
            </a:r>
          </a:p>
          <a:p>
            <a:pPr lvl="1" marL="567944" indent="-283972" defTabSz="502412">
              <a:spcBef>
                <a:spcPts val="2500"/>
              </a:spcBef>
              <a:defRPr sz="2236"/>
            </a:pPr>
            <a:r>
              <a:t>Holy Orders</a:t>
            </a:r>
          </a:p>
          <a:p>
            <a:pPr lvl="1" marL="567944" indent="-283972" defTabSz="502412">
              <a:spcBef>
                <a:spcPts val="2500"/>
              </a:spcBef>
              <a:defRPr sz="2236"/>
            </a:pPr>
            <a:r>
              <a:t>Matrimony</a:t>
            </a:r>
          </a:p>
          <a:p>
            <a:pPr marL="283972" indent="-283972" defTabSz="502412">
              <a:spcBef>
                <a:spcPts val="2500"/>
              </a:spcBef>
              <a:defRPr sz="2236"/>
            </a:pPr>
            <a:r>
              <a:t>The Resurrection</a:t>
            </a:r>
          </a:p>
        </p:txBody>
      </p:sp>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74" name="$_57.JPG" descr="$_57.JPG"/>
          <p:cNvPicPr>
            <a:picLocks noChangeAspect="1"/>
          </p:cNvPicPr>
          <p:nvPr>
            <p:ph type="pic" idx="13"/>
          </p:nvPr>
        </p:nvPicPr>
        <p:blipFill>
          <a:blip r:embed="rId2">
            <a:extLst/>
          </a:blip>
          <a:srcRect l="10982" t="6105" r="10982" b="6105"/>
          <a:stretch>
            <a:fillRect/>
          </a:stretch>
        </p:blipFill>
        <p:spPr>
          <a:xfrm>
            <a:off x="6502400" y="0"/>
            <a:ext cx="6502400" cy="9753600"/>
          </a:xfrm>
          <a:prstGeom prst="rect">
            <a:avLst/>
          </a:prstGeom>
        </p:spPr>
      </p:pic>
      <p:sp>
        <p:nvSpPr>
          <p:cNvPr id="175" name="The Quaestio Method"/>
          <p:cNvSpPr txBox="1"/>
          <p:nvPr>
            <p:ph type="title"/>
          </p:nvPr>
        </p:nvSpPr>
        <p:spPr>
          <a:prstGeom prst="rect">
            <a:avLst/>
          </a:prstGeom>
        </p:spPr>
        <p:txBody>
          <a:bodyPr/>
          <a:lstStyle/>
          <a:p>
            <a:pPr/>
            <a:r>
              <a:t>The Quaestio Method </a:t>
            </a:r>
          </a:p>
        </p:txBody>
      </p:sp>
      <p:sp>
        <p:nvSpPr>
          <p:cNvPr id="176" name="Each part of the Summa is divided into “questions”, which are subdivided into “articles”.…"/>
          <p:cNvSpPr txBox="1"/>
          <p:nvPr>
            <p:ph type="body" sz="half" idx="1"/>
          </p:nvPr>
        </p:nvSpPr>
        <p:spPr>
          <a:prstGeom prst="rect">
            <a:avLst/>
          </a:prstGeom>
        </p:spPr>
        <p:txBody>
          <a:bodyPr/>
          <a:lstStyle/>
          <a:p>
            <a:pPr/>
            <a:r>
              <a:t>Each part of the </a:t>
            </a:r>
            <a:r>
              <a:rPr i="1"/>
              <a:t>Summa</a:t>
            </a:r>
            <a:r>
              <a:t> is divided into “questions”, which are subdivided into “articles”.    </a:t>
            </a:r>
          </a:p>
          <a:p>
            <a:pPr/>
            <a:r>
              <a:t>Articles treat an aspect of the larger question of which they are a part and typically begin with “whether” (</a:t>
            </a:r>
            <a:r>
              <a:rPr i="1"/>
              <a:t>utrum</a:t>
            </a:r>
            <a:r>
              <a:t>).</a:t>
            </a:r>
          </a:p>
          <a:p>
            <a:pPr/>
            <a:r>
              <a:t>Citation: </a:t>
            </a:r>
            <a:r>
              <a:rPr i="1"/>
              <a:t>ST</a:t>
            </a:r>
            <a:r>
              <a:t> Ia, q. 1, a. 1.</a:t>
            </a:r>
          </a:p>
        </p:txBody>
      </p:sp>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78" name="$_57.JPG" descr="$_57.JPG"/>
          <p:cNvPicPr>
            <a:picLocks noChangeAspect="1"/>
          </p:cNvPicPr>
          <p:nvPr>
            <p:ph type="pic" idx="13"/>
          </p:nvPr>
        </p:nvPicPr>
        <p:blipFill>
          <a:blip r:embed="rId2">
            <a:extLst/>
          </a:blip>
          <a:srcRect l="10982" t="6105" r="10982" b="6105"/>
          <a:stretch>
            <a:fillRect/>
          </a:stretch>
        </p:blipFill>
        <p:spPr>
          <a:xfrm>
            <a:off x="6502400" y="0"/>
            <a:ext cx="6502400" cy="9753600"/>
          </a:xfrm>
          <a:prstGeom prst="rect">
            <a:avLst/>
          </a:prstGeom>
        </p:spPr>
      </p:pic>
      <p:sp>
        <p:nvSpPr>
          <p:cNvPr id="179" name="The Structure of an Article"/>
          <p:cNvSpPr txBox="1"/>
          <p:nvPr>
            <p:ph type="title"/>
          </p:nvPr>
        </p:nvSpPr>
        <p:spPr>
          <a:prstGeom prst="rect">
            <a:avLst/>
          </a:prstGeom>
        </p:spPr>
        <p:txBody>
          <a:bodyPr/>
          <a:lstStyle/>
          <a:p>
            <a:pPr/>
            <a:r>
              <a:t>The Structure of an Article</a:t>
            </a:r>
          </a:p>
        </p:txBody>
      </p:sp>
      <p:sp>
        <p:nvSpPr>
          <p:cNvPr id="180" name="Title of the Article, usually beginning with “whether” (utrum).…"/>
          <p:cNvSpPr txBox="1"/>
          <p:nvPr>
            <p:ph type="body" sz="half" idx="1"/>
          </p:nvPr>
        </p:nvSpPr>
        <p:spPr>
          <a:prstGeom prst="rect">
            <a:avLst/>
          </a:prstGeom>
        </p:spPr>
        <p:txBody>
          <a:bodyPr/>
          <a:lstStyle/>
          <a:p>
            <a:pPr marL="254254" indent="-254254" defTabSz="449833">
              <a:spcBef>
                <a:spcPts val="2300"/>
              </a:spcBef>
              <a:defRPr sz="2002"/>
            </a:pPr>
            <a:r>
              <a:t>Title of the Article, usually beginning with “whether” (</a:t>
            </a:r>
            <a:r>
              <a:rPr i="1"/>
              <a:t>utrum</a:t>
            </a:r>
            <a:r>
              <a:t>).</a:t>
            </a:r>
          </a:p>
          <a:p>
            <a:pPr marL="254254" indent="-254254" defTabSz="449833">
              <a:spcBef>
                <a:spcPts val="2300"/>
              </a:spcBef>
              <a:defRPr sz="2002"/>
            </a:pPr>
            <a:r>
              <a:t>“Objections” (obj.) — these are usually 2-3 arguments that are, in some respect or another, contrary to the thesis of the article.</a:t>
            </a:r>
          </a:p>
          <a:p>
            <a:pPr marL="254254" indent="-254254" defTabSz="449833">
              <a:spcBef>
                <a:spcPts val="2300"/>
              </a:spcBef>
              <a:defRPr sz="2002"/>
            </a:pPr>
            <a:r>
              <a:t>“Sed Contra” (s.c.) — means “on the other hand”. This sentence functions as a “hinge”. It typically appeals to an authority that orients the thesis of the article.</a:t>
            </a:r>
          </a:p>
          <a:p>
            <a:pPr marL="254254" indent="-254254" defTabSz="449833">
              <a:spcBef>
                <a:spcPts val="2300"/>
              </a:spcBef>
              <a:defRPr sz="2002"/>
            </a:pPr>
            <a:r>
              <a:t>“Responsio” (resp.) — a positive elaboration and explanation of the substance of the article. </a:t>
            </a:r>
          </a:p>
          <a:p>
            <a:pPr marL="254254" indent="-254254" defTabSz="449833">
              <a:spcBef>
                <a:spcPts val="2300"/>
              </a:spcBef>
              <a:defRPr sz="2002"/>
            </a:pPr>
            <a:r>
              <a:t>“Reply” (r./ad.) — arguments confirming, rebutting, or distinguishing the objections raised at the beginning of the article.</a:t>
            </a:r>
          </a:p>
        </p:txBody>
      </p:sp>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82" name="Aquinas - Summa 1 (dragged).pdf" descr="Aquinas - Summa 1 (dragged).pdf"/>
          <p:cNvPicPr>
            <a:picLocks noChangeAspect="1"/>
          </p:cNvPicPr>
          <p:nvPr>
            <p:ph type="pic" idx="13"/>
          </p:nvPr>
        </p:nvPicPr>
        <p:blipFill>
          <a:blip r:embed="rId2">
            <a:extLst/>
          </a:blip>
          <a:srcRect l="5903" t="5738" r="10631" b="5738"/>
          <a:stretch>
            <a:fillRect/>
          </a:stretch>
        </p:blipFill>
        <p:spPr>
          <a:xfrm>
            <a:off x="0" y="0"/>
            <a:ext cx="13004800" cy="9753600"/>
          </a:xfrm>
          <a:prstGeom prst="rect">
            <a:avLst/>
          </a:prstGeom>
        </p:spPr>
      </p:pic>
    </p:spTree>
  </p:cSld>
  <p:clrMapOvr>
    <a:masterClrMapping/>
  </p:clrMapOvr>
  <p:transition xmlns:p14="http://schemas.microsoft.com/office/powerpoint/2010/main" spd="med" advClick="1"/>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84" name="Aquinas - Summa 1 (dragged).pdf" descr="Aquinas - Summa 1 (dragged).pdf"/>
          <p:cNvPicPr>
            <a:picLocks noChangeAspect="1"/>
          </p:cNvPicPr>
          <p:nvPr>
            <p:ph type="pic" idx="13"/>
          </p:nvPr>
        </p:nvPicPr>
        <p:blipFill>
          <a:blip r:embed="rId2">
            <a:extLst/>
          </a:blip>
          <a:srcRect l="1871" t="3824" r="11055" b="3824"/>
          <a:stretch>
            <a:fillRect/>
          </a:stretch>
        </p:blipFill>
        <p:spPr>
          <a:xfrm>
            <a:off x="0" y="0"/>
            <a:ext cx="13004800" cy="9753600"/>
          </a:xfrm>
          <a:prstGeom prst="rect">
            <a:avLst/>
          </a:prstGeom>
        </p:spPr>
      </p:pic>
    </p:spTree>
  </p:cSld>
  <p:clrMapOvr>
    <a:masterClrMapping/>
  </p:clrMapOvr>
  <p:transition xmlns:p14="http://schemas.microsoft.com/office/powerpoint/2010/main" spd="med" advClick="1"/>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86" name="Aquinas - Summa 1 (dragged).pdf" descr="Aquinas - Summa 1 (dragged).pdf"/>
          <p:cNvPicPr>
            <a:picLocks noChangeAspect="1"/>
          </p:cNvPicPr>
          <p:nvPr>
            <p:ph type="pic" idx="13"/>
          </p:nvPr>
        </p:nvPicPr>
        <p:blipFill>
          <a:blip r:embed="rId2">
            <a:extLst/>
          </a:blip>
          <a:srcRect l="7562" t="5768" r="9028" b="5768"/>
          <a:stretch>
            <a:fillRect/>
          </a:stretch>
        </p:blipFill>
        <p:spPr>
          <a:xfrm>
            <a:off x="0" y="0"/>
            <a:ext cx="13004800" cy="9753600"/>
          </a:xfrm>
          <a:prstGeom prst="rect">
            <a:avLst/>
          </a:prstGeom>
        </p:spPr>
      </p:pic>
    </p:spTree>
  </p:cSld>
  <p:clrMapOvr>
    <a:masterClrMapping/>
  </p:clrMapOvr>
  <p:transition xmlns:p14="http://schemas.microsoft.com/office/powerpoint/2010/main" spd="med" advClick="1"/>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8" name="Citations"/>
          <p:cNvSpPr txBox="1"/>
          <p:nvPr>
            <p:ph type="title"/>
          </p:nvPr>
        </p:nvSpPr>
        <p:spPr>
          <a:prstGeom prst="rect">
            <a:avLst/>
          </a:prstGeom>
        </p:spPr>
        <p:txBody>
          <a:bodyPr/>
          <a:lstStyle/>
          <a:p>
            <a:pPr/>
            <a:r>
              <a:t>Citations</a:t>
            </a:r>
          </a:p>
        </p:txBody>
      </p:sp>
      <p:sp>
        <p:nvSpPr>
          <p:cNvPr id="189" name="1 Jean-Pierre Torrell, O. P., Aquinas’s Summa: Background, Structure, &amp; Reception, translated by Benedict M. Guevin, O.S.B. (Catholic University of America, 2005), p. 69.…"/>
          <p:cNvSpPr txBox="1"/>
          <p:nvPr>
            <p:ph type="body" idx="1"/>
          </p:nvPr>
        </p:nvSpPr>
        <p:spPr>
          <a:prstGeom prst="rect">
            <a:avLst/>
          </a:prstGeom>
        </p:spPr>
        <p:txBody>
          <a:bodyPr/>
          <a:lstStyle/>
          <a:p>
            <a:pPr/>
            <a:r>
              <a:rPr baseline="31999"/>
              <a:t>1 </a:t>
            </a:r>
            <a:r>
              <a:t>Jean-Pierre Torrell, O. P., Aquinas’s Summa: Background, Structure, &amp; Reception, translated by Benedict M. Guevin, O.S.B. (Catholic University of America, 2005), p. 69.</a:t>
            </a:r>
          </a:p>
          <a:p>
            <a:pPr/>
            <a:r>
              <a:rPr baseline="31999"/>
              <a:t>2 </a:t>
            </a:r>
            <a:r>
              <a:t>Ibid., p. 70.</a:t>
            </a:r>
          </a:p>
          <a:p>
            <a:pPr/>
            <a:r>
              <a:rPr baseline="31999"/>
              <a:t>3 </a:t>
            </a:r>
            <a:r>
              <a:rPr i="1">
                <a:latin typeface="Helvetica Neue"/>
                <a:ea typeface="Helvetica Neue"/>
                <a:cs typeface="Helvetica Neue"/>
                <a:sym typeface="Helvetica Neue"/>
              </a:rPr>
              <a:t>Summa Contra Gentiles</a:t>
            </a:r>
            <a:r>
              <a:t>, I.9.</a:t>
            </a:r>
          </a:p>
        </p:txBody>
      </p:sp>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ModernPortfolio">
  <a:themeElements>
    <a:clrScheme name="ModernPortfolio">
      <a:dk1>
        <a:srgbClr val="000000"/>
      </a:dk1>
      <a:lt1>
        <a:srgbClr val="FFFFFF"/>
      </a:lt1>
      <a:dk2>
        <a:srgbClr val="5C5C5C"/>
      </a:dk2>
      <a:lt2>
        <a:srgbClr val="CBCBCB"/>
      </a:lt2>
      <a:accent1>
        <a:srgbClr val="557E8A"/>
      </a:accent1>
      <a:accent2>
        <a:srgbClr val="88885A"/>
      </a:accent2>
      <a:accent3>
        <a:srgbClr val="B29E85"/>
      </a:accent3>
      <a:accent4>
        <a:srgbClr val="BB7B52"/>
      </a:accent4>
      <a:accent5>
        <a:srgbClr val="CF7F66"/>
      </a:accent5>
      <a:accent6>
        <a:srgbClr val="62647B"/>
      </a:accent6>
      <a:hlink>
        <a:srgbClr val="0000FF"/>
      </a:hlink>
      <a:folHlink>
        <a:srgbClr val="FF00FF"/>
      </a:folHlink>
    </a:clrScheme>
    <a:fontScheme name="ModernPortfolio">
      <a:majorFont>
        <a:latin typeface="Helvetica Neue Light"/>
        <a:ea typeface="Helvetica Neue Light"/>
        <a:cs typeface="Helvetica Neue Light"/>
      </a:majorFont>
      <a:minorFont>
        <a:latin typeface="Helvetica Neue Light"/>
        <a:ea typeface="Helvetica Neue Light"/>
        <a:cs typeface="Helvetica Neue Light"/>
      </a:minorFont>
    </a:fontScheme>
    <a:fmtScheme name="ModernPortfol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atOff val="12166"/>
            <a:lumOff val="-13042"/>
          </a:schemeClr>
        </a:solidFill>
        <a:ln w="12700" cap="flat">
          <a:noFill/>
          <a:miter lim="400000"/>
        </a:ln>
        <a:effectLst/>
        <a:sp3d/>
      </a:spPr>
      <a:bodyPr rot="0" spcFirstLastPara="1" vertOverflow="overflow" horzOverflow="overflow" vert="horz" wrap="square" lIns="50800" tIns="50800" rIns="50800" bIns="50800" numCol="1" spcCol="38100" rtlCol="0" anchor="ctr" upright="0">
        <a:spAutoFit/>
      </a:bodyPr>
      <a:lstStyle>
        <a:defPPr marL="0" marR="0" indent="0" algn="ctr" defTabSz="5842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FFFFFF"/>
            </a:solidFill>
            <a:effectLst/>
            <a:uFillTx/>
            <a:latin typeface="+mn-lt"/>
            <a:ea typeface="+mn-ea"/>
            <a:cs typeface="+mn-cs"/>
            <a:sym typeface="Helvetica Neue Light"/>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rgbClr val="ABABAB"/>
          </a:solidFill>
          <a:prstDash val="solid"/>
          <a:miter lim="4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upright="0">
        <a:spAutoFit/>
      </a:bodyPr>
      <a:lstStyle>
        <a:defPPr marL="0" marR="0" indent="0" algn="ctr" defTabSz="5842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Helvetica Neue Light"/>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ModernPortfolio">
  <a:themeElements>
    <a:clrScheme name="ModernPortfolio">
      <a:dk1>
        <a:srgbClr val="000000"/>
      </a:dk1>
      <a:lt1>
        <a:srgbClr val="FFFFFF"/>
      </a:lt1>
      <a:dk2>
        <a:srgbClr val="5C5C5C"/>
      </a:dk2>
      <a:lt2>
        <a:srgbClr val="CBCBCB"/>
      </a:lt2>
      <a:accent1>
        <a:srgbClr val="557E8A"/>
      </a:accent1>
      <a:accent2>
        <a:srgbClr val="88885A"/>
      </a:accent2>
      <a:accent3>
        <a:srgbClr val="B29E85"/>
      </a:accent3>
      <a:accent4>
        <a:srgbClr val="BB7B52"/>
      </a:accent4>
      <a:accent5>
        <a:srgbClr val="CF7F66"/>
      </a:accent5>
      <a:accent6>
        <a:srgbClr val="62647B"/>
      </a:accent6>
      <a:hlink>
        <a:srgbClr val="0000FF"/>
      </a:hlink>
      <a:folHlink>
        <a:srgbClr val="FF00FF"/>
      </a:folHlink>
    </a:clrScheme>
    <a:fontScheme name="ModernPortfolio">
      <a:majorFont>
        <a:latin typeface="Helvetica Neue Light"/>
        <a:ea typeface="Helvetica Neue Light"/>
        <a:cs typeface="Helvetica Neue Light"/>
      </a:majorFont>
      <a:minorFont>
        <a:latin typeface="Helvetica Neue Light"/>
        <a:ea typeface="Helvetica Neue Light"/>
        <a:cs typeface="Helvetica Neue Light"/>
      </a:minorFont>
    </a:fontScheme>
    <a:fmtScheme name="ModernPortfol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atOff val="12166"/>
            <a:lumOff val="-13042"/>
          </a:schemeClr>
        </a:solidFill>
        <a:ln w="12700" cap="flat">
          <a:noFill/>
          <a:miter lim="400000"/>
        </a:ln>
        <a:effectLst/>
        <a:sp3d/>
      </a:spPr>
      <a:bodyPr rot="0" spcFirstLastPara="1" vertOverflow="overflow" horzOverflow="overflow" vert="horz" wrap="square" lIns="50800" tIns="50800" rIns="50800" bIns="50800" numCol="1" spcCol="38100" rtlCol="0" anchor="ctr" upright="0">
        <a:spAutoFit/>
      </a:bodyPr>
      <a:lstStyle>
        <a:defPPr marL="0" marR="0" indent="0" algn="ctr" defTabSz="5842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FFFFFF"/>
            </a:solidFill>
            <a:effectLst/>
            <a:uFillTx/>
            <a:latin typeface="+mn-lt"/>
            <a:ea typeface="+mn-ea"/>
            <a:cs typeface="+mn-cs"/>
            <a:sym typeface="Helvetica Neue Light"/>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rgbClr val="ABABAB"/>
          </a:solidFill>
          <a:prstDash val="solid"/>
          <a:miter lim="4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upright="0">
        <a:spAutoFit/>
      </a:bodyPr>
      <a:lstStyle>
        <a:defPPr marL="0" marR="0" indent="0" algn="ctr" defTabSz="5842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Helvetica Neue Light"/>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