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4"/>
  </p:notesMasterIdLst>
  <p:handoutMasterIdLst>
    <p:handoutMasterId r:id="rId15"/>
  </p:handoutMasterIdLst>
  <p:sldIdLst>
    <p:sldId id="277" r:id="rId2"/>
    <p:sldId id="456" r:id="rId3"/>
    <p:sldId id="461" r:id="rId4"/>
    <p:sldId id="462" r:id="rId5"/>
    <p:sldId id="442" r:id="rId6"/>
    <p:sldId id="458" r:id="rId7"/>
    <p:sldId id="457" r:id="rId8"/>
    <p:sldId id="460" r:id="rId9"/>
    <p:sldId id="452" r:id="rId10"/>
    <p:sldId id="459" r:id="rId11"/>
    <p:sldId id="454" r:id="rId12"/>
    <p:sldId id="450" r:id="rId13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0F41D1-1CEF-D54A-A8A9-75254E2656A8}" v="31" dt="2026-04-21T20:47:51.3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4" autoAdjust="0"/>
    <p:restoredTop sz="94602" autoAdjust="0"/>
  </p:normalViewPr>
  <p:slideViewPr>
    <p:cSldViewPr>
      <p:cViewPr varScale="1">
        <p:scale>
          <a:sx n="85" d="100"/>
          <a:sy n="85" d="100"/>
        </p:scale>
        <p:origin x="1768" y="1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ssara Maria Sa Si Vieira (2431198)" userId="937cc800-273e-4a25-af21-5c506193b90e" providerId="ADAL" clId="{E00F41D1-1CEF-D54A-A8A9-75254E2656A8}"/>
    <pc:docChg chg="undo custSel modSld">
      <pc:chgData name="Jussara Maria Sa Si Vieira (2431198)" userId="937cc800-273e-4a25-af21-5c506193b90e" providerId="ADAL" clId="{E00F41D1-1CEF-D54A-A8A9-75254E2656A8}" dt="2026-04-21T20:57:48.415" v="782" actId="20577"/>
      <pc:docMkLst>
        <pc:docMk/>
      </pc:docMkLst>
      <pc:sldChg chg="modSp mod">
        <pc:chgData name="Jussara Maria Sa Si Vieira (2431198)" userId="937cc800-273e-4a25-af21-5c506193b90e" providerId="ADAL" clId="{E00F41D1-1CEF-D54A-A8A9-75254E2656A8}" dt="2026-04-21T20:57:48.415" v="782" actId="20577"/>
        <pc:sldMkLst>
          <pc:docMk/>
          <pc:sldMk cId="0" sldId="277"/>
        </pc:sldMkLst>
        <pc:spChg chg="mod">
          <ac:chgData name="Jussara Maria Sa Si Vieira (2431198)" userId="937cc800-273e-4a25-af21-5c506193b90e" providerId="ADAL" clId="{E00F41D1-1CEF-D54A-A8A9-75254E2656A8}" dt="2026-04-21T20:57:48.415" v="782" actId="20577"/>
          <ac:spMkLst>
            <pc:docMk/>
            <pc:sldMk cId="0" sldId="277"/>
            <ac:spMk id="6147" creationId="{00000000-0000-0000-0000-000000000000}"/>
          </ac:spMkLst>
        </pc:spChg>
      </pc:sldChg>
      <pc:sldChg chg="addSp delSp modSp mod modTransition modAnim">
        <pc:chgData name="Jussara Maria Sa Si Vieira (2431198)" userId="937cc800-273e-4a25-af21-5c506193b90e" providerId="ADAL" clId="{E00F41D1-1CEF-D54A-A8A9-75254E2656A8}" dt="2026-04-21T20:22:40.410" v="631"/>
        <pc:sldMkLst>
          <pc:docMk/>
          <pc:sldMk cId="711734170" sldId="442"/>
        </pc:sldMkLst>
        <pc:spChg chg="mod">
          <ac:chgData name="Jussara Maria Sa Si Vieira (2431198)" userId="937cc800-273e-4a25-af21-5c506193b90e" providerId="ADAL" clId="{E00F41D1-1CEF-D54A-A8A9-75254E2656A8}" dt="2026-04-09T15:21:29.898" v="19" actId="113"/>
          <ac:spMkLst>
            <pc:docMk/>
            <pc:sldMk cId="711734170" sldId="442"/>
            <ac:spMk id="2" creationId="{41C35443-F263-7B57-2247-B900E4E8B74E}"/>
          </ac:spMkLst>
        </pc:spChg>
        <pc:picChg chg="add del mod">
          <ac:chgData name="Jussara Maria Sa Si Vieira (2431198)" userId="937cc800-273e-4a25-af21-5c506193b90e" providerId="ADAL" clId="{E00F41D1-1CEF-D54A-A8A9-75254E2656A8}" dt="2026-04-21T20:19:33.945" v="630"/>
          <ac:picMkLst>
            <pc:docMk/>
            <pc:sldMk cId="711734170" sldId="442"/>
            <ac:picMk id="7" creationId="{C5BB7599-0C71-061B-7CB7-333DB6DDAF2B}"/>
          </ac:picMkLst>
        </pc:picChg>
        <pc:picChg chg="add mod">
          <ac:chgData name="Jussara Maria Sa Si Vieira (2431198)" userId="937cc800-273e-4a25-af21-5c506193b90e" providerId="ADAL" clId="{E00F41D1-1CEF-D54A-A8A9-75254E2656A8}" dt="2026-04-21T20:22:40.410" v="631"/>
          <ac:picMkLst>
            <pc:docMk/>
            <pc:sldMk cId="711734170" sldId="442"/>
            <ac:picMk id="11" creationId="{6EFF4B0C-2A93-980F-D2CB-7429DCC58B02}"/>
          </ac:picMkLst>
        </pc:picChg>
      </pc:sldChg>
      <pc:sldChg chg="addSp delSp modSp mod modTransition modAnim">
        <pc:chgData name="Jussara Maria Sa Si Vieira (2431198)" userId="937cc800-273e-4a25-af21-5c506193b90e" providerId="ADAL" clId="{E00F41D1-1CEF-D54A-A8A9-75254E2656A8}" dt="2026-04-21T20:34:43.735" v="646"/>
        <pc:sldMkLst>
          <pc:docMk/>
          <pc:sldMk cId="3521001056" sldId="450"/>
        </pc:sldMkLst>
        <pc:spChg chg="mod">
          <ac:chgData name="Jussara Maria Sa Si Vieira (2431198)" userId="937cc800-273e-4a25-af21-5c506193b90e" providerId="ADAL" clId="{E00F41D1-1CEF-D54A-A8A9-75254E2656A8}" dt="2026-04-21T20:09:31.947" v="572" actId="20577"/>
          <ac:spMkLst>
            <pc:docMk/>
            <pc:sldMk cId="3521001056" sldId="450"/>
            <ac:spMk id="6" creationId="{A4085575-4426-A9AB-0F8A-7A51209EE3B6}"/>
          </ac:spMkLst>
        </pc:spChg>
        <pc:picChg chg="add del mod">
          <ac:chgData name="Jussara Maria Sa Si Vieira (2431198)" userId="937cc800-273e-4a25-af21-5c506193b90e" providerId="ADAL" clId="{E00F41D1-1CEF-D54A-A8A9-75254E2656A8}" dt="2026-04-21T20:34:21.163" v="645"/>
          <ac:picMkLst>
            <pc:docMk/>
            <pc:sldMk cId="3521001056" sldId="450"/>
            <ac:picMk id="8" creationId="{A06B251D-F5D3-BD75-BE3C-A4176678BD24}"/>
          </ac:picMkLst>
        </pc:picChg>
        <pc:picChg chg="add mod">
          <ac:chgData name="Jussara Maria Sa Si Vieira (2431198)" userId="937cc800-273e-4a25-af21-5c506193b90e" providerId="ADAL" clId="{E00F41D1-1CEF-D54A-A8A9-75254E2656A8}" dt="2026-04-21T20:34:43.735" v="646"/>
          <ac:picMkLst>
            <pc:docMk/>
            <pc:sldMk cId="3521001056" sldId="450"/>
            <ac:picMk id="12" creationId="{3D1E5C5A-EAA0-D1A9-EC6F-0173DC9B60BD}"/>
          </ac:picMkLst>
        </pc:picChg>
      </pc:sldChg>
      <pc:sldChg chg="addSp modSp mod">
        <pc:chgData name="Jussara Maria Sa Si Vieira (2431198)" userId="937cc800-273e-4a25-af21-5c506193b90e" providerId="ADAL" clId="{E00F41D1-1CEF-D54A-A8A9-75254E2656A8}" dt="2026-04-21T20:30:53.925" v="639"/>
        <pc:sldMkLst>
          <pc:docMk/>
          <pc:sldMk cId="1688727333" sldId="452"/>
        </pc:sldMkLst>
        <pc:spChg chg="mod">
          <ac:chgData name="Jussara Maria Sa Si Vieira (2431198)" userId="937cc800-273e-4a25-af21-5c506193b90e" providerId="ADAL" clId="{E00F41D1-1CEF-D54A-A8A9-75254E2656A8}" dt="2026-04-21T19:57:35.952" v="479" actId="12"/>
          <ac:spMkLst>
            <pc:docMk/>
            <pc:sldMk cId="1688727333" sldId="452"/>
            <ac:spMk id="2" creationId="{B6307EA7-00DA-7750-8609-7051118EDC20}"/>
          </ac:spMkLst>
        </pc:spChg>
        <pc:picChg chg="add mod">
          <ac:chgData name="Jussara Maria Sa Si Vieira (2431198)" userId="937cc800-273e-4a25-af21-5c506193b90e" providerId="ADAL" clId="{E00F41D1-1CEF-D54A-A8A9-75254E2656A8}" dt="2026-04-21T20:30:53.925" v="639"/>
          <ac:picMkLst>
            <pc:docMk/>
            <pc:sldMk cId="1688727333" sldId="452"/>
            <ac:picMk id="6" creationId="{1D7F1620-BF5A-76C6-07BA-F8D5A0758DFE}"/>
          </ac:picMkLst>
        </pc:picChg>
      </pc:sldChg>
      <pc:sldChg chg="addSp delSp modSp mod modTransition modAnim">
        <pc:chgData name="Jussara Maria Sa Si Vieira (2431198)" userId="937cc800-273e-4a25-af21-5c506193b90e" providerId="ADAL" clId="{E00F41D1-1CEF-D54A-A8A9-75254E2656A8}" dt="2026-04-21T20:33:58.426" v="643"/>
        <pc:sldMkLst>
          <pc:docMk/>
          <pc:sldMk cId="1278544363" sldId="454"/>
        </pc:sldMkLst>
        <pc:spChg chg="mod">
          <ac:chgData name="Jussara Maria Sa Si Vieira (2431198)" userId="937cc800-273e-4a25-af21-5c506193b90e" providerId="ADAL" clId="{E00F41D1-1CEF-D54A-A8A9-75254E2656A8}" dt="2026-04-21T19:52:50.309" v="430" actId="207"/>
          <ac:spMkLst>
            <pc:docMk/>
            <pc:sldMk cId="1278544363" sldId="454"/>
            <ac:spMk id="6" creationId="{C68C4224-F958-CB66-7629-688D5AD53A53}"/>
          </ac:spMkLst>
        </pc:spChg>
        <pc:picChg chg="add del mod">
          <ac:chgData name="Jussara Maria Sa Si Vieira (2431198)" userId="937cc800-273e-4a25-af21-5c506193b90e" providerId="ADAL" clId="{E00F41D1-1CEF-D54A-A8A9-75254E2656A8}" dt="2026-04-21T20:33:01.749" v="642"/>
          <ac:picMkLst>
            <pc:docMk/>
            <pc:sldMk cId="1278544363" sldId="454"/>
            <ac:picMk id="8" creationId="{C701C71C-5ED2-AA48-B368-D7ACA9878379}"/>
          </ac:picMkLst>
        </pc:picChg>
        <pc:picChg chg="add mod">
          <ac:chgData name="Jussara Maria Sa Si Vieira (2431198)" userId="937cc800-273e-4a25-af21-5c506193b90e" providerId="ADAL" clId="{E00F41D1-1CEF-D54A-A8A9-75254E2656A8}" dt="2026-04-21T20:33:58.426" v="643"/>
          <ac:picMkLst>
            <pc:docMk/>
            <pc:sldMk cId="1278544363" sldId="454"/>
            <ac:picMk id="12" creationId="{FA1CE4DF-2A5C-43EC-84A4-926EF04CFE44}"/>
          </ac:picMkLst>
        </pc:picChg>
      </pc:sldChg>
      <pc:sldChg chg="addSp modSp mod">
        <pc:chgData name="Jussara Maria Sa Si Vieira (2431198)" userId="937cc800-273e-4a25-af21-5c506193b90e" providerId="ADAL" clId="{E00F41D1-1CEF-D54A-A8A9-75254E2656A8}" dt="2026-04-21T20:48:06.803" v="676" actId="20577"/>
        <pc:sldMkLst>
          <pc:docMk/>
          <pc:sldMk cId="1196154705" sldId="456"/>
        </pc:sldMkLst>
        <pc:spChg chg="mod">
          <ac:chgData name="Jussara Maria Sa Si Vieira (2431198)" userId="937cc800-273e-4a25-af21-5c506193b90e" providerId="ADAL" clId="{E00F41D1-1CEF-D54A-A8A9-75254E2656A8}" dt="2026-04-21T20:48:06.803" v="676" actId="20577"/>
          <ac:spMkLst>
            <pc:docMk/>
            <pc:sldMk cId="1196154705" sldId="456"/>
            <ac:spMk id="3" creationId="{53880F13-35A9-9D38-4535-EF0C49E1491E}"/>
          </ac:spMkLst>
        </pc:spChg>
        <pc:picChg chg="add mod">
          <ac:chgData name="Jussara Maria Sa Si Vieira (2431198)" userId="937cc800-273e-4a25-af21-5c506193b90e" providerId="ADAL" clId="{E00F41D1-1CEF-D54A-A8A9-75254E2656A8}" dt="2026-04-21T20:14:18.511" v="626"/>
          <ac:picMkLst>
            <pc:docMk/>
            <pc:sldMk cId="1196154705" sldId="456"/>
            <ac:picMk id="9" creationId="{E6F20791-BD00-DF65-B366-64A68BE4FBD1}"/>
          </ac:picMkLst>
        </pc:picChg>
      </pc:sldChg>
      <pc:sldChg chg="addSp delSp modSp mod modTransition modAnim">
        <pc:chgData name="Jussara Maria Sa Si Vieira (2431198)" userId="937cc800-273e-4a25-af21-5c506193b90e" providerId="ADAL" clId="{E00F41D1-1CEF-D54A-A8A9-75254E2656A8}" dt="2026-04-21T20:27:23.063" v="635"/>
        <pc:sldMkLst>
          <pc:docMk/>
          <pc:sldMk cId="425489401" sldId="457"/>
        </pc:sldMkLst>
        <pc:spChg chg="mod">
          <ac:chgData name="Jussara Maria Sa Si Vieira (2431198)" userId="937cc800-273e-4a25-af21-5c506193b90e" providerId="ADAL" clId="{E00F41D1-1CEF-D54A-A8A9-75254E2656A8}" dt="2026-04-21T20:06:40.004" v="549" actId="20577"/>
          <ac:spMkLst>
            <pc:docMk/>
            <pc:sldMk cId="425489401" sldId="457"/>
            <ac:spMk id="3" creationId="{D8D4FB70-B25A-602C-D334-08F645D206D5}"/>
          </ac:spMkLst>
        </pc:spChg>
        <pc:picChg chg="add del mod">
          <ac:chgData name="Jussara Maria Sa Si Vieira (2431198)" userId="937cc800-273e-4a25-af21-5c506193b90e" providerId="ADAL" clId="{E00F41D1-1CEF-D54A-A8A9-75254E2656A8}" dt="2026-04-21T20:25:50.750" v="634"/>
          <ac:picMkLst>
            <pc:docMk/>
            <pc:sldMk cId="425489401" sldId="457"/>
            <ac:picMk id="7" creationId="{C0233214-9076-7AEA-8EED-9C6E0F20474D}"/>
          </ac:picMkLst>
        </pc:picChg>
        <pc:picChg chg="add mod">
          <ac:chgData name="Jussara Maria Sa Si Vieira (2431198)" userId="937cc800-273e-4a25-af21-5c506193b90e" providerId="ADAL" clId="{E00F41D1-1CEF-D54A-A8A9-75254E2656A8}" dt="2026-04-21T20:27:23.063" v="635"/>
          <ac:picMkLst>
            <pc:docMk/>
            <pc:sldMk cId="425489401" sldId="457"/>
            <ac:picMk id="16" creationId="{B7BB2DAB-0955-E2D9-B8D3-9FBEC1D478FA}"/>
          </ac:picMkLst>
        </pc:picChg>
      </pc:sldChg>
      <pc:sldChg chg="addSp delSp modSp mod modTransition modAnim">
        <pc:chgData name="Jussara Maria Sa Si Vieira (2431198)" userId="937cc800-273e-4a25-af21-5c506193b90e" providerId="ADAL" clId="{E00F41D1-1CEF-D54A-A8A9-75254E2656A8}" dt="2026-04-21T20:25:26.222" v="633"/>
        <pc:sldMkLst>
          <pc:docMk/>
          <pc:sldMk cId="2070946817" sldId="458"/>
        </pc:sldMkLst>
        <pc:spChg chg="mod">
          <ac:chgData name="Jussara Maria Sa Si Vieira (2431198)" userId="937cc800-273e-4a25-af21-5c506193b90e" providerId="ADAL" clId="{E00F41D1-1CEF-D54A-A8A9-75254E2656A8}" dt="2026-04-21T19:36:38.729" v="193" actId="20577"/>
          <ac:spMkLst>
            <pc:docMk/>
            <pc:sldMk cId="2070946817" sldId="458"/>
            <ac:spMk id="3" creationId="{6434F549-6873-A292-8A34-6B47A514022A}"/>
          </ac:spMkLst>
        </pc:spChg>
        <pc:picChg chg="add del mod">
          <ac:chgData name="Jussara Maria Sa Si Vieira (2431198)" userId="937cc800-273e-4a25-af21-5c506193b90e" providerId="ADAL" clId="{E00F41D1-1CEF-D54A-A8A9-75254E2656A8}" dt="2026-04-21T20:23:10.215" v="632"/>
          <ac:picMkLst>
            <pc:docMk/>
            <pc:sldMk cId="2070946817" sldId="458"/>
            <ac:picMk id="7" creationId="{6AC123E3-7A39-89F3-7F5D-2FB39BC7E294}"/>
          </ac:picMkLst>
        </pc:picChg>
        <pc:picChg chg="add mod">
          <ac:chgData name="Jussara Maria Sa Si Vieira (2431198)" userId="937cc800-273e-4a25-af21-5c506193b90e" providerId="ADAL" clId="{E00F41D1-1CEF-D54A-A8A9-75254E2656A8}" dt="2026-04-21T20:25:26.222" v="633"/>
          <ac:picMkLst>
            <pc:docMk/>
            <pc:sldMk cId="2070946817" sldId="458"/>
            <ac:picMk id="15" creationId="{DD84941D-77BC-A08C-790B-51BD47068187}"/>
          </ac:picMkLst>
        </pc:picChg>
      </pc:sldChg>
      <pc:sldChg chg="addSp modSp mod">
        <pc:chgData name="Jussara Maria Sa Si Vieira (2431198)" userId="937cc800-273e-4a25-af21-5c506193b90e" providerId="ADAL" clId="{E00F41D1-1CEF-D54A-A8A9-75254E2656A8}" dt="2026-04-21T20:31:57.765" v="640"/>
        <pc:sldMkLst>
          <pc:docMk/>
          <pc:sldMk cId="872766868" sldId="459"/>
        </pc:sldMkLst>
        <pc:spChg chg="mod">
          <ac:chgData name="Jussara Maria Sa Si Vieira (2431198)" userId="937cc800-273e-4a25-af21-5c506193b90e" providerId="ADAL" clId="{E00F41D1-1CEF-D54A-A8A9-75254E2656A8}" dt="2026-04-21T19:54:38.972" v="452" actId="12"/>
          <ac:spMkLst>
            <pc:docMk/>
            <pc:sldMk cId="872766868" sldId="459"/>
            <ac:spMk id="3" creationId="{7EB34A5C-AEA4-8C87-D5EF-1CD835079D1D}"/>
          </ac:spMkLst>
        </pc:spChg>
        <pc:picChg chg="add mod">
          <ac:chgData name="Jussara Maria Sa Si Vieira (2431198)" userId="937cc800-273e-4a25-af21-5c506193b90e" providerId="ADAL" clId="{E00F41D1-1CEF-D54A-A8A9-75254E2656A8}" dt="2026-04-21T20:31:57.765" v="640"/>
          <ac:picMkLst>
            <pc:docMk/>
            <pc:sldMk cId="872766868" sldId="459"/>
            <ac:picMk id="8" creationId="{33749549-C3C4-5200-7401-3917BCFADEDF}"/>
          </ac:picMkLst>
        </pc:picChg>
      </pc:sldChg>
      <pc:sldChg chg="addSp delSp modSp mod modTransition modAnim">
        <pc:chgData name="Jussara Maria Sa Si Vieira (2431198)" userId="937cc800-273e-4a25-af21-5c506193b90e" providerId="ADAL" clId="{E00F41D1-1CEF-D54A-A8A9-75254E2656A8}" dt="2026-04-21T20:29:48.879" v="638"/>
        <pc:sldMkLst>
          <pc:docMk/>
          <pc:sldMk cId="3418309274" sldId="460"/>
        </pc:sldMkLst>
        <pc:spChg chg="mod">
          <ac:chgData name="Jussara Maria Sa Si Vieira (2431198)" userId="937cc800-273e-4a25-af21-5c506193b90e" providerId="ADAL" clId="{E00F41D1-1CEF-D54A-A8A9-75254E2656A8}" dt="2026-04-21T19:44:37.320" v="397" actId="20577"/>
          <ac:spMkLst>
            <pc:docMk/>
            <pc:sldMk cId="3418309274" sldId="460"/>
            <ac:spMk id="3" creationId="{CB8DB334-A7AC-B263-B902-D885AE203F43}"/>
          </ac:spMkLst>
        </pc:spChg>
        <pc:picChg chg="add del mod">
          <ac:chgData name="Jussara Maria Sa Si Vieira (2431198)" userId="937cc800-273e-4a25-af21-5c506193b90e" providerId="ADAL" clId="{E00F41D1-1CEF-D54A-A8A9-75254E2656A8}" dt="2026-04-21T20:28:35.015" v="637"/>
          <ac:picMkLst>
            <pc:docMk/>
            <pc:sldMk cId="3418309274" sldId="460"/>
            <ac:picMk id="9" creationId="{027A4219-CE17-BA76-C886-F204F2816CAB}"/>
          </ac:picMkLst>
        </pc:picChg>
        <pc:picChg chg="add mod">
          <ac:chgData name="Jussara Maria Sa Si Vieira (2431198)" userId="937cc800-273e-4a25-af21-5c506193b90e" providerId="ADAL" clId="{E00F41D1-1CEF-D54A-A8A9-75254E2656A8}" dt="2026-04-21T20:29:48.879" v="638"/>
          <ac:picMkLst>
            <pc:docMk/>
            <pc:sldMk cId="3418309274" sldId="460"/>
            <ac:picMk id="13" creationId="{46DA297E-A6FC-BA85-BE8F-30BE9C0D51DD}"/>
          </ac:picMkLst>
        </pc:picChg>
      </pc:sldChg>
      <pc:sldChg chg="addSp modSp mod">
        <pc:chgData name="Jussara Maria Sa Si Vieira (2431198)" userId="937cc800-273e-4a25-af21-5c506193b90e" providerId="ADAL" clId="{E00F41D1-1CEF-D54A-A8A9-75254E2656A8}" dt="2026-04-21T20:52:05.089" v="705" actId="5793"/>
        <pc:sldMkLst>
          <pc:docMk/>
          <pc:sldMk cId="2727128001" sldId="461"/>
        </pc:sldMkLst>
        <pc:spChg chg="mod">
          <ac:chgData name="Jussara Maria Sa Si Vieira (2431198)" userId="937cc800-273e-4a25-af21-5c506193b90e" providerId="ADAL" clId="{E00F41D1-1CEF-D54A-A8A9-75254E2656A8}" dt="2026-04-09T15:28:09.863" v="95" actId="404"/>
          <ac:spMkLst>
            <pc:docMk/>
            <pc:sldMk cId="2727128001" sldId="461"/>
            <ac:spMk id="2" creationId="{C282AA4B-7894-7813-13A1-00007C702EB9}"/>
          </ac:spMkLst>
        </pc:spChg>
        <pc:spChg chg="mod">
          <ac:chgData name="Jussara Maria Sa Si Vieira (2431198)" userId="937cc800-273e-4a25-af21-5c506193b90e" providerId="ADAL" clId="{E00F41D1-1CEF-D54A-A8A9-75254E2656A8}" dt="2026-04-21T20:52:05.089" v="705" actId="5793"/>
          <ac:spMkLst>
            <pc:docMk/>
            <pc:sldMk cId="2727128001" sldId="461"/>
            <ac:spMk id="3" creationId="{C456F1E6-9AA7-1437-1B13-18764CAF174B}"/>
          </ac:spMkLst>
        </pc:spChg>
        <pc:picChg chg="add mod">
          <ac:chgData name="Jussara Maria Sa Si Vieira (2431198)" userId="937cc800-273e-4a25-af21-5c506193b90e" providerId="ADAL" clId="{E00F41D1-1CEF-D54A-A8A9-75254E2656A8}" dt="2026-04-21T20:16:26.975" v="627"/>
          <ac:picMkLst>
            <pc:docMk/>
            <pc:sldMk cId="2727128001" sldId="461"/>
            <ac:picMk id="8" creationId="{1E5610EE-43F4-6527-279B-C1BD4C8D36F6}"/>
          </ac:picMkLst>
        </pc:picChg>
      </pc:sldChg>
      <pc:sldChg chg="addSp delSp modSp mod modTransition modAnim">
        <pc:chgData name="Jussara Maria Sa Si Vieira (2431198)" userId="937cc800-273e-4a25-af21-5c506193b90e" providerId="ADAL" clId="{E00F41D1-1CEF-D54A-A8A9-75254E2656A8}" dt="2026-04-21T20:56:44.752" v="730" actId="2711"/>
        <pc:sldMkLst>
          <pc:docMk/>
          <pc:sldMk cId="4220168068" sldId="462"/>
        </pc:sldMkLst>
        <pc:spChg chg="mod">
          <ac:chgData name="Jussara Maria Sa Si Vieira (2431198)" userId="937cc800-273e-4a25-af21-5c506193b90e" providerId="ADAL" clId="{E00F41D1-1CEF-D54A-A8A9-75254E2656A8}" dt="2026-04-09T15:28:22.216" v="96" actId="2711"/>
          <ac:spMkLst>
            <pc:docMk/>
            <pc:sldMk cId="4220168068" sldId="462"/>
            <ac:spMk id="2" creationId="{FBBE460B-CB8A-716E-E201-C4C44B35AEC8}"/>
          </ac:spMkLst>
        </pc:spChg>
        <pc:spChg chg="mod">
          <ac:chgData name="Jussara Maria Sa Si Vieira (2431198)" userId="937cc800-273e-4a25-af21-5c506193b90e" providerId="ADAL" clId="{E00F41D1-1CEF-D54A-A8A9-75254E2656A8}" dt="2026-04-21T20:56:44.752" v="730" actId="2711"/>
          <ac:spMkLst>
            <pc:docMk/>
            <pc:sldMk cId="4220168068" sldId="462"/>
            <ac:spMk id="3" creationId="{2D99D699-33F5-68C7-5F68-28CF81C291A2}"/>
          </ac:spMkLst>
        </pc:spChg>
        <pc:picChg chg="add del mod">
          <ac:chgData name="Jussara Maria Sa Si Vieira (2431198)" userId="937cc800-273e-4a25-af21-5c506193b90e" providerId="ADAL" clId="{E00F41D1-1CEF-D54A-A8A9-75254E2656A8}" dt="2026-04-21T20:16:30.033" v="628"/>
          <ac:picMkLst>
            <pc:docMk/>
            <pc:sldMk cId="4220168068" sldId="462"/>
            <ac:picMk id="7" creationId="{855A7FEC-2664-CC84-2192-09C6C6A52BAE}"/>
          </ac:picMkLst>
        </pc:picChg>
        <pc:picChg chg="add mod">
          <ac:chgData name="Jussara Maria Sa Si Vieira (2431198)" userId="937cc800-273e-4a25-af21-5c506193b90e" providerId="ADAL" clId="{E00F41D1-1CEF-D54A-A8A9-75254E2656A8}" dt="2026-04-21T20:19:32.638" v="629"/>
          <ac:picMkLst>
            <pc:docMk/>
            <pc:sldMk cId="4220168068" sldId="462"/>
            <ac:picMk id="12" creationId="{CBAB81A8-01D5-6DD8-DF0D-F6B7424F929A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9611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iabetes.org.uk/guide-to-diabetes/managing-your-diabetes/testing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who.int/news-room/fact-sheets/detail/cancer" TargetMode="Externa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s://www.who.int/news-room/fact-sheets/detail/diabetes" TargetMode="External"/><Relationship Id="rId5" Type="http://schemas.openxmlformats.org/officeDocument/2006/relationships/hyperlink" Target="https://www.nhs.uk/conditions/type-2-diabetes/" TargetMode="External"/><Relationship Id="rId4" Type="http://schemas.openxmlformats.org/officeDocument/2006/relationships/hyperlink" Target="https://www.nhs.uk/conditions/skin-cancer/" TargetMode="Externa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49275" y="1340768"/>
            <a:ext cx="8050709" cy="1584176"/>
          </a:xfrm>
        </p:spPr>
        <p:txBody>
          <a:bodyPr/>
          <a:lstStyle/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Introduction to Physiology</a:t>
            </a:r>
          </a:p>
          <a:p>
            <a:pPr algn="l" eaLnBrk="1" hangingPunct="1"/>
            <a:r>
              <a:rPr lang="en-GB" altLang="en-US" sz="2800" b="1" dirty="0" err="1">
                <a:solidFill>
                  <a:schemeClr val="bg1"/>
                </a:solidFill>
              </a:rPr>
              <a:t>Assigment</a:t>
            </a:r>
            <a:r>
              <a:rPr lang="en-GB" altLang="en-US" sz="2800" b="1" dirty="0">
                <a:solidFill>
                  <a:schemeClr val="bg1"/>
                </a:solidFill>
              </a:rPr>
              <a:t> 2 – voice record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Student : 2431198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 Name: Jussara Vieira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Lecturer : Angela Wells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F7D4FE-1913-0413-0591-35ADFACAFC59}"/>
              </a:ext>
            </a:extLst>
          </p:cNvPr>
          <p:cNvSpPr txBox="1"/>
          <p:nvPr/>
        </p:nvSpPr>
        <p:spPr>
          <a:xfrm>
            <a:off x="323529" y="260648"/>
            <a:ext cx="8568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c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84"/>
    </mc:Choice>
    <mc:Fallback>
      <p:transition spd="slow" advTm="758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1B7D8-FAFA-459E-E97E-26762F067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1" dirty="0"/>
              <a:t>Skin cancer in an Elderly patient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80F13-35A9-9D38-4535-EF0C49E149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 55-year-old patient noticed changes in an existing mole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The mole increased in size and changed colour over time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After medical assessment, a biopsy confirmed early-stage melanoma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Case study: Mr.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manuel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sylva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Diagnosis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Skin cancer (non-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mreanoma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Type: basal cell carcinoma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location: face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800642-0D74-9A9D-EEA9-9EEA43A73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A468CE-6AEE-EAD3-595F-267F23235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  <p:pic>
        <p:nvPicPr>
          <p:cNvPr id="9" name="Audio 8">
            <a:extLst>
              <a:ext uri="{FF2B5EF4-FFF2-40B4-BE49-F238E27FC236}">
                <a16:creationId xmlns:a16="http://schemas.microsoft.com/office/drawing/2014/main" id="{E6F20791-BD00-DF65-B366-64A68BE4FB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154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424"/>
    </mc:Choice>
    <mc:Fallback>
      <p:transition spd="slow" advTm="474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2AA4B-7894-7813-13A1-00007C702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Skin cancer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56F1E6-9AA7-1437-1B13-18764CAF1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/>
          <a:lstStyle/>
          <a:p>
            <a:pPr marL="0" indent="0">
              <a:buNone/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What is skin cancer(nom-melanoma)?</a:t>
            </a:r>
          </a:p>
          <a:p>
            <a:r>
              <a:rPr lang="en-GB" sz="1200" b="0" i="0" dirty="0">
                <a:solidFill>
                  <a:srgbClr val="212B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Skin cancer happens when skin cells grow in an uncontrolled way</a:t>
            </a:r>
          </a:p>
          <a:p>
            <a:r>
              <a:rPr lang="en-GB" sz="1200" b="0" i="0" dirty="0">
                <a:solidFill>
                  <a:srgbClr val="212B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It usually develops after long-term damage from UV radiation</a:t>
            </a:r>
          </a:p>
          <a:p>
            <a:r>
              <a:rPr lang="en-GB" sz="1200" b="0" i="0" dirty="0">
                <a:solidFill>
                  <a:srgbClr val="212B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is one of the most common types of cancer but often preventable</a:t>
            </a:r>
          </a:p>
          <a:p>
            <a:pPr marL="0" indent="0" algn="r">
              <a:buNone/>
            </a:pPr>
            <a:r>
              <a:rPr lang="en-GB" sz="1100" dirty="0">
                <a:solidFill>
                  <a:srgbClr val="212B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National Health Service (NHS) 2024</a:t>
            </a:r>
            <a:endParaRPr lang="en-GB" sz="1100" b="0" i="0" dirty="0">
              <a:solidFill>
                <a:srgbClr val="212B3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rgbClr val="212B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Causes</a:t>
            </a:r>
          </a:p>
          <a:p>
            <a:pPr>
              <a:spcAft>
                <a:spcPts val="600"/>
              </a:spcAft>
            </a:pPr>
            <a:r>
              <a:rPr lang="en-GB" sz="1200" b="0" i="0" dirty="0">
                <a:solidFill>
                  <a:srgbClr val="212B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Skin cancer happens when skin cells grow in an uncontrolled way</a:t>
            </a:r>
          </a:p>
          <a:p>
            <a:pPr>
              <a:spcAft>
                <a:spcPts val="600"/>
              </a:spcAft>
            </a:pPr>
            <a:r>
              <a:rPr lang="en-GB" sz="1200" b="0" i="0" dirty="0">
                <a:solidFill>
                  <a:srgbClr val="212B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It usually develops after long-term damage from UV radiation</a:t>
            </a:r>
          </a:p>
          <a:p>
            <a:pPr>
              <a:spcAft>
                <a:spcPts val="600"/>
              </a:spcAft>
            </a:pPr>
            <a:r>
              <a:rPr lang="en-GB" sz="1200" b="0" i="0" dirty="0">
                <a:solidFill>
                  <a:srgbClr val="212B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is one of the most common types of cancer but often preventable</a:t>
            </a:r>
          </a:p>
          <a:p>
            <a:pPr marL="0" indent="0">
              <a:buNone/>
            </a:pPr>
            <a:br>
              <a:rPr lang="en-GB" sz="900" dirty="0"/>
            </a:b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386120-87F2-0CB9-895C-58D0C6545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4D636E-1ED8-19C0-7A0F-9F6348796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pic>
        <p:nvPicPr>
          <p:cNvPr id="8" name="Audio 7">
            <a:extLst>
              <a:ext uri="{FF2B5EF4-FFF2-40B4-BE49-F238E27FC236}">
                <a16:creationId xmlns:a16="http://schemas.microsoft.com/office/drawing/2014/main" id="{1E5610EE-43F4-6527-279B-C1BD4C8D36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128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963"/>
    </mc:Choice>
    <mc:Fallback>
      <p:transition spd="slow" advTm="52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E460B-CB8A-716E-E201-C4C44B35A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Skin cancer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9D699-33F5-68C7-5F68-28CF81C29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320480"/>
          </a:xfrm>
        </p:spPr>
        <p:txBody>
          <a:bodyPr/>
          <a:lstStyle/>
          <a:p>
            <a:pPr marL="0" indent="0" algn="l">
              <a:spcAft>
                <a:spcPts val="1800"/>
              </a:spcAft>
              <a:buNone/>
            </a:pPr>
            <a:r>
              <a:rPr lang="en-GB" sz="1200" b="1" i="0" dirty="0">
                <a:solidFill>
                  <a:srgbClr val="212B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Main symptoms of non-melanoma skin cancer:</a:t>
            </a:r>
          </a:p>
          <a:p>
            <a:pPr>
              <a:spcAft>
                <a:spcPts val="1800"/>
              </a:spcAft>
            </a:pPr>
            <a:r>
              <a:rPr lang="en-GB" sz="1200" i="0" dirty="0">
                <a:solidFill>
                  <a:srgbClr val="212B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Changes in the size, shape, or colour of moles</a:t>
            </a:r>
          </a:p>
          <a:p>
            <a:pPr>
              <a:spcAft>
                <a:spcPts val="1800"/>
              </a:spcAft>
            </a:pPr>
            <a:r>
              <a:rPr lang="en-GB" sz="1200" i="0" dirty="0">
                <a:solidFill>
                  <a:srgbClr val="212B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New skin lesions or growths</a:t>
            </a:r>
          </a:p>
          <a:p>
            <a:pPr>
              <a:spcAft>
                <a:spcPts val="1800"/>
              </a:spcAft>
            </a:pPr>
            <a:r>
              <a:rPr lang="en-GB" sz="1200" i="0" dirty="0">
                <a:solidFill>
                  <a:srgbClr val="212B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Wounds that do not heal properly</a:t>
            </a:r>
          </a:p>
          <a:p>
            <a:pPr>
              <a:spcAft>
                <a:spcPts val="1800"/>
              </a:spcAft>
            </a:pPr>
            <a:r>
              <a:rPr lang="en-GB" sz="1200" i="0" dirty="0">
                <a:solidFill>
                  <a:srgbClr val="212B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 that become itchy, painful, or bleed</a:t>
            </a:r>
          </a:p>
          <a:p>
            <a:pPr marL="0" indent="0">
              <a:spcAft>
                <a:spcPts val="1800"/>
              </a:spcAft>
              <a:buNone/>
            </a:pPr>
            <a:r>
              <a:rPr lang="en-GB" sz="1200" b="1" dirty="0">
                <a:solidFill>
                  <a:srgbClr val="212B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treatment you have will depend on:</a:t>
            </a:r>
          </a:p>
          <a:p>
            <a:pPr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diagnosis is confirmed through skin examination and biopsy</a:t>
            </a:r>
          </a:p>
          <a:p>
            <a:pPr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Treatment depends on the stage of the cancer</a:t>
            </a:r>
          </a:p>
          <a:p>
            <a:pPr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Options include surgery, radiotherapy, chemotherapy, or immunotherapy</a:t>
            </a:r>
          </a:p>
          <a:p>
            <a:pPr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Early detection improves treatment success</a:t>
            </a:r>
            <a:b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4D81FD-D130-9730-ED9C-E5428FE7F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5C0BDB-92F0-8F62-871A-0E4576E43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  <p:pic>
        <p:nvPicPr>
          <p:cNvPr id="12" name="Audio 11">
            <a:extLst>
              <a:ext uri="{FF2B5EF4-FFF2-40B4-BE49-F238E27FC236}">
                <a16:creationId xmlns:a16="http://schemas.microsoft.com/office/drawing/2014/main" id="{CBAB81A8-01D5-6DD8-DF0D-F6B7424F92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16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768"/>
    </mc:Choice>
    <mc:Fallback>
      <p:transition spd="slow" advTm="60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pPr algn="ctr"/>
            <a:r>
              <a:rPr lang="en-GB" sz="3600" b="1" dirty="0">
                <a:cs typeface="Arial" panose="020B0604020202020204" pitchFamily="34" charset="0"/>
              </a:rPr>
              <a:t>Anatomy, impact and physiology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C35443-F263-7B57-2247-B900E4E8B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Anatomy:</a:t>
            </a:r>
            <a:endParaRPr lang="en-GB" sz="1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Affects the epidermis (outer skin layer)</a:t>
            </a:r>
          </a:p>
          <a:p>
            <a:r>
              <a:rPr lang="en-GB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Visible lesion and post-surgical scar</a:t>
            </a:r>
          </a:p>
          <a:p>
            <a:r>
              <a:rPr lang="en-GB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Local sensitivity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</a:p>
          <a:p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Apperance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Risk of recurrence</a:t>
            </a:r>
          </a:p>
          <a:p>
            <a:r>
              <a:rPr lang="en-GB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Functional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Physiology:</a:t>
            </a:r>
          </a:p>
          <a:p>
            <a:r>
              <a:rPr lang="en-GB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Mild anxiety</a:t>
            </a:r>
          </a:p>
          <a:p>
            <a:r>
              <a:rPr lang="en-GB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Social isolation</a:t>
            </a:r>
          </a:p>
          <a:p>
            <a:r>
              <a:rPr lang="en-GB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Low self-esteem</a:t>
            </a:r>
          </a:p>
          <a:p>
            <a:pPr marL="0" indent="0"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Audio 10">
            <a:extLst>
              <a:ext uri="{FF2B5EF4-FFF2-40B4-BE49-F238E27FC236}">
                <a16:creationId xmlns:a16="http://schemas.microsoft.com/office/drawing/2014/main" id="{6EFF4B0C-2A93-980F-D2CB-7429DCC58B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73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420"/>
    </mc:Choice>
    <mc:Fallback>
      <p:transition spd="slow" advTm="76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924A3-1440-EE2D-BFA7-E4E87ED06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600" b="1" dirty="0"/>
              <a:t>Care Plan (1/3)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4F549-6873-A292-8A34-6B47A51402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Lifestyle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Works outdoors (e.g. construction/gardening)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Long exposure to sunlight without consistent protection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Rarely uses sunscreen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Wears short-sleeved clothing most of the time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Limited awareness about skin cancer risks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Busy lifestyle, often ignores early symptoms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Recommended changes:</a:t>
            </a:r>
          </a:p>
          <a:p>
            <a:pPr marL="0" indent="0"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Recommended changes: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Use sunscreen (SPF 30 or higher) daily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Wear protective clothing (hats, long sleeves)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Avoid sun exposure between 11am–3pm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Perform regular skin checks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Attend follow-up appointments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EB692-B9B5-A7EC-175D-C55FD2A65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6DEE0F-0A02-6D68-23C0-0B77EC1F3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  <p:pic>
        <p:nvPicPr>
          <p:cNvPr id="15" name="Audio 14">
            <a:extLst>
              <a:ext uri="{FF2B5EF4-FFF2-40B4-BE49-F238E27FC236}">
                <a16:creationId xmlns:a16="http://schemas.microsoft.com/office/drawing/2014/main" id="{DD84941D-77BC-A08C-790B-51BD470681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94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528"/>
    </mc:Choice>
    <mc:Fallback>
      <p:transition spd="slow" advTm="785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9B926-B65F-3EB5-92BB-DC40BD793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600" b="1" dirty="0"/>
              <a:t>Care Plan (2/3)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4FB70-B25A-602C-D334-08F645D20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/>
          <a:lstStyle/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Patient Routine (Before Diagnosis)</a:t>
            </a:r>
            <a:endParaRPr lang="en-GB" dirty="0">
              <a:solidFill>
                <a:srgbClr val="0070C0"/>
              </a:solidFill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Wakes up early (around 6–7am)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Works outdoors for long hours (5–8 hours daily)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High exposure to sunlight during work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Rarely uses sunscreen or protective clothing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Wears short-sleeved clothing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Does not take regular breaks in shaded areas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Does not monitor skin for changes or new moles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Limited awareness of skin cancer risks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Patient Routine (After Diagnosis)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Applies sunscreen daily (SPF 30 or higher)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Wears protective clothing (hat, long sleeves, sunglasses)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Avoids sun exposure during peak hours (11am–3pm)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Takes regular breaks in shaded areas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Checks skin regularly for changes (self-examination)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Attends follow-up appointments and screenings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Follows medical advice and treatment plan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Increased awareness of sun protection and skin health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90F66-9B7A-D4EF-7AC0-B0C0F1F98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F15D2E-B843-1BFC-9C28-E4C39C9B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  <p:pic>
        <p:nvPicPr>
          <p:cNvPr id="16" name="Audio 15">
            <a:extLst>
              <a:ext uri="{FF2B5EF4-FFF2-40B4-BE49-F238E27FC236}">
                <a16:creationId xmlns:a16="http://schemas.microsoft.com/office/drawing/2014/main" id="{B7BB2DAB-0955-E2D9-B8D3-9FBEC1D478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89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490"/>
    </mc:Choice>
    <mc:Fallback>
      <p:transition spd="slow" advTm="84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E0124-C10B-2C22-8E26-7781C9788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600" b="1" dirty="0"/>
              <a:t>Care Plan (3/3)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DB334-A7AC-B263-B902-D885AE203F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Key principles: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Confidentiality – keep patient information private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Informed consent – patient must understand and agree to treatment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Respect for autonomy – patient has the right to make decisions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Non-judgemental care – avoid blaming lifestyle choices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Duty of care – provide safe and effective treatment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Communication: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Clear communication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Easy instructions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Do not hide any information from the patient 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193C0-9C37-D32B-C845-058D81A00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2ED7D4-D58E-B110-D734-7BC6B273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  <p:pic>
        <p:nvPicPr>
          <p:cNvPr id="13" name="Audio 12">
            <a:extLst>
              <a:ext uri="{FF2B5EF4-FFF2-40B4-BE49-F238E27FC236}">
                <a16:creationId xmlns:a16="http://schemas.microsoft.com/office/drawing/2014/main" id="{46DA297E-A6FC-BA85-BE8F-30BE9C0D51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30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904"/>
    </mc:Choice>
    <mc:Fallback>
      <p:transition spd="slow" advTm="61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pPr algn="ctr"/>
            <a:r>
              <a:rPr lang="en-GB" sz="3600" b="1" dirty="0">
                <a:cs typeface="Arial" panose="020B0604020202020204" pitchFamily="34" charset="0"/>
              </a:rPr>
              <a:t>Risk factors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6307EA7-00DA-7750-8609-7051118ED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Fair skin, light hair, and light eye colour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Family history of skin cancer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Frequent sunburn, especially in childhood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Use of sunbeds (artificial UV exposure)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Outdoor occupations with long-term sun exposure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Weak immune system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Inadequate use of sun protection (e.g. no sunscreen, no protective clothing)</a:t>
            </a:r>
          </a:p>
        </p:txBody>
      </p:sp>
      <p:pic>
        <p:nvPicPr>
          <p:cNvPr id="6" name="Audio 5">
            <a:extLst>
              <a:ext uri="{FF2B5EF4-FFF2-40B4-BE49-F238E27FC236}">
                <a16:creationId xmlns:a16="http://schemas.microsoft.com/office/drawing/2014/main" id="{1D7F1620-BF5A-76C6-07BA-F8D5A0758D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72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576"/>
    </mc:Choice>
    <mc:Fallback>
      <p:transition spd="slow" advTm="40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0FCB6-E8B5-E668-6859-562592213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34A5C-AEA4-8C87-D5EF-1CD835079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Prevention &amp; Care)</a:t>
            </a:r>
          </a:p>
          <a:p>
            <a:pPr marL="0" indent="0">
              <a:buNone/>
            </a:pPr>
            <a:endParaRPr lang="en-GB" sz="1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Use sunscreen (SPF 30 or higher) daily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Avoid sun exposure between 11am and 3pm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Wear protective clothing (hats, long sleeves, sunglasses)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Avoid sunbeds completely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Perform regular skin self-checks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Attend routine skin screenings and follow-up appointments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Seek medical advice if any skin changes are noticed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C4459-B578-A402-DCF4-CAC2307B7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D60C8-0E6D-5493-15CC-220B5D39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  <p:pic>
        <p:nvPicPr>
          <p:cNvPr id="8" name="Audio 7">
            <a:extLst>
              <a:ext uri="{FF2B5EF4-FFF2-40B4-BE49-F238E27FC236}">
                <a16:creationId xmlns:a16="http://schemas.microsoft.com/office/drawing/2014/main" id="{33749549-C3C4-5200-7401-3917BCFADE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76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394"/>
    </mc:Choice>
    <mc:Fallback>
      <p:transition spd="slow" advTm="323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8604B-AC6B-0846-C825-2BEC86565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Conclusion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8C4224-F958-CB66-7629-688D5AD53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  <a:p>
            <a:r>
              <a:rPr lang="en-GB" sz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Skin cancer is a common but largely preventable condition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Early detection greatly improves treatment outcomes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UV exposure is the main modifiable risk factor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Lifestyle changes play a key role in prevention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Nurses are essential in education, support, and early identification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Patient awareness and self-checking are very important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4CF4B-AA00-001B-CFC7-69AA662BA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D03137-7AB2-2A5E-B86B-FAB9F630A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  <p:pic>
        <p:nvPicPr>
          <p:cNvPr id="12" name="Audio 11">
            <a:extLst>
              <a:ext uri="{FF2B5EF4-FFF2-40B4-BE49-F238E27FC236}">
                <a16:creationId xmlns:a16="http://schemas.microsoft.com/office/drawing/2014/main" id="{FA1CE4DF-2A5C-43EC-84A4-926EF04CFE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54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176"/>
    </mc:Choice>
    <mc:Fallback>
      <p:transition spd="slow" advTm="50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085575-4426-A9AB-0F8A-7A51209EE3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NHS (2023) Skin cancer. Available at: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https://www.nhs.uk/conditions/skin-cancer/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NHS (2023) Type 2 diabetes. Available at: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https://www.nhs.uk/conditions/type-2-diabetes/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(WHO) (2022) Diabetes fact sheet. Available at: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https://www.who.int/news-room/fact-sheets/detail/diabetes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(WHO) (2022) Cancer fact sheet. Available at: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https://www.who.int/news-room/fact-sheets/detail/cancer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Diabetes UK (2023) Blood glucose monitoring. Available at: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https://www.diabetes.org.uk/guide-to-diabetes/managing-your-diabetes/testing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Cancer Research UK (2024) Skin cancer statistics and risks. Available at: https://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www.cancerresearchuk.org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/about-cancer/skin-cancer </a:t>
            </a:r>
          </a:p>
          <a:p>
            <a:pPr marL="0" indent="0"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09/04/2026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  <p:pic>
        <p:nvPicPr>
          <p:cNvPr id="12" name="Audio 11">
            <a:extLst>
              <a:ext uri="{FF2B5EF4-FFF2-40B4-BE49-F238E27FC236}">
                <a16:creationId xmlns:a16="http://schemas.microsoft.com/office/drawing/2014/main" id="{3D1E5C5A-EAA0-D1A9-EC6F-0173DC9B60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001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16"/>
    </mc:Choice>
    <mc:Fallback>
      <p:transition spd="slow" advTm="8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17748</TotalTime>
  <Words>929</Words>
  <Application>Microsoft Macintosh PowerPoint</Application>
  <PresentationFormat>On-screen Show (4:3)</PresentationFormat>
  <Paragraphs>164</Paragraphs>
  <Slides>12</Slides>
  <Notes>1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Myriad Pro</vt:lpstr>
      <vt:lpstr>Verdana</vt:lpstr>
      <vt:lpstr>20140311PresentationUWTSDTemplate</vt:lpstr>
      <vt:lpstr>PowerPoint Presentation</vt:lpstr>
      <vt:lpstr>Skin cancer in an Elderly patient </vt:lpstr>
      <vt:lpstr>Skin cancer</vt:lpstr>
      <vt:lpstr>Skin cancer</vt:lpstr>
      <vt:lpstr>Anatomy, impact and physiology</vt:lpstr>
      <vt:lpstr>Care Plan (1/3)</vt:lpstr>
      <vt:lpstr>Care Plan (2/3)</vt:lpstr>
      <vt:lpstr>Care Plan (3/3) </vt:lpstr>
      <vt:lpstr>Risk factors</vt:lpstr>
      <vt:lpstr>Recommendations</vt:lpstr>
      <vt:lpstr>Conclusion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Jussara Maria Sa Si Vieira (2431198)</cp:lastModifiedBy>
  <cp:revision>227</cp:revision>
  <cp:lastPrinted>2018-07-09T15:27:01Z</cp:lastPrinted>
  <dcterms:created xsi:type="dcterms:W3CDTF">2002-10-07T19:43:58Z</dcterms:created>
  <dcterms:modified xsi:type="dcterms:W3CDTF">2026-04-21T20:57:53Z</dcterms:modified>
</cp:coreProperties>
</file>