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4" r:id="rId1"/>
  </p:sldMasterIdLst>
  <p:notesMasterIdLst>
    <p:notesMasterId r:id="rId9"/>
  </p:notesMasterIdLst>
  <p:sldIdLst>
    <p:sldId id="257" r:id="rId2"/>
    <p:sldId id="269" r:id="rId3"/>
    <p:sldId id="272" r:id="rId4"/>
    <p:sldId id="260" r:id="rId5"/>
    <p:sldId id="261" r:id="rId6"/>
    <p:sldId id="271" r:id="rId7"/>
    <p:sldId id="270"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3D0B1DB-C8D7-4612-8282-029AA5AE7489}" v="2735" dt="2024-11-07T15:31:43.1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0" autoAdjust="0"/>
    <p:restoredTop sz="64000" autoAdjust="0"/>
  </p:normalViewPr>
  <p:slideViewPr>
    <p:cSldViewPr snapToGrid="0">
      <p:cViewPr>
        <p:scale>
          <a:sx n="73" d="100"/>
          <a:sy n="73" d="100"/>
        </p:scale>
        <p:origin x="840" y="-1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h Ali (2119052)" userId="1b8fc953-db02-4d2e-af0d-4fda2b022f72" providerId="ADAL" clId="{B3D0B1DB-C8D7-4612-8282-029AA5AE7489}"/>
    <pc:docChg chg="undo custSel addSld delSld modSld sldOrd modMainMaster">
      <pc:chgData name="Sarah Ali (2119052)" userId="1b8fc953-db02-4d2e-af0d-4fda2b022f72" providerId="ADAL" clId="{B3D0B1DB-C8D7-4612-8282-029AA5AE7489}" dt="2024-11-07T15:39:53.724" v="8147" actId="1076"/>
      <pc:docMkLst>
        <pc:docMk/>
      </pc:docMkLst>
      <pc:sldChg chg="delSp del mod">
        <pc:chgData name="Sarah Ali (2119052)" userId="1b8fc953-db02-4d2e-af0d-4fda2b022f72" providerId="ADAL" clId="{B3D0B1DB-C8D7-4612-8282-029AA5AE7489}" dt="2024-11-03T10:00:56.123" v="422" actId="47"/>
        <pc:sldMkLst>
          <pc:docMk/>
          <pc:sldMk cId="4264186563" sldId="256"/>
        </pc:sldMkLst>
        <pc:picChg chg="del">
          <ac:chgData name="Sarah Ali (2119052)" userId="1b8fc953-db02-4d2e-af0d-4fda2b022f72" providerId="ADAL" clId="{B3D0B1DB-C8D7-4612-8282-029AA5AE7489}" dt="2024-11-03T09:58:23.734" v="421" actId="478"/>
          <ac:picMkLst>
            <pc:docMk/>
            <pc:sldMk cId="4264186563" sldId="256"/>
            <ac:picMk id="4" creationId="{3348583E-DE1D-EA3E-AA0E-3D0B033F4785}"/>
          </ac:picMkLst>
        </pc:picChg>
      </pc:sldChg>
      <pc:sldChg chg="addSp delSp modSp mod setBg delDesignElem">
        <pc:chgData name="Sarah Ali (2119052)" userId="1b8fc953-db02-4d2e-af0d-4fda2b022f72" providerId="ADAL" clId="{B3D0B1DB-C8D7-4612-8282-029AA5AE7489}" dt="2024-11-07T14:28:45.796" v="7250"/>
        <pc:sldMkLst>
          <pc:docMk/>
          <pc:sldMk cId="169602642" sldId="257"/>
        </pc:sldMkLst>
        <pc:spChg chg="mod">
          <ac:chgData name="Sarah Ali (2119052)" userId="1b8fc953-db02-4d2e-af0d-4fda2b022f72" providerId="ADAL" clId="{B3D0B1DB-C8D7-4612-8282-029AA5AE7489}" dt="2024-11-03T10:17:29.611" v="519" actId="27636"/>
          <ac:spMkLst>
            <pc:docMk/>
            <pc:sldMk cId="169602642" sldId="257"/>
            <ac:spMk id="2" creationId="{B18322F9-0536-E836-4129-0C0368757956}"/>
          </ac:spMkLst>
        </pc:spChg>
        <pc:spChg chg="mod">
          <ac:chgData name="Sarah Ali (2119052)" userId="1b8fc953-db02-4d2e-af0d-4fda2b022f72" providerId="ADAL" clId="{B3D0B1DB-C8D7-4612-8282-029AA5AE7489}" dt="2024-11-07T13:02:34.137" v="5300" actId="313"/>
          <ac:spMkLst>
            <pc:docMk/>
            <pc:sldMk cId="169602642" sldId="257"/>
            <ac:spMk id="3" creationId="{A34D9E03-52BC-93C8-EBD1-EC0C3870BB64}"/>
          </ac:spMkLst>
        </pc:spChg>
        <pc:spChg chg="add del">
          <ac:chgData name="Sarah Ali (2119052)" userId="1b8fc953-db02-4d2e-af0d-4fda2b022f72" providerId="ADAL" clId="{B3D0B1DB-C8D7-4612-8282-029AA5AE7489}" dt="2024-11-03T10:16:34.704" v="508" actId="26606"/>
          <ac:spMkLst>
            <pc:docMk/>
            <pc:sldMk cId="169602642" sldId="257"/>
            <ac:spMk id="8" creationId="{0A46F010-D160-4609-8979-FFD8C1EA6C43}"/>
          </ac:spMkLst>
        </pc:spChg>
        <pc:spChg chg="add del">
          <ac:chgData name="Sarah Ali (2119052)" userId="1b8fc953-db02-4d2e-af0d-4fda2b022f72" providerId="ADAL" clId="{B3D0B1DB-C8D7-4612-8282-029AA5AE7489}" dt="2024-11-03T10:16:34.704" v="508" actId="26606"/>
          <ac:spMkLst>
            <pc:docMk/>
            <pc:sldMk cId="169602642" sldId="257"/>
            <ac:spMk id="10" creationId="{81B8C4F6-C3AC-4C94-8EC7-E4F7B7E9CDB6}"/>
          </ac:spMkLst>
        </pc:spChg>
        <pc:spChg chg="add del">
          <ac:chgData name="Sarah Ali (2119052)" userId="1b8fc953-db02-4d2e-af0d-4fda2b022f72" providerId="ADAL" clId="{B3D0B1DB-C8D7-4612-8282-029AA5AE7489}" dt="2024-11-03T10:16:34.704" v="508" actId="26606"/>
          <ac:spMkLst>
            <pc:docMk/>
            <pc:sldMk cId="169602642" sldId="257"/>
            <ac:spMk id="40" creationId="{91328346-8BAD-4616-B50B-5CFDA5648D6A}"/>
          </ac:spMkLst>
        </pc:spChg>
        <pc:spChg chg="add del">
          <ac:chgData name="Sarah Ali (2119052)" userId="1b8fc953-db02-4d2e-af0d-4fda2b022f72" providerId="ADAL" clId="{B3D0B1DB-C8D7-4612-8282-029AA5AE7489}" dt="2024-11-03T10:16:34.627" v="507" actId="26606"/>
          <ac:spMkLst>
            <pc:docMk/>
            <pc:sldMk cId="169602642" sldId="257"/>
            <ac:spMk id="45" creationId="{CD306B45-25EE-434D-ABA9-A27B79320CFF}"/>
          </ac:spMkLst>
        </pc:spChg>
        <pc:spChg chg="add del">
          <ac:chgData name="Sarah Ali (2119052)" userId="1b8fc953-db02-4d2e-af0d-4fda2b022f72" providerId="ADAL" clId="{B3D0B1DB-C8D7-4612-8282-029AA5AE7489}" dt="2024-11-03T10:16:34.627" v="507" actId="26606"/>
          <ac:spMkLst>
            <pc:docMk/>
            <pc:sldMk cId="169602642" sldId="257"/>
            <ac:spMk id="47" creationId="{0A42F85E-4939-431E-8B4A-EC07C8E0AB65}"/>
          </ac:spMkLst>
        </pc:spChg>
        <pc:spChg chg="add del">
          <ac:chgData name="Sarah Ali (2119052)" userId="1b8fc953-db02-4d2e-af0d-4fda2b022f72" providerId="ADAL" clId="{B3D0B1DB-C8D7-4612-8282-029AA5AE7489}" dt="2024-11-03T10:16:45.770" v="510"/>
          <ac:spMkLst>
            <pc:docMk/>
            <pc:sldMk cId="169602642" sldId="257"/>
            <ac:spMk id="76" creationId="{0A46F010-D160-4609-8979-FFD8C1EA6C43}"/>
          </ac:spMkLst>
        </pc:spChg>
        <pc:spChg chg="add del">
          <ac:chgData name="Sarah Ali (2119052)" userId="1b8fc953-db02-4d2e-af0d-4fda2b022f72" providerId="ADAL" clId="{B3D0B1DB-C8D7-4612-8282-029AA5AE7489}" dt="2024-11-03T10:16:45.770" v="510"/>
          <ac:spMkLst>
            <pc:docMk/>
            <pc:sldMk cId="169602642" sldId="257"/>
            <ac:spMk id="77" creationId="{91328346-8BAD-4616-B50B-5CFDA5648D6A}"/>
          </ac:spMkLst>
        </pc:spChg>
        <pc:spChg chg="add del">
          <ac:chgData name="Sarah Ali (2119052)" userId="1b8fc953-db02-4d2e-af0d-4fda2b022f72" providerId="ADAL" clId="{B3D0B1DB-C8D7-4612-8282-029AA5AE7489}" dt="2024-11-03T10:16:45.770" v="510"/>
          <ac:spMkLst>
            <pc:docMk/>
            <pc:sldMk cId="169602642" sldId="257"/>
            <ac:spMk id="78" creationId="{81B8C4F6-C3AC-4C94-8EC7-E4F7B7E9CDB6}"/>
          </ac:spMkLst>
        </pc:spChg>
        <pc:grpChg chg="add del">
          <ac:chgData name="Sarah Ali (2119052)" userId="1b8fc953-db02-4d2e-af0d-4fda2b022f72" providerId="ADAL" clId="{B3D0B1DB-C8D7-4612-8282-029AA5AE7489}" dt="2024-11-03T10:16:34.704" v="508" actId="26606"/>
          <ac:grpSpMkLst>
            <pc:docMk/>
            <pc:sldMk cId="169602642" sldId="257"/>
            <ac:grpSpMk id="12" creationId="{0B789310-9859-4942-98C8-3D2F12AAAE73}"/>
          </ac:grpSpMkLst>
        </pc:grpChg>
        <pc:grpChg chg="add del">
          <ac:chgData name="Sarah Ali (2119052)" userId="1b8fc953-db02-4d2e-af0d-4fda2b022f72" providerId="ADAL" clId="{B3D0B1DB-C8D7-4612-8282-029AA5AE7489}" dt="2024-11-03T10:16:34.704" v="508" actId="26606"/>
          <ac:grpSpMkLst>
            <pc:docMk/>
            <pc:sldMk cId="169602642" sldId="257"/>
            <ac:grpSpMk id="26" creationId="{6F1CEC7A-E419-4950-AA57-B00546C29CAF}"/>
          </ac:grpSpMkLst>
        </pc:grpChg>
        <pc:grpChg chg="add del">
          <ac:chgData name="Sarah Ali (2119052)" userId="1b8fc953-db02-4d2e-af0d-4fda2b022f72" providerId="ADAL" clId="{B3D0B1DB-C8D7-4612-8282-029AA5AE7489}" dt="2024-11-03T10:16:34.627" v="507" actId="26606"/>
          <ac:grpSpMkLst>
            <pc:docMk/>
            <pc:sldMk cId="169602642" sldId="257"/>
            <ac:grpSpMk id="51" creationId="{5D2B17EF-74EB-4C33-B2E2-8E727B2E7D68}"/>
          </ac:grpSpMkLst>
        </pc:grpChg>
        <pc:grpChg chg="add del">
          <ac:chgData name="Sarah Ali (2119052)" userId="1b8fc953-db02-4d2e-af0d-4fda2b022f72" providerId="ADAL" clId="{B3D0B1DB-C8D7-4612-8282-029AA5AE7489}" dt="2024-11-03T10:16:45.770" v="510"/>
          <ac:grpSpMkLst>
            <pc:docMk/>
            <pc:sldMk cId="169602642" sldId="257"/>
            <ac:grpSpMk id="79" creationId="{0B789310-9859-4942-98C8-3D2F12AAAE73}"/>
          </ac:grpSpMkLst>
        </pc:grpChg>
        <pc:grpChg chg="add del">
          <ac:chgData name="Sarah Ali (2119052)" userId="1b8fc953-db02-4d2e-af0d-4fda2b022f72" providerId="ADAL" clId="{B3D0B1DB-C8D7-4612-8282-029AA5AE7489}" dt="2024-11-03T10:16:45.770" v="510"/>
          <ac:grpSpMkLst>
            <pc:docMk/>
            <pc:sldMk cId="169602642" sldId="257"/>
            <ac:grpSpMk id="91" creationId="{6F1CEC7A-E419-4950-AA57-B00546C29CAF}"/>
          </ac:grpSpMkLst>
        </pc:grpChg>
        <pc:picChg chg="add del mod">
          <ac:chgData name="Sarah Ali (2119052)" userId="1b8fc953-db02-4d2e-af0d-4fda2b022f72" providerId="ADAL" clId="{B3D0B1DB-C8D7-4612-8282-029AA5AE7489}" dt="2024-11-03T12:49:00.616" v="1793" actId="478"/>
          <ac:picMkLst>
            <pc:docMk/>
            <pc:sldMk cId="169602642" sldId="257"/>
            <ac:picMk id="4" creationId="{4B26134C-E16A-DF36-C91E-1877F0A80286}"/>
          </ac:picMkLst>
        </pc:picChg>
        <pc:cxnChg chg="add del">
          <ac:chgData name="Sarah Ali (2119052)" userId="1b8fc953-db02-4d2e-af0d-4fda2b022f72" providerId="ADAL" clId="{B3D0B1DB-C8D7-4612-8282-029AA5AE7489}" dt="2024-11-03T10:16:34.627" v="507" actId="26606"/>
          <ac:cxnSpMkLst>
            <pc:docMk/>
            <pc:sldMk cId="169602642" sldId="257"/>
            <ac:cxnSpMk id="49" creationId="{27EBB3F9-D6F7-4F6A-8843-9FEBA15E4969}"/>
          </ac:cxnSpMkLst>
        </pc:cxnChg>
      </pc:sldChg>
      <pc:sldChg chg="addSp modSp del mod">
        <pc:chgData name="Sarah Ali (2119052)" userId="1b8fc953-db02-4d2e-af0d-4fda2b022f72" providerId="ADAL" clId="{B3D0B1DB-C8D7-4612-8282-029AA5AE7489}" dt="2024-11-03T12:35:21.444" v="1527" actId="47"/>
        <pc:sldMkLst>
          <pc:docMk/>
          <pc:sldMk cId="1295474283" sldId="258"/>
        </pc:sldMkLst>
        <pc:spChg chg="mod">
          <ac:chgData name="Sarah Ali (2119052)" userId="1b8fc953-db02-4d2e-af0d-4fda2b022f72" providerId="ADAL" clId="{B3D0B1DB-C8D7-4612-8282-029AA5AE7489}" dt="2024-11-03T10:26:28.654" v="641" actId="2711"/>
          <ac:spMkLst>
            <pc:docMk/>
            <pc:sldMk cId="1295474283" sldId="258"/>
            <ac:spMk id="2" creationId="{7D876A04-EB39-DFCA-3E9A-612652F87158}"/>
          </ac:spMkLst>
        </pc:spChg>
        <pc:spChg chg="mod">
          <ac:chgData name="Sarah Ali (2119052)" userId="1b8fc953-db02-4d2e-af0d-4fda2b022f72" providerId="ADAL" clId="{B3D0B1DB-C8D7-4612-8282-029AA5AE7489}" dt="2024-11-03T12:35:18.468" v="1526" actId="20577"/>
          <ac:spMkLst>
            <pc:docMk/>
            <pc:sldMk cId="1295474283" sldId="258"/>
            <ac:spMk id="3" creationId="{DB0512A5-DE74-C457-0650-0655A84CED12}"/>
          </ac:spMkLst>
        </pc:spChg>
        <pc:picChg chg="add mod">
          <ac:chgData name="Sarah Ali (2119052)" userId="1b8fc953-db02-4d2e-af0d-4fda2b022f72" providerId="ADAL" clId="{B3D0B1DB-C8D7-4612-8282-029AA5AE7489}" dt="2024-11-03T10:52:29.750" v="1001" actId="1038"/>
          <ac:picMkLst>
            <pc:docMk/>
            <pc:sldMk cId="1295474283" sldId="258"/>
            <ac:picMk id="4" creationId="{DB14789C-F814-5952-9E05-83B453FF2A25}"/>
          </ac:picMkLst>
        </pc:picChg>
      </pc:sldChg>
      <pc:sldChg chg="addSp delSp modSp new del mod setBg">
        <pc:chgData name="Sarah Ali (2119052)" userId="1b8fc953-db02-4d2e-af0d-4fda2b022f72" providerId="ADAL" clId="{B3D0B1DB-C8D7-4612-8282-029AA5AE7489}" dt="2024-11-07T15:32:18.332" v="7745" actId="47"/>
        <pc:sldMkLst>
          <pc:docMk/>
          <pc:sldMk cId="2295630082" sldId="259"/>
        </pc:sldMkLst>
        <pc:spChg chg="mod">
          <ac:chgData name="Sarah Ali (2119052)" userId="1b8fc953-db02-4d2e-af0d-4fda2b022f72" providerId="ADAL" clId="{B3D0B1DB-C8D7-4612-8282-029AA5AE7489}" dt="2024-11-07T15:20:02.239" v="7558" actId="20577"/>
          <ac:spMkLst>
            <pc:docMk/>
            <pc:sldMk cId="2295630082" sldId="259"/>
            <ac:spMk id="2" creationId="{1726A275-FBD6-BBAC-D4E0-D53F1B63D4A0}"/>
          </ac:spMkLst>
        </pc:spChg>
        <pc:spChg chg="mod">
          <ac:chgData name="Sarah Ali (2119052)" userId="1b8fc953-db02-4d2e-af0d-4fda2b022f72" providerId="ADAL" clId="{B3D0B1DB-C8D7-4612-8282-029AA5AE7489}" dt="2024-11-07T14:18:30.159" v="7141" actId="20577"/>
          <ac:spMkLst>
            <pc:docMk/>
            <pc:sldMk cId="2295630082" sldId="259"/>
            <ac:spMk id="3" creationId="{2B456719-79E1-5E1C-0FAC-AF1F2B1F1A77}"/>
          </ac:spMkLst>
        </pc:spChg>
        <pc:picChg chg="add del mod">
          <ac:chgData name="Sarah Ali (2119052)" userId="1b8fc953-db02-4d2e-af0d-4fda2b022f72" providerId="ADAL" clId="{B3D0B1DB-C8D7-4612-8282-029AA5AE7489}" dt="2024-11-04T09:22:47.826" v="4953" actId="478"/>
          <ac:picMkLst>
            <pc:docMk/>
            <pc:sldMk cId="2295630082" sldId="259"/>
            <ac:picMk id="4" creationId="{B3344485-5CAB-EE92-155D-4A60ECC4744F}"/>
          </ac:picMkLst>
        </pc:picChg>
      </pc:sldChg>
      <pc:sldChg chg="addSp delSp modSp new mod ord setBg">
        <pc:chgData name="Sarah Ali (2119052)" userId="1b8fc953-db02-4d2e-af0d-4fda2b022f72" providerId="ADAL" clId="{B3D0B1DB-C8D7-4612-8282-029AA5AE7489}" dt="2024-11-07T14:36:16.982" v="7327" actId="14100"/>
        <pc:sldMkLst>
          <pc:docMk/>
          <pc:sldMk cId="2885083396" sldId="260"/>
        </pc:sldMkLst>
        <pc:spChg chg="mod">
          <ac:chgData name="Sarah Ali (2119052)" userId="1b8fc953-db02-4d2e-af0d-4fda2b022f72" providerId="ADAL" clId="{B3D0B1DB-C8D7-4612-8282-029AA5AE7489}" dt="2024-11-07T14:36:16.982" v="7327" actId="14100"/>
          <ac:spMkLst>
            <pc:docMk/>
            <pc:sldMk cId="2885083396" sldId="260"/>
            <ac:spMk id="2" creationId="{A6736F4B-FF57-431C-139E-B3CE9051C108}"/>
          </ac:spMkLst>
        </pc:spChg>
        <pc:spChg chg="del mod">
          <ac:chgData name="Sarah Ali (2119052)" userId="1b8fc953-db02-4d2e-af0d-4fda2b022f72" providerId="ADAL" clId="{B3D0B1DB-C8D7-4612-8282-029AA5AE7489}" dt="2024-11-03T12:45:19.795" v="1718" actId="12084"/>
          <ac:spMkLst>
            <pc:docMk/>
            <pc:sldMk cId="2885083396" sldId="260"/>
            <ac:spMk id="3" creationId="{B90C4C39-2A5B-1D24-A2EB-B692D35D84E0}"/>
          </ac:spMkLst>
        </pc:spChg>
        <pc:graphicFrameChg chg="add del modGraphic">
          <ac:chgData name="Sarah Ali (2119052)" userId="1b8fc953-db02-4d2e-af0d-4fda2b022f72" providerId="ADAL" clId="{B3D0B1DB-C8D7-4612-8282-029AA5AE7489}" dt="2024-11-03T12:44:38.441" v="1717" actId="1032"/>
          <ac:graphicFrameMkLst>
            <pc:docMk/>
            <pc:sldMk cId="2885083396" sldId="260"/>
            <ac:graphicFrameMk id="5" creationId="{48BCCF7B-B2C5-7FA6-5240-AC25FAB40924}"/>
          </ac:graphicFrameMkLst>
        </pc:graphicFrameChg>
        <pc:graphicFrameChg chg="add mod">
          <ac:chgData name="Sarah Ali (2119052)" userId="1b8fc953-db02-4d2e-af0d-4fda2b022f72" providerId="ADAL" clId="{B3D0B1DB-C8D7-4612-8282-029AA5AE7489}" dt="2024-11-07T14:19:53.160" v="7153" actId="20577"/>
          <ac:graphicFrameMkLst>
            <pc:docMk/>
            <pc:sldMk cId="2885083396" sldId="260"/>
            <ac:graphicFrameMk id="6" creationId="{35CAC219-65F0-689F-0263-33EEFA9AEAB2}"/>
          </ac:graphicFrameMkLst>
        </pc:graphicFrameChg>
        <pc:picChg chg="add del mod">
          <ac:chgData name="Sarah Ali (2119052)" userId="1b8fc953-db02-4d2e-af0d-4fda2b022f72" providerId="ADAL" clId="{B3D0B1DB-C8D7-4612-8282-029AA5AE7489}" dt="2024-11-04T09:22:51.566" v="4954" actId="478"/>
          <ac:picMkLst>
            <pc:docMk/>
            <pc:sldMk cId="2885083396" sldId="260"/>
            <ac:picMk id="4" creationId="{888353EC-BA0D-2EB4-E234-15AE18AC3B8F}"/>
          </ac:picMkLst>
        </pc:picChg>
      </pc:sldChg>
      <pc:sldChg chg="addSp delSp modSp new mod setBg">
        <pc:chgData name="Sarah Ali (2119052)" userId="1b8fc953-db02-4d2e-af0d-4fda2b022f72" providerId="ADAL" clId="{B3D0B1DB-C8D7-4612-8282-029AA5AE7489}" dt="2024-11-07T15:39:53.724" v="8147" actId="1076"/>
        <pc:sldMkLst>
          <pc:docMk/>
          <pc:sldMk cId="813157691" sldId="261"/>
        </pc:sldMkLst>
        <pc:spChg chg="mod">
          <ac:chgData name="Sarah Ali (2119052)" userId="1b8fc953-db02-4d2e-af0d-4fda2b022f72" providerId="ADAL" clId="{B3D0B1DB-C8D7-4612-8282-029AA5AE7489}" dt="2024-11-07T15:36:39.289" v="7928" actId="20577"/>
          <ac:spMkLst>
            <pc:docMk/>
            <pc:sldMk cId="813157691" sldId="261"/>
            <ac:spMk id="2" creationId="{FEF9829F-2DD2-8C75-B80C-729C9AEC247C}"/>
          </ac:spMkLst>
        </pc:spChg>
        <pc:spChg chg="del mod">
          <ac:chgData name="Sarah Ali (2119052)" userId="1b8fc953-db02-4d2e-af0d-4fda2b022f72" providerId="ADAL" clId="{B3D0B1DB-C8D7-4612-8282-029AA5AE7489}" dt="2024-11-03T12:39:58.609" v="1673" actId="12084"/>
          <ac:spMkLst>
            <pc:docMk/>
            <pc:sldMk cId="813157691" sldId="261"/>
            <ac:spMk id="3" creationId="{7C1425E4-081D-752E-1881-4C6ADEB33999}"/>
          </ac:spMkLst>
        </pc:spChg>
        <pc:spChg chg="add del mod">
          <ac:chgData name="Sarah Ali (2119052)" userId="1b8fc953-db02-4d2e-af0d-4fda2b022f72" providerId="ADAL" clId="{B3D0B1DB-C8D7-4612-8282-029AA5AE7489}" dt="2024-11-03T12:41:28.344" v="1686"/>
          <ac:spMkLst>
            <pc:docMk/>
            <pc:sldMk cId="813157691" sldId="261"/>
            <ac:spMk id="6" creationId="{1BCCB37C-B013-EB40-39A3-16814B81A6C3}"/>
          </ac:spMkLst>
        </pc:spChg>
        <pc:spChg chg="add mod">
          <ac:chgData name="Sarah Ali (2119052)" userId="1b8fc953-db02-4d2e-af0d-4fda2b022f72" providerId="ADAL" clId="{B3D0B1DB-C8D7-4612-8282-029AA5AE7489}" dt="2024-11-07T15:39:53.724" v="8147" actId="1076"/>
          <ac:spMkLst>
            <pc:docMk/>
            <pc:sldMk cId="813157691" sldId="261"/>
            <ac:spMk id="7" creationId="{5460DC13-839C-2BDB-94D9-6A67AF926D6A}"/>
          </ac:spMkLst>
        </pc:spChg>
        <pc:graphicFrameChg chg="add mod">
          <ac:chgData name="Sarah Ali (2119052)" userId="1b8fc953-db02-4d2e-af0d-4fda2b022f72" providerId="ADAL" clId="{B3D0B1DB-C8D7-4612-8282-029AA5AE7489}" dt="2024-11-07T15:34:04.351" v="7801" actId="1076"/>
          <ac:graphicFrameMkLst>
            <pc:docMk/>
            <pc:sldMk cId="813157691" sldId="261"/>
            <ac:graphicFrameMk id="5" creationId="{DF82B82E-E4AA-1A29-0D33-5AA62FFC5EAB}"/>
          </ac:graphicFrameMkLst>
        </pc:graphicFrameChg>
        <pc:picChg chg="add del mod">
          <ac:chgData name="Sarah Ali (2119052)" userId="1b8fc953-db02-4d2e-af0d-4fda2b022f72" providerId="ADAL" clId="{B3D0B1DB-C8D7-4612-8282-029AA5AE7489}" dt="2024-11-04T09:22:56.252" v="4955" actId="478"/>
          <ac:picMkLst>
            <pc:docMk/>
            <pc:sldMk cId="813157691" sldId="261"/>
            <ac:picMk id="4" creationId="{8BD898E5-B442-4017-869F-43125832D3BC}"/>
          </ac:picMkLst>
        </pc:picChg>
      </pc:sldChg>
      <pc:sldChg chg="modSp new del mod">
        <pc:chgData name="Sarah Ali (2119052)" userId="1b8fc953-db02-4d2e-af0d-4fda2b022f72" providerId="ADAL" clId="{B3D0B1DB-C8D7-4612-8282-029AA5AE7489}" dt="2024-11-03T10:58:00.975" v="1135" actId="47"/>
        <pc:sldMkLst>
          <pc:docMk/>
          <pc:sldMk cId="1446557405" sldId="262"/>
        </pc:sldMkLst>
        <pc:spChg chg="mod">
          <ac:chgData name="Sarah Ali (2119052)" userId="1b8fc953-db02-4d2e-af0d-4fda2b022f72" providerId="ADAL" clId="{B3D0B1DB-C8D7-4612-8282-029AA5AE7489}" dt="2024-11-03T10:17:29.186" v="518"/>
          <ac:spMkLst>
            <pc:docMk/>
            <pc:sldMk cId="1446557405" sldId="262"/>
            <ac:spMk id="2" creationId="{F844041A-3672-F0E0-DE87-25B0E636D2E7}"/>
          </ac:spMkLst>
        </pc:spChg>
        <pc:spChg chg="mod">
          <ac:chgData name="Sarah Ali (2119052)" userId="1b8fc953-db02-4d2e-af0d-4fda2b022f72" providerId="ADAL" clId="{B3D0B1DB-C8D7-4612-8282-029AA5AE7489}" dt="2024-11-03T10:17:29.186" v="518"/>
          <ac:spMkLst>
            <pc:docMk/>
            <pc:sldMk cId="1446557405" sldId="262"/>
            <ac:spMk id="3" creationId="{AAB3A600-AF3A-2857-8AC9-95B4DD79FE48}"/>
          </ac:spMkLst>
        </pc:spChg>
      </pc:sldChg>
      <pc:sldChg chg="modSp new del mod">
        <pc:chgData name="Sarah Ali (2119052)" userId="1b8fc953-db02-4d2e-af0d-4fda2b022f72" providerId="ADAL" clId="{B3D0B1DB-C8D7-4612-8282-029AA5AE7489}" dt="2024-11-03T10:56:19.178" v="1132" actId="47"/>
        <pc:sldMkLst>
          <pc:docMk/>
          <pc:sldMk cId="3629360323" sldId="263"/>
        </pc:sldMkLst>
        <pc:spChg chg="mod">
          <ac:chgData name="Sarah Ali (2119052)" userId="1b8fc953-db02-4d2e-af0d-4fda2b022f72" providerId="ADAL" clId="{B3D0B1DB-C8D7-4612-8282-029AA5AE7489}" dt="2024-11-03T10:17:29.186" v="518"/>
          <ac:spMkLst>
            <pc:docMk/>
            <pc:sldMk cId="3629360323" sldId="263"/>
            <ac:spMk id="2" creationId="{0418F1BB-FB66-E249-8FB2-6FEF9C20B244}"/>
          </ac:spMkLst>
        </pc:spChg>
        <pc:spChg chg="mod">
          <ac:chgData name="Sarah Ali (2119052)" userId="1b8fc953-db02-4d2e-af0d-4fda2b022f72" providerId="ADAL" clId="{B3D0B1DB-C8D7-4612-8282-029AA5AE7489}" dt="2024-11-03T10:17:29.186" v="518"/>
          <ac:spMkLst>
            <pc:docMk/>
            <pc:sldMk cId="3629360323" sldId="263"/>
            <ac:spMk id="3" creationId="{7E2E8F7C-C3E8-815E-2C70-B0A39C513726}"/>
          </ac:spMkLst>
        </pc:spChg>
      </pc:sldChg>
      <pc:sldChg chg="modSp new del mod">
        <pc:chgData name="Sarah Ali (2119052)" userId="1b8fc953-db02-4d2e-af0d-4fda2b022f72" providerId="ADAL" clId="{B3D0B1DB-C8D7-4612-8282-029AA5AE7489}" dt="2024-11-03T12:34:20.596" v="1523" actId="47"/>
        <pc:sldMkLst>
          <pc:docMk/>
          <pc:sldMk cId="154442881" sldId="264"/>
        </pc:sldMkLst>
        <pc:spChg chg="mod">
          <ac:chgData name="Sarah Ali (2119052)" userId="1b8fc953-db02-4d2e-af0d-4fda2b022f72" providerId="ADAL" clId="{B3D0B1DB-C8D7-4612-8282-029AA5AE7489}" dt="2024-11-03T10:17:29.186" v="518"/>
          <ac:spMkLst>
            <pc:docMk/>
            <pc:sldMk cId="154442881" sldId="264"/>
            <ac:spMk id="2" creationId="{1028EC6E-0A26-8307-B4CB-C25F02889D76}"/>
          </ac:spMkLst>
        </pc:spChg>
        <pc:spChg chg="mod">
          <ac:chgData name="Sarah Ali (2119052)" userId="1b8fc953-db02-4d2e-af0d-4fda2b022f72" providerId="ADAL" clId="{B3D0B1DB-C8D7-4612-8282-029AA5AE7489}" dt="2024-11-03T12:34:17.905" v="1522" actId="20577"/>
          <ac:spMkLst>
            <pc:docMk/>
            <pc:sldMk cId="154442881" sldId="264"/>
            <ac:spMk id="3" creationId="{A6D55BA1-2BA0-842E-A9BA-8D526F9D643C}"/>
          </ac:spMkLst>
        </pc:spChg>
      </pc:sldChg>
      <pc:sldChg chg="modSp new del mod">
        <pc:chgData name="Sarah Ali (2119052)" userId="1b8fc953-db02-4d2e-af0d-4fda2b022f72" providerId="ADAL" clId="{B3D0B1DB-C8D7-4612-8282-029AA5AE7489}" dt="2024-11-03T10:32:06.190" v="696" actId="47"/>
        <pc:sldMkLst>
          <pc:docMk/>
          <pc:sldMk cId="3861869953" sldId="265"/>
        </pc:sldMkLst>
        <pc:spChg chg="mod">
          <ac:chgData name="Sarah Ali (2119052)" userId="1b8fc953-db02-4d2e-af0d-4fda2b022f72" providerId="ADAL" clId="{B3D0B1DB-C8D7-4612-8282-029AA5AE7489}" dt="2024-11-03T10:17:29.186" v="518"/>
          <ac:spMkLst>
            <pc:docMk/>
            <pc:sldMk cId="3861869953" sldId="265"/>
            <ac:spMk id="2" creationId="{067FC6C8-ACE0-82A9-AB3A-3D1FD535087A}"/>
          </ac:spMkLst>
        </pc:spChg>
        <pc:spChg chg="mod">
          <ac:chgData name="Sarah Ali (2119052)" userId="1b8fc953-db02-4d2e-af0d-4fda2b022f72" providerId="ADAL" clId="{B3D0B1DB-C8D7-4612-8282-029AA5AE7489}" dt="2024-11-03T10:17:29.186" v="518"/>
          <ac:spMkLst>
            <pc:docMk/>
            <pc:sldMk cId="3861869953" sldId="265"/>
            <ac:spMk id="3" creationId="{3122E42B-DC52-6D12-D2E8-9B551370F426}"/>
          </ac:spMkLst>
        </pc:spChg>
      </pc:sldChg>
      <pc:sldChg chg="modSp new del mod">
        <pc:chgData name="Sarah Ali (2119052)" userId="1b8fc953-db02-4d2e-af0d-4fda2b022f72" providerId="ADAL" clId="{B3D0B1DB-C8D7-4612-8282-029AA5AE7489}" dt="2024-11-03T10:32:44.458" v="698" actId="47"/>
        <pc:sldMkLst>
          <pc:docMk/>
          <pc:sldMk cId="4145935585" sldId="266"/>
        </pc:sldMkLst>
        <pc:spChg chg="mod">
          <ac:chgData name="Sarah Ali (2119052)" userId="1b8fc953-db02-4d2e-af0d-4fda2b022f72" providerId="ADAL" clId="{B3D0B1DB-C8D7-4612-8282-029AA5AE7489}" dt="2024-11-03T10:17:29.186" v="518"/>
          <ac:spMkLst>
            <pc:docMk/>
            <pc:sldMk cId="4145935585" sldId="266"/>
            <ac:spMk id="2" creationId="{0B69F89B-2675-0606-8C4F-4F304D3DC829}"/>
          </ac:spMkLst>
        </pc:spChg>
        <pc:spChg chg="mod">
          <ac:chgData name="Sarah Ali (2119052)" userId="1b8fc953-db02-4d2e-af0d-4fda2b022f72" providerId="ADAL" clId="{B3D0B1DB-C8D7-4612-8282-029AA5AE7489}" dt="2024-11-03T10:32:41.050" v="697" actId="20577"/>
          <ac:spMkLst>
            <pc:docMk/>
            <pc:sldMk cId="4145935585" sldId="266"/>
            <ac:spMk id="3" creationId="{868A10F6-DF7C-B4A1-C60A-2021A1D0575A}"/>
          </ac:spMkLst>
        </pc:spChg>
      </pc:sldChg>
      <pc:sldChg chg="addSp delSp modSp new del mod setBg setClrOvrMap modNotesTx">
        <pc:chgData name="Sarah Ali (2119052)" userId="1b8fc953-db02-4d2e-af0d-4fda2b022f72" providerId="ADAL" clId="{B3D0B1DB-C8D7-4612-8282-029AA5AE7489}" dt="2024-11-07T15:21:48.411" v="7561" actId="47"/>
        <pc:sldMkLst>
          <pc:docMk/>
          <pc:sldMk cId="255870100" sldId="267"/>
        </pc:sldMkLst>
        <pc:spChg chg="del mod">
          <ac:chgData name="Sarah Ali (2119052)" userId="1b8fc953-db02-4d2e-af0d-4fda2b022f72" providerId="ADAL" clId="{B3D0B1DB-C8D7-4612-8282-029AA5AE7489}" dt="2024-11-03T12:47:10.699" v="1745" actId="478"/>
          <ac:spMkLst>
            <pc:docMk/>
            <pc:sldMk cId="255870100" sldId="267"/>
            <ac:spMk id="2" creationId="{DAA5B23A-719C-BCA7-BDB7-C8182AEA2FAA}"/>
          </ac:spMkLst>
        </pc:spChg>
        <pc:spChg chg="del mod">
          <ac:chgData name="Sarah Ali (2119052)" userId="1b8fc953-db02-4d2e-af0d-4fda2b022f72" providerId="ADAL" clId="{B3D0B1DB-C8D7-4612-8282-029AA5AE7489}" dt="2024-11-03T12:46:41.772" v="1722" actId="26606"/>
          <ac:spMkLst>
            <pc:docMk/>
            <pc:sldMk cId="255870100" sldId="267"/>
            <ac:spMk id="3" creationId="{E47A2058-4B91-9503-3A9D-1AF5A056CC43}"/>
          </ac:spMkLst>
        </pc:spChg>
        <pc:spChg chg="add del mod">
          <ac:chgData name="Sarah Ali (2119052)" userId="1b8fc953-db02-4d2e-af0d-4fda2b022f72" providerId="ADAL" clId="{B3D0B1DB-C8D7-4612-8282-029AA5AE7489}" dt="2024-11-07T13:29:58.103" v="5916" actId="478"/>
          <ac:spMkLst>
            <pc:docMk/>
            <pc:sldMk cId="255870100" sldId="267"/>
            <ac:spMk id="3" creationId="{E97B9FF6-B23C-A651-E1E5-8E8D1F9E12BC}"/>
          </ac:spMkLst>
        </pc:spChg>
        <pc:spChg chg="add mod ord">
          <ac:chgData name="Sarah Ali (2119052)" userId="1b8fc953-db02-4d2e-af0d-4fda2b022f72" providerId="ADAL" clId="{B3D0B1DB-C8D7-4612-8282-029AA5AE7489}" dt="2024-11-07T14:34:01.893" v="7293" actId="2711"/>
          <ac:spMkLst>
            <pc:docMk/>
            <pc:sldMk cId="255870100" sldId="267"/>
            <ac:spMk id="4" creationId="{F3F82ED4-25DF-F0F0-BD2C-F8EDB6804BB6}"/>
          </ac:spMkLst>
        </pc:spChg>
        <pc:spChg chg="add mod ord">
          <ac:chgData name="Sarah Ali (2119052)" userId="1b8fc953-db02-4d2e-af0d-4fda2b022f72" providerId="ADAL" clId="{B3D0B1DB-C8D7-4612-8282-029AA5AE7489}" dt="2024-11-07T15:18:51.034" v="7535" actId="313"/>
          <ac:spMkLst>
            <pc:docMk/>
            <pc:sldMk cId="255870100" sldId="267"/>
            <ac:spMk id="6" creationId="{E9F74950-A4CE-B824-1C37-F8381EC571FE}"/>
          </ac:spMkLst>
        </pc:spChg>
        <pc:spChg chg="add del">
          <ac:chgData name="Sarah Ali (2119052)" userId="1b8fc953-db02-4d2e-af0d-4fda2b022f72" providerId="ADAL" clId="{B3D0B1DB-C8D7-4612-8282-029AA5AE7489}" dt="2024-11-07T14:30:04.463" v="7252" actId="26606"/>
          <ac:spMkLst>
            <pc:docMk/>
            <pc:sldMk cId="255870100" sldId="267"/>
            <ac:spMk id="9" creationId="{F966DD2F-FBF5-41CE-A3F4-565352D95DC3}"/>
          </ac:spMkLst>
        </pc:spChg>
        <pc:spChg chg="add del">
          <ac:chgData name="Sarah Ali (2119052)" userId="1b8fc953-db02-4d2e-af0d-4fda2b022f72" providerId="ADAL" clId="{B3D0B1DB-C8D7-4612-8282-029AA5AE7489}" dt="2024-11-07T14:30:04.463" v="7252" actId="26606"/>
          <ac:spMkLst>
            <pc:docMk/>
            <pc:sldMk cId="255870100" sldId="267"/>
            <ac:spMk id="11" creationId="{F46FCE2B-F2D2-466E-B0AA-8E341DB4981E}"/>
          </ac:spMkLst>
        </pc:spChg>
        <pc:spChg chg="add del">
          <ac:chgData name="Sarah Ali (2119052)" userId="1b8fc953-db02-4d2e-af0d-4fda2b022f72" providerId="ADAL" clId="{B3D0B1DB-C8D7-4612-8282-029AA5AE7489}" dt="2024-11-07T14:30:04.463" v="7252" actId="26606"/>
          <ac:spMkLst>
            <pc:docMk/>
            <pc:sldMk cId="255870100" sldId="267"/>
            <ac:spMk id="13" creationId="{2BD31C98-199A-4722-A1A5-4393A43E740B}"/>
          </ac:spMkLst>
        </pc:spChg>
        <pc:spChg chg="add del">
          <ac:chgData name="Sarah Ali (2119052)" userId="1b8fc953-db02-4d2e-af0d-4fda2b022f72" providerId="ADAL" clId="{B3D0B1DB-C8D7-4612-8282-029AA5AE7489}" dt="2024-11-07T14:30:19.915" v="7255" actId="26606"/>
          <ac:spMkLst>
            <pc:docMk/>
            <pc:sldMk cId="255870100" sldId="267"/>
            <ac:spMk id="19" creationId="{1A44C337-3893-4B29-A265-B1329150B6AA}"/>
          </ac:spMkLst>
        </pc:spChg>
        <pc:spChg chg="add del">
          <ac:chgData name="Sarah Ali (2119052)" userId="1b8fc953-db02-4d2e-af0d-4fda2b022f72" providerId="ADAL" clId="{B3D0B1DB-C8D7-4612-8282-029AA5AE7489}" dt="2024-11-07T14:30:19.915" v="7255" actId="26606"/>
          <ac:spMkLst>
            <pc:docMk/>
            <pc:sldMk cId="255870100" sldId="267"/>
            <ac:spMk id="49" creationId="{AA5CD610-ED7C-4CED-A9A1-174432C88AF8}"/>
          </ac:spMkLst>
        </pc:spChg>
        <pc:spChg chg="add del">
          <ac:chgData name="Sarah Ali (2119052)" userId="1b8fc953-db02-4d2e-af0d-4fda2b022f72" providerId="ADAL" clId="{B3D0B1DB-C8D7-4612-8282-029AA5AE7489}" dt="2024-11-07T14:30:19.915" v="7255" actId="26606"/>
          <ac:spMkLst>
            <pc:docMk/>
            <pc:sldMk cId="255870100" sldId="267"/>
            <ac:spMk id="51" creationId="{0C4379BF-8C7A-480A-BC36-DA55D92A9356}"/>
          </ac:spMkLst>
        </pc:spChg>
        <pc:spChg chg="add del">
          <ac:chgData name="Sarah Ali (2119052)" userId="1b8fc953-db02-4d2e-af0d-4fda2b022f72" providerId="ADAL" clId="{B3D0B1DB-C8D7-4612-8282-029AA5AE7489}" dt="2024-11-07T14:32:54.060" v="7285" actId="26606"/>
          <ac:spMkLst>
            <pc:docMk/>
            <pc:sldMk cId="255870100" sldId="267"/>
            <ac:spMk id="57" creationId="{1A44C337-3893-4B29-A265-B1329150B6AA}"/>
          </ac:spMkLst>
        </pc:spChg>
        <pc:spChg chg="add del">
          <ac:chgData name="Sarah Ali (2119052)" userId="1b8fc953-db02-4d2e-af0d-4fda2b022f72" providerId="ADAL" clId="{B3D0B1DB-C8D7-4612-8282-029AA5AE7489}" dt="2024-11-07T14:32:54.060" v="7285" actId="26606"/>
          <ac:spMkLst>
            <pc:docMk/>
            <pc:sldMk cId="255870100" sldId="267"/>
            <ac:spMk id="87" creationId="{AA5CD610-ED7C-4CED-A9A1-174432C88AF8}"/>
          </ac:spMkLst>
        </pc:spChg>
        <pc:spChg chg="add del">
          <ac:chgData name="Sarah Ali (2119052)" userId="1b8fc953-db02-4d2e-af0d-4fda2b022f72" providerId="ADAL" clId="{B3D0B1DB-C8D7-4612-8282-029AA5AE7489}" dt="2024-11-07T14:32:54.060" v="7285" actId="26606"/>
          <ac:spMkLst>
            <pc:docMk/>
            <pc:sldMk cId="255870100" sldId="267"/>
            <ac:spMk id="89" creationId="{0C4379BF-8C7A-480A-BC36-DA55D92A9356}"/>
          </ac:spMkLst>
        </pc:spChg>
        <pc:spChg chg="add del">
          <ac:chgData name="Sarah Ali (2119052)" userId="1b8fc953-db02-4d2e-af0d-4fda2b022f72" providerId="ADAL" clId="{B3D0B1DB-C8D7-4612-8282-029AA5AE7489}" dt="2024-11-07T14:32:54.034" v="7284" actId="26606"/>
          <ac:spMkLst>
            <pc:docMk/>
            <pc:sldMk cId="255870100" sldId="267"/>
            <ac:spMk id="94" creationId="{008ED74B-06F2-4BD5-838F-1AAD0033EF0B}"/>
          </ac:spMkLst>
        </pc:spChg>
        <pc:spChg chg="add del">
          <ac:chgData name="Sarah Ali (2119052)" userId="1b8fc953-db02-4d2e-af0d-4fda2b022f72" providerId="ADAL" clId="{B3D0B1DB-C8D7-4612-8282-029AA5AE7489}" dt="2024-11-07T14:32:54.034" v="7284" actId="26606"/>
          <ac:spMkLst>
            <pc:docMk/>
            <pc:sldMk cId="255870100" sldId="267"/>
            <ac:spMk id="124" creationId="{CC9387DA-2D8E-4E5D-BD65-274370B65965}"/>
          </ac:spMkLst>
        </pc:spChg>
        <pc:spChg chg="add del">
          <ac:chgData name="Sarah Ali (2119052)" userId="1b8fc953-db02-4d2e-af0d-4fda2b022f72" providerId="ADAL" clId="{B3D0B1DB-C8D7-4612-8282-029AA5AE7489}" dt="2024-11-07T14:32:54.034" v="7284" actId="26606"/>
          <ac:spMkLst>
            <pc:docMk/>
            <pc:sldMk cId="255870100" sldId="267"/>
            <ac:spMk id="126" creationId="{18BFC65B-9706-4EE1-8B75-FEEC1C530558}"/>
          </ac:spMkLst>
        </pc:spChg>
        <pc:spChg chg="add del">
          <ac:chgData name="Sarah Ali (2119052)" userId="1b8fc953-db02-4d2e-af0d-4fda2b022f72" providerId="ADAL" clId="{B3D0B1DB-C8D7-4612-8282-029AA5AE7489}" dt="2024-11-07T14:33:36.005" v="7290" actId="26606"/>
          <ac:spMkLst>
            <pc:docMk/>
            <pc:sldMk cId="255870100" sldId="267"/>
            <ac:spMk id="128" creationId="{23C7736A-5A08-4021-9AB6-390DFF506AA8}"/>
          </ac:spMkLst>
        </pc:spChg>
        <pc:spChg chg="add del">
          <ac:chgData name="Sarah Ali (2119052)" userId="1b8fc953-db02-4d2e-af0d-4fda2b022f72" providerId="ADAL" clId="{B3D0B1DB-C8D7-4612-8282-029AA5AE7489}" dt="2024-11-07T14:33:36.005" v="7290" actId="26606"/>
          <ac:spMkLst>
            <pc:docMk/>
            <pc:sldMk cId="255870100" sldId="267"/>
            <ac:spMk id="129" creationId="{433DF4D3-8A35-461A-ABE0-F56B78A1371F}"/>
          </ac:spMkLst>
        </pc:spChg>
        <pc:spChg chg="add">
          <ac:chgData name="Sarah Ali (2119052)" userId="1b8fc953-db02-4d2e-af0d-4fda2b022f72" providerId="ADAL" clId="{B3D0B1DB-C8D7-4612-8282-029AA5AE7489}" dt="2024-11-07T14:33:36.005" v="7290" actId="26606"/>
          <ac:spMkLst>
            <pc:docMk/>
            <pc:sldMk cId="255870100" sldId="267"/>
            <ac:spMk id="134" creationId="{39EE869B-085D-43B3-AED8-9B065561249F}"/>
          </ac:spMkLst>
        </pc:spChg>
        <pc:spChg chg="add">
          <ac:chgData name="Sarah Ali (2119052)" userId="1b8fc953-db02-4d2e-af0d-4fda2b022f72" providerId="ADAL" clId="{B3D0B1DB-C8D7-4612-8282-029AA5AE7489}" dt="2024-11-07T14:33:36.005" v="7290" actId="26606"/>
          <ac:spMkLst>
            <pc:docMk/>
            <pc:sldMk cId="255870100" sldId="267"/>
            <ac:spMk id="136" creationId="{C54E744A-A072-47AF-981A-37186176C2CC}"/>
          </ac:spMkLst>
        </pc:spChg>
        <pc:spChg chg="add">
          <ac:chgData name="Sarah Ali (2119052)" userId="1b8fc953-db02-4d2e-af0d-4fda2b022f72" providerId="ADAL" clId="{B3D0B1DB-C8D7-4612-8282-029AA5AE7489}" dt="2024-11-07T14:33:36.005" v="7290" actId="26606"/>
          <ac:spMkLst>
            <pc:docMk/>
            <pc:sldMk cId="255870100" sldId="267"/>
            <ac:spMk id="138" creationId="{F0254341-1068-4FB7-8AEF-220C6EB4101F}"/>
          </ac:spMkLst>
        </pc:spChg>
        <pc:grpChg chg="add del">
          <ac:chgData name="Sarah Ali (2119052)" userId="1b8fc953-db02-4d2e-af0d-4fda2b022f72" providerId="ADAL" clId="{B3D0B1DB-C8D7-4612-8282-029AA5AE7489}" dt="2024-11-07T14:30:19.915" v="7255" actId="26606"/>
          <ac:grpSpMkLst>
            <pc:docMk/>
            <pc:sldMk cId="255870100" sldId="267"/>
            <ac:grpSpMk id="21" creationId="{81E0B358-1267-4844-8B3D-B7A279B4175A}"/>
          </ac:grpSpMkLst>
        </pc:grpChg>
        <pc:grpChg chg="add del">
          <ac:chgData name="Sarah Ali (2119052)" userId="1b8fc953-db02-4d2e-af0d-4fda2b022f72" providerId="ADAL" clId="{B3D0B1DB-C8D7-4612-8282-029AA5AE7489}" dt="2024-11-07T14:30:19.915" v="7255" actId="26606"/>
          <ac:grpSpMkLst>
            <pc:docMk/>
            <pc:sldMk cId="255870100" sldId="267"/>
            <ac:grpSpMk id="35" creationId="{AF44CA9C-80E8-44E1-A79C-D6EBFC73BCA0}"/>
          </ac:grpSpMkLst>
        </pc:grpChg>
        <pc:grpChg chg="add del">
          <ac:chgData name="Sarah Ali (2119052)" userId="1b8fc953-db02-4d2e-af0d-4fda2b022f72" providerId="ADAL" clId="{B3D0B1DB-C8D7-4612-8282-029AA5AE7489}" dt="2024-11-07T14:32:54.060" v="7285" actId="26606"/>
          <ac:grpSpMkLst>
            <pc:docMk/>
            <pc:sldMk cId="255870100" sldId="267"/>
            <ac:grpSpMk id="59" creationId="{81E0B358-1267-4844-8B3D-B7A279B4175A}"/>
          </ac:grpSpMkLst>
        </pc:grpChg>
        <pc:grpChg chg="add del">
          <ac:chgData name="Sarah Ali (2119052)" userId="1b8fc953-db02-4d2e-af0d-4fda2b022f72" providerId="ADAL" clId="{B3D0B1DB-C8D7-4612-8282-029AA5AE7489}" dt="2024-11-07T14:32:54.060" v="7285" actId="26606"/>
          <ac:grpSpMkLst>
            <pc:docMk/>
            <pc:sldMk cId="255870100" sldId="267"/>
            <ac:grpSpMk id="73" creationId="{AF44CA9C-80E8-44E1-A79C-D6EBFC73BCA0}"/>
          </ac:grpSpMkLst>
        </pc:grpChg>
        <pc:grpChg chg="add del">
          <ac:chgData name="Sarah Ali (2119052)" userId="1b8fc953-db02-4d2e-af0d-4fda2b022f72" providerId="ADAL" clId="{B3D0B1DB-C8D7-4612-8282-029AA5AE7489}" dt="2024-11-07T14:32:54.034" v="7284" actId="26606"/>
          <ac:grpSpMkLst>
            <pc:docMk/>
            <pc:sldMk cId="255870100" sldId="267"/>
            <ac:grpSpMk id="96" creationId="{E9F586E1-75B5-49B8-9A21-DD14CA0F6955}"/>
          </ac:grpSpMkLst>
        </pc:grpChg>
        <pc:grpChg chg="add del">
          <ac:chgData name="Sarah Ali (2119052)" userId="1b8fc953-db02-4d2e-af0d-4fda2b022f72" providerId="ADAL" clId="{B3D0B1DB-C8D7-4612-8282-029AA5AE7489}" dt="2024-11-07T14:32:54.034" v="7284" actId="26606"/>
          <ac:grpSpMkLst>
            <pc:docMk/>
            <pc:sldMk cId="255870100" sldId="267"/>
            <ac:grpSpMk id="110" creationId="{F9CAF6A1-77C7-4ABC-9E4A-E74A8DB16DC1}"/>
          </ac:grpSpMkLst>
        </pc:grpChg>
        <pc:graphicFrameChg chg="add del mod modGraphic">
          <ac:chgData name="Sarah Ali (2119052)" userId="1b8fc953-db02-4d2e-af0d-4fda2b022f72" providerId="ADAL" clId="{B3D0B1DB-C8D7-4612-8282-029AA5AE7489}" dt="2024-11-07T13:30:11.933" v="5918" actId="11529"/>
          <ac:graphicFrameMkLst>
            <pc:docMk/>
            <pc:sldMk cId="255870100" sldId="267"/>
            <ac:graphicFrameMk id="5" creationId="{2A5F8F5C-49D7-10EB-C66C-6EA98A9BF966}"/>
          </ac:graphicFrameMkLst>
        </pc:graphicFrameChg>
        <pc:picChg chg="add del mod">
          <ac:chgData name="Sarah Ali (2119052)" userId="1b8fc953-db02-4d2e-af0d-4fda2b022f72" providerId="ADAL" clId="{B3D0B1DB-C8D7-4612-8282-029AA5AE7489}" dt="2024-11-04T09:23:06.125" v="4956" actId="478"/>
          <ac:picMkLst>
            <pc:docMk/>
            <pc:sldMk cId="255870100" sldId="267"/>
            <ac:picMk id="4" creationId="{AAE90AEC-2711-A98D-3214-F018541F46E7}"/>
          </ac:picMkLst>
        </pc:picChg>
        <pc:picChg chg="add del mod">
          <ac:chgData name="Sarah Ali (2119052)" userId="1b8fc953-db02-4d2e-af0d-4fda2b022f72" providerId="ADAL" clId="{B3D0B1DB-C8D7-4612-8282-029AA5AE7489}" dt="2024-11-07T14:30:15.299" v="7254" actId="478"/>
          <ac:picMkLst>
            <pc:docMk/>
            <pc:sldMk cId="255870100" sldId="267"/>
            <ac:picMk id="15" creationId="{227DBBE0-52B0-B1CE-F4B7-557191242CCA}"/>
          </ac:picMkLst>
        </pc:picChg>
        <pc:picChg chg="add mod">
          <ac:chgData name="Sarah Ali (2119052)" userId="1b8fc953-db02-4d2e-af0d-4fda2b022f72" providerId="ADAL" clId="{B3D0B1DB-C8D7-4612-8282-029AA5AE7489}" dt="2024-11-07T14:34:22.700" v="7297" actId="14100"/>
          <ac:picMkLst>
            <pc:docMk/>
            <pc:sldMk cId="255870100" sldId="267"/>
            <ac:picMk id="53" creationId="{6BBBC598-A280-8899-97D4-D4785AD0BAEB}"/>
          </ac:picMkLst>
        </pc:picChg>
      </pc:sldChg>
      <pc:sldChg chg="modSp new del mod">
        <pc:chgData name="Sarah Ali (2119052)" userId="1b8fc953-db02-4d2e-af0d-4fda2b022f72" providerId="ADAL" clId="{B3D0B1DB-C8D7-4612-8282-029AA5AE7489}" dt="2024-11-03T12:37:44.913" v="1668" actId="47"/>
        <pc:sldMkLst>
          <pc:docMk/>
          <pc:sldMk cId="90414993" sldId="268"/>
        </pc:sldMkLst>
        <pc:spChg chg="mod">
          <ac:chgData name="Sarah Ali (2119052)" userId="1b8fc953-db02-4d2e-af0d-4fda2b022f72" providerId="ADAL" clId="{B3D0B1DB-C8D7-4612-8282-029AA5AE7489}" dt="2024-11-03T10:17:29.186" v="518"/>
          <ac:spMkLst>
            <pc:docMk/>
            <pc:sldMk cId="90414993" sldId="268"/>
            <ac:spMk id="2" creationId="{96E8811E-D8B7-10F8-6F47-A12C44523044}"/>
          </ac:spMkLst>
        </pc:spChg>
        <pc:spChg chg="mod">
          <ac:chgData name="Sarah Ali (2119052)" userId="1b8fc953-db02-4d2e-af0d-4fda2b022f72" providerId="ADAL" clId="{B3D0B1DB-C8D7-4612-8282-029AA5AE7489}" dt="2024-11-03T12:37:06.237" v="1663" actId="20577"/>
          <ac:spMkLst>
            <pc:docMk/>
            <pc:sldMk cId="90414993" sldId="268"/>
            <ac:spMk id="3" creationId="{67AB91DD-7C43-9A25-EA28-FA23FC7A7A08}"/>
          </ac:spMkLst>
        </pc:spChg>
      </pc:sldChg>
      <pc:sldChg chg="addSp delSp modSp new mod setBg">
        <pc:chgData name="Sarah Ali (2119052)" userId="1b8fc953-db02-4d2e-af0d-4fda2b022f72" providerId="ADAL" clId="{B3D0B1DB-C8D7-4612-8282-029AA5AE7489}" dt="2024-11-07T15:17:51.913" v="7493" actId="20577"/>
        <pc:sldMkLst>
          <pc:docMk/>
          <pc:sldMk cId="1982956669" sldId="269"/>
        </pc:sldMkLst>
        <pc:spChg chg="del mod">
          <ac:chgData name="Sarah Ali (2119052)" userId="1b8fc953-db02-4d2e-af0d-4fda2b022f72" providerId="ADAL" clId="{B3D0B1DB-C8D7-4612-8282-029AA5AE7489}" dt="2024-11-06T16:48:31.736" v="5288" actId="478"/>
          <ac:spMkLst>
            <pc:docMk/>
            <pc:sldMk cId="1982956669" sldId="269"/>
            <ac:spMk id="2" creationId="{63545656-3A45-B9C0-9D59-A5332F8FBCF1}"/>
          </ac:spMkLst>
        </pc:spChg>
        <pc:spChg chg="mod">
          <ac:chgData name="Sarah Ali (2119052)" userId="1b8fc953-db02-4d2e-af0d-4fda2b022f72" providerId="ADAL" clId="{B3D0B1DB-C8D7-4612-8282-029AA5AE7489}" dt="2024-11-07T15:17:51.913" v="7493" actId="20577"/>
          <ac:spMkLst>
            <pc:docMk/>
            <pc:sldMk cId="1982956669" sldId="269"/>
            <ac:spMk id="3" creationId="{BC915319-B60F-3386-65EF-2475C684A93C}"/>
          </ac:spMkLst>
        </pc:spChg>
        <pc:spChg chg="add del mod">
          <ac:chgData name="Sarah Ali (2119052)" userId="1b8fc953-db02-4d2e-af0d-4fda2b022f72" providerId="ADAL" clId="{B3D0B1DB-C8D7-4612-8282-029AA5AE7489}" dt="2024-11-07T14:11:14.197" v="6909"/>
          <ac:spMkLst>
            <pc:docMk/>
            <pc:sldMk cId="1982956669" sldId="269"/>
            <ac:spMk id="4" creationId="{52FFECA3-2A91-7D31-0FE6-D0D1BEDE0793}"/>
          </ac:spMkLst>
        </pc:spChg>
        <pc:spChg chg="add mod">
          <ac:chgData name="Sarah Ali (2119052)" userId="1b8fc953-db02-4d2e-af0d-4fda2b022f72" providerId="ADAL" clId="{B3D0B1DB-C8D7-4612-8282-029AA5AE7489}" dt="2024-11-07T15:13:06.243" v="7383" actId="20577"/>
          <ac:spMkLst>
            <pc:docMk/>
            <pc:sldMk cId="1982956669" sldId="269"/>
            <ac:spMk id="5" creationId="{AA03C620-E2C3-FD3A-2689-9B900B57E127}"/>
          </ac:spMkLst>
        </pc:spChg>
        <pc:spChg chg="add del mod">
          <ac:chgData name="Sarah Ali (2119052)" userId="1b8fc953-db02-4d2e-af0d-4fda2b022f72" providerId="ADAL" clId="{B3D0B1DB-C8D7-4612-8282-029AA5AE7489}" dt="2024-11-03T10:42:49.749" v="856" actId="478"/>
          <ac:spMkLst>
            <pc:docMk/>
            <pc:sldMk cId="1982956669" sldId="269"/>
            <ac:spMk id="6" creationId="{73FC27F2-4B48-C224-9076-18945BCF137B}"/>
          </ac:spMkLst>
        </pc:spChg>
        <pc:spChg chg="add mod">
          <ac:chgData name="Sarah Ali (2119052)" userId="1b8fc953-db02-4d2e-af0d-4fda2b022f72" providerId="ADAL" clId="{B3D0B1DB-C8D7-4612-8282-029AA5AE7489}" dt="2024-11-03T10:52:51.578" v="1019" actId="1036"/>
          <ac:spMkLst>
            <pc:docMk/>
            <pc:sldMk cId="1982956669" sldId="269"/>
            <ac:spMk id="9" creationId="{E8A3D0CD-A384-DF5D-C8C6-5D155F14F3CE}"/>
          </ac:spMkLst>
        </pc:spChg>
        <pc:picChg chg="add del mod">
          <ac:chgData name="Sarah Ali (2119052)" userId="1b8fc953-db02-4d2e-af0d-4fda2b022f72" providerId="ADAL" clId="{B3D0B1DB-C8D7-4612-8282-029AA5AE7489}" dt="2024-11-03T10:42:49.749" v="856" actId="478"/>
          <ac:picMkLst>
            <pc:docMk/>
            <pc:sldMk cId="1982956669" sldId="269"/>
            <ac:picMk id="5" creationId="{1E4C2029-8DF1-70BC-87AF-9AC85EC2C6A4}"/>
          </ac:picMkLst>
        </pc:picChg>
        <pc:picChg chg="add mod">
          <ac:chgData name="Sarah Ali (2119052)" userId="1b8fc953-db02-4d2e-af0d-4fda2b022f72" providerId="ADAL" clId="{B3D0B1DB-C8D7-4612-8282-029AA5AE7489}" dt="2024-11-03T10:53:14.627" v="1040" actId="1037"/>
          <ac:picMkLst>
            <pc:docMk/>
            <pc:sldMk cId="1982956669" sldId="269"/>
            <ac:picMk id="7" creationId="{F28E5B80-E443-A0BD-5419-328FD84D3C35}"/>
          </ac:picMkLst>
        </pc:picChg>
      </pc:sldChg>
      <pc:sldChg chg="modSp new mod">
        <pc:chgData name="Sarah Ali (2119052)" userId="1b8fc953-db02-4d2e-af0d-4fda2b022f72" providerId="ADAL" clId="{B3D0B1DB-C8D7-4612-8282-029AA5AE7489}" dt="2024-11-07T14:23:00.445" v="7219" actId="20577"/>
        <pc:sldMkLst>
          <pc:docMk/>
          <pc:sldMk cId="2239151013" sldId="270"/>
        </pc:sldMkLst>
        <pc:spChg chg="mod">
          <ac:chgData name="Sarah Ali (2119052)" userId="1b8fc953-db02-4d2e-af0d-4fda2b022f72" providerId="ADAL" clId="{B3D0B1DB-C8D7-4612-8282-029AA5AE7489}" dt="2024-11-06T16:46:47.485" v="5273" actId="1076"/>
          <ac:spMkLst>
            <pc:docMk/>
            <pc:sldMk cId="2239151013" sldId="270"/>
            <ac:spMk id="2" creationId="{B2DD092F-5E50-6023-1CC2-B520A3372666}"/>
          </ac:spMkLst>
        </pc:spChg>
        <pc:spChg chg="mod">
          <ac:chgData name="Sarah Ali (2119052)" userId="1b8fc953-db02-4d2e-af0d-4fda2b022f72" providerId="ADAL" clId="{B3D0B1DB-C8D7-4612-8282-029AA5AE7489}" dt="2024-11-07T14:23:00.445" v="7219" actId="20577"/>
          <ac:spMkLst>
            <pc:docMk/>
            <pc:sldMk cId="2239151013" sldId="270"/>
            <ac:spMk id="3" creationId="{02F84585-9539-ECCB-CCEA-11AE612C6828}"/>
          </ac:spMkLst>
        </pc:spChg>
      </pc:sldChg>
      <pc:sldChg chg="modSp new mod">
        <pc:chgData name="Sarah Ali (2119052)" userId="1b8fc953-db02-4d2e-af0d-4fda2b022f72" providerId="ADAL" clId="{B3D0B1DB-C8D7-4612-8282-029AA5AE7489}" dt="2024-11-07T15:38:14.798" v="7993" actId="1076"/>
        <pc:sldMkLst>
          <pc:docMk/>
          <pc:sldMk cId="3747150366" sldId="271"/>
        </pc:sldMkLst>
        <pc:spChg chg="mod">
          <ac:chgData name="Sarah Ali (2119052)" userId="1b8fc953-db02-4d2e-af0d-4fda2b022f72" providerId="ADAL" clId="{B3D0B1DB-C8D7-4612-8282-029AA5AE7489}" dt="2024-11-07T14:35:08.411" v="7320" actId="113"/>
          <ac:spMkLst>
            <pc:docMk/>
            <pc:sldMk cId="3747150366" sldId="271"/>
            <ac:spMk id="2" creationId="{E2F6D2ED-23A7-1977-17A5-52F622FBFA5D}"/>
          </ac:spMkLst>
        </pc:spChg>
        <pc:spChg chg="mod">
          <ac:chgData name="Sarah Ali (2119052)" userId="1b8fc953-db02-4d2e-af0d-4fda2b022f72" providerId="ADAL" clId="{B3D0B1DB-C8D7-4612-8282-029AA5AE7489}" dt="2024-11-07T15:38:14.798" v="7993" actId="1076"/>
          <ac:spMkLst>
            <pc:docMk/>
            <pc:sldMk cId="3747150366" sldId="271"/>
            <ac:spMk id="3" creationId="{2C40E102-50F5-14DE-5F27-ACC20189000F}"/>
          </ac:spMkLst>
        </pc:spChg>
      </pc:sldChg>
      <pc:sldChg chg="addSp delSp modSp new mod setBg">
        <pc:chgData name="Sarah Ali (2119052)" userId="1b8fc953-db02-4d2e-af0d-4fda2b022f72" providerId="ADAL" clId="{B3D0B1DB-C8D7-4612-8282-029AA5AE7489}" dt="2024-11-07T15:31:43.197" v="7744"/>
        <pc:sldMkLst>
          <pc:docMk/>
          <pc:sldMk cId="1832236210" sldId="272"/>
        </pc:sldMkLst>
        <pc:spChg chg="del">
          <ac:chgData name="Sarah Ali (2119052)" userId="1b8fc953-db02-4d2e-af0d-4fda2b022f72" providerId="ADAL" clId="{B3D0B1DB-C8D7-4612-8282-029AA5AE7489}" dt="2024-11-07T15:19:24.834" v="7538" actId="478"/>
          <ac:spMkLst>
            <pc:docMk/>
            <pc:sldMk cId="1832236210" sldId="272"/>
            <ac:spMk id="2" creationId="{27A1E496-790E-A9C9-2D03-17CADCC4E236}"/>
          </ac:spMkLst>
        </pc:spChg>
        <pc:spChg chg="del">
          <ac:chgData name="Sarah Ali (2119052)" userId="1b8fc953-db02-4d2e-af0d-4fda2b022f72" providerId="ADAL" clId="{B3D0B1DB-C8D7-4612-8282-029AA5AE7489}" dt="2024-11-07T15:19:27.461" v="7539" actId="478"/>
          <ac:spMkLst>
            <pc:docMk/>
            <pc:sldMk cId="1832236210" sldId="272"/>
            <ac:spMk id="3" creationId="{742F397E-79EE-E201-4604-5820911D8709}"/>
          </ac:spMkLst>
        </pc:spChg>
        <pc:spChg chg="add mod">
          <ac:chgData name="Sarah Ali (2119052)" userId="1b8fc953-db02-4d2e-af0d-4fda2b022f72" providerId="ADAL" clId="{B3D0B1DB-C8D7-4612-8282-029AA5AE7489}" dt="2024-11-07T15:31:14.245" v="7742" actId="207"/>
          <ac:spMkLst>
            <pc:docMk/>
            <pc:sldMk cId="1832236210" sldId="272"/>
            <ac:spMk id="5" creationId="{7CCFC3BB-A456-27D6-F56F-6E8751841858}"/>
          </ac:spMkLst>
        </pc:spChg>
        <pc:spChg chg="add">
          <ac:chgData name="Sarah Ali (2119052)" userId="1b8fc953-db02-4d2e-af0d-4fda2b022f72" providerId="ADAL" clId="{B3D0B1DB-C8D7-4612-8282-029AA5AE7489}" dt="2024-11-07T15:19:33.884" v="7540" actId="26606"/>
          <ac:spMkLst>
            <pc:docMk/>
            <pc:sldMk cId="1832236210" sldId="272"/>
            <ac:spMk id="37" creationId="{9FFA7C60-EEB5-45DC-B964-20A76F776EF5}"/>
          </ac:spMkLst>
        </pc:spChg>
        <pc:spChg chg="add">
          <ac:chgData name="Sarah Ali (2119052)" userId="1b8fc953-db02-4d2e-af0d-4fda2b022f72" providerId="ADAL" clId="{B3D0B1DB-C8D7-4612-8282-029AA5AE7489}" dt="2024-11-07T15:19:33.884" v="7540" actId="26606"/>
          <ac:spMkLst>
            <pc:docMk/>
            <pc:sldMk cId="1832236210" sldId="272"/>
            <ac:spMk id="39" creationId="{7D84F46B-82DB-461C-88AC-F6C66B593E2C}"/>
          </ac:spMkLst>
        </pc:spChg>
        <pc:grpChg chg="add">
          <ac:chgData name="Sarah Ali (2119052)" userId="1b8fc953-db02-4d2e-af0d-4fda2b022f72" providerId="ADAL" clId="{B3D0B1DB-C8D7-4612-8282-029AA5AE7489}" dt="2024-11-07T15:19:33.884" v="7540" actId="26606"/>
          <ac:grpSpMkLst>
            <pc:docMk/>
            <pc:sldMk cId="1832236210" sldId="272"/>
            <ac:grpSpMk id="9" creationId="{58DF5B7A-7785-49C6-B4EB-252FF28C2132}"/>
          </ac:grpSpMkLst>
        </pc:grpChg>
        <pc:grpChg chg="add">
          <ac:chgData name="Sarah Ali (2119052)" userId="1b8fc953-db02-4d2e-af0d-4fda2b022f72" providerId="ADAL" clId="{B3D0B1DB-C8D7-4612-8282-029AA5AE7489}" dt="2024-11-07T15:19:33.884" v="7540" actId="26606"/>
          <ac:grpSpMkLst>
            <pc:docMk/>
            <pc:sldMk cId="1832236210" sldId="272"/>
            <ac:grpSpMk id="23" creationId="{9F9B151E-1B34-4FA6-A53D-B92F787D9EAD}"/>
          </ac:grpSpMkLst>
        </pc:grpChg>
        <pc:picChg chg="add mod modCrop">
          <ac:chgData name="Sarah Ali (2119052)" userId="1b8fc953-db02-4d2e-af0d-4fda2b022f72" providerId="ADAL" clId="{B3D0B1DB-C8D7-4612-8282-029AA5AE7489}" dt="2024-11-07T15:31:43.197" v="7744"/>
          <ac:picMkLst>
            <pc:docMk/>
            <pc:sldMk cId="1832236210" sldId="272"/>
            <ac:picMk id="4" creationId="{1D4E52D7-B0BA-5595-376A-D9A92D637232}"/>
          </ac:picMkLst>
        </pc:picChg>
      </pc:sldChg>
      <pc:sldChg chg="add del">
        <pc:chgData name="Sarah Ali (2119052)" userId="1b8fc953-db02-4d2e-af0d-4fda2b022f72" providerId="ADAL" clId="{B3D0B1DB-C8D7-4612-8282-029AA5AE7489}" dt="2024-11-07T15:21:30.440" v="7560" actId="2890"/>
        <pc:sldMkLst>
          <pc:docMk/>
          <pc:sldMk cId="1610365177" sldId="273"/>
        </pc:sldMkLst>
      </pc:sldChg>
      <pc:sldMasterChg chg="setBg">
        <pc:chgData name="Sarah Ali (2119052)" userId="1b8fc953-db02-4d2e-af0d-4fda2b022f72" providerId="ADAL" clId="{B3D0B1DB-C8D7-4612-8282-029AA5AE7489}" dt="2024-11-03T10:14:38.367" v="500"/>
        <pc:sldMasterMkLst>
          <pc:docMk/>
          <pc:sldMasterMk cId="3274904562" sldId="2147483648"/>
        </pc:sldMasterMkLst>
      </pc:sldMasterChg>
      <pc:sldMasterChg chg="setBg modSldLayout">
        <pc:chgData name="Sarah Ali (2119052)" userId="1b8fc953-db02-4d2e-af0d-4fda2b022f72" providerId="ADAL" clId="{B3D0B1DB-C8D7-4612-8282-029AA5AE7489}" dt="2024-11-07T14:28:45.796" v="7250"/>
        <pc:sldMasterMkLst>
          <pc:docMk/>
          <pc:sldMasterMk cId="1632835634" sldId="2147483724"/>
        </pc:sldMasterMkLst>
        <pc:sldLayoutChg chg="setBg">
          <pc:chgData name="Sarah Ali (2119052)" userId="1b8fc953-db02-4d2e-af0d-4fda2b022f72" providerId="ADAL" clId="{B3D0B1DB-C8D7-4612-8282-029AA5AE7489}" dt="2024-11-07T14:28:45.796" v="7250"/>
          <pc:sldLayoutMkLst>
            <pc:docMk/>
            <pc:sldMasterMk cId="1632835634" sldId="2147483724"/>
            <pc:sldLayoutMk cId="3061933217" sldId="2147483725"/>
          </pc:sldLayoutMkLst>
        </pc:sldLayoutChg>
        <pc:sldLayoutChg chg="setBg">
          <pc:chgData name="Sarah Ali (2119052)" userId="1b8fc953-db02-4d2e-af0d-4fda2b022f72" providerId="ADAL" clId="{B3D0B1DB-C8D7-4612-8282-029AA5AE7489}" dt="2024-11-07T14:28:45.796" v="7250"/>
          <pc:sldLayoutMkLst>
            <pc:docMk/>
            <pc:sldMasterMk cId="1632835634" sldId="2147483724"/>
            <pc:sldLayoutMk cId="2335216061" sldId="2147483726"/>
          </pc:sldLayoutMkLst>
        </pc:sldLayoutChg>
        <pc:sldLayoutChg chg="setBg">
          <pc:chgData name="Sarah Ali (2119052)" userId="1b8fc953-db02-4d2e-af0d-4fda2b022f72" providerId="ADAL" clId="{B3D0B1DB-C8D7-4612-8282-029AA5AE7489}" dt="2024-11-07T14:28:45.796" v="7250"/>
          <pc:sldLayoutMkLst>
            <pc:docMk/>
            <pc:sldMasterMk cId="1632835634" sldId="2147483724"/>
            <pc:sldLayoutMk cId="332993146" sldId="2147483727"/>
          </pc:sldLayoutMkLst>
        </pc:sldLayoutChg>
        <pc:sldLayoutChg chg="setBg">
          <pc:chgData name="Sarah Ali (2119052)" userId="1b8fc953-db02-4d2e-af0d-4fda2b022f72" providerId="ADAL" clId="{B3D0B1DB-C8D7-4612-8282-029AA5AE7489}" dt="2024-11-07T14:28:45.796" v="7250"/>
          <pc:sldLayoutMkLst>
            <pc:docMk/>
            <pc:sldMasterMk cId="1632835634" sldId="2147483724"/>
            <pc:sldLayoutMk cId="614599397" sldId="2147483728"/>
          </pc:sldLayoutMkLst>
        </pc:sldLayoutChg>
        <pc:sldLayoutChg chg="setBg">
          <pc:chgData name="Sarah Ali (2119052)" userId="1b8fc953-db02-4d2e-af0d-4fda2b022f72" providerId="ADAL" clId="{B3D0B1DB-C8D7-4612-8282-029AA5AE7489}" dt="2024-11-07T14:28:45.796" v="7250"/>
          <pc:sldLayoutMkLst>
            <pc:docMk/>
            <pc:sldMasterMk cId="1632835634" sldId="2147483724"/>
            <pc:sldLayoutMk cId="2376590167" sldId="2147483729"/>
          </pc:sldLayoutMkLst>
        </pc:sldLayoutChg>
        <pc:sldLayoutChg chg="setBg">
          <pc:chgData name="Sarah Ali (2119052)" userId="1b8fc953-db02-4d2e-af0d-4fda2b022f72" providerId="ADAL" clId="{B3D0B1DB-C8D7-4612-8282-029AA5AE7489}" dt="2024-11-07T14:28:45.796" v="7250"/>
          <pc:sldLayoutMkLst>
            <pc:docMk/>
            <pc:sldMasterMk cId="1632835634" sldId="2147483724"/>
            <pc:sldLayoutMk cId="2778126994" sldId="2147483730"/>
          </pc:sldLayoutMkLst>
        </pc:sldLayoutChg>
        <pc:sldLayoutChg chg="setBg">
          <pc:chgData name="Sarah Ali (2119052)" userId="1b8fc953-db02-4d2e-af0d-4fda2b022f72" providerId="ADAL" clId="{B3D0B1DB-C8D7-4612-8282-029AA5AE7489}" dt="2024-11-07T14:28:45.796" v="7250"/>
          <pc:sldLayoutMkLst>
            <pc:docMk/>
            <pc:sldMasterMk cId="1632835634" sldId="2147483724"/>
            <pc:sldLayoutMk cId="2460581682" sldId="2147483731"/>
          </pc:sldLayoutMkLst>
        </pc:sldLayoutChg>
        <pc:sldLayoutChg chg="setBg">
          <pc:chgData name="Sarah Ali (2119052)" userId="1b8fc953-db02-4d2e-af0d-4fda2b022f72" providerId="ADAL" clId="{B3D0B1DB-C8D7-4612-8282-029AA5AE7489}" dt="2024-11-07T14:28:45.796" v="7250"/>
          <pc:sldLayoutMkLst>
            <pc:docMk/>
            <pc:sldMasterMk cId="1632835634" sldId="2147483724"/>
            <pc:sldLayoutMk cId="1399141276" sldId="2147483732"/>
          </pc:sldLayoutMkLst>
        </pc:sldLayoutChg>
        <pc:sldLayoutChg chg="setBg">
          <pc:chgData name="Sarah Ali (2119052)" userId="1b8fc953-db02-4d2e-af0d-4fda2b022f72" providerId="ADAL" clId="{B3D0B1DB-C8D7-4612-8282-029AA5AE7489}" dt="2024-11-07T14:28:45.796" v="7250"/>
          <pc:sldLayoutMkLst>
            <pc:docMk/>
            <pc:sldMasterMk cId="1632835634" sldId="2147483724"/>
            <pc:sldLayoutMk cId="2349557902" sldId="2147483733"/>
          </pc:sldLayoutMkLst>
        </pc:sldLayoutChg>
        <pc:sldLayoutChg chg="setBg">
          <pc:chgData name="Sarah Ali (2119052)" userId="1b8fc953-db02-4d2e-af0d-4fda2b022f72" providerId="ADAL" clId="{B3D0B1DB-C8D7-4612-8282-029AA5AE7489}" dt="2024-11-07T14:28:45.796" v="7250"/>
          <pc:sldLayoutMkLst>
            <pc:docMk/>
            <pc:sldMasterMk cId="1632835634" sldId="2147483724"/>
            <pc:sldLayoutMk cId="1612220402" sldId="2147483734"/>
          </pc:sldLayoutMkLst>
        </pc:sldLayoutChg>
        <pc:sldLayoutChg chg="setBg">
          <pc:chgData name="Sarah Ali (2119052)" userId="1b8fc953-db02-4d2e-af0d-4fda2b022f72" providerId="ADAL" clId="{B3D0B1DB-C8D7-4612-8282-029AA5AE7489}" dt="2024-11-07T14:28:45.796" v="7250"/>
          <pc:sldLayoutMkLst>
            <pc:docMk/>
            <pc:sldMasterMk cId="1632835634" sldId="2147483724"/>
            <pc:sldLayoutMk cId="556199946" sldId="2147483735"/>
          </pc:sldLayoutMkLst>
        </pc:sldLayoutChg>
        <pc:sldLayoutChg chg="setBg">
          <pc:chgData name="Sarah Ali (2119052)" userId="1b8fc953-db02-4d2e-af0d-4fda2b022f72" providerId="ADAL" clId="{B3D0B1DB-C8D7-4612-8282-029AA5AE7489}" dt="2024-11-07T14:28:45.796" v="7250"/>
          <pc:sldLayoutMkLst>
            <pc:docMk/>
            <pc:sldMasterMk cId="1632835634" sldId="2147483724"/>
            <pc:sldLayoutMk cId="1793146396" sldId="2147483736"/>
          </pc:sldLayoutMkLst>
        </pc:sldLayoutChg>
        <pc:sldLayoutChg chg="setBg">
          <pc:chgData name="Sarah Ali (2119052)" userId="1b8fc953-db02-4d2e-af0d-4fda2b022f72" providerId="ADAL" clId="{B3D0B1DB-C8D7-4612-8282-029AA5AE7489}" dt="2024-11-07T14:28:45.796" v="7250"/>
          <pc:sldLayoutMkLst>
            <pc:docMk/>
            <pc:sldMasterMk cId="1632835634" sldId="2147483724"/>
            <pc:sldLayoutMk cId="2371017092" sldId="2147483737"/>
          </pc:sldLayoutMkLst>
        </pc:sldLayoutChg>
        <pc:sldLayoutChg chg="setBg">
          <pc:chgData name="Sarah Ali (2119052)" userId="1b8fc953-db02-4d2e-af0d-4fda2b022f72" providerId="ADAL" clId="{B3D0B1DB-C8D7-4612-8282-029AA5AE7489}" dt="2024-11-07T14:28:45.796" v="7250"/>
          <pc:sldLayoutMkLst>
            <pc:docMk/>
            <pc:sldMasterMk cId="1632835634" sldId="2147483724"/>
            <pc:sldLayoutMk cId="4180818726" sldId="2147483738"/>
          </pc:sldLayoutMkLst>
        </pc:sldLayoutChg>
        <pc:sldLayoutChg chg="setBg">
          <pc:chgData name="Sarah Ali (2119052)" userId="1b8fc953-db02-4d2e-af0d-4fda2b022f72" providerId="ADAL" clId="{B3D0B1DB-C8D7-4612-8282-029AA5AE7489}" dt="2024-11-07T14:28:45.796" v="7250"/>
          <pc:sldLayoutMkLst>
            <pc:docMk/>
            <pc:sldMasterMk cId="1632835634" sldId="2147483724"/>
            <pc:sldLayoutMk cId="2862544882" sldId="2147483739"/>
          </pc:sldLayoutMkLst>
        </pc:sldLayoutChg>
        <pc:sldLayoutChg chg="setBg">
          <pc:chgData name="Sarah Ali (2119052)" userId="1b8fc953-db02-4d2e-af0d-4fda2b022f72" providerId="ADAL" clId="{B3D0B1DB-C8D7-4612-8282-029AA5AE7489}" dt="2024-11-07T14:28:45.796" v="7250"/>
          <pc:sldLayoutMkLst>
            <pc:docMk/>
            <pc:sldMasterMk cId="1632835634" sldId="2147483724"/>
            <pc:sldLayoutMk cId="1072815071" sldId="2147483740"/>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3B39C34-1808-4B23-824D-78637741E2A5}"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en-GB"/>
        </a:p>
      </dgm:t>
    </dgm:pt>
    <dgm:pt modelId="{27803821-397F-4A6E-B5E0-408FBFCB4461}">
      <dgm:prSet/>
      <dgm:spPr/>
      <dgm:t>
        <a:bodyPr/>
        <a:lstStyle/>
        <a:p>
          <a:r>
            <a:rPr lang="en-GB"/>
            <a:t>P</a:t>
          </a:r>
        </a:p>
      </dgm:t>
    </dgm:pt>
    <dgm:pt modelId="{0230D0D1-9789-4A58-8088-E15B980BFEB4}" type="parTrans" cxnId="{8E5B91F5-2592-4B30-9823-3BBBD9F05AB6}">
      <dgm:prSet/>
      <dgm:spPr/>
      <dgm:t>
        <a:bodyPr/>
        <a:lstStyle/>
        <a:p>
          <a:endParaRPr lang="en-GB"/>
        </a:p>
      </dgm:t>
    </dgm:pt>
    <dgm:pt modelId="{B6961049-07F0-49F9-B187-8E09C02A7D06}" type="sibTrans" cxnId="{8E5B91F5-2592-4B30-9823-3BBBD9F05AB6}">
      <dgm:prSet/>
      <dgm:spPr/>
      <dgm:t>
        <a:bodyPr/>
        <a:lstStyle/>
        <a:p>
          <a:endParaRPr lang="en-GB"/>
        </a:p>
      </dgm:t>
    </dgm:pt>
    <dgm:pt modelId="{6655C7B8-489E-49D4-86EF-877F720CF0D7}">
      <dgm:prSet/>
      <dgm:spPr/>
      <dgm:t>
        <a:bodyPr/>
        <a:lstStyle/>
        <a:p>
          <a:r>
            <a:rPr lang="en-GB"/>
            <a:t>E</a:t>
          </a:r>
        </a:p>
      </dgm:t>
    </dgm:pt>
    <dgm:pt modelId="{D5BFAE6E-2310-41D2-8C10-583580EEBEF0}" type="parTrans" cxnId="{3A50B081-F665-4B10-A70D-C8F860E31328}">
      <dgm:prSet/>
      <dgm:spPr/>
      <dgm:t>
        <a:bodyPr/>
        <a:lstStyle/>
        <a:p>
          <a:endParaRPr lang="en-GB"/>
        </a:p>
      </dgm:t>
    </dgm:pt>
    <dgm:pt modelId="{2BF3D58E-BB24-4C8E-8A81-B66D6D42E7F3}" type="sibTrans" cxnId="{3A50B081-F665-4B10-A70D-C8F860E31328}">
      <dgm:prSet/>
      <dgm:spPr/>
      <dgm:t>
        <a:bodyPr/>
        <a:lstStyle/>
        <a:p>
          <a:endParaRPr lang="en-GB"/>
        </a:p>
      </dgm:t>
    </dgm:pt>
    <dgm:pt modelId="{41E3E8A9-03E3-4425-B0F7-C9628CC11FC2}">
      <dgm:prSet/>
      <dgm:spPr/>
      <dgm:t>
        <a:bodyPr/>
        <a:lstStyle/>
        <a:p>
          <a:r>
            <a:rPr lang="en-GB"/>
            <a:t>S</a:t>
          </a:r>
        </a:p>
      </dgm:t>
    </dgm:pt>
    <dgm:pt modelId="{86488250-A842-406D-A706-79073CEA8C10}" type="parTrans" cxnId="{5FFE9D54-EF09-4EE1-A84C-1E4A41F499FC}">
      <dgm:prSet/>
      <dgm:spPr/>
      <dgm:t>
        <a:bodyPr/>
        <a:lstStyle/>
        <a:p>
          <a:endParaRPr lang="en-GB"/>
        </a:p>
      </dgm:t>
    </dgm:pt>
    <dgm:pt modelId="{E26F5297-1977-4D3B-9934-462E38F8D1D4}" type="sibTrans" cxnId="{5FFE9D54-EF09-4EE1-A84C-1E4A41F499FC}">
      <dgm:prSet/>
      <dgm:spPr/>
      <dgm:t>
        <a:bodyPr/>
        <a:lstStyle/>
        <a:p>
          <a:endParaRPr lang="en-GB"/>
        </a:p>
      </dgm:t>
    </dgm:pt>
    <dgm:pt modelId="{60D375EB-B0E9-4C31-B3C7-3F439A363367}">
      <dgm:prSet/>
      <dgm:spPr/>
      <dgm:t>
        <a:bodyPr/>
        <a:lstStyle/>
        <a:p>
          <a:r>
            <a:rPr lang="en-GB"/>
            <a:t>T</a:t>
          </a:r>
        </a:p>
      </dgm:t>
    </dgm:pt>
    <dgm:pt modelId="{27C88227-1C8B-4B01-87BA-1508D21351C9}" type="parTrans" cxnId="{635577B9-6159-47DB-8AA6-D8EEEEA3F57A}">
      <dgm:prSet/>
      <dgm:spPr/>
      <dgm:t>
        <a:bodyPr/>
        <a:lstStyle/>
        <a:p>
          <a:endParaRPr lang="en-GB"/>
        </a:p>
      </dgm:t>
    </dgm:pt>
    <dgm:pt modelId="{21DB44BE-85FF-4305-B5FF-43274FDD61FD}" type="sibTrans" cxnId="{635577B9-6159-47DB-8AA6-D8EEEEA3F57A}">
      <dgm:prSet/>
      <dgm:spPr/>
      <dgm:t>
        <a:bodyPr/>
        <a:lstStyle/>
        <a:p>
          <a:endParaRPr lang="en-GB"/>
        </a:p>
      </dgm:t>
    </dgm:pt>
    <dgm:pt modelId="{856538E3-82A1-4574-B20B-A6C04EAAFDBA}">
      <dgm:prSet custT="1"/>
      <dgm:spPr/>
      <dgm:t>
        <a:bodyPr/>
        <a:lstStyle/>
        <a:p>
          <a:r>
            <a:rPr lang="en-GB" sz="2400" dirty="0">
              <a:latin typeface="Arial" panose="020B0604020202020204" pitchFamily="34" charset="0"/>
              <a:cs typeface="Arial" panose="020B0604020202020204" pitchFamily="34" charset="0"/>
            </a:rPr>
            <a:t>Green spaces' demographic requirements. political stability, in a case of travel bans due to terror threats this decision directly harms the hospitality industry. </a:t>
          </a:r>
        </a:p>
      </dgm:t>
    </dgm:pt>
    <dgm:pt modelId="{378E42D3-D000-415E-9176-87D89F6A3239}" type="parTrans" cxnId="{FCEB6C63-015F-4CF7-BF69-B5C7914DE6A6}">
      <dgm:prSet/>
      <dgm:spPr/>
      <dgm:t>
        <a:bodyPr/>
        <a:lstStyle/>
        <a:p>
          <a:endParaRPr lang="en-GB"/>
        </a:p>
      </dgm:t>
    </dgm:pt>
    <dgm:pt modelId="{B596D882-646C-4D45-BA7E-F17DA58D08F6}" type="sibTrans" cxnId="{FCEB6C63-015F-4CF7-BF69-B5C7914DE6A6}">
      <dgm:prSet/>
      <dgm:spPr/>
      <dgm:t>
        <a:bodyPr/>
        <a:lstStyle/>
        <a:p>
          <a:endParaRPr lang="en-GB"/>
        </a:p>
      </dgm:t>
    </dgm:pt>
    <dgm:pt modelId="{3E024967-C41C-4696-89A9-DAD7F57049A5}">
      <dgm:prSet custT="1"/>
      <dgm:spPr/>
      <dgm:t>
        <a:bodyPr/>
        <a:lstStyle/>
        <a:p>
          <a:r>
            <a:rPr lang="en-GB" sz="2400" dirty="0">
              <a:latin typeface="Arial" panose="020B0604020202020204" pitchFamily="34" charset="0"/>
              <a:cs typeface="Arial" panose="020B0604020202020204" pitchFamily="34" charset="0"/>
            </a:rPr>
            <a:t>The supply chain, how the suppliers spends in hospitality to be able to have the mind set to choose green over the products that are not sustainable</a:t>
          </a:r>
        </a:p>
      </dgm:t>
    </dgm:pt>
    <dgm:pt modelId="{E272CCD1-FABC-4F8C-8556-DDD41ACE0D5E}" type="parTrans" cxnId="{AD99484C-465A-4E15-9A6B-E34BBC9C850F}">
      <dgm:prSet/>
      <dgm:spPr/>
      <dgm:t>
        <a:bodyPr/>
        <a:lstStyle/>
        <a:p>
          <a:endParaRPr lang="en-GB"/>
        </a:p>
      </dgm:t>
    </dgm:pt>
    <dgm:pt modelId="{7B22C826-2348-4822-950C-6C1EED725DA3}" type="sibTrans" cxnId="{AD99484C-465A-4E15-9A6B-E34BBC9C850F}">
      <dgm:prSet/>
      <dgm:spPr/>
      <dgm:t>
        <a:bodyPr/>
        <a:lstStyle/>
        <a:p>
          <a:endParaRPr lang="en-GB"/>
        </a:p>
      </dgm:t>
    </dgm:pt>
    <dgm:pt modelId="{2DA81773-9D3E-453F-8D6E-869DCA80B00A}">
      <dgm:prSet/>
      <dgm:spPr/>
      <dgm:t>
        <a:bodyPr/>
        <a:lstStyle/>
        <a:p>
          <a:endParaRPr lang="en-GB" sz="1400" dirty="0"/>
        </a:p>
      </dgm:t>
    </dgm:pt>
    <dgm:pt modelId="{D5CA8CBB-44C9-497C-AEDE-D9E1CDFD6CD4}" type="parTrans" cxnId="{25C801BB-5C2E-4038-9AF8-80E2B2609EFE}">
      <dgm:prSet/>
      <dgm:spPr/>
      <dgm:t>
        <a:bodyPr/>
        <a:lstStyle/>
        <a:p>
          <a:endParaRPr lang="en-GB"/>
        </a:p>
      </dgm:t>
    </dgm:pt>
    <dgm:pt modelId="{E83E4C5D-417E-4C9E-8A7E-605F68BE47BA}" type="sibTrans" cxnId="{25C801BB-5C2E-4038-9AF8-80E2B2609EFE}">
      <dgm:prSet/>
      <dgm:spPr/>
      <dgm:t>
        <a:bodyPr/>
        <a:lstStyle/>
        <a:p>
          <a:endParaRPr lang="en-GB"/>
        </a:p>
      </dgm:t>
    </dgm:pt>
    <dgm:pt modelId="{9C27159C-6E86-4DC6-B26B-CBE32F9DE3EA}">
      <dgm:prSet custT="1"/>
      <dgm:spPr/>
      <dgm:t>
        <a:bodyPr/>
        <a:lstStyle/>
        <a:p>
          <a:r>
            <a:rPr lang="en-GB" sz="2400" dirty="0">
              <a:latin typeface="Arial" panose="020B0604020202020204" pitchFamily="34" charset="0"/>
              <a:cs typeface="Arial" panose="020B0604020202020204" pitchFamily="34" charset="0"/>
            </a:rPr>
            <a:t>Economic instability in the hotel industry is impacted by recession, unemployment, and inflation. </a:t>
          </a:r>
        </a:p>
      </dgm:t>
    </dgm:pt>
    <dgm:pt modelId="{62B6BC19-643C-479C-BFA2-C9E2705BB096}" type="parTrans" cxnId="{362B2BFF-1D1B-41E4-83DE-60B009C5750D}">
      <dgm:prSet/>
      <dgm:spPr/>
      <dgm:t>
        <a:bodyPr/>
        <a:lstStyle/>
        <a:p>
          <a:endParaRPr lang="en-GB"/>
        </a:p>
      </dgm:t>
    </dgm:pt>
    <dgm:pt modelId="{C4B8882E-976C-49B2-A936-92A14D43AACE}" type="sibTrans" cxnId="{362B2BFF-1D1B-41E4-83DE-60B009C5750D}">
      <dgm:prSet/>
      <dgm:spPr/>
      <dgm:t>
        <a:bodyPr/>
        <a:lstStyle/>
        <a:p>
          <a:endParaRPr lang="en-GB"/>
        </a:p>
      </dgm:t>
    </dgm:pt>
    <dgm:pt modelId="{16E73D99-40D3-4F18-81CC-F3CADB5DF361}">
      <dgm:prSet custT="1"/>
      <dgm:spPr/>
      <dgm:t>
        <a:bodyPr/>
        <a:lstStyle/>
        <a:p>
          <a:r>
            <a:rPr lang="en-GB" sz="2400" dirty="0">
              <a:latin typeface="Arial" panose="020B0604020202020204" pitchFamily="34" charset="0"/>
              <a:cs typeface="Arial" panose="020B0604020202020204" pitchFamily="34" charset="0"/>
            </a:rPr>
            <a:t>Hoteliers are using a vast smart technological approaches to have a sustainable approach to drive positives in the hotels.</a:t>
          </a:r>
        </a:p>
      </dgm:t>
    </dgm:pt>
    <dgm:pt modelId="{A288F123-D625-4C05-A7AF-FD9016BBAC53}" type="parTrans" cxnId="{3958F9C6-AC9E-457B-A66E-C3096E554002}">
      <dgm:prSet/>
      <dgm:spPr/>
      <dgm:t>
        <a:bodyPr/>
        <a:lstStyle/>
        <a:p>
          <a:endParaRPr lang="en-GB"/>
        </a:p>
      </dgm:t>
    </dgm:pt>
    <dgm:pt modelId="{18005A46-E2C3-4626-B014-A333897829D6}" type="sibTrans" cxnId="{3958F9C6-AC9E-457B-A66E-C3096E554002}">
      <dgm:prSet/>
      <dgm:spPr/>
      <dgm:t>
        <a:bodyPr/>
        <a:lstStyle/>
        <a:p>
          <a:endParaRPr lang="en-GB"/>
        </a:p>
      </dgm:t>
    </dgm:pt>
    <dgm:pt modelId="{55FA832A-35AE-4138-8D3D-4826748E872D}" type="pres">
      <dgm:prSet presAssocID="{F3B39C34-1808-4B23-824D-78637741E2A5}" presName="linearFlow" presStyleCnt="0">
        <dgm:presLayoutVars>
          <dgm:dir/>
          <dgm:animLvl val="lvl"/>
          <dgm:resizeHandles val="exact"/>
        </dgm:presLayoutVars>
      </dgm:prSet>
      <dgm:spPr/>
    </dgm:pt>
    <dgm:pt modelId="{FC949382-964A-4810-B1E0-26109E01B121}" type="pres">
      <dgm:prSet presAssocID="{27803821-397F-4A6E-B5E0-408FBFCB4461}" presName="composite" presStyleCnt="0"/>
      <dgm:spPr/>
    </dgm:pt>
    <dgm:pt modelId="{8AB6BC23-856C-4CB6-A4EF-3A3F91129188}" type="pres">
      <dgm:prSet presAssocID="{27803821-397F-4A6E-B5E0-408FBFCB4461}" presName="parentText" presStyleLbl="alignNode1" presStyleIdx="0" presStyleCnt="4">
        <dgm:presLayoutVars>
          <dgm:chMax val="1"/>
          <dgm:bulletEnabled val="1"/>
        </dgm:presLayoutVars>
      </dgm:prSet>
      <dgm:spPr/>
    </dgm:pt>
    <dgm:pt modelId="{6A0A11F1-AE18-43C0-8E9D-8BF50B7FAC18}" type="pres">
      <dgm:prSet presAssocID="{27803821-397F-4A6E-B5E0-408FBFCB4461}" presName="descendantText" presStyleLbl="alignAcc1" presStyleIdx="0" presStyleCnt="4">
        <dgm:presLayoutVars>
          <dgm:bulletEnabled val="1"/>
        </dgm:presLayoutVars>
      </dgm:prSet>
      <dgm:spPr/>
    </dgm:pt>
    <dgm:pt modelId="{35ED3750-3362-418C-A1A2-F36659860402}" type="pres">
      <dgm:prSet presAssocID="{B6961049-07F0-49F9-B187-8E09C02A7D06}" presName="sp" presStyleCnt="0"/>
      <dgm:spPr/>
    </dgm:pt>
    <dgm:pt modelId="{D2E11868-AF27-459A-9E34-1FCADE79524F}" type="pres">
      <dgm:prSet presAssocID="{6655C7B8-489E-49D4-86EF-877F720CF0D7}" presName="composite" presStyleCnt="0"/>
      <dgm:spPr/>
    </dgm:pt>
    <dgm:pt modelId="{B6858520-E1C9-47A0-B488-F9A6ED519864}" type="pres">
      <dgm:prSet presAssocID="{6655C7B8-489E-49D4-86EF-877F720CF0D7}" presName="parentText" presStyleLbl="alignNode1" presStyleIdx="1" presStyleCnt="4">
        <dgm:presLayoutVars>
          <dgm:chMax val="1"/>
          <dgm:bulletEnabled val="1"/>
        </dgm:presLayoutVars>
      </dgm:prSet>
      <dgm:spPr/>
    </dgm:pt>
    <dgm:pt modelId="{687CF702-4FC2-4DE9-B053-132FDD57684C}" type="pres">
      <dgm:prSet presAssocID="{6655C7B8-489E-49D4-86EF-877F720CF0D7}" presName="descendantText" presStyleLbl="alignAcc1" presStyleIdx="1" presStyleCnt="4">
        <dgm:presLayoutVars>
          <dgm:bulletEnabled val="1"/>
        </dgm:presLayoutVars>
      </dgm:prSet>
      <dgm:spPr/>
    </dgm:pt>
    <dgm:pt modelId="{C1A4D25B-7D9E-40FF-8661-586AD106C1DA}" type="pres">
      <dgm:prSet presAssocID="{2BF3D58E-BB24-4C8E-8A81-B66D6D42E7F3}" presName="sp" presStyleCnt="0"/>
      <dgm:spPr/>
    </dgm:pt>
    <dgm:pt modelId="{46639883-5B3F-466C-B337-D6E6DDE5145C}" type="pres">
      <dgm:prSet presAssocID="{41E3E8A9-03E3-4425-B0F7-C9628CC11FC2}" presName="composite" presStyleCnt="0"/>
      <dgm:spPr/>
    </dgm:pt>
    <dgm:pt modelId="{C9B6AB0B-D890-4B75-AF98-A7A058E6A420}" type="pres">
      <dgm:prSet presAssocID="{41E3E8A9-03E3-4425-B0F7-C9628CC11FC2}" presName="parentText" presStyleLbl="alignNode1" presStyleIdx="2" presStyleCnt="4">
        <dgm:presLayoutVars>
          <dgm:chMax val="1"/>
          <dgm:bulletEnabled val="1"/>
        </dgm:presLayoutVars>
      </dgm:prSet>
      <dgm:spPr/>
    </dgm:pt>
    <dgm:pt modelId="{B16FABB2-2F4F-4A09-B7CA-457C8541336A}" type="pres">
      <dgm:prSet presAssocID="{41E3E8A9-03E3-4425-B0F7-C9628CC11FC2}" presName="descendantText" presStyleLbl="alignAcc1" presStyleIdx="2" presStyleCnt="4">
        <dgm:presLayoutVars>
          <dgm:bulletEnabled val="1"/>
        </dgm:presLayoutVars>
      </dgm:prSet>
      <dgm:spPr/>
    </dgm:pt>
    <dgm:pt modelId="{6A9E160A-124D-4746-95C3-C0A679C6873F}" type="pres">
      <dgm:prSet presAssocID="{E26F5297-1977-4D3B-9934-462E38F8D1D4}" presName="sp" presStyleCnt="0"/>
      <dgm:spPr/>
    </dgm:pt>
    <dgm:pt modelId="{3DB2477C-D6BB-47A1-AB70-659E5ADE7E29}" type="pres">
      <dgm:prSet presAssocID="{60D375EB-B0E9-4C31-B3C7-3F439A363367}" presName="composite" presStyleCnt="0"/>
      <dgm:spPr/>
    </dgm:pt>
    <dgm:pt modelId="{9193A270-276A-4369-8F38-85B3C43282E7}" type="pres">
      <dgm:prSet presAssocID="{60D375EB-B0E9-4C31-B3C7-3F439A363367}" presName="parentText" presStyleLbl="alignNode1" presStyleIdx="3" presStyleCnt="4">
        <dgm:presLayoutVars>
          <dgm:chMax val="1"/>
          <dgm:bulletEnabled val="1"/>
        </dgm:presLayoutVars>
      </dgm:prSet>
      <dgm:spPr/>
    </dgm:pt>
    <dgm:pt modelId="{15F84E1D-694F-45C4-B89E-71FE742770EB}" type="pres">
      <dgm:prSet presAssocID="{60D375EB-B0E9-4C31-B3C7-3F439A363367}" presName="descendantText" presStyleLbl="alignAcc1" presStyleIdx="3" presStyleCnt="4">
        <dgm:presLayoutVars>
          <dgm:bulletEnabled val="1"/>
        </dgm:presLayoutVars>
      </dgm:prSet>
      <dgm:spPr/>
    </dgm:pt>
  </dgm:ptLst>
  <dgm:cxnLst>
    <dgm:cxn modelId="{24EC9110-0158-46A8-AE15-D1AEC1013D96}" type="presOf" srcId="{41E3E8A9-03E3-4425-B0F7-C9628CC11FC2}" destId="{C9B6AB0B-D890-4B75-AF98-A7A058E6A420}" srcOrd="0" destOrd="0" presId="urn:microsoft.com/office/officeart/2005/8/layout/chevron2"/>
    <dgm:cxn modelId="{5745D461-61BB-4AA0-9768-B8F9903400C7}" type="presOf" srcId="{9C27159C-6E86-4DC6-B26B-CBE32F9DE3EA}" destId="{687CF702-4FC2-4DE9-B053-132FDD57684C}" srcOrd="0" destOrd="1" presId="urn:microsoft.com/office/officeart/2005/8/layout/chevron2"/>
    <dgm:cxn modelId="{FCEB6C63-015F-4CF7-BF69-B5C7914DE6A6}" srcId="{27803821-397F-4A6E-B5E0-408FBFCB4461}" destId="{856538E3-82A1-4574-B20B-A6C04EAAFDBA}" srcOrd="0" destOrd="0" parTransId="{378E42D3-D000-415E-9176-87D89F6A3239}" sibTransId="{B596D882-646C-4D45-BA7E-F17DA58D08F6}"/>
    <dgm:cxn modelId="{AD99484C-465A-4E15-9A6B-E34BBC9C850F}" srcId="{41E3E8A9-03E3-4425-B0F7-C9628CC11FC2}" destId="{3E024967-C41C-4696-89A9-DAD7F57049A5}" srcOrd="0" destOrd="0" parTransId="{E272CCD1-FABC-4F8C-8556-DDD41ACE0D5E}" sibTransId="{7B22C826-2348-4822-950C-6C1EED725DA3}"/>
    <dgm:cxn modelId="{6390576E-F3F4-4E52-9153-920D19C37335}" type="presOf" srcId="{6655C7B8-489E-49D4-86EF-877F720CF0D7}" destId="{B6858520-E1C9-47A0-B488-F9A6ED519864}" srcOrd="0" destOrd="0" presId="urn:microsoft.com/office/officeart/2005/8/layout/chevron2"/>
    <dgm:cxn modelId="{B97EA56F-F799-45E0-9B2D-1B70CC99D68E}" type="presOf" srcId="{856538E3-82A1-4574-B20B-A6C04EAAFDBA}" destId="{6A0A11F1-AE18-43C0-8E9D-8BF50B7FAC18}" srcOrd="0" destOrd="0" presId="urn:microsoft.com/office/officeart/2005/8/layout/chevron2"/>
    <dgm:cxn modelId="{5FFE9D54-EF09-4EE1-A84C-1E4A41F499FC}" srcId="{F3B39C34-1808-4B23-824D-78637741E2A5}" destId="{41E3E8A9-03E3-4425-B0F7-C9628CC11FC2}" srcOrd="2" destOrd="0" parTransId="{86488250-A842-406D-A706-79073CEA8C10}" sibTransId="{E26F5297-1977-4D3B-9934-462E38F8D1D4}"/>
    <dgm:cxn modelId="{D6B65A57-B1E0-4501-843A-232B1D169665}" type="presOf" srcId="{2DA81773-9D3E-453F-8D6E-869DCA80B00A}" destId="{687CF702-4FC2-4DE9-B053-132FDD57684C}" srcOrd="0" destOrd="0" presId="urn:microsoft.com/office/officeart/2005/8/layout/chevron2"/>
    <dgm:cxn modelId="{EA7B9658-18B5-4E7F-9D8C-35B70A2729AC}" type="presOf" srcId="{27803821-397F-4A6E-B5E0-408FBFCB4461}" destId="{8AB6BC23-856C-4CB6-A4EF-3A3F91129188}" srcOrd="0" destOrd="0" presId="urn:microsoft.com/office/officeart/2005/8/layout/chevron2"/>
    <dgm:cxn modelId="{3A50B081-F665-4B10-A70D-C8F860E31328}" srcId="{F3B39C34-1808-4B23-824D-78637741E2A5}" destId="{6655C7B8-489E-49D4-86EF-877F720CF0D7}" srcOrd="1" destOrd="0" parTransId="{D5BFAE6E-2310-41D2-8C10-583580EEBEF0}" sibTransId="{2BF3D58E-BB24-4C8E-8A81-B66D6D42E7F3}"/>
    <dgm:cxn modelId="{EC33149E-DAFD-45E5-93A1-2C990D0982F8}" type="presOf" srcId="{3E024967-C41C-4696-89A9-DAD7F57049A5}" destId="{B16FABB2-2F4F-4A09-B7CA-457C8541336A}" srcOrd="0" destOrd="0" presId="urn:microsoft.com/office/officeart/2005/8/layout/chevron2"/>
    <dgm:cxn modelId="{A225F79E-E852-4F00-B729-CEFC70F4A147}" type="presOf" srcId="{16E73D99-40D3-4F18-81CC-F3CADB5DF361}" destId="{15F84E1D-694F-45C4-B89E-71FE742770EB}" srcOrd="0" destOrd="0" presId="urn:microsoft.com/office/officeart/2005/8/layout/chevron2"/>
    <dgm:cxn modelId="{E8D6179F-0A6F-4A06-AF99-1467E5C09116}" type="presOf" srcId="{60D375EB-B0E9-4C31-B3C7-3F439A363367}" destId="{9193A270-276A-4369-8F38-85B3C43282E7}" srcOrd="0" destOrd="0" presId="urn:microsoft.com/office/officeart/2005/8/layout/chevron2"/>
    <dgm:cxn modelId="{635577B9-6159-47DB-8AA6-D8EEEEA3F57A}" srcId="{F3B39C34-1808-4B23-824D-78637741E2A5}" destId="{60D375EB-B0E9-4C31-B3C7-3F439A363367}" srcOrd="3" destOrd="0" parTransId="{27C88227-1C8B-4B01-87BA-1508D21351C9}" sibTransId="{21DB44BE-85FF-4305-B5FF-43274FDD61FD}"/>
    <dgm:cxn modelId="{25C801BB-5C2E-4038-9AF8-80E2B2609EFE}" srcId="{6655C7B8-489E-49D4-86EF-877F720CF0D7}" destId="{2DA81773-9D3E-453F-8D6E-869DCA80B00A}" srcOrd="0" destOrd="0" parTransId="{D5CA8CBB-44C9-497C-AEDE-D9E1CDFD6CD4}" sibTransId="{E83E4C5D-417E-4C9E-8A7E-605F68BE47BA}"/>
    <dgm:cxn modelId="{3958F9C6-AC9E-457B-A66E-C3096E554002}" srcId="{60D375EB-B0E9-4C31-B3C7-3F439A363367}" destId="{16E73D99-40D3-4F18-81CC-F3CADB5DF361}" srcOrd="0" destOrd="0" parTransId="{A288F123-D625-4C05-A7AF-FD9016BBAC53}" sibTransId="{18005A46-E2C3-4626-B014-A333897829D6}"/>
    <dgm:cxn modelId="{73BF50DB-6928-405A-AF0D-74A80445D401}" type="presOf" srcId="{F3B39C34-1808-4B23-824D-78637741E2A5}" destId="{55FA832A-35AE-4138-8D3D-4826748E872D}" srcOrd="0" destOrd="0" presId="urn:microsoft.com/office/officeart/2005/8/layout/chevron2"/>
    <dgm:cxn modelId="{8E5B91F5-2592-4B30-9823-3BBBD9F05AB6}" srcId="{F3B39C34-1808-4B23-824D-78637741E2A5}" destId="{27803821-397F-4A6E-B5E0-408FBFCB4461}" srcOrd="0" destOrd="0" parTransId="{0230D0D1-9789-4A58-8088-E15B980BFEB4}" sibTransId="{B6961049-07F0-49F9-B187-8E09C02A7D06}"/>
    <dgm:cxn modelId="{362B2BFF-1D1B-41E4-83DE-60B009C5750D}" srcId="{6655C7B8-489E-49D4-86EF-877F720CF0D7}" destId="{9C27159C-6E86-4DC6-B26B-CBE32F9DE3EA}" srcOrd="1" destOrd="0" parTransId="{62B6BC19-643C-479C-BFA2-C9E2705BB096}" sibTransId="{C4B8882E-976C-49B2-A936-92A14D43AACE}"/>
    <dgm:cxn modelId="{1841C138-E923-4116-AEDD-824804873BD6}" type="presParOf" srcId="{55FA832A-35AE-4138-8D3D-4826748E872D}" destId="{FC949382-964A-4810-B1E0-26109E01B121}" srcOrd="0" destOrd="0" presId="urn:microsoft.com/office/officeart/2005/8/layout/chevron2"/>
    <dgm:cxn modelId="{27DFD4C6-7DDA-494D-8B5D-591683B05348}" type="presParOf" srcId="{FC949382-964A-4810-B1E0-26109E01B121}" destId="{8AB6BC23-856C-4CB6-A4EF-3A3F91129188}" srcOrd="0" destOrd="0" presId="urn:microsoft.com/office/officeart/2005/8/layout/chevron2"/>
    <dgm:cxn modelId="{6C4F8419-7E4E-4776-A03E-3F3BC169B434}" type="presParOf" srcId="{FC949382-964A-4810-B1E0-26109E01B121}" destId="{6A0A11F1-AE18-43C0-8E9D-8BF50B7FAC18}" srcOrd="1" destOrd="0" presId="urn:microsoft.com/office/officeart/2005/8/layout/chevron2"/>
    <dgm:cxn modelId="{E2256003-56FF-4810-A536-5B6293819914}" type="presParOf" srcId="{55FA832A-35AE-4138-8D3D-4826748E872D}" destId="{35ED3750-3362-418C-A1A2-F36659860402}" srcOrd="1" destOrd="0" presId="urn:microsoft.com/office/officeart/2005/8/layout/chevron2"/>
    <dgm:cxn modelId="{F7121CA0-63DC-492B-A765-24A1C88586BE}" type="presParOf" srcId="{55FA832A-35AE-4138-8D3D-4826748E872D}" destId="{D2E11868-AF27-459A-9E34-1FCADE79524F}" srcOrd="2" destOrd="0" presId="urn:microsoft.com/office/officeart/2005/8/layout/chevron2"/>
    <dgm:cxn modelId="{35FCDC10-B2B2-4F0B-A863-E5DEF4AC3459}" type="presParOf" srcId="{D2E11868-AF27-459A-9E34-1FCADE79524F}" destId="{B6858520-E1C9-47A0-B488-F9A6ED519864}" srcOrd="0" destOrd="0" presId="urn:microsoft.com/office/officeart/2005/8/layout/chevron2"/>
    <dgm:cxn modelId="{CFB03E54-4318-4856-9554-157217F19514}" type="presParOf" srcId="{D2E11868-AF27-459A-9E34-1FCADE79524F}" destId="{687CF702-4FC2-4DE9-B053-132FDD57684C}" srcOrd="1" destOrd="0" presId="urn:microsoft.com/office/officeart/2005/8/layout/chevron2"/>
    <dgm:cxn modelId="{092FD3BC-8396-4933-B926-368C9F005BF6}" type="presParOf" srcId="{55FA832A-35AE-4138-8D3D-4826748E872D}" destId="{C1A4D25B-7D9E-40FF-8661-586AD106C1DA}" srcOrd="3" destOrd="0" presId="urn:microsoft.com/office/officeart/2005/8/layout/chevron2"/>
    <dgm:cxn modelId="{B846373B-4E30-4806-9FEE-F51C662CFF86}" type="presParOf" srcId="{55FA832A-35AE-4138-8D3D-4826748E872D}" destId="{46639883-5B3F-466C-B337-D6E6DDE5145C}" srcOrd="4" destOrd="0" presId="urn:microsoft.com/office/officeart/2005/8/layout/chevron2"/>
    <dgm:cxn modelId="{F466B634-9939-4C71-9C97-572F7F86FEE8}" type="presParOf" srcId="{46639883-5B3F-466C-B337-D6E6DDE5145C}" destId="{C9B6AB0B-D890-4B75-AF98-A7A058E6A420}" srcOrd="0" destOrd="0" presId="urn:microsoft.com/office/officeart/2005/8/layout/chevron2"/>
    <dgm:cxn modelId="{7AC2BD37-8C70-4B1D-99FD-5A2CAEBDA291}" type="presParOf" srcId="{46639883-5B3F-466C-B337-D6E6DDE5145C}" destId="{B16FABB2-2F4F-4A09-B7CA-457C8541336A}" srcOrd="1" destOrd="0" presId="urn:microsoft.com/office/officeart/2005/8/layout/chevron2"/>
    <dgm:cxn modelId="{59823774-1286-46C2-A143-763018FCE1AB}" type="presParOf" srcId="{55FA832A-35AE-4138-8D3D-4826748E872D}" destId="{6A9E160A-124D-4746-95C3-C0A679C6873F}" srcOrd="5" destOrd="0" presId="urn:microsoft.com/office/officeart/2005/8/layout/chevron2"/>
    <dgm:cxn modelId="{04B570F0-8498-4060-B6B4-83A77D2C4436}" type="presParOf" srcId="{55FA832A-35AE-4138-8D3D-4826748E872D}" destId="{3DB2477C-D6BB-47A1-AB70-659E5ADE7E29}" srcOrd="6" destOrd="0" presId="urn:microsoft.com/office/officeart/2005/8/layout/chevron2"/>
    <dgm:cxn modelId="{EEC801FD-8541-45ED-9A19-03BB1FFC0434}" type="presParOf" srcId="{3DB2477C-D6BB-47A1-AB70-659E5ADE7E29}" destId="{9193A270-276A-4369-8F38-85B3C43282E7}" srcOrd="0" destOrd="0" presId="urn:microsoft.com/office/officeart/2005/8/layout/chevron2"/>
    <dgm:cxn modelId="{0FFD9AE1-8DF8-412D-931E-CDDEF84BE44E}" type="presParOf" srcId="{3DB2477C-D6BB-47A1-AB70-659E5ADE7E29}" destId="{15F84E1D-694F-45C4-B89E-71FE742770EB}"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1AD2A6A-971D-4F19-AF3C-3DEC87C3063A}" type="doc">
      <dgm:prSet loTypeId="urn:microsoft.com/office/officeart/2005/8/layout/process1" loCatId="process" qsTypeId="urn:microsoft.com/office/officeart/2005/8/quickstyle/simple1" qsCatId="simple" csTypeId="urn:microsoft.com/office/officeart/2005/8/colors/accent1_1" csCatId="accent1"/>
      <dgm:spPr/>
      <dgm:t>
        <a:bodyPr/>
        <a:lstStyle/>
        <a:p>
          <a:endParaRPr lang="en-GB"/>
        </a:p>
      </dgm:t>
    </dgm:pt>
    <dgm:pt modelId="{E25CFDE4-3635-4D4D-A073-7DBC0B0AA334}">
      <dgm:prSet/>
      <dgm:spPr/>
      <dgm:t>
        <a:bodyPr/>
        <a:lstStyle/>
        <a:p>
          <a:r>
            <a:rPr lang="en-GB"/>
            <a:t>Sustainability</a:t>
          </a:r>
        </a:p>
      </dgm:t>
    </dgm:pt>
    <dgm:pt modelId="{F94A485C-4FEE-4EE8-B2C4-F91592D6495C}" type="parTrans" cxnId="{1E4AFBFA-9BD3-4D6D-A326-14A05649973F}">
      <dgm:prSet/>
      <dgm:spPr/>
      <dgm:t>
        <a:bodyPr/>
        <a:lstStyle/>
        <a:p>
          <a:endParaRPr lang="en-GB"/>
        </a:p>
      </dgm:t>
    </dgm:pt>
    <dgm:pt modelId="{61948A90-60FE-4FEF-A4EB-E7BB55ADECE5}" type="sibTrans" cxnId="{1E4AFBFA-9BD3-4D6D-A326-14A05649973F}">
      <dgm:prSet/>
      <dgm:spPr/>
      <dgm:t>
        <a:bodyPr/>
        <a:lstStyle/>
        <a:p>
          <a:endParaRPr lang="en-GB"/>
        </a:p>
      </dgm:t>
    </dgm:pt>
    <dgm:pt modelId="{6926D5C5-9249-4663-B635-522E120A61BF}">
      <dgm:prSet/>
      <dgm:spPr/>
      <dgm:t>
        <a:bodyPr/>
        <a:lstStyle/>
        <a:p>
          <a:r>
            <a:rPr lang="en-GB"/>
            <a:t>Tropical Issues</a:t>
          </a:r>
        </a:p>
      </dgm:t>
    </dgm:pt>
    <dgm:pt modelId="{A8A5ECF9-B654-46FE-AA37-D1D0F4DEDDDB}" type="parTrans" cxnId="{93696D07-D520-4F69-95B2-8BE79946117A}">
      <dgm:prSet/>
      <dgm:spPr/>
      <dgm:t>
        <a:bodyPr/>
        <a:lstStyle/>
        <a:p>
          <a:endParaRPr lang="en-GB"/>
        </a:p>
      </dgm:t>
    </dgm:pt>
    <dgm:pt modelId="{09B29FAF-2011-4BAE-BCD0-4923F75A0AA9}" type="sibTrans" cxnId="{93696D07-D520-4F69-95B2-8BE79946117A}">
      <dgm:prSet/>
      <dgm:spPr/>
      <dgm:t>
        <a:bodyPr/>
        <a:lstStyle/>
        <a:p>
          <a:endParaRPr lang="en-GB"/>
        </a:p>
      </dgm:t>
    </dgm:pt>
    <dgm:pt modelId="{810FEE30-7EB3-48DE-95D8-E4642CEF10E7}">
      <dgm:prSet/>
      <dgm:spPr/>
      <dgm:t>
        <a:bodyPr/>
        <a:lstStyle/>
        <a:p>
          <a:r>
            <a:rPr lang="en-GB"/>
            <a:t>Politacal</a:t>
          </a:r>
        </a:p>
      </dgm:t>
    </dgm:pt>
    <dgm:pt modelId="{CDD23332-FCA5-4E78-A088-632A4CD9B528}" type="parTrans" cxnId="{408B7E24-5DB9-4BA9-ABB9-C89A0603A10F}">
      <dgm:prSet/>
      <dgm:spPr/>
      <dgm:t>
        <a:bodyPr/>
        <a:lstStyle/>
        <a:p>
          <a:endParaRPr lang="en-GB"/>
        </a:p>
      </dgm:t>
    </dgm:pt>
    <dgm:pt modelId="{D5E98C0E-6AC6-47B3-BD20-61B5EB3F4138}" type="sibTrans" cxnId="{408B7E24-5DB9-4BA9-ABB9-C89A0603A10F}">
      <dgm:prSet/>
      <dgm:spPr/>
      <dgm:t>
        <a:bodyPr/>
        <a:lstStyle/>
        <a:p>
          <a:endParaRPr lang="en-GB"/>
        </a:p>
      </dgm:t>
    </dgm:pt>
    <dgm:pt modelId="{2EBE36F6-63D0-4661-AE7D-7E24B31EF613}">
      <dgm:prSet/>
      <dgm:spPr/>
      <dgm:t>
        <a:bodyPr/>
        <a:lstStyle/>
        <a:p>
          <a:r>
            <a:rPr lang="en-GB"/>
            <a:t>Technology</a:t>
          </a:r>
        </a:p>
      </dgm:t>
    </dgm:pt>
    <dgm:pt modelId="{B6FA614F-A675-4618-8F29-E6095AB18F57}" type="parTrans" cxnId="{2D62919B-78E8-4320-81F7-FA6EE3C8E801}">
      <dgm:prSet/>
      <dgm:spPr/>
      <dgm:t>
        <a:bodyPr/>
        <a:lstStyle/>
        <a:p>
          <a:endParaRPr lang="en-GB"/>
        </a:p>
      </dgm:t>
    </dgm:pt>
    <dgm:pt modelId="{7EF96899-AC2B-4A16-A0A8-6E20E656B036}" type="sibTrans" cxnId="{2D62919B-78E8-4320-81F7-FA6EE3C8E801}">
      <dgm:prSet/>
      <dgm:spPr/>
      <dgm:t>
        <a:bodyPr/>
        <a:lstStyle/>
        <a:p>
          <a:endParaRPr lang="en-GB"/>
        </a:p>
      </dgm:t>
    </dgm:pt>
    <dgm:pt modelId="{7C484F3D-4835-4249-A2F9-FBC798FB8822}">
      <dgm:prSet/>
      <dgm:spPr/>
      <dgm:t>
        <a:bodyPr/>
        <a:lstStyle/>
        <a:p>
          <a:r>
            <a:rPr lang="en-GB"/>
            <a:t>Labour challenges</a:t>
          </a:r>
        </a:p>
      </dgm:t>
    </dgm:pt>
    <dgm:pt modelId="{587C1AEB-EF0B-49A5-8E42-1590779B151F}" type="parTrans" cxnId="{AB3B536A-C9EE-47EA-B2ED-65F93347312E}">
      <dgm:prSet/>
      <dgm:spPr/>
      <dgm:t>
        <a:bodyPr/>
        <a:lstStyle/>
        <a:p>
          <a:endParaRPr lang="en-GB"/>
        </a:p>
      </dgm:t>
    </dgm:pt>
    <dgm:pt modelId="{36D0747C-1EE6-472B-AB2F-E4FEDE0C9738}" type="sibTrans" cxnId="{AB3B536A-C9EE-47EA-B2ED-65F93347312E}">
      <dgm:prSet/>
      <dgm:spPr/>
      <dgm:t>
        <a:bodyPr/>
        <a:lstStyle/>
        <a:p>
          <a:endParaRPr lang="en-GB"/>
        </a:p>
      </dgm:t>
    </dgm:pt>
    <dgm:pt modelId="{40EC8DE3-CB49-4628-99D8-9FD47E98CFCD}">
      <dgm:prSet/>
      <dgm:spPr/>
      <dgm:t>
        <a:bodyPr/>
        <a:lstStyle/>
        <a:p>
          <a:r>
            <a:rPr lang="en-GB"/>
            <a:t>Responsible growing awareness</a:t>
          </a:r>
        </a:p>
      </dgm:t>
    </dgm:pt>
    <dgm:pt modelId="{7BB2BD75-59A7-4FEE-B423-E259F0761279}" type="parTrans" cxnId="{9011576C-0F86-453A-A8BE-5C4F7B232B23}">
      <dgm:prSet/>
      <dgm:spPr/>
      <dgm:t>
        <a:bodyPr/>
        <a:lstStyle/>
        <a:p>
          <a:endParaRPr lang="en-GB"/>
        </a:p>
      </dgm:t>
    </dgm:pt>
    <dgm:pt modelId="{C5762443-4BB2-4A7F-90E6-4815A606C46E}" type="sibTrans" cxnId="{9011576C-0F86-453A-A8BE-5C4F7B232B23}">
      <dgm:prSet/>
      <dgm:spPr/>
      <dgm:t>
        <a:bodyPr/>
        <a:lstStyle/>
        <a:p>
          <a:endParaRPr lang="en-GB"/>
        </a:p>
      </dgm:t>
    </dgm:pt>
    <dgm:pt modelId="{5DC8D3F3-AA54-489B-9C58-F7C3F29E7EF2}" type="pres">
      <dgm:prSet presAssocID="{01AD2A6A-971D-4F19-AF3C-3DEC87C3063A}" presName="Name0" presStyleCnt="0">
        <dgm:presLayoutVars>
          <dgm:dir/>
          <dgm:resizeHandles val="exact"/>
        </dgm:presLayoutVars>
      </dgm:prSet>
      <dgm:spPr/>
    </dgm:pt>
    <dgm:pt modelId="{E39ABE2D-D20D-4184-A3CD-196ACD0415EC}" type="pres">
      <dgm:prSet presAssocID="{E25CFDE4-3635-4D4D-A073-7DBC0B0AA334}" presName="node" presStyleLbl="node1" presStyleIdx="0" presStyleCnt="6">
        <dgm:presLayoutVars>
          <dgm:bulletEnabled val="1"/>
        </dgm:presLayoutVars>
      </dgm:prSet>
      <dgm:spPr/>
    </dgm:pt>
    <dgm:pt modelId="{D92511B3-86A7-4828-98A4-A9183BC86051}" type="pres">
      <dgm:prSet presAssocID="{61948A90-60FE-4FEF-A4EB-E7BB55ADECE5}" presName="sibTrans" presStyleLbl="sibTrans2D1" presStyleIdx="0" presStyleCnt="5"/>
      <dgm:spPr/>
    </dgm:pt>
    <dgm:pt modelId="{337D504C-C70B-4540-AB72-16B8F3D59547}" type="pres">
      <dgm:prSet presAssocID="{61948A90-60FE-4FEF-A4EB-E7BB55ADECE5}" presName="connectorText" presStyleLbl="sibTrans2D1" presStyleIdx="0" presStyleCnt="5"/>
      <dgm:spPr/>
    </dgm:pt>
    <dgm:pt modelId="{A47086DD-7FFB-4F0F-869A-198899342318}" type="pres">
      <dgm:prSet presAssocID="{6926D5C5-9249-4663-B635-522E120A61BF}" presName="node" presStyleLbl="node1" presStyleIdx="1" presStyleCnt="6">
        <dgm:presLayoutVars>
          <dgm:bulletEnabled val="1"/>
        </dgm:presLayoutVars>
      </dgm:prSet>
      <dgm:spPr/>
    </dgm:pt>
    <dgm:pt modelId="{763449F3-94D1-4E95-B29A-5DC61FDAD640}" type="pres">
      <dgm:prSet presAssocID="{09B29FAF-2011-4BAE-BCD0-4923F75A0AA9}" presName="sibTrans" presStyleLbl="sibTrans2D1" presStyleIdx="1" presStyleCnt="5"/>
      <dgm:spPr/>
    </dgm:pt>
    <dgm:pt modelId="{14886CB7-A1F8-47BA-BB7D-6C3E7F442A99}" type="pres">
      <dgm:prSet presAssocID="{09B29FAF-2011-4BAE-BCD0-4923F75A0AA9}" presName="connectorText" presStyleLbl="sibTrans2D1" presStyleIdx="1" presStyleCnt="5"/>
      <dgm:spPr/>
    </dgm:pt>
    <dgm:pt modelId="{EDAE5530-D0D0-447D-BC55-9D9F7AD19C4D}" type="pres">
      <dgm:prSet presAssocID="{810FEE30-7EB3-48DE-95D8-E4642CEF10E7}" presName="node" presStyleLbl="node1" presStyleIdx="2" presStyleCnt="6">
        <dgm:presLayoutVars>
          <dgm:bulletEnabled val="1"/>
        </dgm:presLayoutVars>
      </dgm:prSet>
      <dgm:spPr/>
    </dgm:pt>
    <dgm:pt modelId="{2207046C-0580-4F7E-8F17-97CD0FBAF4E0}" type="pres">
      <dgm:prSet presAssocID="{D5E98C0E-6AC6-47B3-BD20-61B5EB3F4138}" presName="sibTrans" presStyleLbl="sibTrans2D1" presStyleIdx="2" presStyleCnt="5"/>
      <dgm:spPr/>
    </dgm:pt>
    <dgm:pt modelId="{491F61CE-EFDD-4E9B-AAE9-9FE41B498856}" type="pres">
      <dgm:prSet presAssocID="{D5E98C0E-6AC6-47B3-BD20-61B5EB3F4138}" presName="connectorText" presStyleLbl="sibTrans2D1" presStyleIdx="2" presStyleCnt="5"/>
      <dgm:spPr/>
    </dgm:pt>
    <dgm:pt modelId="{381D2F52-0F2B-4F01-952A-D0465168A904}" type="pres">
      <dgm:prSet presAssocID="{2EBE36F6-63D0-4661-AE7D-7E24B31EF613}" presName="node" presStyleLbl="node1" presStyleIdx="3" presStyleCnt="6">
        <dgm:presLayoutVars>
          <dgm:bulletEnabled val="1"/>
        </dgm:presLayoutVars>
      </dgm:prSet>
      <dgm:spPr/>
    </dgm:pt>
    <dgm:pt modelId="{5C398EAF-17D2-4E6B-9598-5669B121F56D}" type="pres">
      <dgm:prSet presAssocID="{7EF96899-AC2B-4A16-A0A8-6E20E656B036}" presName="sibTrans" presStyleLbl="sibTrans2D1" presStyleIdx="3" presStyleCnt="5"/>
      <dgm:spPr/>
    </dgm:pt>
    <dgm:pt modelId="{B745324F-EB55-4F23-AA49-7458A8A2CCEF}" type="pres">
      <dgm:prSet presAssocID="{7EF96899-AC2B-4A16-A0A8-6E20E656B036}" presName="connectorText" presStyleLbl="sibTrans2D1" presStyleIdx="3" presStyleCnt="5"/>
      <dgm:spPr/>
    </dgm:pt>
    <dgm:pt modelId="{BBA62D64-8011-4995-BC81-F4025BD22062}" type="pres">
      <dgm:prSet presAssocID="{7C484F3D-4835-4249-A2F9-FBC798FB8822}" presName="node" presStyleLbl="node1" presStyleIdx="4" presStyleCnt="6">
        <dgm:presLayoutVars>
          <dgm:bulletEnabled val="1"/>
        </dgm:presLayoutVars>
      </dgm:prSet>
      <dgm:spPr/>
    </dgm:pt>
    <dgm:pt modelId="{49C36252-113A-4147-AB6D-47EC24CAEEBD}" type="pres">
      <dgm:prSet presAssocID="{36D0747C-1EE6-472B-AB2F-E4FEDE0C9738}" presName="sibTrans" presStyleLbl="sibTrans2D1" presStyleIdx="4" presStyleCnt="5"/>
      <dgm:spPr/>
    </dgm:pt>
    <dgm:pt modelId="{FDF1FC73-4AB3-4741-93D4-B7FE2FDE9A05}" type="pres">
      <dgm:prSet presAssocID="{36D0747C-1EE6-472B-AB2F-E4FEDE0C9738}" presName="connectorText" presStyleLbl="sibTrans2D1" presStyleIdx="4" presStyleCnt="5"/>
      <dgm:spPr/>
    </dgm:pt>
    <dgm:pt modelId="{2FBF270A-0BAE-4184-8EBD-D01998446DF7}" type="pres">
      <dgm:prSet presAssocID="{40EC8DE3-CB49-4628-99D8-9FD47E98CFCD}" presName="node" presStyleLbl="node1" presStyleIdx="5" presStyleCnt="6">
        <dgm:presLayoutVars>
          <dgm:bulletEnabled val="1"/>
        </dgm:presLayoutVars>
      </dgm:prSet>
      <dgm:spPr/>
    </dgm:pt>
  </dgm:ptLst>
  <dgm:cxnLst>
    <dgm:cxn modelId="{D2328C01-524F-4ABD-BE07-513A9E09ECC5}" type="presOf" srcId="{61948A90-60FE-4FEF-A4EB-E7BB55ADECE5}" destId="{D92511B3-86A7-4828-98A4-A9183BC86051}" srcOrd="0" destOrd="0" presId="urn:microsoft.com/office/officeart/2005/8/layout/process1"/>
    <dgm:cxn modelId="{93696D07-D520-4F69-95B2-8BE79946117A}" srcId="{01AD2A6A-971D-4F19-AF3C-3DEC87C3063A}" destId="{6926D5C5-9249-4663-B635-522E120A61BF}" srcOrd="1" destOrd="0" parTransId="{A8A5ECF9-B654-46FE-AA37-D1D0F4DEDDDB}" sibTransId="{09B29FAF-2011-4BAE-BCD0-4923F75A0AA9}"/>
    <dgm:cxn modelId="{AFA08D0F-B8D6-44CB-B550-AD3CAF182486}" type="presOf" srcId="{810FEE30-7EB3-48DE-95D8-E4642CEF10E7}" destId="{EDAE5530-D0D0-447D-BC55-9D9F7AD19C4D}" srcOrd="0" destOrd="0" presId="urn:microsoft.com/office/officeart/2005/8/layout/process1"/>
    <dgm:cxn modelId="{75416D11-047C-44B8-8618-ED6A6407474C}" type="presOf" srcId="{01AD2A6A-971D-4F19-AF3C-3DEC87C3063A}" destId="{5DC8D3F3-AA54-489B-9C58-F7C3F29E7EF2}" srcOrd="0" destOrd="0" presId="urn:microsoft.com/office/officeart/2005/8/layout/process1"/>
    <dgm:cxn modelId="{408B7E24-5DB9-4BA9-ABB9-C89A0603A10F}" srcId="{01AD2A6A-971D-4F19-AF3C-3DEC87C3063A}" destId="{810FEE30-7EB3-48DE-95D8-E4642CEF10E7}" srcOrd="2" destOrd="0" parTransId="{CDD23332-FCA5-4E78-A088-632A4CD9B528}" sibTransId="{D5E98C0E-6AC6-47B3-BD20-61B5EB3F4138}"/>
    <dgm:cxn modelId="{5A3E1D2E-1EEF-47EA-ADB5-3B9766BE49A3}" type="presOf" srcId="{6926D5C5-9249-4663-B635-522E120A61BF}" destId="{A47086DD-7FFB-4F0F-869A-198899342318}" srcOrd="0" destOrd="0" presId="urn:microsoft.com/office/officeart/2005/8/layout/process1"/>
    <dgm:cxn modelId="{37658638-50B9-4C93-A626-C716C6BC06AD}" type="presOf" srcId="{09B29FAF-2011-4BAE-BCD0-4923F75A0AA9}" destId="{763449F3-94D1-4E95-B29A-5DC61FDAD640}" srcOrd="0" destOrd="0" presId="urn:microsoft.com/office/officeart/2005/8/layout/process1"/>
    <dgm:cxn modelId="{A27A5D3D-AFEC-4819-84AB-51D1C1D7D40B}" type="presOf" srcId="{09B29FAF-2011-4BAE-BCD0-4923F75A0AA9}" destId="{14886CB7-A1F8-47BA-BB7D-6C3E7F442A99}" srcOrd="1" destOrd="0" presId="urn:microsoft.com/office/officeart/2005/8/layout/process1"/>
    <dgm:cxn modelId="{AB3B536A-C9EE-47EA-B2ED-65F93347312E}" srcId="{01AD2A6A-971D-4F19-AF3C-3DEC87C3063A}" destId="{7C484F3D-4835-4249-A2F9-FBC798FB8822}" srcOrd="4" destOrd="0" parTransId="{587C1AEB-EF0B-49A5-8E42-1590779B151F}" sibTransId="{36D0747C-1EE6-472B-AB2F-E4FEDE0C9738}"/>
    <dgm:cxn modelId="{9011576C-0F86-453A-A8BE-5C4F7B232B23}" srcId="{01AD2A6A-971D-4F19-AF3C-3DEC87C3063A}" destId="{40EC8DE3-CB49-4628-99D8-9FD47E98CFCD}" srcOrd="5" destOrd="0" parTransId="{7BB2BD75-59A7-4FEE-B423-E259F0761279}" sibTransId="{C5762443-4BB2-4A7F-90E6-4815A606C46E}"/>
    <dgm:cxn modelId="{22A0AE7E-56A3-4820-9A18-F9C2ED269286}" type="presOf" srcId="{7EF96899-AC2B-4A16-A0A8-6E20E656B036}" destId="{B745324F-EB55-4F23-AA49-7458A8A2CCEF}" srcOrd="1" destOrd="0" presId="urn:microsoft.com/office/officeart/2005/8/layout/process1"/>
    <dgm:cxn modelId="{92CB198A-35C1-4EAD-8E7A-57C5A4E3376A}" type="presOf" srcId="{E25CFDE4-3635-4D4D-A073-7DBC0B0AA334}" destId="{E39ABE2D-D20D-4184-A3CD-196ACD0415EC}" srcOrd="0" destOrd="0" presId="urn:microsoft.com/office/officeart/2005/8/layout/process1"/>
    <dgm:cxn modelId="{5677F68D-D8B8-4A45-A669-BD991AA081FA}" type="presOf" srcId="{D5E98C0E-6AC6-47B3-BD20-61B5EB3F4138}" destId="{491F61CE-EFDD-4E9B-AAE9-9FE41B498856}" srcOrd="1" destOrd="0" presId="urn:microsoft.com/office/officeart/2005/8/layout/process1"/>
    <dgm:cxn modelId="{CF451493-BCB4-4F97-BA86-D68948BF463E}" type="presOf" srcId="{D5E98C0E-6AC6-47B3-BD20-61B5EB3F4138}" destId="{2207046C-0580-4F7E-8F17-97CD0FBAF4E0}" srcOrd="0" destOrd="0" presId="urn:microsoft.com/office/officeart/2005/8/layout/process1"/>
    <dgm:cxn modelId="{D6603296-6BDB-4750-89DD-0B6D9F282C1E}" type="presOf" srcId="{36D0747C-1EE6-472B-AB2F-E4FEDE0C9738}" destId="{49C36252-113A-4147-AB6D-47EC24CAEEBD}" srcOrd="0" destOrd="0" presId="urn:microsoft.com/office/officeart/2005/8/layout/process1"/>
    <dgm:cxn modelId="{2D62919B-78E8-4320-81F7-FA6EE3C8E801}" srcId="{01AD2A6A-971D-4F19-AF3C-3DEC87C3063A}" destId="{2EBE36F6-63D0-4661-AE7D-7E24B31EF613}" srcOrd="3" destOrd="0" parTransId="{B6FA614F-A675-4618-8F29-E6095AB18F57}" sibTransId="{7EF96899-AC2B-4A16-A0A8-6E20E656B036}"/>
    <dgm:cxn modelId="{9566B0A6-81F1-42BF-8AC3-1CA73ADEEDEF}" type="presOf" srcId="{2EBE36F6-63D0-4661-AE7D-7E24B31EF613}" destId="{381D2F52-0F2B-4F01-952A-D0465168A904}" srcOrd="0" destOrd="0" presId="urn:microsoft.com/office/officeart/2005/8/layout/process1"/>
    <dgm:cxn modelId="{847CD9B5-B498-4E2C-B23E-D98202360D88}" type="presOf" srcId="{40EC8DE3-CB49-4628-99D8-9FD47E98CFCD}" destId="{2FBF270A-0BAE-4184-8EBD-D01998446DF7}" srcOrd="0" destOrd="0" presId="urn:microsoft.com/office/officeart/2005/8/layout/process1"/>
    <dgm:cxn modelId="{CF750DC0-B0CD-4EC3-8F09-2D7DBB7F5E41}" type="presOf" srcId="{7EF96899-AC2B-4A16-A0A8-6E20E656B036}" destId="{5C398EAF-17D2-4E6B-9598-5669B121F56D}" srcOrd="0" destOrd="0" presId="urn:microsoft.com/office/officeart/2005/8/layout/process1"/>
    <dgm:cxn modelId="{23AB4CCA-2FFA-4584-AC52-3363C06B200E}" type="presOf" srcId="{7C484F3D-4835-4249-A2F9-FBC798FB8822}" destId="{BBA62D64-8011-4995-BC81-F4025BD22062}" srcOrd="0" destOrd="0" presId="urn:microsoft.com/office/officeart/2005/8/layout/process1"/>
    <dgm:cxn modelId="{33F2C3EA-B831-4402-A259-8FBAEF9A2943}" type="presOf" srcId="{36D0747C-1EE6-472B-AB2F-E4FEDE0C9738}" destId="{FDF1FC73-4AB3-4741-93D4-B7FE2FDE9A05}" srcOrd="1" destOrd="0" presId="urn:microsoft.com/office/officeart/2005/8/layout/process1"/>
    <dgm:cxn modelId="{461DDCF0-830A-4C7F-9903-39793CBAAE81}" type="presOf" srcId="{61948A90-60FE-4FEF-A4EB-E7BB55ADECE5}" destId="{337D504C-C70B-4540-AB72-16B8F3D59547}" srcOrd="1" destOrd="0" presId="urn:microsoft.com/office/officeart/2005/8/layout/process1"/>
    <dgm:cxn modelId="{1E4AFBFA-9BD3-4D6D-A326-14A05649973F}" srcId="{01AD2A6A-971D-4F19-AF3C-3DEC87C3063A}" destId="{E25CFDE4-3635-4D4D-A073-7DBC0B0AA334}" srcOrd="0" destOrd="0" parTransId="{F94A485C-4FEE-4EE8-B2C4-F91592D6495C}" sibTransId="{61948A90-60FE-4FEF-A4EB-E7BB55ADECE5}"/>
    <dgm:cxn modelId="{4F25F646-1188-4263-A211-E7B2B9A636A8}" type="presParOf" srcId="{5DC8D3F3-AA54-489B-9C58-F7C3F29E7EF2}" destId="{E39ABE2D-D20D-4184-A3CD-196ACD0415EC}" srcOrd="0" destOrd="0" presId="urn:microsoft.com/office/officeart/2005/8/layout/process1"/>
    <dgm:cxn modelId="{BB59BE12-5558-46C7-B253-0665EFF8EDE0}" type="presParOf" srcId="{5DC8D3F3-AA54-489B-9C58-F7C3F29E7EF2}" destId="{D92511B3-86A7-4828-98A4-A9183BC86051}" srcOrd="1" destOrd="0" presId="urn:microsoft.com/office/officeart/2005/8/layout/process1"/>
    <dgm:cxn modelId="{9F4A5BFE-94E4-4D26-B6A7-2482ED50448B}" type="presParOf" srcId="{D92511B3-86A7-4828-98A4-A9183BC86051}" destId="{337D504C-C70B-4540-AB72-16B8F3D59547}" srcOrd="0" destOrd="0" presId="urn:microsoft.com/office/officeart/2005/8/layout/process1"/>
    <dgm:cxn modelId="{A7F0BE9F-063C-44A4-9E65-DCB38AE2DCE8}" type="presParOf" srcId="{5DC8D3F3-AA54-489B-9C58-F7C3F29E7EF2}" destId="{A47086DD-7FFB-4F0F-869A-198899342318}" srcOrd="2" destOrd="0" presId="urn:microsoft.com/office/officeart/2005/8/layout/process1"/>
    <dgm:cxn modelId="{68D0F197-F3E9-437C-BF69-EA7C03854487}" type="presParOf" srcId="{5DC8D3F3-AA54-489B-9C58-F7C3F29E7EF2}" destId="{763449F3-94D1-4E95-B29A-5DC61FDAD640}" srcOrd="3" destOrd="0" presId="urn:microsoft.com/office/officeart/2005/8/layout/process1"/>
    <dgm:cxn modelId="{2357A6AC-5230-4545-966E-55234093DC4A}" type="presParOf" srcId="{763449F3-94D1-4E95-B29A-5DC61FDAD640}" destId="{14886CB7-A1F8-47BA-BB7D-6C3E7F442A99}" srcOrd="0" destOrd="0" presId="urn:microsoft.com/office/officeart/2005/8/layout/process1"/>
    <dgm:cxn modelId="{5B0F3909-5ED2-4810-815E-45F8A8BD00A6}" type="presParOf" srcId="{5DC8D3F3-AA54-489B-9C58-F7C3F29E7EF2}" destId="{EDAE5530-D0D0-447D-BC55-9D9F7AD19C4D}" srcOrd="4" destOrd="0" presId="urn:microsoft.com/office/officeart/2005/8/layout/process1"/>
    <dgm:cxn modelId="{85F5046E-C635-43F6-9AB7-AE52839C8274}" type="presParOf" srcId="{5DC8D3F3-AA54-489B-9C58-F7C3F29E7EF2}" destId="{2207046C-0580-4F7E-8F17-97CD0FBAF4E0}" srcOrd="5" destOrd="0" presId="urn:microsoft.com/office/officeart/2005/8/layout/process1"/>
    <dgm:cxn modelId="{60727F0F-8C9A-491A-878C-BE62CB8311EC}" type="presParOf" srcId="{2207046C-0580-4F7E-8F17-97CD0FBAF4E0}" destId="{491F61CE-EFDD-4E9B-AAE9-9FE41B498856}" srcOrd="0" destOrd="0" presId="urn:microsoft.com/office/officeart/2005/8/layout/process1"/>
    <dgm:cxn modelId="{3B6D916F-FA4D-4AC6-9533-F5FBCC75DC80}" type="presParOf" srcId="{5DC8D3F3-AA54-489B-9C58-F7C3F29E7EF2}" destId="{381D2F52-0F2B-4F01-952A-D0465168A904}" srcOrd="6" destOrd="0" presId="urn:microsoft.com/office/officeart/2005/8/layout/process1"/>
    <dgm:cxn modelId="{7D5BB3AB-7A70-4C31-AC19-8644BB65FBA4}" type="presParOf" srcId="{5DC8D3F3-AA54-489B-9C58-F7C3F29E7EF2}" destId="{5C398EAF-17D2-4E6B-9598-5669B121F56D}" srcOrd="7" destOrd="0" presId="urn:microsoft.com/office/officeart/2005/8/layout/process1"/>
    <dgm:cxn modelId="{5CF44C2D-DB67-4072-918E-EBD7E9D07C78}" type="presParOf" srcId="{5C398EAF-17D2-4E6B-9598-5669B121F56D}" destId="{B745324F-EB55-4F23-AA49-7458A8A2CCEF}" srcOrd="0" destOrd="0" presId="urn:microsoft.com/office/officeart/2005/8/layout/process1"/>
    <dgm:cxn modelId="{9102CC06-C648-418A-AE2D-68A986D11E8F}" type="presParOf" srcId="{5DC8D3F3-AA54-489B-9C58-F7C3F29E7EF2}" destId="{BBA62D64-8011-4995-BC81-F4025BD22062}" srcOrd="8" destOrd="0" presId="urn:microsoft.com/office/officeart/2005/8/layout/process1"/>
    <dgm:cxn modelId="{9F9E1174-8A63-4F68-A5E3-7B1CDD514F03}" type="presParOf" srcId="{5DC8D3F3-AA54-489B-9C58-F7C3F29E7EF2}" destId="{49C36252-113A-4147-AB6D-47EC24CAEEBD}" srcOrd="9" destOrd="0" presId="urn:microsoft.com/office/officeart/2005/8/layout/process1"/>
    <dgm:cxn modelId="{C2206A2D-3576-443A-B57B-15A14537E302}" type="presParOf" srcId="{49C36252-113A-4147-AB6D-47EC24CAEEBD}" destId="{FDF1FC73-4AB3-4741-93D4-B7FE2FDE9A05}" srcOrd="0" destOrd="0" presId="urn:microsoft.com/office/officeart/2005/8/layout/process1"/>
    <dgm:cxn modelId="{A605C48A-B56A-4AEB-8A09-A351BE6236EC}" type="presParOf" srcId="{5DC8D3F3-AA54-489B-9C58-F7C3F29E7EF2}" destId="{2FBF270A-0BAE-4184-8EBD-D01998446DF7}" srcOrd="10"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B6BC23-856C-4CB6-A4EF-3A3F91129188}">
      <dsp:nvSpPr>
        <dsp:cNvPr id="0" name=""/>
        <dsp:cNvSpPr/>
      </dsp:nvSpPr>
      <dsp:spPr>
        <a:xfrm rot="5400000">
          <a:off x="-190570" y="194544"/>
          <a:ext cx="1270468" cy="889328"/>
        </a:xfrm>
        <a:prstGeom prst="chevron">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a:t>P</a:t>
          </a:r>
        </a:p>
      </dsp:txBody>
      <dsp:txXfrm rot="-5400000">
        <a:off x="0" y="448638"/>
        <a:ext cx="889328" cy="381140"/>
      </dsp:txXfrm>
    </dsp:sp>
    <dsp:sp modelId="{6A0A11F1-AE18-43C0-8E9D-8BF50B7FAC18}">
      <dsp:nvSpPr>
        <dsp:cNvPr id="0" name=""/>
        <dsp:cNvSpPr/>
      </dsp:nvSpPr>
      <dsp:spPr>
        <a:xfrm rot="5400000">
          <a:off x="5355251" y="-4461948"/>
          <a:ext cx="825804" cy="9757650"/>
        </a:xfrm>
        <a:prstGeom prst="round2Same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GB" sz="2400" kern="1200" dirty="0">
              <a:latin typeface="Arial" panose="020B0604020202020204" pitchFamily="34" charset="0"/>
              <a:cs typeface="Arial" panose="020B0604020202020204" pitchFamily="34" charset="0"/>
            </a:rPr>
            <a:t>Green spaces' demographic requirements. political stability, in a case of travel bans due to terror threats this decision directly harms the hospitality industry. </a:t>
          </a:r>
        </a:p>
      </dsp:txBody>
      <dsp:txXfrm rot="-5400000">
        <a:off x="889328" y="44287"/>
        <a:ext cx="9717338" cy="745180"/>
      </dsp:txXfrm>
    </dsp:sp>
    <dsp:sp modelId="{B6858520-E1C9-47A0-B488-F9A6ED519864}">
      <dsp:nvSpPr>
        <dsp:cNvPr id="0" name=""/>
        <dsp:cNvSpPr/>
      </dsp:nvSpPr>
      <dsp:spPr>
        <a:xfrm rot="5400000">
          <a:off x="-190570" y="1318681"/>
          <a:ext cx="1270468" cy="889328"/>
        </a:xfrm>
        <a:prstGeom prst="chevron">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a:t>E</a:t>
          </a:r>
        </a:p>
      </dsp:txBody>
      <dsp:txXfrm rot="-5400000">
        <a:off x="0" y="1572775"/>
        <a:ext cx="889328" cy="381140"/>
      </dsp:txXfrm>
    </dsp:sp>
    <dsp:sp modelId="{687CF702-4FC2-4DE9-B053-132FDD57684C}">
      <dsp:nvSpPr>
        <dsp:cNvPr id="0" name=""/>
        <dsp:cNvSpPr/>
      </dsp:nvSpPr>
      <dsp:spPr>
        <a:xfrm rot="5400000">
          <a:off x="5355251" y="-3337811"/>
          <a:ext cx="825804" cy="9757650"/>
        </a:xfrm>
        <a:prstGeom prst="round2Same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114300" lvl="1" indent="-114300" algn="l" defTabSz="622300">
            <a:lnSpc>
              <a:spcPct val="90000"/>
            </a:lnSpc>
            <a:spcBef>
              <a:spcPct val="0"/>
            </a:spcBef>
            <a:spcAft>
              <a:spcPct val="15000"/>
            </a:spcAft>
            <a:buChar char="•"/>
          </a:pPr>
          <a:endParaRPr lang="en-GB" sz="1400" kern="1200" dirty="0"/>
        </a:p>
        <a:p>
          <a:pPr marL="228600" lvl="1" indent="-228600" algn="l" defTabSz="1066800">
            <a:lnSpc>
              <a:spcPct val="90000"/>
            </a:lnSpc>
            <a:spcBef>
              <a:spcPct val="0"/>
            </a:spcBef>
            <a:spcAft>
              <a:spcPct val="15000"/>
            </a:spcAft>
            <a:buChar char="•"/>
          </a:pPr>
          <a:r>
            <a:rPr lang="en-GB" sz="2400" kern="1200" dirty="0">
              <a:latin typeface="Arial" panose="020B0604020202020204" pitchFamily="34" charset="0"/>
              <a:cs typeface="Arial" panose="020B0604020202020204" pitchFamily="34" charset="0"/>
            </a:rPr>
            <a:t>Economic instability in the hotel industry is impacted by recession, unemployment, and inflation. </a:t>
          </a:r>
        </a:p>
      </dsp:txBody>
      <dsp:txXfrm rot="-5400000">
        <a:off x="889328" y="1168424"/>
        <a:ext cx="9717338" cy="745180"/>
      </dsp:txXfrm>
    </dsp:sp>
    <dsp:sp modelId="{C9B6AB0B-D890-4B75-AF98-A7A058E6A420}">
      <dsp:nvSpPr>
        <dsp:cNvPr id="0" name=""/>
        <dsp:cNvSpPr/>
      </dsp:nvSpPr>
      <dsp:spPr>
        <a:xfrm rot="5400000">
          <a:off x="-190570" y="2442818"/>
          <a:ext cx="1270468" cy="889328"/>
        </a:xfrm>
        <a:prstGeom prst="chevron">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a:t>S</a:t>
          </a:r>
        </a:p>
      </dsp:txBody>
      <dsp:txXfrm rot="-5400000">
        <a:off x="0" y="2696912"/>
        <a:ext cx="889328" cy="381140"/>
      </dsp:txXfrm>
    </dsp:sp>
    <dsp:sp modelId="{B16FABB2-2F4F-4A09-B7CA-457C8541336A}">
      <dsp:nvSpPr>
        <dsp:cNvPr id="0" name=""/>
        <dsp:cNvSpPr/>
      </dsp:nvSpPr>
      <dsp:spPr>
        <a:xfrm rot="5400000">
          <a:off x="5355251" y="-2213674"/>
          <a:ext cx="825804" cy="9757650"/>
        </a:xfrm>
        <a:prstGeom prst="round2Same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GB" sz="2400" kern="1200" dirty="0">
              <a:latin typeface="Arial" panose="020B0604020202020204" pitchFamily="34" charset="0"/>
              <a:cs typeface="Arial" panose="020B0604020202020204" pitchFamily="34" charset="0"/>
            </a:rPr>
            <a:t>The supply chain, how the suppliers spends in hospitality to be able to have the mind set to choose green over the products that are not sustainable</a:t>
          </a:r>
        </a:p>
      </dsp:txBody>
      <dsp:txXfrm rot="-5400000">
        <a:off x="889328" y="2292561"/>
        <a:ext cx="9717338" cy="745180"/>
      </dsp:txXfrm>
    </dsp:sp>
    <dsp:sp modelId="{9193A270-276A-4369-8F38-85B3C43282E7}">
      <dsp:nvSpPr>
        <dsp:cNvPr id="0" name=""/>
        <dsp:cNvSpPr/>
      </dsp:nvSpPr>
      <dsp:spPr>
        <a:xfrm rot="5400000">
          <a:off x="-190570" y="3566955"/>
          <a:ext cx="1270468" cy="889328"/>
        </a:xfrm>
        <a:prstGeom prst="chevron">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a:t>T</a:t>
          </a:r>
        </a:p>
      </dsp:txBody>
      <dsp:txXfrm rot="-5400000">
        <a:off x="0" y="3821049"/>
        <a:ext cx="889328" cy="381140"/>
      </dsp:txXfrm>
    </dsp:sp>
    <dsp:sp modelId="{15F84E1D-694F-45C4-B89E-71FE742770EB}">
      <dsp:nvSpPr>
        <dsp:cNvPr id="0" name=""/>
        <dsp:cNvSpPr/>
      </dsp:nvSpPr>
      <dsp:spPr>
        <a:xfrm rot="5400000">
          <a:off x="5355251" y="-1089538"/>
          <a:ext cx="825804" cy="9757650"/>
        </a:xfrm>
        <a:prstGeom prst="round2SameRect">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0688" tIns="15240" rIns="15240" bIns="15240" numCol="1" spcCol="1270" anchor="ctr" anchorCtr="0">
          <a:noAutofit/>
        </a:bodyPr>
        <a:lstStyle/>
        <a:p>
          <a:pPr marL="228600" lvl="1" indent="-228600" algn="l" defTabSz="1066800">
            <a:lnSpc>
              <a:spcPct val="90000"/>
            </a:lnSpc>
            <a:spcBef>
              <a:spcPct val="0"/>
            </a:spcBef>
            <a:spcAft>
              <a:spcPct val="15000"/>
            </a:spcAft>
            <a:buChar char="•"/>
          </a:pPr>
          <a:r>
            <a:rPr lang="en-GB" sz="2400" kern="1200" dirty="0">
              <a:latin typeface="Arial" panose="020B0604020202020204" pitchFamily="34" charset="0"/>
              <a:cs typeface="Arial" panose="020B0604020202020204" pitchFamily="34" charset="0"/>
            </a:rPr>
            <a:t>Hoteliers are using a vast smart technological approaches to have a sustainable approach to drive positives in the hotels.</a:t>
          </a:r>
        </a:p>
      </dsp:txBody>
      <dsp:txXfrm rot="-5400000">
        <a:off x="889328" y="3416697"/>
        <a:ext cx="9717338" cy="7451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9ABE2D-D20D-4184-A3CD-196ACD0415EC}">
      <dsp:nvSpPr>
        <dsp:cNvPr id="0" name=""/>
        <dsp:cNvSpPr/>
      </dsp:nvSpPr>
      <dsp:spPr>
        <a:xfrm>
          <a:off x="0" y="136034"/>
          <a:ext cx="1175656" cy="705393"/>
        </a:xfrm>
        <a:prstGeom prst="roundRect">
          <a:avLst>
            <a:gd name="adj" fmla="val 10000"/>
          </a:avLst>
        </a:prstGeom>
        <a:solidFill>
          <a:schemeClr val="lt1">
            <a:hueOff val="0"/>
            <a:satOff val="0"/>
            <a:lumOff val="0"/>
            <a:alphaOff val="0"/>
          </a:schemeClr>
        </a:solidFill>
        <a:ln w="15875"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Sustainability</a:t>
          </a:r>
        </a:p>
      </dsp:txBody>
      <dsp:txXfrm>
        <a:off x="20660" y="156694"/>
        <a:ext cx="1134336" cy="664073"/>
      </dsp:txXfrm>
    </dsp:sp>
    <dsp:sp modelId="{D92511B3-86A7-4828-98A4-A9183BC86051}">
      <dsp:nvSpPr>
        <dsp:cNvPr id="0" name=""/>
        <dsp:cNvSpPr/>
      </dsp:nvSpPr>
      <dsp:spPr>
        <a:xfrm>
          <a:off x="1293222" y="342949"/>
          <a:ext cx="249239" cy="29156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1293222" y="401261"/>
        <a:ext cx="174467" cy="174938"/>
      </dsp:txXfrm>
    </dsp:sp>
    <dsp:sp modelId="{A47086DD-7FFB-4F0F-869A-198899342318}">
      <dsp:nvSpPr>
        <dsp:cNvPr id="0" name=""/>
        <dsp:cNvSpPr/>
      </dsp:nvSpPr>
      <dsp:spPr>
        <a:xfrm>
          <a:off x="1645919" y="136034"/>
          <a:ext cx="1175656" cy="705393"/>
        </a:xfrm>
        <a:prstGeom prst="roundRect">
          <a:avLst>
            <a:gd name="adj" fmla="val 10000"/>
          </a:avLst>
        </a:prstGeom>
        <a:solidFill>
          <a:schemeClr val="lt1">
            <a:hueOff val="0"/>
            <a:satOff val="0"/>
            <a:lumOff val="0"/>
            <a:alphaOff val="0"/>
          </a:schemeClr>
        </a:solidFill>
        <a:ln w="15875"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Tropical Issues</a:t>
          </a:r>
        </a:p>
      </dsp:txBody>
      <dsp:txXfrm>
        <a:off x="1666579" y="156694"/>
        <a:ext cx="1134336" cy="664073"/>
      </dsp:txXfrm>
    </dsp:sp>
    <dsp:sp modelId="{763449F3-94D1-4E95-B29A-5DC61FDAD640}">
      <dsp:nvSpPr>
        <dsp:cNvPr id="0" name=""/>
        <dsp:cNvSpPr/>
      </dsp:nvSpPr>
      <dsp:spPr>
        <a:xfrm>
          <a:off x="2939141" y="342949"/>
          <a:ext cx="249239" cy="29156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2939141" y="401261"/>
        <a:ext cx="174467" cy="174938"/>
      </dsp:txXfrm>
    </dsp:sp>
    <dsp:sp modelId="{EDAE5530-D0D0-447D-BC55-9D9F7AD19C4D}">
      <dsp:nvSpPr>
        <dsp:cNvPr id="0" name=""/>
        <dsp:cNvSpPr/>
      </dsp:nvSpPr>
      <dsp:spPr>
        <a:xfrm>
          <a:off x="3291838" y="136034"/>
          <a:ext cx="1175656" cy="705393"/>
        </a:xfrm>
        <a:prstGeom prst="roundRect">
          <a:avLst>
            <a:gd name="adj" fmla="val 10000"/>
          </a:avLst>
        </a:prstGeom>
        <a:solidFill>
          <a:schemeClr val="lt1">
            <a:hueOff val="0"/>
            <a:satOff val="0"/>
            <a:lumOff val="0"/>
            <a:alphaOff val="0"/>
          </a:schemeClr>
        </a:solidFill>
        <a:ln w="15875"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Politacal</a:t>
          </a:r>
        </a:p>
      </dsp:txBody>
      <dsp:txXfrm>
        <a:off x="3312498" y="156694"/>
        <a:ext cx="1134336" cy="664073"/>
      </dsp:txXfrm>
    </dsp:sp>
    <dsp:sp modelId="{2207046C-0580-4F7E-8F17-97CD0FBAF4E0}">
      <dsp:nvSpPr>
        <dsp:cNvPr id="0" name=""/>
        <dsp:cNvSpPr/>
      </dsp:nvSpPr>
      <dsp:spPr>
        <a:xfrm>
          <a:off x="4585060" y="342949"/>
          <a:ext cx="249239" cy="29156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4585060" y="401261"/>
        <a:ext cx="174467" cy="174938"/>
      </dsp:txXfrm>
    </dsp:sp>
    <dsp:sp modelId="{381D2F52-0F2B-4F01-952A-D0465168A904}">
      <dsp:nvSpPr>
        <dsp:cNvPr id="0" name=""/>
        <dsp:cNvSpPr/>
      </dsp:nvSpPr>
      <dsp:spPr>
        <a:xfrm>
          <a:off x="4937757" y="136034"/>
          <a:ext cx="1175656" cy="705393"/>
        </a:xfrm>
        <a:prstGeom prst="roundRect">
          <a:avLst>
            <a:gd name="adj" fmla="val 10000"/>
          </a:avLst>
        </a:prstGeom>
        <a:solidFill>
          <a:schemeClr val="lt1">
            <a:hueOff val="0"/>
            <a:satOff val="0"/>
            <a:lumOff val="0"/>
            <a:alphaOff val="0"/>
          </a:schemeClr>
        </a:solidFill>
        <a:ln w="15875"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Technology</a:t>
          </a:r>
        </a:p>
      </dsp:txBody>
      <dsp:txXfrm>
        <a:off x="4958417" y="156694"/>
        <a:ext cx="1134336" cy="664073"/>
      </dsp:txXfrm>
    </dsp:sp>
    <dsp:sp modelId="{5C398EAF-17D2-4E6B-9598-5669B121F56D}">
      <dsp:nvSpPr>
        <dsp:cNvPr id="0" name=""/>
        <dsp:cNvSpPr/>
      </dsp:nvSpPr>
      <dsp:spPr>
        <a:xfrm>
          <a:off x="6230979" y="342949"/>
          <a:ext cx="249239" cy="29156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6230979" y="401261"/>
        <a:ext cx="174467" cy="174938"/>
      </dsp:txXfrm>
    </dsp:sp>
    <dsp:sp modelId="{BBA62D64-8011-4995-BC81-F4025BD22062}">
      <dsp:nvSpPr>
        <dsp:cNvPr id="0" name=""/>
        <dsp:cNvSpPr/>
      </dsp:nvSpPr>
      <dsp:spPr>
        <a:xfrm>
          <a:off x="6583676" y="136034"/>
          <a:ext cx="1175656" cy="705393"/>
        </a:xfrm>
        <a:prstGeom prst="roundRect">
          <a:avLst>
            <a:gd name="adj" fmla="val 10000"/>
          </a:avLst>
        </a:prstGeom>
        <a:solidFill>
          <a:schemeClr val="lt1">
            <a:hueOff val="0"/>
            <a:satOff val="0"/>
            <a:lumOff val="0"/>
            <a:alphaOff val="0"/>
          </a:schemeClr>
        </a:solidFill>
        <a:ln w="15875"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Labour challenges</a:t>
          </a:r>
        </a:p>
      </dsp:txBody>
      <dsp:txXfrm>
        <a:off x="6604336" y="156694"/>
        <a:ext cx="1134336" cy="664073"/>
      </dsp:txXfrm>
    </dsp:sp>
    <dsp:sp modelId="{49C36252-113A-4147-AB6D-47EC24CAEEBD}">
      <dsp:nvSpPr>
        <dsp:cNvPr id="0" name=""/>
        <dsp:cNvSpPr/>
      </dsp:nvSpPr>
      <dsp:spPr>
        <a:xfrm>
          <a:off x="7876898" y="342949"/>
          <a:ext cx="249239" cy="29156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7876898" y="401261"/>
        <a:ext cx="174467" cy="174938"/>
      </dsp:txXfrm>
    </dsp:sp>
    <dsp:sp modelId="{2FBF270A-0BAE-4184-8EBD-D01998446DF7}">
      <dsp:nvSpPr>
        <dsp:cNvPr id="0" name=""/>
        <dsp:cNvSpPr/>
      </dsp:nvSpPr>
      <dsp:spPr>
        <a:xfrm>
          <a:off x="8229595" y="136034"/>
          <a:ext cx="1175656" cy="705393"/>
        </a:xfrm>
        <a:prstGeom prst="roundRect">
          <a:avLst>
            <a:gd name="adj" fmla="val 10000"/>
          </a:avLst>
        </a:prstGeom>
        <a:solidFill>
          <a:schemeClr val="lt1">
            <a:hueOff val="0"/>
            <a:satOff val="0"/>
            <a:lumOff val="0"/>
            <a:alphaOff val="0"/>
          </a:schemeClr>
        </a:solidFill>
        <a:ln w="15875"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Responsible growing awareness</a:t>
          </a:r>
        </a:p>
      </dsp:txBody>
      <dsp:txXfrm>
        <a:off x="8250255" y="156694"/>
        <a:ext cx="1134336" cy="664073"/>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D7F83E-E69A-4994-BC77-469B78D51CF6}" type="datetimeFigureOut">
              <a:rPr lang="en-GB" smtClean="0"/>
              <a:t>07/11/2024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9E077C-D347-4E2F-B68C-D20588801F8B}" type="slidenum">
              <a:rPr lang="en-GB" smtClean="0"/>
              <a:t>‹#›</a:t>
            </a:fld>
            <a:endParaRPr lang="en-GB"/>
          </a:p>
        </p:txBody>
      </p:sp>
    </p:spTree>
    <p:extLst>
      <p:ext uri="{BB962C8B-B14F-4D97-AF65-F5344CB8AC3E}">
        <p14:creationId xmlns:p14="http://schemas.microsoft.com/office/powerpoint/2010/main" val="36527668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59E077C-D347-4E2F-B68C-D20588801F8B}" type="slidenum">
              <a:rPr lang="en-GB" smtClean="0"/>
              <a:t>3</a:t>
            </a:fld>
            <a:endParaRPr lang="en-GB"/>
          </a:p>
        </p:txBody>
      </p:sp>
    </p:spTree>
    <p:extLst>
      <p:ext uri="{BB962C8B-B14F-4D97-AF65-F5344CB8AC3E}">
        <p14:creationId xmlns:p14="http://schemas.microsoft.com/office/powerpoint/2010/main" val="9800847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59E077C-D347-4E2F-B68C-D20588801F8B}" type="slidenum">
              <a:rPr lang="en-GB" smtClean="0"/>
              <a:t>4</a:t>
            </a:fld>
            <a:endParaRPr lang="en-GB"/>
          </a:p>
        </p:txBody>
      </p:sp>
    </p:spTree>
    <p:extLst>
      <p:ext uri="{BB962C8B-B14F-4D97-AF65-F5344CB8AC3E}">
        <p14:creationId xmlns:p14="http://schemas.microsoft.com/office/powerpoint/2010/main" val="18457480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59E077C-D347-4E2F-B68C-D20588801F8B}" type="slidenum">
              <a:rPr lang="en-GB" smtClean="0"/>
              <a:t>5</a:t>
            </a:fld>
            <a:endParaRPr lang="en-GB"/>
          </a:p>
        </p:txBody>
      </p:sp>
    </p:spTree>
    <p:extLst>
      <p:ext uri="{BB962C8B-B14F-4D97-AF65-F5344CB8AC3E}">
        <p14:creationId xmlns:p14="http://schemas.microsoft.com/office/powerpoint/2010/main" val="1371902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59E077C-D347-4E2F-B68C-D20588801F8B}" type="slidenum">
              <a:rPr lang="en-GB" smtClean="0"/>
              <a:t>6</a:t>
            </a:fld>
            <a:endParaRPr lang="en-GB"/>
          </a:p>
        </p:txBody>
      </p:sp>
    </p:spTree>
    <p:extLst>
      <p:ext uri="{BB962C8B-B14F-4D97-AF65-F5344CB8AC3E}">
        <p14:creationId xmlns:p14="http://schemas.microsoft.com/office/powerpoint/2010/main" val="8092854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59E077C-D347-4E2F-B68C-D20588801F8B}" type="slidenum">
              <a:rPr lang="en-GB" smtClean="0"/>
              <a:t>7</a:t>
            </a:fld>
            <a:endParaRPr lang="en-GB"/>
          </a:p>
        </p:txBody>
      </p:sp>
    </p:spTree>
    <p:extLst>
      <p:ext uri="{BB962C8B-B14F-4D97-AF65-F5344CB8AC3E}">
        <p14:creationId xmlns:p14="http://schemas.microsoft.com/office/powerpoint/2010/main" val="28928684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AF394F6-C32A-4ACC-BF75-5934135D390C}" type="datetimeFigureOut">
              <a:rPr lang="en-GB" smtClean="0"/>
              <a:t>07/11/2024</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7A193361-70F4-4F32-ACD2-3EFDF4E78B0F}" type="slidenum">
              <a:rPr lang="en-GB" smtClean="0"/>
              <a:t>‹#›</a:t>
            </a:fld>
            <a:endParaRPr lang="en-GB"/>
          </a:p>
        </p:txBody>
      </p:sp>
    </p:spTree>
    <p:extLst>
      <p:ext uri="{BB962C8B-B14F-4D97-AF65-F5344CB8AC3E}">
        <p14:creationId xmlns:p14="http://schemas.microsoft.com/office/powerpoint/2010/main" val="30619332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F394F6-C32A-4ACC-BF75-5934135D390C}" type="datetimeFigureOut">
              <a:rPr lang="en-GB" smtClean="0"/>
              <a:t>07/11/2024</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A193361-70F4-4F32-ACD2-3EFDF4E78B0F}" type="slidenum">
              <a:rPr lang="en-GB" smtClean="0"/>
              <a:t>‹#›</a:t>
            </a:fld>
            <a:endParaRPr lang="en-GB"/>
          </a:p>
        </p:txBody>
      </p:sp>
    </p:spTree>
    <p:extLst>
      <p:ext uri="{BB962C8B-B14F-4D97-AF65-F5344CB8AC3E}">
        <p14:creationId xmlns:p14="http://schemas.microsoft.com/office/powerpoint/2010/main" val="23352160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AF394F6-C32A-4ACC-BF75-5934135D390C}" type="datetimeFigureOut">
              <a:rPr lang="en-GB" smtClean="0"/>
              <a:t>07/11/2024</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A193361-70F4-4F32-ACD2-3EFDF4E78B0F}" type="slidenum">
              <a:rPr lang="en-GB" smtClean="0"/>
              <a:t>‹#›</a:t>
            </a:fld>
            <a:endParaRPr lang="en-GB"/>
          </a:p>
        </p:txBody>
      </p:sp>
    </p:spTree>
    <p:extLst>
      <p:ext uri="{BB962C8B-B14F-4D97-AF65-F5344CB8AC3E}">
        <p14:creationId xmlns:p14="http://schemas.microsoft.com/office/powerpoint/2010/main" val="332993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AF394F6-C32A-4ACC-BF75-5934135D390C}" type="datetimeFigureOut">
              <a:rPr lang="en-GB" smtClean="0"/>
              <a:t>07/11/2024</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7A193361-70F4-4F32-ACD2-3EFDF4E78B0F}" type="slidenum">
              <a:rPr lang="en-GB" smtClean="0"/>
              <a:t>‹#›</a:t>
            </a:fld>
            <a:endParaRPr lang="en-GB"/>
          </a:p>
        </p:txBody>
      </p:sp>
    </p:spTree>
    <p:extLst>
      <p:ext uri="{BB962C8B-B14F-4D97-AF65-F5344CB8AC3E}">
        <p14:creationId xmlns:p14="http://schemas.microsoft.com/office/powerpoint/2010/main" val="614599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AF394F6-C32A-4ACC-BF75-5934135D390C}" type="datetimeFigureOut">
              <a:rPr lang="en-GB" smtClean="0"/>
              <a:t>07/11/2024</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7A193361-70F4-4F32-ACD2-3EFDF4E78B0F}" type="slidenum">
              <a:rPr lang="en-GB" smtClean="0"/>
              <a:t>‹#›</a:t>
            </a:fld>
            <a:endParaRPr lang="en-GB"/>
          </a:p>
        </p:txBody>
      </p:sp>
    </p:spTree>
    <p:extLst>
      <p:ext uri="{BB962C8B-B14F-4D97-AF65-F5344CB8AC3E}">
        <p14:creationId xmlns:p14="http://schemas.microsoft.com/office/powerpoint/2010/main" val="23765901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AF394F6-C32A-4ACC-BF75-5934135D390C}" type="datetimeFigureOut">
              <a:rPr lang="en-GB" smtClean="0"/>
              <a:t>07/11/2024</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7A193361-70F4-4F32-ACD2-3EFDF4E78B0F}" type="slidenum">
              <a:rPr lang="en-GB" smtClean="0"/>
              <a:t>‹#›</a:t>
            </a:fld>
            <a:endParaRPr lang="en-GB"/>
          </a:p>
        </p:txBody>
      </p:sp>
    </p:spTree>
    <p:extLst>
      <p:ext uri="{BB962C8B-B14F-4D97-AF65-F5344CB8AC3E}">
        <p14:creationId xmlns:p14="http://schemas.microsoft.com/office/powerpoint/2010/main" val="27781269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AF394F6-C32A-4ACC-BF75-5934135D390C}" type="datetimeFigureOut">
              <a:rPr lang="en-GB" smtClean="0"/>
              <a:t>07/11/2024</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7A193361-70F4-4F32-ACD2-3EFDF4E78B0F}" type="slidenum">
              <a:rPr lang="en-GB" smtClean="0"/>
              <a:t>‹#›</a:t>
            </a:fld>
            <a:endParaRPr lang="en-GB"/>
          </a:p>
        </p:txBody>
      </p:sp>
    </p:spTree>
    <p:extLst>
      <p:ext uri="{BB962C8B-B14F-4D97-AF65-F5344CB8AC3E}">
        <p14:creationId xmlns:p14="http://schemas.microsoft.com/office/powerpoint/2010/main" val="24605816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AF394F6-C32A-4ACC-BF75-5934135D390C}" type="datetimeFigureOut">
              <a:rPr lang="en-GB" smtClean="0"/>
              <a:t>07/11/2024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7A193361-70F4-4F32-ACD2-3EFDF4E78B0F}" type="slidenum">
              <a:rPr lang="en-GB" smtClean="0"/>
              <a:t>‹#›</a:t>
            </a:fld>
            <a:endParaRPr lang="en-GB"/>
          </a:p>
        </p:txBody>
      </p:sp>
    </p:spTree>
    <p:extLst>
      <p:ext uri="{BB962C8B-B14F-4D97-AF65-F5344CB8AC3E}">
        <p14:creationId xmlns:p14="http://schemas.microsoft.com/office/powerpoint/2010/main" val="13991412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AF394F6-C32A-4ACC-BF75-5934135D390C}" type="datetimeFigureOut">
              <a:rPr lang="en-GB" smtClean="0"/>
              <a:t>07/11/2024</a:t>
            </a:fld>
            <a:endParaRPr lang="en-GB"/>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A193361-70F4-4F32-ACD2-3EFDF4E78B0F}" type="slidenum">
              <a:rPr lang="en-GB" smtClean="0"/>
              <a:t>‹#›</a:t>
            </a:fld>
            <a:endParaRPr lang="en-GB"/>
          </a:p>
        </p:txBody>
      </p:sp>
    </p:spTree>
    <p:extLst>
      <p:ext uri="{BB962C8B-B14F-4D97-AF65-F5344CB8AC3E}">
        <p14:creationId xmlns:p14="http://schemas.microsoft.com/office/powerpoint/2010/main" val="23495579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AF394F6-C32A-4ACC-BF75-5934135D390C}" type="datetimeFigureOut">
              <a:rPr lang="en-GB" smtClean="0"/>
              <a:t>07/11/2024</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A193361-70F4-4F32-ACD2-3EFDF4E78B0F}" type="slidenum">
              <a:rPr lang="en-GB" smtClean="0"/>
              <a:t>‹#›</a:t>
            </a:fld>
            <a:endParaRPr lang="en-GB"/>
          </a:p>
        </p:txBody>
      </p:sp>
    </p:spTree>
    <p:extLst>
      <p:ext uri="{BB962C8B-B14F-4D97-AF65-F5344CB8AC3E}">
        <p14:creationId xmlns:p14="http://schemas.microsoft.com/office/powerpoint/2010/main" val="16122204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AF394F6-C32A-4ACC-BF75-5934135D390C}" type="datetimeFigureOut">
              <a:rPr lang="en-GB" smtClean="0"/>
              <a:t>07/11/2024</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7A193361-70F4-4F32-ACD2-3EFDF4E78B0F}"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5561999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AF394F6-C32A-4ACC-BF75-5934135D390C}" type="datetimeFigureOut">
              <a:rPr lang="en-GB" smtClean="0"/>
              <a:t>07/11/2024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A193361-70F4-4F32-ACD2-3EFDF4E78B0F}" type="slidenum">
              <a:rPr lang="en-GB" smtClean="0"/>
              <a:t>‹#›</a:t>
            </a:fld>
            <a:endParaRPr lang="en-GB"/>
          </a:p>
        </p:txBody>
      </p:sp>
    </p:spTree>
    <p:extLst>
      <p:ext uri="{BB962C8B-B14F-4D97-AF65-F5344CB8AC3E}">
        <p14:creationId xmlns:p14="http://schemas.microsoft.com/office/powerpoint/2010/main" val="17931463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AF394F6-C32A-4ACC-BF75-5934135D390C}" type="datetimeFigureOut">
              <a:rPr lang="en-GB" smtClean="0"/>
              <a:t>07/11/2024</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A193361-70F4-4F32-ACD2-3EFDF4E78B0F}"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3710170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AF394F6-C32A-4ACC-BF75-5934135D390C}" type="datetimeFigureOut">
              <a:rPr lang="en-GB" smtClean="0"/>
              <a:t>07/11/2024</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7A193361-70F4-4F32-ACD2-3EFDF4E78B0F}" type="slidenum">
              <a:rPr lang="en-GB" smtClean="0"/>
              <a:t>‹#›</a:t>
            </a:fld>
            <a:endParaRPr lang="en-GB"/>
          </a:p>
        </p:txBody>
      </p:sp>
    </p:spTree>
    <p:extLst>
      <p:ext uri="{BB962C8B-B14F-4D97-AF65-F5344CB8AC3E}">
        <p14:creationId xmlns:p14="http://schemas.microsoft.com/office/powerpoint/2010/main" val="41808187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F394F6-C32A-4ACC-BF75-5934135D390C}" type="datetimeFigureOut">
              <a:rPr lang="en-GB" smtClean="0"/>
              <a:t>07/11/2024</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A193361-70F4-4F32-ACD2-3EFDF4E78B0F}" type="slidenum">
              <a:rPr lang="en-GB" smtClean="0"/>
              <a:t>‹#›</a:t>
            </a:fld>
            <a:endParaRPr lang="en-GB"/>
          </a:p>
        </p:txBody>
      </p:sp>
    </p:spTree>
    <p:extLst>
      <p:ext uri="{BB962C8B-B14F-4D97-AF65-F5344CB8AC3E}">
        <p14:creationId xmlns:p14="http://schemas.microsoft.com/office/powerpoint/2010/main" val="28625448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F394F6-C32A-4ACC-BF75-5934135D390C}" type="datetimeFigureOut">
              <a:rPr lang="en-GB" smtClean="0"/>
              <a:t>07/11/2024</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7A193361-70F4-4F32-ACD2-3EFDF4E78B0F}" type="slidenum">
              <a:rPr lang="en-GB" smtClean="0"/>
              <a:t>‹#›</a:t>
            </a:fld>
            <a:endParaRPr lang="en-GB"/>
          </a:p>
        </p:txBody>
      </p:sp>
    </p:spTree>
    <p:extLst>
      <p:ext uri="{BB962C8B-B14F-4D97-AF65-F5344CB8AC3E}">
        <p14:creationId xmlns:p14="http://schemas.microsoft.com/office/powerpoint/2010/main" val="10728150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pattFill prst="pct5">
          <a:fgClr>
            <a:schemeClr val="bg1"/>
          </a:fgClr>
          <a:bgClr>
            <a:schemeClr val="bg1"/>
          </a:bgClr>
        </a:pattFill>
        <a:effectLst/>
      </p:bgPr>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AF394F6-C32A-4ACC-BF75-5934135D390C}" type="datetimeFigureOut">
              <a:rPr lang="en-GB" smtClean="0"/>
              <a:t>07/11/2024</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7A193361-70F4-4F32-ACD2-3EFDF4E78B0F}" type="slidenum">
              <a:rPr lang="en-GB" smtClean="0"/>
              <a:t>‹#›</a:t>
            </a:fld>
            <a:endParaRPr lang="en-GB"/>
          </a:p>
        </p:txBody>
      </p:sp>
    </p:spTree>
    <p:extLst>
      <p:ext uri="{BB962C8B-B14F-4D97-AF65-F5344CB8AC3E}">
        <p14:creationId xmlns:p14="http://schemas.microsoft.com/office/powerpoint/2010/main" val="1632835634"/>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 id="2147483736" r:id="rId12"/>
    <p:sldLayoutId id="2147483737" r:id="rId13"/>
    <p:sldLayoutId id="2147483738" r:id="rId14"/>
    <p:sldLayoutId id="2147483739" r:id="rId15"/>
    <p:sldLayoutId id="2147483740"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s://sitecore-cd.shangri-la.com/-/media/Project/Shangri-La-Group/Investor/Files/Corporate-Governance-" TargetMode="External"/><Relationship Id="rId3" Type="http://schemas.openxmlformats.org/officeDocument/2006/relationships/hyperlink" Target="https://www.linkedin.com/redir/redirect?url=http%3A%2F%2Fwww%2Eatlasglobal%2Eenergy&amp;urlhash=lZlz&amp;trk=about_website" TargetMode="External"/><Relationship Id="rId7" Type="http://schemas.openxmlformats.org/officeDocument/2006/relationships/hyperlink" Target="https://cdn.whitbread.co.uk/media/2021/02/03141905/Premier-Inn-Environmental-Policy-Statement.pdf"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s://www.fauna-flora.org/ffi-australia/" TargetMode="External"/><Relationship Id="rId5" Type="http://schemas.openxmlformats.org/officeDocument/2006/relationships/hyperlink" Target="https://www.twobirds.com/en/insights/2024/global/new-eu-directive-on-enviromental-advertising" TargetMode="External"/><Relationship Id="rId4" Type="http://schemas.openxmlformats.org/officeDocument/2006/relationships/hyperlink" Target="https://search-ebscohost/"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322F9-0536-E836-4129-0C0368757956}"/>
              </a:ext>
            </a:extLst>
          </p:cNvPr>
          <p:cNvSpPr>
            <a:spLocks noGrp="1"/>
          </p:cNvSpPr>
          <p:nvPr>
            <p:ph type="title"/>
          </p:nvPr>
        </p:nvSpPr>
        <p:spPr>
          <a:xfrm>
            <a:off x="3373062" y="624110"/>
            <a:ext cx="8131550" cy="1280890"/>
          </a:xfrm>
        </p:spPr>
        <p:txBody>
          <a:bodyPr>
            <a:normAutofit/>
          </a:bodyPr>
          <a:lstStyle/>
          <a:p>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Title: Economic Sustainability</a:t>
            </a:r>
          </a:p>
        </p:txBody>
      </p:sp>
      <p:sp>
        <p:nvSpPr>
          <p:cNvPr id="3" name="Content Placeholder 2">
            <a:extLst>
              <a:ext uri="{FF2B5EF4-FFF2-40B4-BE49-F238E27FC236}">
                <a16:creationId xmlns:a16="http://schemas.microsoft.com/office/drawing/2014/main" id="{A34D9E03-52BC-93C8-EBD1-EC0C3870BB64}"/>
              </a:ext>
            </a:extLst>
          </p:cNvPr>
          <p:cNvSpPr>
            <a:spLocks noGrp="1"/>
          </p:cNvSpPr>
          <p:nvPr>
            <p:ph idx="1"/>
          </p:nvPr>
        </p:nvSpPr>
        <p:spPr>
          <a:xfrm>
            <a:off x="3373062" y="2133600"/>
            <a:ext cx="8131550" cy="3777622"/>
          </a:xfrm>
        </p:spPr>
        <p:txBody>
          <a:bodyPr>
            <a:normAutofit lnSpcReduction="10000"/>
          </a:bodyPr>
          <a:lstStyle/>
          <a:p>
            <a:r>
              <a:rPr lang="en-GB" dirty="0"/>
              <a:t>Assignment two PowerPoint  </a:t>
            </a:r>
            <a:br>
              <a:rPr lang="en-GB" dirty="0"/>
            </a:br>
            <a:endParaRPr lang="en-GB" dirty="0"/>
          </a:p>
          <a:p>
            <a:r>
              <a:rPr lang="en-GB" dirty="0"/>
              <a:t>Name:			Sarah Ali 	</a:t>
            </a:r>
            <a:br>
              <a:rPr lang="en-GB" dirty="0"/>
            </a:br>
            <a:r>
              <a:rPr lang="en-GB" dirty="0"/>
              <a:t>Student ID:		2119052</a:t>
            </a:r>
            <a:br>
              <a:rPr lang="en-GB" dirty="0"/>
            </a:br>
            <a:r>
              <a:rPr lang="en-GB" dirty="0"/>
              <a:t>Module Code:	BMIH6001</a:t>
            </a:r>
            <a:br>
              <a:rPr lang="en-GB" dirty="0"/>
            </a:br>
            <a:r>
              <a:rPr lang="en-GB" dirty="0"/>
              <a:t>Tutor: 			Dr Ernest Balutie Wavei</a:t>
            </a:r>
            <a:br>
              <a:rPr lang="en-GB" dirty="0"/>
            </a:br>
            <a:r>
              <a:rPr lang="en-GB" dirty="0"/>
              <a:t>Module:			Contemporary Themes in the Hotel and Hospitality 					Sector.</a:t>
            </a:r>
          </a:p>
          <a:p>
            <a:br>
              <a:rPr lang="en-GB" dirty="0"/>
            </a:br>
            <a:r>
              <a:rPr lang="en-GB" dirty="0"/>
              <a:t>Date:			1st November 2024</a:t>
            </a:r>
          </a:p>
          <a:p>
            <a:r>
              <a:rPr lang="en-GB" dirty="0"/>
              <a:t>I Acknowledge the use of A.I to style the graphics using word art, spell check for my own writing and use literature from Google Scholar and UWTSD Library  within this assignment.  </a:t>
            </a:r>
          </a:p>
        </p:txBody>
      </p:sp>
    </p:spTree>
    <p:extLst>
      <p:ext uri="{BB962C8B-B14F-4D97-AF65-F5344CB8AC3E}">
        <p14:creationId xmlns:p14="http://schemas.microsoft.com/office/powerpoint/2010/main" val="1696026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C915319-B60F-3386-65EF-2475C684A93C}"/>
              </a:ext>
            </a:extLst>
          </p:cNvPr>
          <p:cNvSpPr>
            <a:spLocks noGrp="1"/>
          </p:cNvSpPr>
          <p:nvPr>
            <p:ph idx="1"/>
          </p:nvPr>
        </p:nvSpPr>
        <p:spPr>
          <a:xfrm>
            <a:off x="2137267" y="2004899"/>
            <a:ext cx="8930126" cy="3994284"/>
          </a:xfrm>
        </p:spPr>
        <p:txBody>
          <a:bodyPr>
            <a:normAutofit/>
          </a:bodyPr>
          <a:lstStyle/>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Understanding the concept of current hospitality, trends, and practices, in economic sustainability. Sustainable practises around the hospitality industry touching on the contemporary issues affecting the hospitality industry in sustainable practice.</a:t>
            </a:r>
          </a:p>
          <a:p>
            <a:pPr marL="0" indent="0">
              <a:buNone/>
            </a:pPr>
            <a:r>
              <a:rPr lang="en-GB" sz="2400" dirty="0">
                <a:latin typeface="Arial" panose="020B0604020202020204" pitchFamily="34" charset="0"/>
                <a:cs typeface="Arial" panose="020B0604020202020204" pitchFamily="34" charset="0"/>
              </a:rPr>
              <a:t>As new challenges and issues arise, so do opportunities. How are the present sustainability ideals and aims being implemented that in a way is different from what other hospitality companies are doing globally, (Lingard, 2023). </a:t>
            </a: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endParaRPr lang="en-GB" dirty="0"/>
          </a:p>
        </p:txBody>
      </p:sp>
      <p:pic>
        <p:nvPicPr>
          <p:cNvPr id="7" name="Picture 6">
            <a:extLst>
              <a:ext uri="{FF2B5EF4-FFF2-40B4-BE49-F238E27FC236}">
                <a16:creationId xmlns:a16="http://schemas.microsoft.com/office/drawing/2014/main" id="{F28E5B80-E443-A0BD-5419-328FD84D3C35}"/>
              </a:ext>
            </a:extLst>
          </p:cNvPr>
          <p:cNvPicPr>
            <a:picLocks noChangeAspect="1"/>
          </p:cNvPicPr>
          <p:nvPr/>
        </p:nvPicPr>
        <p:blipFill>
          <a:blip r:embed="rId2"/>
          <a:stretch>
            <a:fillRect/>
          </a:stretch>
        </p:blipFill>
        <p:spPr>
          <a:xfrm>
            <a:off x="-42040" y="541756"/>
            <a:ext cx="2278723" cy="1423680"/>
          </a:xfrm>
          <a:prstGeom prst="rect">
            <a:avLst/>
          </a:prstGeom>
          <a:ln>
            <a:noFill/>
          </a:ln>
          <a:effectLst>
            <a:softEdge rad="112500"/>
          </a:effectLst>
        </p:spPr>
      </p:pic>
      <p:sp>
        <p:nvSpPr>
          <p:cNvPr id="9" name="TextBox 8">
            <a:extLst>
              <a:ext uri="{FF2B5EF4-FFF2-40B4-BE49-F238E27FC236}">
                <a16:creationId xmlns:a16="http://schemas.microsoft.com/office/drawing/2014/main" id="{E8A3D0CD-A384-DF5D-C8C6-5D155F14F3CE}"/>
              </a:ext>
            </a:extLst>
          </p:cNvPr>
          <p:cNvSpPr txBox="1"/>
          <p:nvPr/>
        </p:nvSpPr>
        <p:spPr>
          <a:xfrm rot="10800000" flipV="1">
            <a:off x="-199508" y="1670716"/>
            <a:ext cx="3649289" cy="246221"/>
          </a:xfrm>
          <a:prstGeom prst="rect">
            <a:avLst/>
          </a:prstGeom>
          <a:noFill/>
        </p:spPr>
        <p:txBody>
          <a:bodyPr wrap="square">
            <a:spAutoFit/>
          </a:bodyPr>
          <a:lstStyle/>
          <a:p>
            <a:r>
              <a:rPr lang="en-GB" sz="1000" dirty="0"/>
              <a:t> (Google image, 2024).</a:t>
            </a:r>
          </a:p>
        </p:txBody>
      </p:sp>
      <p:sp>
        <p:nvSpPr>
          <p:cNvPr id="5" name="TextBox 4">
            <a:extLst>
              <a:ext uri="{FF2B5EF4-FFF2-40B4-BE49-F238E27FC236}">
                <a16:creationId xmlns:a16="http://schemas.microsoft.com/office/drawing/2014/main" id="{AA03C620-E2C3-FD3A-2689-9B900B57E127}"/>
              </a:ext>
            </a:extLst>
          </p:cNvPr>
          <p:cNvSpPr txBox="1"/>
          <p:nvPr/>
        </p:nvSpPr>
        <p:spPr>
          <a:xfrm>
            <a:off x="2394152" y="430924"/>
            <a:ext cx="7937517" cy="646331"/>
          </a:xfrm>
          <a:prstGeom prst="rect">
            <a:avLst/>
          </a:prstGeom>
          <a:noFill/>
        </p:spPr>
        <p:txBody>
          <a:bodyPr wrap="square" rtlCol="0">
            <a:spAutoFit/>
          </a:bodyPr>
          <a:lstStyle/>
          <a:p>
            <a:r>
              <a:rPr lang="en-GB" sz="3600" dirty="0">
                <a:latin typeface="Arial" panose="020B0604020202020204" pitchFamily="34" charset="0"/>
                <a:cs typeface="Arial" panose="020B0604020202020204" pitchFamily="34" charset="0"/>
              </a:rPr>
              <a:t>Introduction</a:t>
            </a:r>
          </a:p>
        </p:txBody>
      </p:sp>
    </p:spTree>
    <p:extLst>
      <p:ext uri="{BB962C8B-B14F-4D97-AF65-F5344CB8AC3E}">
        <p14:creationId xmlns:p14="http://schemas.microsoft.com/office/powerpoint/2010/main" val="19829566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pattFill prst="pct5">
          <a:fgClr>
            <a:schemeClr val="bg1"/>
          </a:fgClr>
          <a:bgClr>
            <a:schemeClr val="bg1"/>
          </a:bgClr>
        </a:patt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58DF5B7A-7785-49C6-B4EB-252FF28C21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 name="Freeform 11">
              <a:extLst>
                <a:ext uri="{FF2B5EF4-FFF2-40B4-BE49-F238E27FC236}">
                  <a16:creationId xmlns:a16="http://schemas.microsoft.com/office/drawing/2014/main" id="{78BD0529-90E2-47B4-8D13-CEE11A154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1" name="Freeform 12">
              <a:extLst>
                <a:ext uri="{FF2B5EF4-FFF2-40B4-BE49-F238E27FC236}">
                  <a16:creationId xmlns:a16="http://schemas.microsoft.com/office/drawing/2014/main" id="{AE127430-162B-43FD-A02F-6E8AD8FD9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2" name="Freeform 13">
              <a:extLst>
                <a:ext uri="{FF2B5EF4-FFF2-40B4-BE49-F238E27FC236}">
                  <a16:creationId xmlns:a16="http://schemas.microsoft.com/office/drawing/2014/main" id="{7A6023CB-BCF4-4A3C-B04B-EFF6779217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3" name="Freeform 14">
              <a:extLst>
                <a:ext uri="{FF2B5EF4-FFF2-40B4-BE49-F238E27FC236}">
                  <a16:creationId xmlns:a16="http://schemas.microsoft.com/office/drawing/2014/main" id="{98B0FCF0-0865-45E1-977A-5BFDD0EFC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4" name="Freeform 15">
              <a:extLst>
                <a:ext uri="{FF2B5EF4-FFF2-40B4-BE49-F238E27FC236}">
                  <a16:creationId xmlns:a16="http://schemas.microsoft.com/office/drawing/2014/main" id="{C1FF2792-ADB4-44D2-B7EF-6E3503725D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5" name="Freeform 16">
              <a:extLst>
                <a:ext uri="{FF2B5EF4-FFF2-40B4-BE49-F238E27FC236}">
                  <a16:creationId xmlns:a16="http://schemas.microsoft.com/office/drawing/2014/main" id="{B7B0F0A2-D4CD-4EA5-96E9-9E282F25CD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6" name="Freeform 17">
              <a:extLst>
                <a:ext uri="{FF2B5EF4-FFF2-40B4-BE49-F238E27FC236}">
                  <a16:creationId xmlns:a16="http://schemas.microsoft.com/office/drawing/2014/main" id="{FBBC4912-27C6-4C5E-9C40-AE9B6644E5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7" name="Freeform 18">
              <a:extLst>
                <a:ext uri="{FF2B5EF4-FFF2-40B4-BE49-F238E27FC236}">
                  <a16:creationId xmlns:a16="http://schemas.microsoft.com/office/drawing/2014/main" id="{127E474D-BE64-49E8-8C82-691642D0BC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8" name="Freeform 19">
              <a:extLst>
                <a:ext uri="{FF2B5EF4-FFF2-40B4-BE49-F238E27FC236}">
                  <a16:creationId xmlns:a16="http://schemas.microsoft.com/office/drawing/2014/main" id="{A385E451-43CB-441B-83EE-28ACB6BCBC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9" name="Freeform 20">
              <a:extLst>
                <a:ext uri="{FF2B5EF4-FFF2-40B4-BE49-F238E27FC236}">
                  <a16:creationId xmlns:a16="http://schemas.microsoft.com/office/drawing/2014/main" id="{5BF91B89-051C-49D8-9029-83A1F52B0E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20" name="Freeform 21">
              <a:extLst>
                <a:ext uri="{FF2B5EF4-FFF2-40B4-BE49-F238E27FC236}">
                  <a16:creationId xmlns:a16="http://schemas.microsoft.com/office/drawing/2014/main" id="{42329880-D64F-4074-ABE4-348FDC7FB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21" name="Freeform 22">
              <a:extLst>
                <a:ext uri="{FF2B5EF4-FFF2-40B4-BE49-F238E27FC236}">
                  <a16:creationId xmlns:a16="http://schemas.microsoft.com/office/drawing/2014/main" id="{2FAD4595-5B16-442B-A756-924FB136A5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23" name="Group 22">
            <a:extLst>
              <a:ext uri="{FF2B5EF4-FFF2-40B4-BE49-F238E27FC236}">
                <a16:creationId xmlns:a16="http://schemas.microsoft.com/office/drawing/2014/main" id="{9F9B151E-1B34-4FA6-A53D-B92F787D9EA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4" name="Freeform 27">
              <a:extLst>
                <a:ext uri="{FF2B5EF4-FFF2-40B4-BE49-F238E27FC236}">
                  <a16:creationId xmlns:a16="http://schemas.microsoft.com/office/drawing/2014/main" id="{617ED8F6-0AA2-4080-ADCB-6C7CE17598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25" name="Freeform 28">
              <a:extLst>
                <a:ext uri="{FF2B5EF4-FFF2-40B4-BE49-F238E27FC236}">
                  <a16:creationId xmlns:a16="http://schemas.microsoft.com/office/drawing/2014/main" id="{76F017FD-AF02-4E22-A564-5DCC93F536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26" name="Freeform 29">
              <a:extLst>
                <a:ext uri="{FF2B5EF4-FFF2-40B4-BE49-F238E27FC236}">
                  <a16:creationId xmlns:a16="http://schemas.microsoft.com/office/drawing/2014/main" id="{61F8A187-FAA8-4625-AC70-EE2C7499D5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27" name="Freeform 30">
              <a:extLst>
                <a:ext uri="{FF2B5EF4-FFF2-40B4-BE49-F238E27FC236}">
                  <a16:creationId xmlns:a16="http://schemas.microsoft.com/office/drawing/2014/main" id="{6D431C21-669A-42BC-A2DF-9092CA729B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28" name="Freeform 31">
              <a:extLst>
                <a:ext uri="{FF2B5EF4-FFF2-40B4-BE49-F238E27FC236}">
                  <a16:creationId xmlns:a16="http://schemas.microsoft.com/office/drawing/2014/main" id="{D143DDDF-3A80-4C43-BBCF-8EC1280102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29" name="Freeform 32">
              <a:extLst>
                <a:ext uri="{FF2B5EF4-FFF2-40B4-BE49-F238E27FC236}">
                  <a16:creationId xmlns:a16="http://schemas.microsoft.com/office/drawing/2014/main" id="{313BFF88-4BDD-4CC4-A514-C7D655779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30" name="Freeform 33">
              <a:extLst>
                <a:ext uri="{FF2B5EF4-FFF2-40B4-BE49-F238E27FC236}">
                  <a16:creationId xmlns:a16="http://schemas.microsoft.com/office/drawing/2014/main" id="{BA235B4A-F8AD-4C1E-9074-3562538136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31" name="Freeform 34">
              <a:extLst>
                <a:ext uri="{FF2B5EF4-FFF2-40B4-BE49-F238E27FC236}">
                  <a16:creationId xmlns:a16="http://schemas.microsoft.com/office/drawing/2014/main" id="{281D9204-5CB0-44D1-B01F-5FFF6BDB28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32" name="Freeform 35">
              <a:extLst>
                <a:ext uri="{FF2B5EF4-FFF2-40B4-BE49-F238E27FC236}">
                  <a16:creationId xmlns:a16="http://schemas.microsoft.com/office/drawing/2014/main" id="{4DD213C5-5C2A-403A-AAEF-E495E64AEB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33" name="Freeform 36">
              <a:extLst>
                <a:ext uri="{FF2B5EF4-FFF2-40B4-BE49-F238E27FC236}">
                  <a16:creationId xmlns:a16="http://schemas.microsoft.com/office/drawing/2014/main" id="{3D07FF46-5E32-4BEE-B85D-107AD341D4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34" name="Freeform 37">
              <a:extLst>
                <a:ext uri="{FF2B5EF4-FFF2-40B4-BE49-F238E27FC236}">
                  <a16:creationId xmlns:a16="http://schemas.microsoft.com/office/drawing/2014/main" id="{4E5AE900-6815-4A65-9A96-CA280B3A8D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35" name="Freeform 38">
              <a:extLst>
                <a:ext uri="{FF2B5EF4-FFF2-40B4-BE49-F238E27FC236}">
                  <a16:creationId xmlns:a16="http://schemas.microsoft.com/office/drawing/2014/main" id="{45EA57FC-ADA4-45DD-98E7-B0615C5306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37" name="Rectangle 36">
            <a:extLst>
              <a:ext uri="{FF2B5EF4-FFF2-40B4-BE49-F238E27FC236}">
                <a16:creationId xmlns:a16="http://schemas.microsoft.com/office/drawing/2014/main" id="{9FFA7C60-EEB5-45DC-B964-20A76F776E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Freeform 11">
            <a:extLst>
              <a:ext uri="{FF2B5EF4-FFF2-40B4-BE49-F238E27FC236}">
                <a16:creationId xmlns:a16="http://schemas.microsoft.com/office/drawing/2014/main" id="{7D84F46B-82DB-461C-88AC-F6C66B593E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4" name="Picture 3">
            <a:extLst>
              <a:ext uri="{FF2B5EF4-FFF2-40B4-BE49-F238E27FC236}">
                <a16:creationId xmlns:a16="http://schemas.microsoft.com/office/drawing/2014/main" id="{1D4E52D7-B0BA-5595-376A-D9A92D637232}"/>
              </a:ext>
            </a:extLst>
          </p:cNvPr>
          <p:cNvPicPr>
            <a:picLocks noChangeAspect="1"/>
          </p:cNvPicPr>
          <p:nvPr/>
        </p:nvPicPr>
        <p:blipFill>
          <a:blip r:embed="rId3"/>
          <a:srcRect r="12989"/>
          <a:stretch/>
        </p:blipFill>
        <p:spPr>
          <a:xfrm>
            <a:off x="-4189" y="10151"/>
            <a:ext cx="12289617" cy="659593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5" name="TextBox 4">
            <a:extLst>
              <a:ext uri="{FF2B5EF4-FFF2-40B4-BE49-F238E27FC236}">
                <a16:creationId xmlns:a16="http://schemas.microsoft.com/office/drawing/2014/main" id="{7CCFC3BB-A456-27D6-F56F-6E8751841858}"/>
              </a:ext>
            </a:extLst>
          </p:cNvPr>
          <p:cNvSpPr txBox="1"/>
          <p:nvPr/>
        </p:nvSpPr>
        <p:spPr>
          <a:xfrm>
            <a:off x="502391" y="5514864"/>
            <a:ext cx="11588957" cy="461665"/>
          </a:xfrm>
          <a:prstGeom prst="rect">
            <a:avLst/>
          </a:prstGeom>
          <a:noFill/>
        </p:spPr>
        <p:txBody>
          <a:bodyPr wrap="square" rtlCol="0">
            <a:spAutoFit/>
          </a:bodyPr>
          <a:lstStyle/>
          <a:p>
            <a:r>
              <a:rPr lang="en-GB" sz="2400" b="1" dirty="0">
                <a:solidFill>
                  <a:schemeClr val="bg1"/>
                </a:solidFill>
                <a:latin typeface="Arial" panose="020B0604020202020204" pitchFamily="34" charset="0"/>
                <a:cs typeface="Arial" panose="020B0604020202020204" pitchFamily="34" charset="0"/>
              </a:rPr>
              <a:t>The focus is on challenges and types of improvements that can be introduced</a:t>
            </a:r>
            <a:r>
              <a:rPr lang="en-GB" sz="2400" b="1"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8322362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36F4B-FF57-431C-139E-B3CE9051C108}"/>
              </a:ext>
            </a:extLst>
          </p:cNvPr>
          <p:cNvSpPr>
            <a:spLocks noGrp="1"/>
          </p:cNvSpPr>
          <p:nvPr>
            <p:ph type="title"/>
          </p:nvPr>
        </p:nvSpPr>
        <p:spPr>
          <a:xfrm>
            <a:off x="2214552" y="270861"/>
            <a:ext cx="9546523" cy="1473856"/>
          </a:xfrm>
        </p:spPr>
        <p:txBody>
          <a:bodyPr>
            <a:noAutofit/>
          </a:bodyPr>
          <a:lstStyle/>
          <a:p>
            <a:r>
              <a:rPr lang="en-GB" sz="2400" dirty="0">
                <a:latin typeface="Arial" panose="020B0604020202020204" pitchFamily="34" charset="0"/>
                <a:cs typeface="Arial" panose="020B0604020202020204" pitchFamily="34" charset="0"/>
              </a:rPr>
              <a:t>According to, ‘Oxford College Study’ on sustainability practises a pestle analysis should be carried out every two years to recognise changes and stay current with competition, (Oxford college of marketing, 2021). </a:t>
            </a:r>
          </a:p>
        </p:txBody>
      </p:sp>
      <p:graphicFrame>
        <p:nvGraphicFramePr>
          <p:cNvPr id="6" name="Content Placeholder 5">
            <a:extLst>
              <a:ext uri="{FF2B5EF4-FFF2-40B4-BE49-F238E27FC236}">
                <a16:creationId xmlns:a16="http://schemas.microsoft.com/office/drawing/2014/main" id="{35CAC219-65F0-689F-0263-33EEFA9AEAB2}"/>
              </a:ext>
            </a:extLst>
          </p:cNvPr>
          <p:cNvGraphicFramePr>
            <a:graphicFrameLocks noGrp="1"/>
          </p:cNvGraphicFramePr>
          <p:nvPr>
            <p:ph idx="1"/>
            <p:extLst>
              <p:ext uri="{D42A27DB-BD31-4B8C-83A1-F6EECF244321}">
                <p14:modId xmlns:p14="http://schemas.microsoft.com/office/powerpoint/2010/main" val="4165424241"/>
              </p:ext>
            </p:extLst>
          </p:nvPr>
        </p:nvGraphicFramePr>
        <p:xfrm>
          <a:off x="1030014" y="2207172"/>
          <a:ext cx="10646979" cy="46508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850833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9829F-2DD2-8C75-B80C-729C9AEC247C}"/>
              </a:ext>
            </a:extLst>
          </p:cNvPr>
          <p:cNvSpPr>
            <a:spLocks noGrp="1"/>
          </p:cNvSpPr>
          <p:nvPr>
            <p:ph type="title"/>
          </p:nvPr>
        </p:nvSpPr>
        <p:spPr>
          <a:xfrm>
            <a:off x="1121476" y="0"/>
            <a:ext cx="9483462" cy="977462"/>
          </a:xfrm>
        </p:spPr>
        <p:txBody>
          <a:bodyPr>
            <a:normAutofit/>
          </a:bodyPr>
          <a:lstStyle/>
          <a:p>
            <a:r>
              <a:rPr lang="en-GB" sz="4800" dirty="0">
                <a:latin typeface="Arial" panose="020B0604020202020204" pitchFamily="34" charset="0"/>
                <a:cs typeface="Arial" panose="020B0604020202020204" pitchFamily="34" charset="0"/>
              </a:rPr>
              <a:t>Policies and Future Goals </a:t>
            </a:r>
          </a:p>
        </p:txBody>
      </p:sp>
      <p:graphicFrame>
        <p:nvGraphicFramePr>
          <p:cNvPr id="5" name="Content Placeholder 4">
            <a:extLst>
              <a:ext uri="{FF2B5EF4-FFF2-40B4-BE49-F238E27FC236}">
                <a16:creationId xmlns:a16="http://schemas.microsoft.com/office/drawing/2014/main" id="{DF82B82E-E4AA-1A29-0D33-5AA62FFC5EAB}"/>
              </a:ext>
            </a:extLst>
          </p:cNvPr>
          <p:cNvGraphicFramePr>
            <a:graphicFrameLocks noGrp="1"/>
          </p:cNvGraphicFramePr>
          <p:nvPr>
            <p:ph idx="1"/>
            <p:extLst>
              <p:ext uri="{D42A27DB-BD31-4B8C-83A1-F6EECF244321}">
                <p14:modId xmlns:p14="http://schemas.microsoft.com/office/powerpoint/2010/main" val="1142080436"/>
              </p:ext>
            </p:extLst>
          </p:nvPr>
        </p:nvGraphicFramePr>
        <p:xfrm>
          <a:off x="1405677" y="985345"/>
          <a:ext cx="9405252" cy="9774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5460DC13-839C-2BDB-94D9-6A67AF926D6A}"/>
              </a:ext>
            </a:extLst>
          </p:cNvPr>
          <p:cNvSpPr txBox="1"/>
          <p:nvPr/>
        </p:nvSpPr>
        <p:spPr>
          <a:xfrm>
            <a:off x="581758" y="2301766"/>
            <a:ext cx="10418357" cy="4985980"/>
          </a:xfrm>
          <a:prstGeom prst="rect">
            <a:avLst/>
          </a:prstGeom>
          <a:noFill/>
        </p:spPr>
        <p:txBody>
          <a:bodyPr wrap="square" rtlCol="0">
            <a:spAutoFit/>
          </a:bodyPr>
          <a:lstStyle/>
          <a:p>
            <a:pPr algn="just"/>
            <a:r>
              <a:rPr lang="en-GB" sz="2000" kern="1200" dirty="0">
                <a:solidFill>
                  <a:schemeClr val="tx1"/>
                </a:solidFill>
                <a:latin typeface="Arial" panose="020B0604020202020204" pitchFamily="34" charset="0"/>
                <a:cs typeface="Arial" panose="020B0604020202020204" pitchFamily="34" charset="0"/>
              </a:rPr>
              <a:t>Amsterdam's smart city map, Hoteliers around the world, supporting and to</a:t>
            </a:r>
            <a:r>
              <a:rPr lang="en-GB" sz="2000" dirty="0">
                <a:latin typeface="Arial" panose="020B0604020202020204" pitchFamily="34" charset="0"/>
                <a:cs typeface="Arial" panose="020B0604020202020204" pitchFamily="34" charset="0"/>
              </a:rPr>
              <a:t> adapt not just their own hotels but to make a impact on their surroundings is necessary. This  </a:t>
            </a:r>
            <a:r>
              <a:rPr lang="en-GB" sz="2000" kern="1200" dirty="0">
                <a:solidFill>
                  <a:schemeClr val="tx1"/>
                </a:solidFill>
                <a:latin typeface="Arial" panose="020B0604020202020204" pitchFamily="34" charset="0"/>
                <a:cs typeface="Arial" panose="020B0604020202020204" pitchFamily="34" charset="0"/>
              </a:rPr>
              <a:t>comprehends the idea of a new technical advancement of  maps on renewable energy plans that incorporates "smart" principles to develop creative solutions to deal with and efficiently handle the challenges of modern cities </a:t>
            </a:r>
            <a:r>
              <a:rPr lang="en-GB" sz="2000" dirty="0">
                <a:latin typeface="Arial" panose="020B0604020202020204" pitchFamily="34" charset="0"/>
                <a:cs typeface="Arial" panose="020B0604020202020204" pitchFamily="34" charset="0"/>
              </a:rPr>
              <a:t>like </a:t>
            </a:r>
            <a:r>
              <a:rPr lang="en-GB" sz="2000" kern="1200" dirty="0">
                <a:solidFill>
                  <a:schemeClr val="tx1"/>
                </a:solidFill>
                <a:latin typeface="Arial" panose="020B0604020202020204" pitchFamily="34" charset="0"/>
                <a:cs typeface="Arial" panose="020B0604020202020204" pitchFamily="34" charset="0"/>
              </a:rPr>
              <a:t> Amsterdam's smart map, (Atlas Global).</a:t>
            </a:r>
            <a:endParaRPr lang="en-GB" sz="20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GB" sz="2000" dirty="0">
                <a:latin typeface="Arial" panose="020B0604020202020204" pitchFamily="34" charset="0"/>
                <a:cs typeface="Arial" panose="020B0604020202020204" pitchFamily="34" charset="0"/>
              </a:rPr>
              <a:t>Eco – friendly products and biodegradable factors that is currently used to shape the modern contemporary themes in the industry. </a:t>
            </a:r>
          </a:p>
          <a:p>
            <a:pPr marL="342900" indent="-342900" algn="just">
              <a:buFont typeface="Arial" panose="020B0604020202020204" pitchFamily="34" charset="0"/>
              <a:buChar char="•"/>
            </a:pPr>
            <a:r>
              <a:rPr lang="en-GB" sz="2000" dirty="0">
                <a:latin typeface="Arial" panose="020B0604020202020204" pitchFamily="34" charset="0"/>
                <a:cs typeface="Arial" panose="020B0604020202020204" pitchFamily="34" charset="0"/>
              </a:rPr>
              <a:t>New policies to implement current issues as the hospitality industry traditionally is associated with high energy consumption such as water usage, carbon data footprints. </a:t>
            </a:r>
          </a:p>
          <a:p>
            <a:pPr marL="342900" indent="-342900" algn="just">
              <a:buFont typeface="Arial" panose="020B0604020202020204" pitchFamily="34" charset="0"/>
              <a:buChar char="•"/>
            </a:pPr>
            <a:r>
              <a:rPr lang="en-GB" sz="2000" dirty="0">
                <a:latin typeface="Arial" panose="020B0604020202020204" pitchFamily="34" charset="0"/>
                <a:cs typeface="Arial" panose="020B0604020202020204" pitchFamily="34" charset="0"/>
              </a:rPr>
              <a:t>Waste generation is now embracing practices that reduce its environmental footprint, (Bowdin, 2016, pp160-165). </a:t>
            </a:r>
          </a:p>
          <a:p>
            <a:pPr algn="just"/>
            <a:endParaRPr lang="en-GB" sz="2000" dirty="0">
              <a:latin typeface="Arial" panose="020B0604020202020204" pitchFamily="34" charset="0"/>
              <a:cs typeface="Arial" panose="020B0604020202020204" pitchFamily="34" charset="0"/>
            </a:endParaRPr>
          </a:p>
          <a:p>
            <a:pPr algn="just"/>
            <a:endParaRPr lang="en-GB" sz="2000" dirty="0">
              <a:latin typeface="Arial" panose="020B0604020202020204" pitchFamily="34" charset="0"/>
              <a:cs typeface="Arial" panose="020B0604020202020204" pitchFamily="34" charset="0"/>
            </a:endParaRPr>
          </a:p>
          <a:p>
            <a:endParaRPr lang="en-GB" sz="2000" kern="1200" dirty="0">
              <a:solidFill>
                <a:schemeClr val="tx1"/>
              </a:solidFill>
              <a:latin typeface="+mn-lt"/>
              <a:ea typeface="+mn-ea"/>
              <a:cs typeface="+mn-cs"/>
            </a:endParaRPr>
          </a:p>
          <a:p>
            <a:endParaRPr lang="en-US" sz="1800" kern="1200" dirty="0">
              <a:solidFill>
                <a:schemeClr val="tx1"/>
              </a:solidFill>
              <a:latin typeface="+mn-lt"/>
              <a:ea typeface="+mn-ea"/>
              <a:cs typeface="+mn-cs"/>
            </a:endParaRPr>
          </a:p>
        </p:txBody>
      </p:sp>
    </p:spTree>
    <p:extLst>
      <p:ext uri="{BB962C8B-B14F-4D97-AF65-F5344CB8AC3E}">
        <p14:creationId xmlns:p14="http://schemas.microsoft.com/office/powerpoint/2010/main" val="8131576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6D2ED-23A7-1977-17A5-52F622FBFA5D}"/>
              </a:ext>
            </a:extLst>
          </p:cNvPr>
          <p:cNvSpPr>
            <a:spLocks noGrp="1"/>
          </p:cNvSpPr>
          <p:nvPr>
            <p:ph type="title"/>
          </p:nvPr>
        </p:nvSpPr>
        <p:spPr/>
        <p:txBody>
          <a:bodyPr/>
          <a:lstStyle/>
          <a:p>
            <a:r>
              <a:rPr lang="en-GB" b="1" u="sng" dirty="0">
                <a:latin typeface="Arial" panose="020B0604020202020204" pitchFamily="34" charset="0"/>
                <a:cs typeface="Arial" panose="020B0604020202020204" pitchFamily="34" charset="0"/>
              </a:rPr>
              <a:t>Summary</a:t>
            </a:r>
          </a:p>
        </p:txBody>
      </p:sp>
      <p:sp>
        <p:nvSpPr>
          <p:cNvPr id="3" name="Content Placeholder 2">
            <a:extLst>
              <a:ext uri="{FF2B5EF4-FFF2-40B4-BE49-F238E27FC236}">
                <a16:creationId xmlns:a16="http://schemas.microsoft.com/office/drawing/2014/main" id="{2C40E102-50F5-14DE-5F27-ACC20189000F}"/>
              </a:ext>
            </a:extLst>
          </p:cNvPr>
          <p:cNvSpPr>
            <a:spLocks noGrp="1"/>
          </p:cNvSpPr>
          <p:nvPr>
            <p:ph idx="1"/>
          </p:nvPr>
        </p:nvSpPr>
        <p:spPr>
          <a:xfrm>
            <a:off x="1401543" y="1692166"/>
            <a:ext cx="8915400" cy="3777622"/>
          </a:xfrm>
        </p:spPr>
        <p:txBody>
          <a:bodyPr/>
          <a:lstStyle/>
          <a:p>
            <a:pPr marL="0" indent="0">
              <a:buNone/>
            </a:pPr>
            <a:r>
              <a:rPr lang="en-GB" sz="2400" dirty="0">
                <a:latin typeface="Arial" panose="020B0604020202020204" pitchFamily="34" charset="0"/>
                <a:cs typeface="Arial" panose="020B0604020202020204" pitchFamily="34" charset="0"/>
              </a:rPr>
              <a:t>Hotels will only be able to thrive, serving visitors and growing into new generations if the future is improved and Policy are implemented and measures to address climate problems implemented. Energy consumption is reduced, and renewable energy is adapted where possible. </a:t>
            </a:r>
          </a:p>
          <a:p>
            <a:pPr marL="0" indent="0">
              <a:buNone/>
            </a:pPr>
            <a:r>
              <a:rPr lang="en-GB" sz="2400" dirty="0">
                <a:latin typeface="Arial" panose="020B0604020202020204" pitchFamily="34" charset="0"/>
                <a:cs typeface="Arial" panose="020B0604020202020204" pitchFamily="34" charset="0"/>
              </a:rPr>
              <a:t>Label authenticity allows suppliers to determine the items' level of originality with the power of how public spend . </a:t>
            </a:r>
          </a:p>
          <a:p>
            <a:endParaRPr lang="en-GB" dirty="0"/>
          </a:p>
        </p:txBody>
      </p:sp>
    </p:spTree>
    <p:extLst>
      <p:ext uri="{BB962C8B-B14F-4D97-AF65-F5344CB8AC3E}">
        <p14:creationId xmlns:p14="http://schemas.microsoft.com/office/powerpoint/2010/main" val="37471503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D092F-5E50-6023-1CC2-B520A3372666}"/>
              </a:ext>
            </a:extLst>
          </p:cNvPr>
          <p:cNvSpPr>
            <a:spLocks noGrp="1"/>
          </p:cNvSpPr>
          <p:nvPr>
            <p:ph type="title"/>
          </p:nvPr>
        </p:nvSpPr>
        <p:spPr>
          <a:xfrm>
            <a:off x="2466397" y="291601"/>
            <a:ext cx="8911687" cy="716317"/>
          </a:xfrm>
        </p:spPr>
        <p:txBody>
          <a:bodyPr>
            <a:normAutofit fontScale="90000"/>
          </a:bodyPr>
          <a:lstStyle/>
          <a:p>
            <a:r>
              <a:rPr lang="en-GB" sz="4800"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02F84585-9539-ECCB-CCEA-11AE612C6828}"/>
              </a:ext>
            </a:extLst>
          </p:cNvPr>
          <p:cNvSpPr>
            <a:spLocks noGrp="1"/>
          </p:cNvSpPr>
          <p:nvPr>
            <p:ph idx="1"/>
          </p:nvPr>
        </p:nvSpPr>
        <p:spPr>
          <a:xfrm>
            <a:off x="2339869" y="1007918"/>
            <a:ext cx="9038215" cy="5850082"/>
          </a:xfrm>
        </p:spPr>
        <p:txBody>
          <a:bodyPr>
            <a:normAutofit fontScale="77500" lnSpcReduction="20000"/>
          </a:bodyPr>
          <a:lstStyle/>
          <a:p>
            <a:r>
              <a:rPr lang="en-GB" dirty="0">
                <a:latin typeface="Arial" panose="020B0604020202020204" pitchFamily="34" charset="0"/>
                <a:cs typeface="Arial" panose="020B0604020202020204" pitchFamily="34" charset="0"/>
              </a:rPr>
              <a:t>Atlas Global, </a:t>
            </a:r>
            <a:r>
              <a:rPr lang="en-GB" i="1"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hlinkClick r:id="rId3"/>
              </a:rPr>
              <a:t>https://</a:t>
            </a:r>
            <a:r>
              <a:rPr lang="en-GB" i="1" dirty="0" err="1">
                <a:latin typeface="Arial" panose="020B0604020202020204" pitchFamily="34" charset="0"/>
                <a:cs typeface="Arial" panose="020B0604020202020204" pitchFamily="34" charset="0"/>
                <a:hlinkClick r:id="rId3"/>
              </a:rPr>
              <a:t>www.linkedin.com</a:t>
            </a:r>
            <a:r>
              <a:rPr lang="en-GB" i="1" dirty="0">
                <a:latin typeface="Arial" panose="020B0604020202020204" pitchFamily="34" charset="0"/>
                <a:cs typeface="Arial" panose="020B0604020202020204" pitchFamily="34" charset="0"/>
                <a:hlinkClick r:id="rId3"/>
              </a:rPr>
              <a:t>/</a:t>
            </a:r>
            <a:r>
              <a:rPr lang="en-GB" i="1" dirty="0" err="1">
                <a:latin typeface="Arial" panose="020B0604020202020204" pitchFamily="34" charset="0"/>
                <a:cs typeface="Arial" panose="020B0604020202020204" pitchFamily="34" charset="0"/>
                <a:hlinkClick r:id="rId3"/>
              </a:rPr>
              <a:t>redir</a:t>
            </a:r>
            <a:r>
              <a:rPr lang="en-GB" i="1" dirty="0">
                <a:latin typeface="Arial" panose="020B0604020202020204" pitchFamily="34" charset="0"/>
                <a:cs typeface="Arial" panose="020B0604020202020204" pitchFamily="34" charset="0"/>
                <a:hlinkClick r:id="rId3"/>
              </a:rPr>
              <a:t>/</a:t>
            </a:r>
            <a:r>
              <a:rPr lang="en-GB" i="1" dirty="0" err="1">
                <a:latin typeface="Arial" panose="020B0604020202020204" pitchFamily="34" charset="0"/>
                <a:cs typeface="Arial" panose="020B0604020202020204" pitchFamily="34" charset="0"/>
                <a:hlinkClick r:id="rId3"/>
              </a:rPr>
              <a:t>redirect?url</a:t>
            </a:r>
            <a:r>
              <a:rPr lang="en-GB" i="1" dirty="0">
                <a:latin typeface="Arial" panose="020B0604020202020204" pitchFamily="34" charset="0"/>
                <a:cs typeface="Arial" panose="020B0604020202020204" pitchFamily="34" charset="0"/>
                <a:hlinkClick r:id="rId3"/>
              </a:rPr>
              <a:t>=</a:t>
            </a:r>
            <a:r>
              <a:rPr lang="en-GB" i="1" dirty="0" err="1">
                <a:latin typeface="Arial" panose="020B0604020202020204" pitchFamily="34" charset="0"/>
                <a:cs typeface="Arial" panose="020B0604020202020204" pitchFamily="34" charset="0"/>
                <a:hlinkClick r:id="rId3"/>
              </a:rPr>
              <a:t>http%3A%2F%2Fwww%2Eatlasglobal%2Eenergy&amp;urlhash</a:t>
            </a:r>
            <a:r>
              <a:rPr lang="en-GB" i="1" dirty="0">
                <a:latin typeface="Arial" panose="020B0604020202020204" pitchFamily="34" charset="0"/>
                <a:cs typeface="Arial" panose="020B0604020202020204" pitchFamily="34" charset="0"/>
                <a:hlinkClick r:id="rId3"/>
              </a:rPr>
              <a:t>=</a:t>
            </a:r>
            <a:r>
              <a:rPr lang="en-GB" i="1" dirty="0" err="1">
                <a:latin typeface="Arial" panose="020B0604020202020204" pitchFamily="34" charset="0"/>
                <a:cs typeface="Arial" panose="020B0604020202020204" pitchFamily="34" charset="0"/>
                <a:hlinkClick r:id="rId3"/>
              </a:rPr>
              <a:t>lZlz&amp;trk</a:t>
            </a:r>
            <a:r>
              <a:rPr lang="en-GB" i="1" dirty="0">
                <a:latin typeface="Arial" panose="020B0604020202020204" pitchFamily="34" charset="0"/>
                <a:cs typeface="Arial" panose="020B0604020202020204" pitchFamily="34" charset="0"/>
                <a:hlinkClick r:id="rId3"/>
              </a:rPr>
              <a:t>=</a:t>
            </a:r>
            <a:r>
              <a:rPr lang="en-GB" i="1" dirty="0" err="1">
                <a:latin typeface="Arial" panose="020B0604020202020204" pitchFamily="34" charset="0"/>
                <a:cs typeface="Arial" panose="020B0604020202020204" pitchFamily="34" charset="0"/>
                <a:hlinkClick r:id="rId3"/>
              </a:rPr>
              <a:t>about_website</a:t>
            </a:r>
            <a:r>
              <a:rPr lang="en-GB" i="1" dirty="0">
                <a:latin typeface="Arial" panose="020B0604020202020204" pitchFamily="34" charset="0"/>
                <a:cs typeface="Arial" panose="020B0604020202020204" pitchFamily="34" charset="0"/>
              </a:rPr>
              <a:t>. </a:t>
            </a:r>
          </a:p>
          <a:p>
            <a:r>
              <a:rPr lang="en-GB" i="1" dirty="0">
                <a:latin typeface="Arial" panose="020B0604020202020204" pitchFamily="34" charset="0"/>
                <a:cs typeface="Arial" panose="020B0604020202020204" pitchFamily="34" charset="0"/>
              </a:rPr>
              <a:t>•	Bowdin. G et al. (2011), p11, chapter 1. Events Management. Oxford, U.K.: Routledge (Events Management Series). </a:t>
            </a:r>
            <a:r>
              <a:rPr lang="en-GB" i="1" dirty="0">
                <a:latin typeface="Arial" panose="020B0604020202020204" pitchFamily="34" charset="0"/>
                <a:cs typeface="Arial" panose="020B0604020202020204" pitchFamily="34" charset="0"/>
                <a:hlinkClick r:id="rId4"/>
              </a:rPr>
              <a:t>https://search-</a:t>
            </a:r>
            <a:r>
              <a:rPr lang="en-GB" i="1" dirty="0" err="1">
                <a:latin typeface="Arial" panose="020B0604020202020204" pitchFamily="34" charset="0"/>
                <a:cs typeface="Arial" panose="020B0604020202020204" pitchFamily="34" charset="0"/>
                <a:hlinkClick r:id="rId4"/>
              </a:rPr>
              <a:t>ebscohost</a:t>
            </a:r>
            <a:r>
              <a:rPr lang="en-GB" i="1" dirty="0">
                <a:latin typeface="Arial" panose="020B0604020202020204" pitchFamily="34" charset="0"/>
                <a:cs typeface="Arial" panose="020B0604020202020204" pitchFamily="34" charset="0"/>
              </a:rPr>
              <a:t> com.ezproxy.uwtsd.ac.uk/</a:t>
            </a:r>
            <a:r>
              <a:rPr lang="en-GB" i="1" dirty="0" err="1">
                <a:latin typeface="Arial" panose="020B0604020202020204" pitchFamily="34" charset="0"/>
                <a:cs typeface="Arial" panose="020B0604020202020204" pitchFamily="34" charset="0"/>
              </a:rPr>
              <a:t>login.aspx?direct</a:t>
            </a:r>
            <a:r>
              <a:rPr lang="en-GB" i="1" dirty="0">
                <a:latin typeface="Arial" panose="020B0604020202020204" pitchFamily="34" charset="0"/>
                <a:cs typeface="Arial" panose="020B0604020202020204" pitchFamily="34" charset="0"/>
              </a:rPr>
              <a:t>=</a:t>
            </a:r>
            <a:r>
              <a:rPr lang="en-GB" i="1" dirty="0" err="1">
                <a:latin typeface="Arial" panose="020B0604020202020204" pitchFamily="34" charset="0"/>
                <a:cs typeface="Arial" panose="020B0604020202020204" pitchFamily="34" charset="0"/>
              </a:rPr>
              <a:t>true&amp;db</a:t>
            </a:r>
            <a:r>
              <a:rPr lang="en-GB" i="1" dirty="0">
                <a:latin typeface="Arial" panose="020B0604020202020204" pitchFamily="34" charset="0"/>
                <a:cs typeface="Arial" panose="020B0604020202020204" pitchFamily="34" charset="0"/>
              </a:rPr>
              <a:t>=</a:t>
            </a:r>
            <a:r>
              <a:rPr lang="en-GB" i="1" dirty="0" err="1">
                <a:latin typeface="Arial" panose="020B0604020202020204" pitchFamily="34" charset="0"/>
                <a:cs typeface="Arial" panose="020B0604020202020204" pitchFamily="34" charset="0"/>
              </a:rPr>
              <a:t>nlebk&amp;AN</a:t>
            </a:r>
            <a:r>
              <a:rPr lang="en-GB" i="1" dirty="0">
                <a:latin typeface="Arial" panose="020B0604020202020204" pitchFamily="34" charset="0"/>
                <a:cs typeface="Arial" panose="020B0604020202020204" pitchFamily="34" charset="0"/>
              </a:rPr>
              <a:t>=</a:t>
            </a:r>
            <a:r>
              <a:rPr lang="en-GB" i="1" dirty="0" err="1">
                <a:latin typeface="Arial" panose="020B0604020202020204" pitchFamily="34" charset="0"/>
                <a:cs typeface="Arial" panose="020B0604020202020204" pitchFamily="34" charset="0"/>
              </a:rPr>
              <a:t>459613&amp;site</a:t>
            </a:r>
            <a:r>
              <a:rPr lang="en-GB" i="1" dirty="0">
                <a:latin typeface="Arial" panose="020B0604020202020204" pitchFamily="34" charset="0"/>
                <a:cs typeface="Arial" panose="020B0604020202020204" pitchFamily="34" charset="0"/>
              </a:rPr>
              <a:t>=</a:t>
            </a:r>
            <a:r>
              <a:rPr lang="en-GB" i="1" dirty="0" err="1">
                <a:latin typeface="Arial" panose="020B0604020202020204" pitchFamily="34" charset="0"/>
                <a:cs typeface="Arial" panose="020B0604020202020204" pitchFamily="34" charset="0"/>
              </a:rPr>
              <a:t>ehost</a:t>
            </a:r>
            <a:r>
              <a:rPr lang="en-GB" i="1" dirty="0">
                <a:latin typeface="Arial" panose="020B0604020202020204" pitchFamily="34" charset="0"/>
                <a:cs typeface="Arial" panose="020B0604020202020204" pitchFamily="34" charset="0"/>
              </a:rPr>
              <a:t>-live.  </a:t>
            </a:r>
          </a:p>
          <a:p>
            <a:pPr marL="0" indent="0">
              <a:buNone/>
            </a:pPr>
            <a:endParaRPr lang="en-GB" i="1"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Eikel</a:t>
            </a:r>
            <a:r>
              <a:rPr lang="en-GB" dirty="0">
                <a:latin typeface="Arial" panose="020B0604020202020204" pitchFamily="34" charset="0"/>
                <a:cs typeface="Arial" panose="020B0604020202020204" pitchFamily="34" charset="0"/>
              </a:rPr>
              <a:t>. C, </a:t>
            </a:r>
            <a:r>
              <a:rPr lang="en-GB" dirty="0" err="1">
                <a:latin typeface="Arial" panose="020B0604020202020204" pitchFamily="34" charset="0"/>
                <a:cs typeface="Arial" panose="020B0604020202020204" pitchFamily="34" charset="0"/>
              </a:rPr>
              <a:t>Bird&amp;Bird</a:t>
            </a:r>
            <a:r>
              <a:rPr lang="en-GB" dirty="0">
                <a:latin typeface="Arial" panose="020B0604020202020204" pitchFamily="34" charset="0"/>
                <a:cs typeface="Arial" panose="020B0604020202020204" pitchFamily="34" charset="0"/>
              </a:rPr>
              <a:t>, 2024, </a:t>
            </a:r>
          </a:p>
          <a:p>
            <a:pPr marL="0" indent="0">
              <a:buNone/>
            </a:pPr>
            <a:r>
              <a:rPr lang="en-GB" i="1" dirty="0">
                <a:latin typeface="Arial" panose="020B0604020202020204" pitchFamily="34" charset="0"/>
                <a:cs typeface="Arial" panose="020B0604020202020204" pitchFamily="34" charset="0"/>
              </a:rPr>
              <a:t>Available at: </a:t>
            </a:r>
            <a:r>
              <a:rPr lang="en-GB" i="1" dirty="0">
                <a:latin typeface="Arial" panose="020B0604020202020204" pitchFamily="34" charset="0"/>
                <a:cs typeface="Arial" panose="020B0604020202020204" pitchFamily="34" charset="0"/>
                <a:hlinkClick r:id="rId5"/>
              </a:rPr>
              <a:t>https://</a:t>
            </a:r>
            <a:r>
              <a:rPr lang="en-GB" i="1" dirty="0" err="1">
                <a:latin typeface="Arial" panose="020B0604020202020204" pitchFamily="34" charset="0"/>
                <a:cs typeface="Arial" panose="020B0604020202020204" pitchFamily="34" charset="0"/>
                <a:hlinkClick r:id="rId5"/>
              </a:rPr>
              <a:t>www.twobirds.com</a:t>
            </a:r>
            <a:r>
              <a:rPr lang="en-GB" i="1" dirty="0">
                <a:latin typeface="Arial" panose="020B0604020202020204" pitchFamily="34" charset="0"/>
                <a:cs typeface="Arial" panose="020B0604020202020204" pitchFamily="34" charset="0"/>
                <a:hlinkClick r:id="rId5"/>
              </a:rPr>
              <a:t>/en/insights/2024/global/new-</a:t>
            </a:r>
            <a:r>
              <a:rPr lang="en-GB" i="1" dirty="0" err="1">
                <a:latin typeface="Arial" panose="020B0604020202020204" pitchFamily="34" charset="0"/>
                <a:cs typeface="Arial" panose="020B0604020202020204" pitchFamily="34" charset="0"/>
                <a:hlinkClick r:id="rId5"/>
              </a:rPr>
              <a:t>eu</a:t>
            </a:r>
            <a:r>
              <a:rPr lang="en-GB" i="1" dirty="0">
                <a:latin typeface="Arial" panose="020B0604020202020204" pitchFamily="34" charset="0"/>
                <a:cs typeface="Arial" panose="020B0604020202020204" pitchFamily="34" charset="0"/>
                <a:hlinkClick r:id="rId5"/>
              </a:rPr>
              <a:t>-directive-on-</a:t>
            </a:r>
            <a:r>
              <a:rPr lang="en-GB" i="1" dirty="0" err="1">
                <a:latin typeface="Arial" panose="020B0604020202020204" pitchFamily="34" charset="0"/>
                <a:cs typeface="Arial" panose="020B0604020202020204" pitchFamily="34" charset="0"/>
                <a:hlinkClick r:id="rId5"/>
              </a:rPr>
              <a:t>enviromental</a:t>
            </a:r>
            <a:r>
              <a:rPr lang="en-GB" i="1" dirty="0">
                <a:latin typeface="Arial" panose="020B0604020202020204" pitchFamily="34" charset="0"/>
                <a:cs typeface="Arial" panose="020B0604020202020204" pitchFamily="34" charset="0"/>
                <a:hlinkClick r:id="rId5"/>
              </a:rPr>
              <a:t>-advertising</a:t>
            </a:r>
            <a:r>
              <a:rPr lang="en-GB" i="1" dirty="0">
                <a:latin typeface="Arial" panose="020B0604020202020204" pitchFamily="34" charset="0"/>
                <a:cs typeface="Arial" panose="020B0604020202020204" pitchFamily="34" charset="0"/>
              </a:rPr>
              <a:t>.</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Fauna and Flora,(2024). Sustainability. Available at: </a:t>
            </a:r>
            <a:r>
              <a:rPr lang="en-GB" dirty="0">
                <a:latin typeface="Arial" panose="020B0604020202020204" pitchFamily="34" charset="0"/>
                <a:cs typeface="Arial" panose="020B0604020202020204" pitchFamily="34" charset="0"/>
                <a:hlinkClick r:id="rId6"/>
              </a:rPr>
              <a:t>https://</a:t>
            </a:r>
            <a:r>
              <a:rPr lang="en-GB" dirty="0" err="1">
                <a:latin typeface="Arial" panose="020B0604020202020204" pitchFamily="34" charset="0"/>
                <a:cs typeface="Arial" panose="020B0604020202020204" pitchFamily="34" charset="0"/>
                <a:hlinkClick r:id="rId6"/>
              </a:rPr>
              <a:t>www.fauna-flora.org</a:t>
            </a:r>
            <a:r>
              <a:rPr lang="en-GB" dirty="0">
                <a:latin typeface="Arial" panose="020B0604020202020204" pitchFamily="34" charset="0"/>
                <a:cs typeface="Arial" panose="020B0604020202020204" pitchFamily="34" charset="0"/>
                <a:hlinkClick r:id="rId6"/>
              </a:rPr>
              <a:t>/</a:t>
            </a:r>
            <a:r>
              <a:rPr lang="en-GB" dirty="0" err="1">
                <a:latin typeface="Arial" panose="020B0604020202020204" pitchFamily="34" charset="0"/>
                <a:cs typeface="Arial" panose="020B0604020202020204" pitchFamily="34" charset="0"/>
                <a:hlinkClick r:id="rId6"/>
              </a:rPr>
              <a:t>ffi-australia</a:t>
            </a:r>
            <a:r>
              <a:rPr lang="en-GB" dirty="0">
                <a:latin typeface="Arial" panose="020B0604020202020204" pitchFamily="34" charset="0"/>
                <a:cs typeface="Arial" panose="020B0604020202020204" pitchFamily="34" charset="0"/>
                <a:hlinkClick r:id="rId6"/>
              </a:rPr>
              <a:t>/</a:t>
            </a:r>
            <a:r>
              <a:rPr lang="en-GB" dirty="0">
                <a:latin typeface="Arial" panose="020B0604020202020204" pitchFamily="34" charset="0"/>
                <a:cs typeface="Arial" panose="020B0604020202020204" pitchFamily="34" charset="0"/>
              </a:rPr>
              <a:t> </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Lingard, Bob. “The changing and complex entanglements of research and policy making in education: issues for environmental and sustainability education. “In Navigating the Research- Policy Relationship, pp. 34-48. Routledge, 2023.</a:t>
            </a:r>
          </a:p>
          <a:p>
            <a:r>
              <a:rPr lang="en-GB" dirty="0">
                <a:latin typeface="Arial" panose="020B0604020202020204" pitchFamily="34" charset="0"/>
                <a:cs typeface="Arial" panose="020B0604020202020204" pitchFamily="34" charset="0"/>
              </a:rPr>
              <a:t>Premmier Inn (</a:t>
            </a:r>
            <a:r>
              <a:rPr lang="en-GB" dirty="0" err="1">
                <a:latin typeface="Arial" panose="020B0604020202020204" pitchFamily="34" charset="0"/>
                <a:cs typeface="Arial" panose="020B0604020202020204" pitchFamily="34" charset="0"/>
              </a:rPr>
              <a:t>Whitebread</a:t>
            </a:r>
            <a:r>
              <a:rPr lang="en-GB" dirty="0">
                <a:latin typeface="Arial" panose="020B0604020202020204" pitchFamily="34" charset="0"/>
                <a:cs typeface="Arial" panose="020B0604020202020204" pitchFamily="34" charset="0"/>
              </a:rPr>
              <a:t>, 2021) Policy, Force for good. </a:t>
            </a:r>
          </a:p>
          <a:p>
            <a:pPr marL="0" indent="0">
              <a:buNone/>
            </a:pPr>
            <a:r>
              <a:rPr lang="en-GB"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7"/>
              </a:rPr>
              <a:t>https://</a:t>
            </a:r>
            <a:r>
              <a:rPr lang="en-GB" dirty="0" err="1">
                <a:latin typeface="Arial" panose="020B0604020202020204" pitchFamily="34" charset="0"/>
                <a:cs typeface="Arial" panose="020B0604020202020204" pitchFamily="34" charset="0"/>
                <a:hlinkClick r:id="rId7"/>
              </a:rPr>
              <a:t>cdn.whitbread.co.uk</a:t>
            </a:r>
            <a:r>
              <a:rPr lang="en-GB" dirty="0">
                <a:latin typeface="Arial" panose="020B0604020202020204" pitchFamily="34" charset="0"/>
                <a:cs typeface="Arial" panose="020B0604020202020204" pitchFamily="34" charset="0"/>
                <a:hlinkClick r:id="rId7"/>
              </a:rPr>
              <a:t>/media/2021/02/03141905/Premier-Inn-Environmental-Policy-</a:t>
            </a:r>
            <a:r>
              <a:rPr lang="en-GB" dirty="0" err="1">
                <a:latin typeface="Arial" panose="020B0604020202020204" pitchFamily="34" charset="0"/>
                <a:cs typeface="Arial" panose="020B0604020202020204" pitchFamily="34" charset="0"/>
                <a:hlinkClick r:id="rId7"/>
              </a:rPr>
              <a:t>Statement.pdf</a:t>
            </a: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Shangri La (2023)</a:t>
            </a:r>
          </a:p>
          <a:p>
            <a:pPr marL="0" indent="0">
              <a:buNone/>
            </a:pPr>
            <a:r>
              <a:rPr lang="en-GB" i="1" dirty="0">
                <a:latin typeface="Arial" panose="020B0604020202020204" pitchFamily="34" charset="0"/>
                <a:cs typeface="Arial" panose="020B0604020202020204" pitchFamily="34" charset="0"/>
              </a:rPr>
              <a:t>Available at: </a:t>
            </a:r>
            <a:r>
              <a:rPr lang="en-GB" i="1" dirty="0">
                <a:latin typeface="Arial" panose="020B0604020202020204" pitchFamily="34" charset="0"/>
                <a:cs typeface="Arial" panose="020B0604020202020204" pitchFamily="34" charset="0"/>
                <a:hlinkClick r:id="rId8"/>
              </a:rPr>
              <a:t>https://</a:t>
            </a:r>
            <a:r>
              <a:rPr lang="en-GB" i="1" dirty="0" err="1">
                <a:latin typeface="Arial" panose="020B0604020202020204" pitchFamily="34" charset="0"/>
                <a:cs typeface="Arial" panose="020B0604020202020204" pitchFamily="34" charset="0"/>
                <a:hlinkClick r:id="rId8"/>
              </a:rPr>
              <a:t>sitecore-cd.shangri-la.com</a:t>
            </a:r>
            <a:r>
              <a:rPr lang="en-GB" i="1" dirty="0">
                <a:latin typeface="Arial" panose="020B0604020202020204" pitchFamily="34" charset="0"/>
                <a:cs typeface="Arial" panose="020B0604020202020204" pitchFamily="34" charset="0"/>
                <a:hlinkClick r:id="rId8"/>
              </a:rPr>
              <a:t>/-/media/Project/Shangri-La-Group/Investor/Files/Corporate-Governance-</a:t>
            </a:r>
            <a:r>
              <a:rPr lang="en-GB" i="1" dirty="0">
                <a:latin typeface="Arial" panose="020B0604020202020204" pitchFamily="34" charset="0"/>
                <a:cs typeface="Arial" panose="020B0604020202020204" pitchFamily="34" charset="0"/>
              </a:rPr>
              <a:t>	and-CSR/Corporate-Governance/Others/Environmental-Policy---</a:t>
            </a:r>
            <a:r>
              <a:rPr lang="en-GB" i="1" dirty="0" err="1">
                <a:latin typeface="Arial" panose="020B0604020202020204" pitchFamily="34" charset="0"/>
                <a:cs typeface="Arial" panose="020B0604020202020204" pitchFamily="34" charset="0"/>
              </a:rPr>
              <a:t>2023.pdf</a:t>
            </a:r>
            <a:r>
              <a:rPr lang="en-GB" i="1" dirty="0">
                <a:latin typeface="Arial" panose="020B0604020202020204" pitchFamily="34" charset="0"/>
                <a:cs typeface="Arial" panose="020B0604020202020204" pitchFamily="34" charset="0"/>
              </a:rPr>
              <a:t>. </a:t>
            </a:r>
          </a:p>
          <a:p>
            <a:endParaRPr lang="en-GB" dirty="0"/>
          </a:p>
        </p:txBody>
      </p:sp>
    </p:spTree>
    <p:extLst>
      <p:ext uri="{BB962C8B-B14F-4D97-AF65-F5344CB8AC3E}">
        <p14:creationId xmlns:p14="http://schemas.microsoft.com/office/powerpoint/2010/main" val="2239151013"/>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TM02892315[[fn=Wisp]]</Template>
  <TotalTime>16329</TotalTime>
  <Words>833</Words>
  <Application>Microsoft Office PowerPoint</Application>
  <PresentationFormat>Widescreen</PresentationFormat>
  <Paragraphs>57</Paragraphs>
  <Slides>7</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Aptos</vt:lpstr>
      <vt:lpstr>Arial</vt:lpstr>
      <vt:lpstr>Century Gothic</vt:lpstr>
      <vt:lpstr>Wingdings 3</vt:lpstr>
      <vt:lpstr>Wisp</vt:lpstr>
      <vt:lpstr> Title: Economic Sustainability</vt:lpstr>
      <vt:lpstr>PowerPoint Presentation</vt:lpstr>
      <vt:lpstr>PowerPoint Presentation</vt:lpstr>
      <vt:lpstr>According to, ‘Oxford College Study’ on sustainability practises a pestle analysis should be carried out every two years to recognise changes and stay current with competition, (Oxford college of marketing, 2021). </vt:lpstr>
      <vt:lpstr>Policies and Future Goals </vt:lpstr>
      <vt:lpstr>Summary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Sarah Ali (2119052)</dc:creator>
  <cp:lastModifiedBy>Sarah Ali (2119052)</cp:lastModifiedBy>
  <cp:revision>2</cp:revision>
  <dcterms:created xsi:type="dcterms:W3CDTF">2024-09-26T08:57:23Z</dcterms:created>
  <dcterms:modified xsi:type="dcterms:W3CDTF">2024-11-07T15:39:55Z</dcterms:modified>
</cp:coreProperties>
</file>