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6" r:id="rId3"/>
  </p:sldIdLst>
  <p:sldSz cx="30600650" cy="35999738"/>
  <p:notesSz cx="6858000" cy="9144000"/>
  <p:defaultTextStyle>
    <a:defPPr>
      <a:defRPr lang="en-US"/>
    </a:defPPr>
    <a:lvl1pPr marL="0" algn="l" defTabSz="2295967" rtl="0" eaLnBrk="1" latinLnBrk="0" hangingPunct="1">
      <a:defRPr sz="4520" kern="1200">
        <a:solidFill>
          <a:schemeClr val="tx1"/>
        </a:solidFill>
        <a:latin typeface="+mn-lt"/>
        <a:ea typeface="+mn-ea"/>
        <a:cs typeface="+mn-cs"/>
      </a:defRPr>
    </a:lvl1pPr>
    <a:lvl2pPr marL="1147983" algn="l" defTabSz="2295967" rtl="0" eaLnBrk="1" latinLnBrk="0" hangingPunct="1">
      <a:defRPr sz="4520" kern="1200">
        <a:solidFill>
          <a:schemeClr val="tx1"/>
        </a:solidFill>
        <a:latin typeface="+mn-lt"/>
        <a:ea typeface="+mn-ea"/>
        <a:cs typeface="+mn-cs"/>
      </a:defRPr>
    </a:lvl2pPr>
    <a:lvl3pPr marL="2295967" algn="l" defTabSz="2295967" rtl="0" eaLnBrk="1" latinLnBrk="0" hangingPunct="1">
      <a:defRPr sz="4520" kern="1200">
        <a:solidFill>
          <a:schemeClr val="tx1"/>
        </a:solidFill>
        <a:latin typeface="+mn-lt"/>
        <a:ea typeface="+mn-ea"/>
        <a:cs typeface="+mn-cs"/>
      </a:defRPr>
    </a:lvl3pPr>
    <a:lvl4pPr marL="3443950" algn="l" defTabSz="2295967" rtl="0" eaLnBrk="1" latinLnBrk="0" hangingPunct="1">
      <a:defRPr sz="4520" kern="1200">
        <a:solidFill>
          <a:schemeClr val="tx1"/>
        </a:solidFill>
        <a:latin typeface="+mn-lt"/>
        <a:ea typeface="+mn-ea"/>
        <a:cs typeface="+mn-cs"/>
      </a:defRPr>
    </a:lvl4pPr>
    <a:lvl5pPr marL="4591934" algn="l" defTabSz="2295967" rtl="0" eaLnBrk="1" latinLnBrk="0" hangingPunct="1">
      <a:defRPr sz="4520" kern="1200">
        <a:solidFill>
          <a:schemeClr val="tx1"/>
        </a:solidFill>
        <a:latin typeface="+mn-lt"/>
        <a:ea typeface="+mn-ea"/>
        <a:cs typeface="+mn-cs"/>
      </a:defRPr>
    </a:lvl5pPr>
    <a:lvl6pPr marL="5739917" algn="l" defTabSz="2295967" rtl="0" eaLnBrk="1" latinLnBrk="0" hangingPunct="1">
      <a:defRPr sz="4520" kern="1200">
        <a:solidFill>
          <a:schemeClr val="tx1"/>
        </a:solidFill>
        <a:latin typeface="+mn-lt"/>
        <a:ea typeface="+mn-ea"/>
        <a:cs typeface="+mn-cs"/>
      </a:defRPr>
    </a:lvl6pPr>
    <a:lvl7pPr marL="6887901" algn="l" defTabSz="2295967" rtl="0" eaLnBrk="1" latinLnBrk="0" hangingPunct="1">
      <a:defRPr sz="4520" kern="1200">
        <a:solidFill>
          <a:schemeClr val="tx1"/>
        </a:solidFill>
        <a:latin typeface="+mn-lt"/>
        <a:ea typeface="+mn-ea"/>
        <a:cs typeface="+mn-cs"/>
      </a:defRPr>
    </a:lvl7pPr>
    <a:lvl8pPr marL="8035884" algn="l" defTabSz="2295967" rtl="0" eaLnBrk="1" latinLnBrk="0" hangingPunct="1">
      <a:defRPr sz="4520" kern="1200">
        <a:solidFill>
          <a:schemeClr val="tx1"/>
        </a:solidFill>
        <a:latin typeface="+mn-lt"/>
        <a:ea typeface="+mn-ea"/>
        <a:cs typeface="+mn-cs"/>
      </a:defRPr>
    </a:lvl8pPr>
    <a:lvl9pPr marL="9183868" algn="l" defTabSz="2295967" rtl="0" eaLnBrk="1" latinLnBrk="0" hangingPunct="1">
      <a:defRPr sz="452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339" userDrawn="1">
          <p15:clr>
            <a:srgbClr val="A4A3A4"/>
          </p15:clr>
        </p15:guide>
        <p15:guide id="2" pos="963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033" autoAdjust="0"/>
  </p:normalViewPr>
  <p:slideViewPr>
    <p:cSldViewPr>
      <p:cViewPr varScale="1">
        <p:scale>
          <a:sx n="16" d="100"/>
          <a:sy n="16" d="100"/>
        </p:scale>
        <p:origin x="2299" y="10"/>
      </p:cViewPr>
      <p:guideLst>
        <p:guide orient="horz" pos="11339"/>
        <p:guide pos="963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1726FE-5C94-48C9-9841-885A6AB846DA}" type="datetimeFigureOut">
              <a:rPr lang="en-IN" smtClean="0"/>
              <a:t>13-07-2026</a:t>
            </a:fld>
            <a:endParaRPr lang="en-IN"/>
          </a:p>
        </p:txBody>
      </p:sp>
      <p:sp>
        <p:nvSpPr>
          <p:cNvPr id="4" name="Slide Image Placeholder 3"/>
          <p:cNvSpPr>
            <a:spLocks noGrp="1" noRot="1" noChangeAspect="1"/>
          </p:cNvSpPr>
          <p:nvPr>
            <p:ph type="sldImg" idx="2"/>
          </p:nvPr>
        </p:nvSpPr>
        <p:spPr>
          <a:xfrm>
            <a:off x="2117725" y="1143000"/>
            <a:ext cx="262255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CFCAB5-1822-49FC-86B1-7A6BA05B2AA4}" type="slidenum">
              <a:rPr lang="en-IN" smtClean="0"/>
              <a:t>‹Nº›</a:t>
            </a:fld>
            <a:endParaRPr lang="en-IN"/>
          </a:p>
        </p:txBody>
      </p:sp>
    </p:spTree>
    <p:extLst>
      <p:ext uri="{BB962C8B-B14F-4D97-AF65-F5344CB8AC3E}">
        <p14:creationId xmlns:p14="http://schemas.microsoft.com/office/powerpoint/2010/main" val="173988425"/>
      </p:ext>
    </p:extLst>
  </p:cSld>
  <p:clrMap bg1="lt1" tx1="dk1" bg2="lt2" tx2="dk2" accent1="accent1" accent2="accent2" accent3="accent3" accent4="accent4" accent5="accent5" accent6="accent6" hlink="hlink" folHlink="folHlink"/>
  <p:notesStyle>
    <a:lvl1pPr marL="0" algn="l" defTabSz="2295967" rtl="0" eaLnBrk="1" latinLnBrk="0" hangingPunct="1">
      <a:defRPr sz="3013" kern="1200">
        <a:solidFill>
          <a:schemeClr val="tx1"/>
        </a:solidFill>
        <a:latin typeface="+mn-lt"/>
        <a:ea typeface="+mn-ea"/>
        <a:cs typeface="+mn-cs"/>
      </a:defRPr>
    </a:lvl1pPr>
    <a:lvl2pPr marL="1147983" algn="l" defTabSz="2295967" rtl="0" eaLnBrk="1" latinLnBrk="0" hangingPunct="1">
      <a:defRPr sz="3013" kern="1200">
        <a:solidFill>
          <a:schemeClr val="tx1"/>
        </a:solidFill>
        <a:latin typeface="+mn-lt"/>
        <a:ea typeface="+mn-ea"/>
        <a:cs typeface="+mn-cs"/>
      </a:defRPr>
    </a:lvl2pPr>
    <a:lvl3pPr marL="2295967" algn="l" defTabSz="2295967" rtl="0" eaLnBrk="1" latinLnBrk="0" hangingPunct="1">
      <a:defRPr sz="3013" kern="1200">
        <a:solidFill>
          <a:schemeClr val="tx1"/>
        </a:solidFill>
        <a:latin typeface="+mn-lt"/>
        <a:ea typeface="+mn-ea"/>
        <a:cs typeface="+mn-cs"/>
      </a:defRPr>
    </a:lvl3pPr>
    <a:lvl4pPr marL="3443950" algn="l" defTabSz="2295967" rtl="0" eaLnBrk="1" latinLnBrk="0" hangingPunct="1">
      <a:defRPr sz="3013" kern="1200">
        <a:solidFill>
          <a:schemeClr val="tx1"/>
        </a:solidFill>
        <a:latin typeface="+mn-lt"/>
        <a:ea typeface="+mn-ea"/>
        <a:cs typeface="+mn-cs"/>
      </a:defRPr>
    </a:lvl4pPr>
    <a:lvl5pPr marL="4591934" algn="l" defTabSz="2295967" rtl="0" eaLnBrk="1" latinLnBrk="0" hangingPunct="1">
      <a:defRPr sz="3013" kern="1200">
        <a:solidFill>
          <a:schemeClr val="tx1"/>
        </a:solidFill>
        <a:latin typeface="+mn-lt"/>
        <a:ea typeface="+mn-ea"/>
        <a:cs typeface="+mn-cs"/>
      </a:defRPr>
    </a:lvl5pPr>
    <a:lvl6pPr marL="5739917" algn="l" defTabSz="2295967" rtl="0" eaLnBrk="1" latinLnBrk="0" hangingPunct="1">
      <a:defRPr sz="3013" kern="1200">
        <a:solidFill>
          <a:schemeClr val="tx1"/>
        </a:solidFill>
        <a:latin typeface="+mn-lt"/>
        <a:ea typeface="+mn-ea"/>
        <a:cs typeface="+mn-cs"/>
      </a:defRPr>
    </a:lvl6pPr>
    <a:lvl7pPr marL="6887901" algn="l" defTabSz="2295967" rtl="0" eaLnBrk="1" latinLnBrk="0" hangingPunct="1">
      <a:defRPr sz="3013" kern="1200">
        <a:solidFill>
          <a:schemeClr val="tx1"/>
        </a:solidFill>
        <a:latin typeface="+mn-lt"/>
        <a:ea typeface="+mn-ea"/>
        <a:cs typeface="+mn-cs"/>
      </a:defRPr>
    </a:lvl7pPr>
    <a:lvl8pPr marL="8035884" algn="l" defTabSz="2295967" rtl="0" eaLnBrk="1" latinLnBrk="0" hangingPunct="1">
      <a:defRPr sz="3013" kern="1200">
        <a:solidFill>
          <a:schemeClr val="tx1"/>
        </a:solidFill>
        <a:latin typeface="+mn-lt"/>
        <a:ea typeface="+mn-ea"/>
        <a:cs typeface="+mn-cs"/>
      </a:defRPr>
    </a:lvl8pPr>
    <a:lvl9pPr marL="9183868" algn="l" defTabSz="2295967" rtl="0" eaLnBrk="1" latinLnBrk="0" hangingPunct="1">
      <a:defRPr sz="301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FCFCAB5-1822-49FC-86B1-7A6BA05B2AA4}" type="slidenum">
              <a:rPr lang="en-IN" smtClean="0"/>
              <a:t>2</a:t>
            </a:fld>
            <a:endParaRPr lang="en-IN"/>
          </a:p>
        </p:txBody>
      </p:sp>
    </p:spTree>
    <p:extLst>
      <p:ext uri="{BB962C8B-B14F-4D97-AF65-F5344CB8AC3E}">
        <p14:creationId xmlns:p14="http://schemas.microsoft.com/office/powerpoint/2010/main" val="3849883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95049" y="11183265"/>
            <a:ext cx="26010553" cy="7716611"/>
          </a:xfrm>
        </p:spPr>
        <p:txBody>
          <a:bodyPr/>
          <a:lstStyle/>
          <a:p>
            <a:r>
              <a:rPr lang="en-US"/>
              <a:t>Click to edit Master title style</a:t>
            </a:r>
            <a:endParaRPr lang="en-IN"/>
          </a:p>
        </p:txBody>
      </p:sp>
      <p:sp>
        <p:nvSpPr>
          <p:cNvPr id="3" name="Subtitle 2"/>
          <p:cNvSpPr>
            <a:spLocks noGrp="1"/>
          </p:cNvSpPr>
          <p:nvPr>
            <p:ph type="subTitle" idx="1"/>
          </p:nvPr>
        </p:nvSpPr>
        <p:spPr>
          <a:xfrm>
            <a:off x="4590099" y="20399852"/>
            <a:ext cx="21420455" cy="9199933"/>
          </a:xfrm>
        </p:spPr>
        <p:txBody>
          <a:bodyPr/>
          <a:lstStyle>
            <a:lvl1pPr marL="0" indent="0" algn="ctr">
              <a:buNone/>
              <a:defRPr>
                <a:solidFill>
                  <a:schemeClr val="tx1">
                    <a:tint val="75000"/>
                  </a:schemeClr>
                </a:solidFill>
              </a:defRPr>
            </a:lvl1pPr>
            <a:lvl2pPr marL="826755" indent="0" algn="ctr">
              <a:buNone/>
              <a:defRPr>
                <a:solidFill>
                  <a:schemeClr val="tx1">
                    <a:tint val="75000"/>
                  </a:schemeClr>
                </a:solidFill>
              </a:defRPr>
            </a:lvl2pPr>
            <a:lvl3pPr marL="1653510" indent="0" algn="ctr">
              <a:buNone/>
              <a:defRPr>
                <a:solidFill>
                  <a:schemeClr val="tx1">
                    <a:tint val="75000"/>
                  </a:schemeClr>
                </a:solidFill>
              </a:defRPr>
            </a:lvl3pPr>
            <a:lvl4pPr marL="2480264" indent="0" algn="ctr">
              <a:buNone/>
              <a:defRPr>
                <a:solidFill>
                  <a:schemeClr val="tx1">
                    <a:tint val="75000"/>
                  </a:schemeClr>
                </a:solidFill>
              </a:defRPr>
            </a:lvl4pPr>
            <a:lvl5pPr marL="3307019" indent="0" algn="ctr">
              <a:buNone/>
              <a:defRPr>
                <a:solidFill>
                  <a:schemeClr val="tx1">
                    <a:tint val="75000"/>
                  </a:schemeClr>
                </a:solidFill>
              </a:defRPr>
            </a:lvl5pPr>
            <a:lvl6pPr marL="4133774" indent="0" algn="ctr">
              <a:buNone/>
              <a:defRPr>
                <a:solidFill>
                  <a:schemeClr val="tx1">
                    <a:tint val="75000"/>
                  </a:schemeClr>
                </a:solidFill>
              </a:defRPr>
            </a:lvl6pPr>
            <a:lvl7pPr marL="4960529" indent="0" algn="ctr">
              <a:buNone/>
              <a:defRPr>
                <a:solidFill>
                  <a:schemeClr val="tx1">
                    <a:tint val="75000"/>
                  </a:schemeClr>
                </a:solidFill>
              </a:defRPr>
            </a:lvl7pPr>
            <a:lvl8pPr marL="5787283" indent="0" algn="ctr">
              <a:buNone/>
              <a:defRPr>
                <a:solidFill>
                  <a:schemeClr val="tx1">
                    <a:tint val="75000"/>
                  </a:schemeClr>
                </a:solidFill>
              </a:defRPr>
            </a:lvl8pPr>
            <a:lvl9pPr marL="6614038"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2737534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2112145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417240" y="23133178"/>
            <a:ext cx="26010553" cy="7149948"/>
          </a:xfrm>
        </p:spPr>
        <p:txBody>
          <a:bodyPr anchor="t"/>
          <a:lstStyle>
            <a:lvl1pPr algn="l">
              <a:defRPr sz="7233" b="1" cap="all"/>
            </a:lvl1pPr>
          </a:lstStyle>
          <a:p>
            <a:r>
              <a:rPr lang="en-US"/>
              <a:t>Click to edit Master title style</a:t>
            </a:r>
            <a:endParaRPr lang="en-IN"/>
          </a:p>
        </p:txBody>
      </p:sp>
      <p:sp>
        <p:nvSpPr>
          <p:cNvPr id="3" name="Text Placeholder 2"/>
          <p:cNvSpPr>
            <a:spLocks noGrp="1"/>
          </p:cNvSpPr>
          <p:nvPr>
            <p:ph type="body" idx="1"/>
          </p:nvPr>
        </p:nvSpPr>
        <p:spPr>
          <a:xfrm>
            <a:off x="2417240" y="15258228"/>
            <a:ext cx="26010553" cy="7874941"/>
          </a:xfrm>
        </p:spPr>
        <p:txBody>
          <a:bodyPr anchor="b"/>
          <a:lstStyle>
            <a:lvl1pPr marL="0" indent="0">
              <a:buNone/>
              <a:defRPr sz="3617">
                <a:solidFill>
                  <a:schemeClr val="tx1">
                    <a:tint val="75000"/>
                  </a:schemeClr>
                </a:solidFill>
              </a:defRPr>
            </a:lvl1pPr>
            <a:lvl2pPr marL="826755" indent="0">
              <a:buNone/>
              <a:defRPr sz="3255">
                <a:solidFill>
                  <a:schemeClr val="tx1">
                    <a:tint val="75000"/>
                  </a:schemeClr>
                </a:solidFill>
              </a:defRPr>
            </a:lvl2pPr>
            <a:lvl3pPr marL="1653510" indent="0">
              <a:buNone/>
              <a:defRPr sz="2893">
                <a:solidFill>
                  <a:schemeClr val="tx1">
                    <a:tint val="75000"/>
                  </a:schemeClr>
                </a:solidFill>
              </a:defRPr>
            </a:lvl3pPr>
            <a:lvl4pPr marL="2480264" indent="0">
              <a:buNone/>
              <a:defRPr sz="2532">
                <a:solidFill>
                  <a:schemeClr val="tx1">
                    <a:tint val="75000"/>
                  </a:schemeClr>
                </a:solidFill>
              </a:defRPr>
            </a:lvl4pPr>
            <a:lvl5pPr marL="3307019" indent="0">
              <a:buNone/>
              <a:defRPr sz="2532">
                <a:solidFill>
                  <a:schemeClr val="tx1">
                    <a:tint val="75000"/>
                  </a:schemeClr>
                </a:solidFill>
              </a:defRPr>
            </a:lvl5pPr>
            <a:lvl6pPr marL="4133774" indent="0">
              <a:buNone/>
              <a:defRPr sz="2532">
                <a:solidFill>
                  <a:schemeClr val="tx1">
                    <a:tint val="75000"/>
                  </a:schemeClr>
                </a:solidFill>
              </a:defRPr>
            </a:lvl6pPr>
            <a:lvl7pPr marL="4960529" indent="0">
              <a:buNone/>
              <a:defRPr sz="2532">
                <a:solidFill>
                  <a:schemeClr val="tx1">
                    <a:tint val="75000"/>
                  </a:schemeClr>
                </a:solidFill>
              </a:defRPr>
            </a:lvl7pPr>
            <a:lvl8pPr marL="5787283" indent="0">
              <a:buNone/>
              <a:defRPr sz="2532">
                <a:solidFill>
                  <a:schemeClr val="tx1">
                    <a:tint val="75000"/>
                  </a:schemeClr>
                </a:solidFill>
              </a:defRPr>
            </a:lvl8pPr>
            <a:lvl9pPr marL="6614038" indent="0">
              <a:buNone/>
              <a:defRPr sz="253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970466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1530032" y="8399947"/>
            <a:ext cx="13515288" cy="23758162"/>
          </a:xfrm>
        </p:spPr>
        <p:txBody>
          <a:bodyPr/>
          <a:lstStyle>
            <a:lvl1pPr>
              <a:defRPr sz="5063"/>
            </a:lvl1pPr>
            <a:lvl2pPr>
              <a:defRPr sz="4340"/>
            </a:lvl2pPr>
            <a:lvl3pPr>
              <a:defRPr sz="3617"/>
            </a:lvl3pPr>
            <a:lvl4pPr>
              <a:defRPr sz="3255"/>
            </a:lvl4pPr>
            <a:lvl5pPr>
              <a:defRPr sz="3255"/>
            </a:lvl5pPr>
            <a:lvl6pPr>
              <a:defRPr sz="3255"/>
            </a:lvl6pPr>
            <a:lvl7pPr>
              <a:defRPr sz="3255"/>
            </a:lvl7pPr>
            <a:lvl8pPr>
              <a:defRPr sz="3255"/>
            </a:lvl8pPr>
            <a:lvl9pPr>
              <a:defRPr sz="32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15555331" y="8399947"/>
            <a:ext cx="13515288" cy="23758162"/>
          </a:xfrm>
        </p:spPr>
        <p:txBody>
          <a:bodyPr/>
          <a:lstStyle>
            <a:lvl1pPr>
              <a:defRPr sz="5063"/>
            </a:lvl1pPr>
            <a:lvl2pPr>
              <a:defRPr sz="4340"/>
            </a:lvl2pPr>
            <a:lvl3pPr>
              <a:defRPr sz="3617"/>
            </a:lvl3pPr>
            <a:lvl4pPr>
              <a:defRPr sz="3255"/>
            </a:lvl4pPr>
            <a:lvl5pPr>
              <a:defRPr sz="3255"/>
            </a:lvl5pPr>
            <a:lvl6pPr>
              <a:defRPr sz="3255"/>
            </a:lvl6pPr>
            <a:lvl7pPr>
              <a:defRPr sz="3255"/>
            </a:lvl7pPr>
            <a:lvl8pPr>
              <a:defRPr sz="3255"/>
            </a:lvl8pPr>
            <a:lvl9pPr>
              <a:defRPr sz="32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2734448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1530035" y="8058282"/>
            <a:ext cx="13520600" cy="3358307"/>
          </a:xfrm>
        </p:spPr>
        <p:txBody>
          <a:bodyPr anchor="b"/>
          <a:lstStyle>
            <a:lvl1pPr marL="0" indent="0">
              <a:buNone/>
              <a:defRPr sz="4340" b="1"/>
            </a:lvl1pPr>
            <a:lvl2pPr marL="826755" indent="0">
              <a:buNone/>
              <a:defRPr sz="3617" b="1"/>
            </a:lvl2pPr>
            <a:lvl3pPr marL="1653510" indent="0">
              <a:buNone/>
              <a:defRPr sz="3255" b="1"/>
            </a:lvl3pPr>
            <a:lvl4pPr marL="2480264" indent="0">
              <a:buNone/>
              <a:defRPr sz="2893" b="1"/>
            </a:lvl4pPr>
            <a:lvl5pPr marL="3307019" indent="0">
              <a:buNone/>
              <a:defRPr sz="2893" b="1"/>
            </a:lvl5pPr>
            <a:lvl6pPr marL="4133774" indent="0">
              <a:buNone/>
              <a:defRPr sz="2893" b="1"/>
            </a:lvl6pPr>
            <a:lvl7pPr marL="4960529" indent="0">
              <a:buNone/>
              <a:defRPr sz="2893" b="1"/>
            </a:lvl7pPr>
            <a:lvl8pPr marL="5787283" indent="0">
              <a:buNone/>
              <a:defRPr sz="2893" b="1"/>
            </a:lvl8pPr>
            <a:lvl9pPr marL="6614038" indent="0">
              <a:buNone/>
              <a:defRPr sz="2893" b="1"/>
            </a:lvl9pPr>
          </a:lstStyle>
          <a:p>
            <a:pPr lvl="0"/>
            <a:r>
              <a:rPr lang="en-US"/>
              <a:t>Click to edit Master text styles</a:t>
            </a:r>
          </a:p>
        </p:txBody>
      </p:sp>
      <p:sp>
        <p:nvSpPr>
          <p:cNvPr id="4" name="Content Placeholder 3"/>
          <p:cNvSpPr>
            <a:spLocks noGrp="1"/>
          </p:cNvSpPr>
          <p:nvPr>
            <p:ph sz="half" idx="2"/>
          </p:nvPr>
        </p:nvSpPr>
        <p:spPr>
          <a:xfrm>
            <a:off x="1530035" y="11416589"/>
            <a:ext cx="13520600" cy="20741518"/>
          </a:xfrm>
        </p:spPr>
        <p:txBody>
          <a:bodyPr/>
          <a:lstStyle>
            <a:lvl1pPr>
              <a:defRPr sz="4340"/>
            </a:lvl1pPr>
            <a:lvl2pPr>
              <a:defRPr sz="3617"/>
            </a:lvl2pPr>
            <a:lvl3pPr>
              <a:defRPr sz="3255"/>
            </a:lvl3pPr>
            <a:lvl4pPr>
              <a:defRPr sz="2893"/>
            </a:lvl4pPr>
            <a:lvl5pPr>
              <a:defRPr sz="2893"/>
            </a:lvl5pPr>
            <a:lvl6pPr>
              <a:defRPr sz="2893"/>
            </a:lvl6pPr>
            <a:lvl7pPr>
              <a:defRPr sz="2893"/>
            </a:lvl7pPr>
            <a:lvl8pPr>
              <a:defRPr sz="2893"/>
            </a:lvl8pPr>
            <a:lvl9pPr>
              <a:defRPr sz="289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15544710" y="8058282"/>
            <a:ext cx="13525913" cy="3358307"/>
          </a:xfrm>
        </p:spPr>
        <p:txBody>
          <a:bodyPr anchor="b"/>
          <a:lstStyle>
            <a:lvl1pPr marL="0" indent="0">
              <a:buNone/>
              <a:defRPr sz="4340" b="1"/>
            </a:lvl1pPr>
            <a:lvl2pPr marL="826755" indent="0">
              <a:buNone/>
              <a:defRPr sz="3617" b="1"/>
            </a:lvl2pPr>
            <a:lvl3pPr marL="1653510" indent="0">
              <a:buNone/>
              <a:defRPr sz="3255" b="1"/>
            </a:lvl3pPr>
            <a:lvl4pPr marL="2480264" indent="0">
              <a:buNone/>
              <a:defRPr sz="2893" b="1"/>
            </a:lvl4pPr>
            <a:lvl5pPr marL="3307019" indent="0">
              <a:buNone/>
              <a:defRPr sz="2893" b="1"/>
            </a:lvl5pPr>
            <a:lvl6pPr marL="4133774" indent="0">
              <a:buNone/>
              <a:defRPr sz="2893" b="1"/>
            </a:lvl6pPr>
            <a:lvl7pPr marL="4960529" indent="0">
              <a:buNone/>
              <a:defRPr sz="2893" b="1"/>
            </a:lvl7pPr>
            <a:lvl8pPr marL="5787283" indent="0">
              <a:buNone/>
              <a:defRPr sz="2893" b="1"/>
            </a:lvl8pPr>
            <a:lvl9pPr marL="6614038" indent="0">
              <a:buNone/>
              <a:defRPr sz="2893" b="1"/>
            </a:lvl9pPr>
          </a:lstStyle>
          <a:p>
            <a:pPr lvl="0"/>
            <a:r>
              <a:rPr lang="en-US"/>
              <a:t>Click to edit Master text styles</a:t>
            </a:r>
          </a:p>
        </p:txBody>
      </p:sp>
      <p:sp>
        <p:nvSpPr>
          <p:cNvPr id="6" name="Content Placeholder 5"/>
          <p:cNvSpPr>
            <a:spLocks noGrp="1"/>
          </p:cNvSpPr>
          <p:nvPr>
            <p:ph sz="quarter" idx="4"/>
          </p:nvPr>
        </p:nvSpPr>
        <p:spPr>
          <a:xfrm>
            <a:off x="15544710" y="11416589"/>
            <a:ext cx="13525913" cy="20741518"/>
          </a:xfrm>
        </p:spPr>
        <p:txBody>
          <a:bodyPr/>
          <a:lstStyle>
            <a:lvl1pPr>
              <a:defRPr sz="4340"/>
            </a:lvl1pPr>
            <a:lvl2pPr>
              <a:defRPr sz="3617"/>
            </a:lvl2pPr>
            <a:lvl3pPr>
              <a:defRPr sz="3255"/>
            </a:lvl3pPr>
            <a:lvl4pPr>
              <a:defRPr sz="2893"/>
            </a:lvl4pPr>
            <a:lvl5pPr>
              <a:defRPr sz="2893"/>
            </a:lvl5pPr>
            <a:lvl6pPr>
              <a:defRPr sz="2893"/>
            </a:lvl6pPr>
            <a:lvl7pPr>
              <a:defRPr sz="2893"/>
            </a:lvl7pPr>
            <a:lvl8pPr>
              <a:defRPr sz="2893"/>
            </a:lvl8pPr>
            <a:lvl9pPr>
              <a:defRPr sz="289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3603623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4035015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3581737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0035" y="1433323"/>
            <a:ext cx="10067403" cy="6099956"/>
          </a:xfrm>
        </p:spPr>
        <p:txBody>
          <a:bodyPr anchor="b"/>
          <a:lstStyle>
            <a:lvl1pPr algn="l">
              <a:defRPr sz="3617" b="1"/>
            </a:lvl1pPr>
          </a:lstStyle>
          <a:p>
            <a:r>
              <a:rPr lang="en-US"/>
              <a:t>Click to edit Master title style</a:t>
            </a:r>
            <a:endParaRPr lang="en-IN"/>
          </a:p>
        </p:txBody>
      </p:sp>
      <p:sp>
        <p:nvSpPr>
          <p:cNvPr id="3" name="Content Placeholder 2"/>
          <p:cNvSpPr>
            <a:spLocks noGrp="1"/>
          </p:cNvSpPr>
          <p:nvPr>
            <p:ph idx="1"/>
          </p:nvPr>
        </p:nvSpPr>
        <p:spPr>
          <a:xfrm>
            <a:off x="11964005" y="1433331"/>
            <a:ext cx="17106613" cy="30724778"/>
          </a:xfrm>
        </p:spPr>
        <p:txBody>
          <a:bodyPr/>
          <a:lstStyle>
            <a:lvl1pPr>
              <a:defRPr sz="5787"/>
            </a:lvl1pPr>
            <a:lvl2pPr>
              <a:defRPr sz="5063"/>
            </a:lvl2pPr>
            <a:lvl3pPr>
              <a:defRPr sz="4340"/>
            </a:lvl3pPr>
            <a:lvl4pPr>
              <a:defRPr sz="3617"/>
            </a:lvl4pPr>
            <a:lvl5pPr>
              <a:defRPr sz="3617"/>
            </a:lvl5pPr>
            <a:lvl6pPr>
              <a:defRPr sz="3617"/>
            </a:lvl6pPr>
            <a:lvl7pPr>
              <a:defRPr sz="3617"/>
            </a:lvl7pPr>
            <a:lvl8pPr>
              <a:defRPr sz="3617"/>
            </a:lvl8pPr>
            <a:lvl9pPr>
              <a:defRPr sz="3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1530035" y="7533286"/>
            <a:ext cx="10067403" cy="24624823"/>
          </a:xfrm>
        </p:spPr>
        <p:txBody>
          <a:bodyPr/>
          <a:lstStyle>
            <a:lvl1pPr marL="0" indent="0">
              <a:buNone/>
              <a:defRPr sz="2532"/>
            </a:lvl1pPr>
            <a:lvl2pPr marL="826755" indent="0">
              <a:buNone/>
              <a:defRPr sz="2170"/>
            </a:lvl2pPr>
            <a:lvl3pPr marL="1653510" indent="0">
              <a:buNone/>
              <a:defRPr sz="1808"/>
            </a:lvl3pPr>
            <a:lvl4pPr marL="2480264" indent="0">
              <a:buNone/>
              <a:defRPr sz="1627"/>
            </a:lvl4pPr>
            <a:lvl5pPr marL="3307019" indent="0">
              <a:buNone/>
              <a:defRPr sz="1627"/>
            </a:lvl5pPr>
            <a:lvl6pPr marL="4133774" indent="0">
              <a:buNone/>
              <a:defRPr sz="1627"/>
            </a:lvl6pPr>
            <a:lvl7pPr marL="4960529" indent="0">
              <a:buNone/>
              <a:defRPr sz="1627"/>
            </a:lvl7pPr>
            <a:lvl8pPr marL="5787283" indent="0">
              <a:buNone/>
              <a:defRPr sz="1627"/>
            </a:lvl8pPr>
            <a:lvl9pPr marL="6614038" indent="0">
              <a:buNone/>
              <a:defRPr sz="1627"/>
            </a:lvl9pPr>
          </a:lstStyle>
          <a:p>
            <a:pPr lvl="0"/>
            <a:r>
              <a:rPr lang="en-US"/>
              <a:t>Click to edit Master text styles</a:t>
            </a:r>
          </a:p>
        </p:txBody>
      </p:sp>
      <p:sp>
        <p:nvSpPr>
          <p:cNvPr id="5" name="Date Placeholder 4"/>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429357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97941" y="25199822"/>
            <a:ext cx="18360390" cy="2974980"/>
          </a:xfrm>
        </p:spPr>
        <p:txBody>
          <a:bodyPr anchor="b"/>
          <a:lstStyle>
            <a:lvl1pPr algn="l">
              <a:defRPr sz="3617" b="1"/>
            </a:lvl1pPr>
          </a:lstStyle>
          <a:p>
            <a:r>
              <a:rPr lang="en-US"/>
              <a:t>Click to edit Master title style</a:t>
            </a:r>
            <a:endParaRPr lang="en-IN"/>
          </a:p>
        </p:txBody>
      </p:sp>
      <p:sp>
        <p:nvSpPr>
          <p:cNvPr id="3" name="Picture Placeholder 2"/>
          <p:cNvSpPr>
            <a:spLocks noGrp="1"/>
          </p:cNvSpPr>
          <p:nvPr>
            <p:ph type="pic" idx="1"/>
          </p:nvPr>
        </p:nvSpPr>
        <p:spPr>
          <a:xfrm>
            <a:off x="5997941" y="3216643"/>
            <a:ext cx="18360390" cy="21599843"/>
          </a:xfrm>
        </p:spPr>
        <p:txBody>
          <a:bodyPr/>
          <a:lstStyle>
            <a:lvl1pPr marL="0" indent="0">
              <a:buNone/>
              <a:defRPr sz="5787"/>
            </a:lvl1pPr>
            <a:lvl2pPr marL="826755" indent="0">
              <a:buNone/>
              <a:defRPr sz="5063"/>
            </a:lvl2pPr>
            <a:lvl3pPr marL="1653510" indent="0">
              <a:buNone/>
              <a:defRPr sz="4340"/>
            </a:lvl3pPr>
            <a:lvl4pPr marL="2480264" indent="0">
              <a:buNone/>
              <a:defRPr sz="3617"/>
            </a:lvl4pPr>
            <a:lvl5pPr marL="3307019" indent="0">
              <a:buNone/>
              <a:defRPr sz="3617"/>
            </a:lvl5pPr>
            <a:lvl6pPr marL="4133774" indent="0">
              <a:buNone/>
              <a:defRPr sz="3617"/>
            </a:lvl6pPr>
            <a:lvl7pPr marL="4960529" indent="0">
              <a:buNone/>
              <a:defRPr sz="3617"/>
            </a:lvl7pPr>
            <a:lvl8pPr marL="5787283" indent="0">
              <a:buNone/>
              <a:defRPr sz="3617"/>
            </a:lvl8pPr>
            <a:lvl9pPr marL="6614038" indent="0">
              <a:buNone/>
              <a:defRPr sz="3617"/>
            </a:lvl9pPr>
          </a:lstStyle>
          <a:p>
            <a:endParaRPr lang="en-IN" dirty="0"/>
          </a:p>
        </p:txBody>
      </p:sp>
      <p:sp>
        <p:nvSpPr>
          <p:cNvPr id="4" name="Text Placeholder 3"/>
          <p:cNvSpPr>
            <a:spLocks noGrp="1"/>
          </p:cNvSpPr>
          <p:nvPr>
            <p:ph type="body" sz="half" idx="2"/>
          </p:nvPr>
        </p:nvSpPr>
        <p:spPr>
          <a:xfrm>
            <a:off x="5997941" y="28174803"/>
            <a:ext cx="18360390" cy="4224967"/>
          </a:xfrm>
        </p:spPr>
        <p:txBody>
          <a:bodyPr/>
          <a:lstStyle>
            <a:lvl1pPr marL="0" indent="0">
              <a:buNone/>
              <a:defRPr sz="2532"/>
            </a:lvl1pPr>
            <a:lvl2pPr marL="826755" indent="0">
              <a:buNone/>
              <a:defRPr sz="2170"/>
            </a:lvl2pPr>
            <a:lvl3pPr marL="1653510" indent="0">
              <a:buNone/>
              <a:defRPr sz="1808"/>
            </a:lvl3pPr>
            <a:lvl4pPr marL="2480264" indent="0">
              <a:buNone/>
              <a:defRPr sz="1627"/>
            </a:lvl4pPr>
            <a:lvl5pPr marL="3307019" indent="0">
              <a:buNone/>
              <a:defRPr sz="1627"/>
            </a:lvl5pPr>
            <a:lvl6pPr marL="4133774" indent="0">
              <a:buNone/>
              <a:defRPr sz="1627"/>
            </a:lvl6pPr>
            <a:lvl7pPr marL="4960529" indent="0">
              <a:buNone/>
              <a:defRPr sz="1627"/>
            </a:lvl7pPr>
            <a:lvl8pPr marL="5787283" indent="0">
              <a:buNone/>
              <a:defRPr sz="1627"/>
            </a:lvl8pPr>
            <a:lvl9pPr marL="6614038" indent="0">
              <a:buNone/>
              <a:defRPr sz="1627"/>
            </a:lvl9pPr>
          </a:lstStyle>
          <a:p>
            <a:pPr lvl="0"/>
            <a:r>
              <a:rPr lang="en-US"/>
              <a:t>Click to edit Master text styles</a:t>
            </a:r>
          </a:p>
        </p:txBody>
      </p:sp>
      <p:sp>
        <p:nvSpPr>
          <p:cNvPr id="5" name="Date Placeholder 4"/>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3744189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2930372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185472" y="1441671"/>
            <a:ext cx="6885147" cy="30716443"/>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1530033" y="1441671"/>
            <a:ext cx="20145427" cy="307164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2C7857E-AEC5-41FB-A8B4-97A27F018C3E}" type="datetimeFigureOut">
              <a:rPr lang="en-IN" smtClean="0"/>
              <a:t>13-07-2026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B354B3-2A6E-4D25-B97E-9FB318366B10}" type="slidenum">
              <a:rPr lang="en-IN" smtClean="0"/>
              <a:t>‹Nº›</a:t>
            </a:fld>
            <a:endParaRPr lang="en-IN" dirty="0"/>
          </a:p>
        </p:txBody>
      </p:sp>
    </p:spTree>
    <p:extLst>
      <p:ext uri="{BB962C8B-B14F-4D97-AF65-F5344CB8AC3E}">
        <p14:creationId xmlns:p14="http://schemas.microsoft.com/office/powerpoint/2010/main" val="3067251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30034" y="1441658"/>
            <a:ext cx="27540585" cy="5999956"/>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1530034" y="8399947"/>
            <a:ext cx="27540585" cy="2375816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1530032" y="33366437"/>
            <a:ext cx="7140152" cy="1916653"/>
          </a:xfrm>
          <a:prstGeom prst="rect">
            <a:avLst/>
          </a:prstGeom>
        </p:spPr>
        <p:txBody>
          <a:bodyPr vert="horz" lIns="91440" tIns="45720" rIns="91440" bIns="45720" rtlCol="0" anchor="ctr"/>
          <a:lstStyle>
            <a:lvl1pPr algn="l">
              <a:defRPr sz="2170">
                <a:solidFill>
                  <a:schemeClr val="tx1">
                    <a:tint val="75000"/>
                  </a:schemeClr>
                </a:solidFill>
              </a:defRPr>
            </a:lvl1pPr>
          </a:lstStyle>
          <a:p>
            <a:fld id="{A2C7857E-AEC5-41FB-A8B4-97A27F018C3E}" type="datetimeFigureOut">
              <a:rPr lang="en-IN" smtClean="0"/>
              <a:t>13-07-2026</a:t>
            </a:fld>
            <a:endParaRPr lang="en-IN" dirty="0"/>
          </a:p>
        </p:txBody>
      </p:sp>
      <p:sp>
        <p:nvSpPr>
          <p:cNvPr id="5" name="Footer Placeholder 4"/>
          <p:cNvSpPr>
            <a:spLocks noGrp="1"/>
          </p:cNvSpPr>
          <p:nvPr>
            <p:ph type="ftr" sz="quarter" idx="3"/>
          </p:nvPr>
        </p:nvSpPr>
        <p:spPr>
          <a:xfrm>
            <a:off x="10455224" y="33366437"/>
            <a:ext cx="9690206" cy="1916653"/>
          </a:xfrm>
          <a:prstGeom prst="rect">
            <a:avLst/>
          </a:prstGeom>
        </p:spPr>
        <p:txBody>
          <a:bodyPr vert="horz" lIns="91440" tIns="45720" rIns="91440" bIns="45720" rtlCol="0" anchor="ctr"/>
          <a:lstStyle>
            <a:lvl1pPr algn="ctr">
              <a:defRPr sz="2170">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21930466" y="33366437"/>
            <a:ext cx="7140152" cy="1916653"/>
          </a:xfrm>
          <a:prstGeom prst="rect">
            <a:avLst/>
          </a:prstGeom>
        </p:spPr>
        <p:txBody>
          <a:bodyPr vert="horz" lIns="91440" tIns="45720" rIns="91440" bIns="45720" rtlCol="0" anchor="ctr"/>
          <a:lstStyle>
            <a:lvl1pPr algn="r">
              <a:defRPr sz="2170">
                <a:solidFill>
                  <a:schemeClr val="tx1">
                    <a:tint val="75000"/>
                  </a:schemeClr>
                </a:solidFill>
              </a:defRPr>
            </a:lvl1pPr>
          </a:lstStyle>
          <a:p>
            <a:fld id="{40B354B3-2A6E-4D25-B97E-9FB318366B10}" type="slidenum">
              <a:rPr lang="en-IN" smtClean="0"/>
              <a:t>‹Nº›</a:t>
            </a:fld>
            <a:endParaRPr lang="en-IN" dirty="0"/>
          </a:p>
        </p:txBody>
      </p:sp>
    </p:spTree>
    <p:extLst>
      <p:ext uri="{BB962C8B-B14F-4D97-AF65-F5344CB8AC3E}">
        <p14:creationId xmlns:p14="http://schemas.microsoft.com/office/powerpoint/2010/main" val="18684831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653510" rtl="0" eaLnBrk="1" latinLnBrk="0" hangingPunct="1">
        <a:spcBef>
          <a:spcPct val="0"/>
        </a:spcBef>
        <a:buNone/>
        <a:defRPr sz="7957" kern="1200">
          <a:solidFill>
            <a:schemeClr val="tx1"/>
          </a:solidFill>
          <a:latin typeface="+mj-lt"/>
          <a:ea typeface="+mj-ea"/>
          <a:cs typeface="+mj-cs"/>
        </a:defRPr>
      </a:lvl1pPr>
    </p:titleStyle>
    <p:bodyStyle>
      <a:lvl1pPr marL="620066" indent="-620066" algn="l" defTabSz="1653510" rtl="0" eaLnBrk="1" latinLnBrk="0" hangingPunct="1">
        <a:spcBef>
          <a:spcPct val="20000"/>
        </a:spcBef>
        <a:buFont typeface="Arial" panose="020B0604020202020204" pitchFamily="34" charset="0"/>
        <a:buChar char="•"/>
        <a:defRPr sz="5787" kern="1200">
          <a:solidFill>
            <a:schemeClr val="tx1"/>
          </a:solidFill>
          <a:latin typeface="+mn-lt"/>
          <a:ea typeface="+mn-ea"/>
          <a:cs typeface="+mn-cs"/>
        </a:defRPr>
      </a:lvl1pPr>
      <a:lvl2pPr marL="1343476" indent="-516722" algn="l" defTabSz="1653510" rtl="0" eaLnBrk="1" latinLnBrk="0" hangingPunct="1">
        <a:spcBef>
          <a:spcPct val="20000"/>
        </a:spcBef>
        <a:buFont typeface="Arial" panose="020B0604020202020204" pitchFamily="34" charset="0"/>
        <a:buChar char="–"/>
        <a:defRPr sz="5063" kern="1200">
          <a:solidFill>
            <a:schemeClr val="tx1"/>
          </a:solidFill>
          <a:latin typeface="+mn-lt"/>
          <a:ea typeface="+mn-ea"/>
          <a:cs typeface="+mn-cs"/>
        </a:defRPr>
      </a:lvl2pPr>
      <a:lvl3pPr marL="2066887" indent="-413377" algn="l" defTabSz="1653510" rtl="0" eaLnBrk="1" latinLnBrk="0" hangingPunct="1">
        <a:spcBef>
          <a:spcPct val="20000"/>
        </a:spcBef>
        <a:buFont typeface="Arial" panose="020B0604020202020204" pitchFamily="34" charset="0"/>
        <a:buChar char="•"/>
        <a:defRPr sz="4340" kern="1200">
          <a:solidFill>
            <a:schemeClr val="tx1"/>
          </a:solidFill>
          <a:latin typeface="+mn-lt"/>
          <a:ea typeface="+mn-ea"/>
          <a:cs typeface="+mn-cs"/>
        </a:defRPr>
      </a:lvl3pPr>
      <a:lvl4pPr marL="2893642" indent="-413377" algn="l" defTabSz="1653510" rtl="0" eaLnBrk="1" latinLnBrk="0" hangingPunct="1">
        <a:spcBef>
          <a:spcPct val="20000"/>
        </a:spcBef>
        <a:buFont typeface="Arial" panose="020B0604020202020204" pitchFamily="34" charset="0"/>
        <a:buChar char="–"/>
        <a:defRPr sz="3617" kern="1200">
          <a:solidFill>
            <a:schemeClr val="tx1"/>
          </a:solidFill>
          <a:latin typeface="+mn-lt"/>
          <a:ea typeface="+mn-ea"/>
          <a:cs typeface="+mn-cs"/>
        </a:defRPr>
      </a:lvl4pPr>
      <a:lvl5pPr marL="3720396" indent="-413377" algn="l" defTabSz="1653510" rtl="0" eaLnBrk="1" latinLnBrk="0" hangingPunct="1">
        <a:spcBef>
          <a:spcPct val="20000"/>
        </a:spcBef>
        <a:buFont typeface="Arial" panose="020B0604020202020204" pitchFamily="34" charset="0"/>
        <a:buChar char="»"/>
        <a:defRPr sz="3617" kern="1200">
          <a:solidFill>
            <a:schemeClr val="tx1"/>
          </a:solidFill>
          <a:latin typeface="+mn-lt"/>
          <a:ea typeface="+mn-ea"/>
          <a:cs typeface="+mn-cs"/>
        </a:defRPr>
      </a:lvl5pPr>
      <a:lvl6pPr marL="4547151" indent="-413377" algn="l" defTabSz="1653510" rtl="0" eaLnBrk="1" latinLnBrk="0" hangingPunct="1">
        <a:spcBef>
          <a:spcPct val="20000"/>
        </a:spcBef>
        <a:buFont typeface="Arial" panose="020B0604020202020204" pitchFamily="34" charset="0"/>
        <a:buChar char="•"/>
        <a:defRPr sz="3617" kern="1200">
          <a:solidFill>
            <a:schemeClr val="tx1"/>
          </a:solidFill>
          <a:latin typeface="+mn-lt"/>
          <a:ea typeface="+mn-ea"/>
          <a:cs typeface="+mn-cs"/>
        </a:defRPr>
      </a:lvl6pPr>
      <a:lvl7pPr marL="5373906" indent="-413377" algn="l" defTabSz="1653510" rtl="0" eaLnBrk="1" latinLnBrk="0" hangingPunct="1">
        <a:spcBef>
          <a:spcPct val="20000"/>
        </a:spcBef>
        <a:buFont typeface="Arial" panose="020B0604020202020204" pitchFamily="34" charset="0"/>
        <a:buChar char="•"/>
        <a:defRPr sz="3617" kern="1200">
          <a:solidFill>
            <a:schemeClr val="tx1"/>
          </a:solidFill>
          <a:latin typeface="+mn-lt"/>
          <a:ea typeface="+mn-ea"/>
          <a:cs typeface="+mn-cs"/>
        </a:defRPr>
      </a:lvl7pPr>
      <a:lvl8pPr marL="6200661" indent="-413377" algn="l" defTabSz="1653510" rtl="0" eaLnBrk="1" latinLnBrk="0" hangingPunct="1">
        <a:spcBef>
          <a:spcPct val="20000"/>
        </a:spcBef>
        <a:buFont typeface="Arial" panose="020B0604020202020204" pitchFamily="34" charset="0"/>
        <a:buChar char="•"/>
        <a:defRPr sz="3617" kern="1200">
          <a:solidFill>
            <a:schemeClr val="tx1"/>
          </a:solidFill>
          <a:latin typeface="+mn-lt"/>
          <a:ea typeface="+mn-ea"/>
          <a:cs typeface="+mn-cs"/>
        </a:defRPr>
      </a:lvl8pPr>
      <a:lvl9pPr marL="7027415" indent="-413377" algn="l" defTabSz="1653510" rtl="0" eaLnBrk="1" latinLnBrk="0" hangingPunct="1">
        <a:spcBef>
          <a:spcPct val="20000"/>
        </a:spcBef>
        <a:buFont typeface="Arial" panose="020B0604020202020204" pitchFamily="34" charset="0"/>
        <a:buChar char="•"/>
        <a:defRPr sz="3617" kern="1200">
          <a:solidFill>
            <a:schemeClr val="tx1"/>
          </a:solidFill>
          <a:latin typeface="+mn-lt"/>
          <a:ea typeface="+mn-ea"/>
          <a:cs typeface="+mn-cs"/>
        </a:defRPr>
      </a:lvl9pPr>
    </p:bodyStyle>
    <p:otherStyle>
      <a:defPPr>
        <a:defRPr lang="en-US"/>
      </a:defPPr>
      <a:lvl1pPr marL="0" algn="l" defTabSz="1653510" rtl="0" eaLnBrk="1" latinLnBrk="0" hangingPunct="1">
        <a:defRPr sz="3255" kern="1200">
          <a:solidFill>
            <a:schemeClr val="tx1"/>
          </a:solidFill>
          <a:latin typeface="+mn-lt"/>
          <a:ea typeface="+mn-ea"/>
          <a:cs typeface="+mn-cs"/>
        </a:defRPr>
      </a:lvl1pPr>
      <a:lvl2pPr marL="826755" algn="l" defTabSz="1653510" rtl="0" eaLnBrk="1" latinLnBrk="0" hangingPunct="1">
        <a:defRPr sz="3255" kern="1200">
          <a:solidFill>
            <a:schemeClr val="tx1"/>
          </a:solidFill>
          <a:latin typeface="+mn-lt"/>
          <a:ea typeface="+mn-ea"/>
          <a:cs typeface="+mn-cs"/>
        </a:defRPr>
      </a:lvl2pPr>
      <a:lvl3pPr marL="1653510" algn="l" defTabSz="1653510" rtl="0" eaLnBrk="1" latinLnBrk="0" hangingPunct="1">
        <a:defRPr sz="3255" kern="1200">
          <a:solidFill>
            <a:schemeClr val="tx1"/>
          </a:solidFill>
          <a:latin typeface="+mn-lt"/>
          <a:ea typeface="+mn-ea"/>
          <a:cs typeface="+mn-cs"/>
        </a:defRPr>
      </a:lvl3pPr>
      <a:lvl4pPr marL="2480264" algn="l" defTabSz="1653510" rtl="0" eaLnBrk="1" latinLnBrk="0" hangingPunct="1">
        <a:defRPr sz="3255" kern="1200">
          <a:solidFill>
            <a:schemeClr val="tx1"/>
          </a:solidFill>
          <a:latin typeface="+mn-lt"/>
          <a:ea typeface="+mn-ea"/>
          <a:cs typeface="+mn-cs"/>
        </a:defRPr>
      </a:lvl4pPr>
      <a:lvl5pPr marL="3307019" algn="l" defTabSz="1653510" rtl="0" eaLnBrk="1" latinLnBrk="0" hangingPunct="1">
        <a:defRPr sz="3255" kern="1200">
          <a:solidFill>
            <a:schemeClr val="tx1"/>
          </a:solidFill>
          <a:latin typeface="+mn-lt"/>
          <a:ea typeface="+mn-ea"/>
          <a:cs typeface="+mn-cs"/>
        </a:defRPr>
      </a:lvl5pPr>
      <a:lvl6pPr marL="4133774" algn="l" defTabSz="1653510" rtl="0" eaLnBrk="1" latinLnBrk="0" hangingPunct="1">
        <a:defRPr sz="3255" kern="1200">
          <a:solidFill>
            <a:schemeClr val="tx1"/>
          </a:solidFill>
          <a:latin typeface="+mn-lt"/>
          <a:ea typeface="+mn-ea"/>
          <a:cs typeface="+mn-cs"/>
        </a:defRPr>
      </a:lvl6pPr>
      <a:lvl7pPr marL="4960529" algn="l" defTabSz="1653510" rtl="0" eaLnBrk="1" latinLnBrk="0" hangingPunct="1">
        <a:defRPr sz="3255" kern="1200">
          <a:solidFill>
            <a:schemeClr val="tx1"/>
          </a:solidFill>
          <a:latin typeface="+mn-lt"/>
          <a:ea typeface="+mn-ea"/>
          <a:cs typeface="+mn-cs"/>
        </a:defRPr>
      </a:lvl7pPr>
      <a:lvl8pPr marL="5787283" algn="l" defTabSz="1653510" rtl="0" eaLnBrk="1" latinLnBrk="0" hangingPunct="1">
        <a:defRPr sz="3255" kern="1200">
          <a:solidFill>
            <a:schemeClr val="tx1"/>
          </a:solidFill>
          <a:latin typeface="+mn-lt"/>
          <a:ea typeface="+mn-ea"/>
          <a:cs typeface="+mn-cs"/>
        </a:defRPr>
      </a:lvl8pPr>
      <a:lvl9pPr marL="6614038" algn="l" defTabSz="1653510" rtl="0" eaLnBrk="1" latinLnBrk="0" hangingPunct="1">
        <a:defRPr sz="325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30034" y="13051933"/>
            <a:ext cx="27540585" cy="11775962"/>
          </a:xfrm>
        </p:spPr>
        <p:txBody>
          <a:bodyPr>
            <a:normAutofit lnSpcReduction="10000"/>
          </a:bodyPr>
          <a:lstStyle/>
          <a:p>
            <a:pPr marL="0" indent="0">
              <a:buNone/>
            </a:pPr>
            <a:endParaRPr lang="en-IN" dirty="0"/>
          </a:p>
          <a:p>
            <a:pPr marL="0" indent="0" algn="ctr">
              <a:buNone/>
            </a:pPr>
            <a:r>
              <a:rPr lang="en-US" b="1" dirty="0"/>
              <a:t>Module Code: LCLM 5006</a:t>
            </a:r>
            <a:endParaRPr lang="en-IN" dirty="0"/>
          </a:p>
          <a:p>
            <a:pPr marL="0" indent="0" algn="ctr">
              <a:buNone/>
            </a:pPr>
            <a:r>
              <a:rPr lang="en-US" b="1" dirty="0"/>
              <a:t>Module Title: Developing Emotional Intelligence Skills</a:t>
            </a:r>
            <a:endParaRPr lang="en-IN" dirty="0"/>
          </a:p>
          <a:p>
            <a:pPr marL="0" indent="0" algn="ctr">
              <a:buNone/>
            </a:pPr>
            <a:r>
              <a:rPr lang="en-US" b="1" dirty="0"/>
              <a:t> </a:t>
            </a:r>
            <a:endParaRPr lang="en-IN" dirty="0"/>
          </a:p>
          <a:p>
            <a:pPr marL="0" indent="0" algn="ctr">
              <a:buNone/>
            </a:pPr>
            <a:r>
              <a:rPr lang="en-US" b="1" dirty="0"/>
              <a:t>Assignment Title: C1 – Poster Presentation</a:t>
            </a:r>
            <a:endParaRPr lang="en-IN" dirty="0"/>
          </a:p>
          <a:p>
            <a:pPr marL="0" indent="0" algn="ctr">
              <a:buNone/>
            </a:pPr>
            <a:r>
              <a:rPr lang="en-US" b="1" dirty="0"/>
              <a:t> </a:t>
            </a:r>
            <a:endParaRPr lang="en-IN" dirty="0"/>
          </a:p>
          <a:p>
            <a:pPr marL="0" indent="0" algn="ctr">
              <a:buNone/>
            </a:pPr>
            <a:r>
              <a:rPr lang="en-US" b="1" dirty="0"/>
              <a:t>Lecturer Name: Nishi Ramsurrun</a:t>
            </a:r>
            <a:endParaRPr lang="en-IN" dirty="0"/>
          </a:p>
          <a:p>
            <a:pPr marL="0" indent="0" algn="ctr">
              <a:buNone/>
            </a:pPr>
            <a:r>
              <a:rPr lang="en-US" b="1" dirty="0"/>
              <a:t>                      Abdallah Naser</a:t>
            </a:r>
            <a:endParaRPr lang="en-IN" dirty="0"/>
          </a:p>
          <a:p>
            <a:pPr marL="0" indent="0" algn="ctr">
              <a:buNone/>
            </a:pPr>
            <a:r>
              <a:rPr lang="en-US" b="1" dirty="0"/>
              <a:t> </a:t>
            </a:r>
            <a:endParaRPr lang="en-IN" dirty="0"/>
          </a:p>
          <a:p>
            <a:pPr marL="0" indent="0" algn="ctr">
              <a:buNone/>
            </a:pPr>
            <a:r>
              <a:rPr lang="en-US" b="1" dirty="0"/>
              <a:t> </a:t>
            </a:r>
            <a:endParaRPr lang="en-IN" dirty="0"/>
          </a:p>
          <a:p>
            <a:pPr marL="0" indent="0" algn="ctr">
              <a:buNone/>
            </a:pPr>
            <a:r>
              <a:rPr lang="en-US" b="1" dirty="0"/>
              <a:t>Student Name: Francesca Morosanu</a:t>
            </a:r>
            <a:endParaRPr lang="en-IN" dirty="0"/>
          </a:p>
          <a:p>
            <a:pPr marL="0" indent="0" algn="ctr">
              <a:buNone/>
            </a:pPr>
            <a:r>
              <a:rPr lang="en-US" b="1" dirty="0"/>
              <a:t>Student Number: 2416831</a:t>
            </a:r>
            <a:endParaRPr lang="en-IN" dirty="0"/>
          </a:p>
          <a:p>
            <a:pPr marL="0" indent="0">
              <a:buNone/>
            </a:pPr>
            <a:endParaRPr lang="en-IN"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13868028" y="10577965"/>
            <a:ext cx="3348274" cy="1336554"/>
          </a:xfrm>
          <a:prstGeom prst="rect">
            <a:avLst/>
          </a:prstGeom>
          <a:noFill/>
          <a:ln>
            <a:noFill/>
          </a:ln>
        </p:spPr>
      </p:pic>
    </p:spTree>
    <p:extLst>
      <p:ext uri="{BB962C8B-B14F-4D97-AF65-F5344CB8AC3E}">
        <p14:creationId xmlns:p14="http://schemas.microsoft.com/office/powerpoint/2010/main" val="1518178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855412" y="2746165"/>
            <a:ext cx="8418929" cy="58273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878209" y="357909"/>
            <a:ext cx="13021307" cy="1090290"/>
          </a:xfrm>
          <a:prstGeom prst="rect">
            <a:avLst/>
          </a:prstGeom>
          <a:noFill/>
          <a:ln w="28575">
            <a:solidFill>
              <a:schemeClr val="tx1"/>
            </a:solidFill>
          </a:ln>
        </p:spPr>
        <p:txBody>
          <a:bodyPr wrap="none" lIns="165347" tIns="82673" rIns="165347" bIns="82673">
            <a:spAutoFit/>
          </a:bodyPr>
          <a:lstStyle/>
          <a:p>
            <a:r>
              <a:rPr lang="en-US" sz="6000" b="1" dirty="0">
                <a:ln w="0"/>
                <a:effectLst>
                  <a:outerShdw blurRad="38100" dist="19050" dir="2700000" algn="tl" rotWithShape="0">
                    <a:schemeClr val="dk1">
                      <a:alpha val="40000"/>
                    </a:schemeClr>
                  </a:outerShdw>
                </a:effectLst>
              </a:rPr>
              <a:t>Developing Emotional Intelligence Skills</a:t>
            </a:r>
            <a:endParaRPr lang="en-IN" sz="6000" b="1" dirty="0">
              <a:ln w="0"/>
              <a:effectLst>
                <a:outerShdw blurRad="38100" dist="19050" dir="2700000" algn="tl" rotWithShape="0">
                  <a:schemeClr val="dk1">
                    <a:alpha val="40000"/>
                  </a:schemeClr>
                </a:outerShdw>
              </a:effectLst>
            </a:endParaRP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55413" y="622863"/>
            <a:ext cx="8525854" cy="18430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47214" y="622863"/>
            <a:ext cx="7292253" cy="13142059"/>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just"/>
            <a:r>
              <a:rPr lang="en-US" sz="3600" b="1" dirty="0"/>
              <a:t>Introduction</a:t>
            </a:r>
            <a:endParaRPr lang="en-IN" sz="3600" b="1" dirty="0"/>
          </a:p>
          <a:p>
            <a:pPr algn="ctr"/>
            <a:r>
              <a:rPr lang="en-US" sz="2800" b="1" i="1" dirty="0"/>
              <a:t>“If you are tuned out of your own emotions, you will be poor at reading them in other people” – Daniel Goleman</a:t>
            </a:r>
            <a:endParaRPr lang="en-IN" sz="2800" dirty="0"/>
          </a:p>
          <a:p>
            <a:pPr algn="just"/>
            <a:r>
              <a:rPr lang="en-US" sz="2800" dirty="0"/>
              <a:t>The above quote has been reflected on for critically discussing how own emotions can impact emotional intelligence. Emotional Intelligence (EI) is the ability of recognizing, understanding or managing one’s own emotions and also the emotions of others. EI refers to a set of skills that benefit in regulation of emotions, self-awareness and empathy towards others with improvement of social relations and interactions (Profesional.dce.harvard.edu, 2025). High EI results in better management of stress, improved communication and problem solving with success in both professional and personal life.</a:t>
            </a:r>
            <a:endParaRPr lang="en-IN" sz="2800" dirty="0"/>
          </a:p>
          <a:p>
            <a:pPr algn="just"/>
            <a:r>
              <a:rPr lang="en-US" sz="2800" dirty="0"/>
              <a:t>The Emotional Intelligence Theory puts forth the ability of perceiving, understanding and managing emotions and often is associated with the achievement of greater success in work and life in comparison to the traditional intelligence quotients (IQ). The Mixed Model by Daniel Goleman highlights motivation, social skills, empathy, self-regulation and self-awareness while the Ability Model by Salovey and Mayer focuses on specific abilities like using, perceiving, managing and understanding emotions (Positivepsychology.com, 2025).</a:t>
            </a:r>
            <a:endParaRPr lang="en-IN" sz="2800" dirty="0"/>
          </a:p>
        </p:txBody>
      </p:sp>
      <p:sp>
        <p:nvSpPr>
          <p:cNvPr id="8" name="TextBox 7"/>
          <p:cNvSpPr txBox="1"/>
          <p:nvPr/>
        </p:nvSpPr>
        <p:spPr>
          <a:xfrm>
            <a:off x="7763165" y="1770872"/>
            <a:ext cx="13816878" cy="3231654"/>
          </a:xfrm>
          <a:prstGeom prst="rect">
            <a:avLst/>
          </a:prstGeom>
          <a:ln/>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3600" b="1" dirty="0"/>
              <a:t>Development of Emotional Intelligence</a:t>
            </a:r>
            <a:endParaRPr lang="en-IN" sz="3600" b="1" dirty="0"/>
          </a:p>
          <a:p>
            <a:pPr algn="just"/>
            <a:r>
              <a:rPr lang="en-US" sz="2800" dirty="0"/>
              <a:t>To develop on EI, it is essential that an individual focuses on self-awareness by reflecting on the emotions and what triggers them. Practice of active listening and empathy for better understanding others and working on self-regulation through management of stress and emotions aid in developing EI (Profesional.dce.harvard.edu, 2025). One needs to develop on the stronger social skills like building positive relations, clarity in communication and active seeking of feedback from others for improving on the perspective.</a:t>
            </a:r>
            <a:endParaRPr lang="en-IN" sz="2800" dirty="0"/>
          </a:p>
        </p:txBody>
      </p:sp>
      <p:sp>
        <p:nvSpPr>
          <p:cNvPr id="9" name="TextBox 8"/>
          <p:cNvSpPr txBox="1"/>
          <p:nvPr/>
        </p:nvSpPr>
        <p:spPr>
          <a:xfrm>
            <a:off x="7747560" y="5341844"/>
            <a:ext cx="13816877" cy="323165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3600" b="1" dirty="0"/>
              <a:t>What are My Emotions?</a:t>
            </a:r>
            <a:endParaRPr lang="en-IN" sz="3600" b="1" dirty="0"/>
          </a:p>
          <a:p>
            <a:pPr algn="just"/>
            <a:r>
              <a:rPr lang="en-US" sz="2800" dirty="0"/>
              <a:t>My emotions include a range of different feelings such as surprise, happiness, anger, sadness, disgust and fear; these are referred to as the basic emotions. The other emotions I have include excitement, contentment, lobe, guilt and shame. The experience of emotions depends on the prevalent thoughts, circumstances and how I feel at the moment. According to Paul Ekman, a psychologist and researcher on emotions, emotions are primarily categorized as anger, fear, sadness, disgust and enjoyment (Raypole, 2025)</a:t>
            </a:r>
            <a:endParaRPr lang="en-IN" sz="2800" dirty="0"/>
          </a:p>
        </p:txBody>
      </p:sp>
      <p:sp>
        <p:nvSpPr>
          <p:cNvPr id="10" name="TextBox 9"/>
          <p:cNvSpPr txBox="1"/>
          <p:nvPr/>
        </p:nvSpPr>
        <p:spPr>
          <a:xfrm>
            <a:off x="7735091" y="8992520"/>
            <a:ext cx="11509520" cy="4524315"/>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3600" b="1" dirty="0"/>
              <a:t>How do My Emotions Benefit Me?</a:t>
            </a:r>
            <a:endParaRPr lang="en-IN" sz="3600" b="1" dirty="0"/>
          </a:p>
          <a:p>
            <a:pPr algn="just"/>
            <a:r>
              <a:rPr lang="en-US" sz="2800" dirty="0"/>
              <a:t>Emotions benefit me by providing me with information, motivate action and support social interaction. My emotions help me in understanding myself, understanding others, make decisions and also develop resilience while adding richness and meaning to life (Profesional.dce.harvard.edu, 2025). Emotions aid in the provision of information through self-awareness, understanding of others, action and motivation, guiding decisions and also well-being and health. Emotions help socially by communicating needs, building connections and navigating the social situations. Emotions aid with personal growth by resilience, purpose and motivation and EI.</a:t>
            </a:r>
            <a:endParaRPr lang="en-IN" sz="2800" dirty="0"/>
          </a:p>
        </p:txBody>
      </p:sp>
      <p:sp>
        <p:nvSpPr>
          <p:cNvPr id="11" name="TextBox 10"/>
          <p:cNvSpPr txBox="1"/>
          <p:nvPr/>
        </p:nvSpPr>
        <p:spPr>
          <a:xfrm>
            <a:off x="287712" y="20759354"/>
            <a:ext cx="7475453" cy="6678751"/>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3600" b="1" dirty="0"/>
              <a:t>Control of Own Emotions as a Student</a:t>
            </a:r>
            <a:endParaRPr lang="en-IN" sz="3600" b="1" dirty="0"/>
          </a:p>
          <a:p>
            <a:pPr algn="just"/>
            <a:r>
              <a:rPr lang="en-US" sz="2800" dirty="0"/>
              <a:t>There was an instance when my system crashed, hours of hard work was lost and I was on the verge of losing it. This is when I realized how to control my emotions. I was mindful, identified my emotional triggers, took deep breathes and ensured I expressed my feelings by sharing my plight with my close friend. I stepped aside for a minute, got control on myself and then worked on retrieving as much data as possible. My friend also suggested that I should log my emotions in a journal so that I can process them with time and fain insight on the root causes. I ensured I was able to reframe the negative thoughts with realistic and positive emotions.</a:t>
            </a:r>
            <a:endParaRPr lang="en-IN" sz="2800" dirty="0"/>
          </a:p>
        </p:txBody>
      </p:sp>
      <p:sp>
        <p:nvSpPr>
          <p:cNvPr id="12" name="TextBox 11"/>
          <p:cNvSpPr txBox="1"/>
          <p:nvPr/>
        </p:nvSpPr>
        <p:spPr>
          <a:xfrm>
            <a:off x="8120539" y="21094497"/>
            <a:ext cx="11124069" cy="6678751"/>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600" b="1" dirty="0"/>
              <a:t>Development of Mindfulness as a Student</a:t>
            </a:r>
            <a:endParaRPr lang="en-IN" sz="3600" b="1" dirty="0"/>
          </a:p>
          <a:p>
            <a:pPr algn="just"/>
            <a:r>
              <a:rPr lang="en-US" sz="2800" dirty="0"/>
              <a:t>In order to integrate mindfulness as a student, I engage in simple practices such as short meditation where I start my day with a 10 minutes meditation session focused on calmness and breathing. After I finish my breathing exercises, I sit quietly for few minutes to gather my thoughts. Additionally, mindful breaks help me where I close my eyes, stretch and focus on my breathing to ensure my focus improves and mental fatigue is prevented. Furthermore, breathing exercises bring a sense of calm in me where inhale and exhale slowly, calm my body and mind and ensure stressful situations like exams do not deter me. Oddly enough, I find Sudoku very relaxing and often play it when I want to get a hold on my emotions. In order to cultivate positivity and apply mindfulness in my daily tasks, I make sure I solve at least 1 Sudoku puzzle every day. Needless to say, when I have the time, I engage in mindful walking, mindful time management and mindful listening.</a:t>
            </a:r>
            <a:endParaRPr lang="en-IN" sz="2800" dirty="0"/>
          </a:p>
        </p:txBody>
      </p:sp>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20542" y="28269976"/>
            <a:ext cx="11124068" cy="28007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7091" y="14034616"/>
            <a:ext cx="7239922" cy="64003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3843484" y="8476366"/>
            <a:ext cx="4166683" cy="426271"/>
          </a:xfrm>
          <a:prstGeom prst="rect">
            <a:avLst/>
          </a:prstGeom>
          <a:noFill/>
        </p:spPr>
        <p:txBody>
          <a:bodyPr wrap="square" rtlCol="0">
            <a:spAutoFit/>
          </a:bodyPr>
          <a:lstStyle/>
          <a:p>
            <a:pPr algn="ctr"/>
            <a:r>
              <a:rPr lang="en-US" sz="2170" dirty="0"/>
              <a:t>[Source: Raypole, 2025]</a:t>
            </a:r>
            <a:endParaRPr lang="en-IN" sz="2170" dirty="0"/>
          </a:p>
        </p:txBody>
      </p:sp>
      <p:sp>
        <p:nvSpPr>
          <p:cNvPr id="17" name="TextBox 16"/>
          <p:cNvSpPr txBox="1"/>
          <p:nvPr/>
        </p:nvSpPr>
        <p:spPr>
          <a:xfrm>
            <a:off x="1666227" y="20319243"/>
            <a:ext cx="4166683" cy="426271"/>
          </a:xfrm>
          <a:prstGeom prst="rect">
            <a:avLst/>
          </a:prstGeom>
          <a:noFill/>
        </p:spPr>
        <p:txBody>
          <a:bodyPr wrap="square" rtlCol="0">
            <a:spAutoFit/>
          </a:bodyPr>
          <a:lstStyle/>
          <a:p>
            <a:pPr algn="ctr"/>
            <a:r>
              <a:rPr lang="en-US" sz="2170" dirty="0"/>
              <a:t>[Source: Raypole, 2025]</a:t>
            </a:r>
            <a:endParaRPr lang="en-IN" sz="2170" dirty="0"/>
          </a:p>
        </p:txBody>
      </p:sp>
      <p:sp>
        <p:nvSpPr>
          <p:cNvPr id="18" name="TextBox 17"/>
          <p:cNvSpPr txBox="1"/>
          <p:nvPr/>
        </p:nvSpPr>
        <p:spPr>
          <a:xfrm>
            <a:off x="19601985" y="8992520"/>
            <a:ext cx="10672356" cy="12711172"/>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3600" b="1" dirty="0"/>
              <a:t>Factors Accounted for Success in Studies</a:t>
            </a:r>
            <a:endParaRPr lang="en-IN" sz="3600" b="1" dirty="0"/>
          </a:p>
          <a:p>
            <a:pPr algn="just"/>
            <a:r>
              <a:rPr lang="en-US" sz="2800" dirty="0"/>
              <a:t>Achievement of success in studies is influenced by different environmental and personal factors. The factors that are personal or student focused include motivation; intrinsic interest in the subject or extrinsic motivation of getting rewards and grades act as key drivers. Self-regulation includes the ability of managing own earning by means of organization, efficient time management and discipline. It is essential to have a positive mindset, one needs to be open to new ideas and have faith in the own ability of improvement (Cao, Gnana Sanga Mithra and BR, 2024). Study habits also contribute towards success such as active engagement, using words to express oneself, asking questions, consistently studying and taking practice tests. Goal setting is a significant factor as setting of goals in the short term and also the long term provide motivation and direction. Self-advocacy includes skills like stress management, seeking help and effective communication that are vital for mitigating challenges (Bayat and Salchiniya, 2019). The existing skills of the student and academic performance previously achieved also has a significant role to play in terms of success in studies.</a:t>
            </a:r>
            <a:endParaRPr lang="en-IN" sz="2800" dirty="0"/>
          </a:p>
          <a:p>
            <a:pPr algn="just"/>
            <a:r>
              <a:rPr lang="en-US" sz="2800" dirty="0"/>
              <a:t>The factors that ae external or environmental include the support system; support from family, mentors, peers and others acts as a safety net for mitigating difficulties. The learning environment needs to be quiet with no distractions to enhance concentration (Cao, Gnana Sanga Mithra and BR, 2024). Institutional support wherein instruction quality, clarity of communication from the teachers and resources from the institute contribute notably to the success of a student. Additionally, the home environment needs to be stable with the basic needs being met including adequate nutrition and sufficient sleep that form a strong foundation</a:t>
            </a:r>
            <a:endParaRPr lang="en-IN" sz="2800" dirty="0"/>
          </a:p>
        </p:txBody>
      </p:sp>
      <p:sp>
        <p:nvSpPr>
          <p:cNvPr id="19" name="TextBox 18"/>
          <p:cNvSpPr txBox="1"/>
          <p:nvPr/>
        </p:nvSpPr>
        <p:spPr>
          <a:xfrm>
            <a:off x="19601985" y="21793575"/>
            <a:ext cx="10746185" cy="11972508"/>
          </a:xfrm>
          <a:prstGeom prst="rect">
            <a:avLst/>
          </a:prstGeom>
          <a:ln/>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3600" b="1" dirty="0"/>
              <a:t>Actions Essential for Address of Specific Emotional Intelligence Challenges while Completing Studies</a:t>
            </a:r>
            <a:endParaRPr lang="en-IN" sz="3600" b="1" dirty="0"/>
          </a:p>
          <a:p>
            <a:pPr algn="just"/>
            <a:r>
              <a:rPr lang="en-US" sz="2800" dirty="0"/>
              <a:t>In order to address the challenges in EI while studies are completed, it is required of the students to focus on the specific actions that are included in the key components of EI which are social skills, empathy, motivation, self-awareness and self-regulation (Nerlino, 2023). The challenges associated with self-awareness include unrealistic level of self-assessment for which active feedback is beneficial from mentors, family members and peers and also difficulty in the identification of emotions for which practice of journaling or daily reflection helps in recording events, how they made the student feel and how the student reacted to it. The challenges associated with self-regulation include impulsive reaction wherein implementation of the pause technique is desirable to breathe deeply and think prior to acting or speaking, procrastination for which strategies of time management such as the Pomodoro technique works and chronic anxiety and stress that integrates techniques of stress management in the routine such as meditation, physical activity, mindfulness and yoga.</a:t>
            </a:r>
            <a:endParaRPr lang="en-IN" sz="2800" dirty="0"/>
          </a:p>
          <a:p>
            <a:pPr algn="just"/>
            <a:r>
              <a:rPr lang="en-US" sz="2800" dirty="0"/>
              <a:t>Challenges associated with motivation include failure and setback that requires reframing of failures to be a learning opportunity and loss of drive or boredom which requires setting SMART goals to achieve long term direction (Profesional.dce.harvard.edu, 2025).. Challenges in social skills and empathy include difficulty for feedback wherein criticism has to be considered as an opportunity to learn, social isolation that requires building of a support network, conflict with peers where focus on solution finding is essential and issues in understanding others that require active listening, paying attention and maintaining visual contact.</a:t>
            </a:r>
            <a:endParaRPr lang="en-IN" sz="2800" dirty="0"/>
          </a:p>
        </p:txBody>
      </p:sp>
      <p:sp>
        <p:nvSpPr>
          <p:cNvPr id="20" name="TextBox 19"/>
          <p:cNvSpPr txBox="1"/>
          <p:nvPr/>
        </p:nvSpPr>
        <p:spPr>
          <a:xfrm>
            <a:off x="396398" y="27748682"/>
            <a:ext cx="7366767" cy="3231654"/>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3600" b="1" dirty="0"/>
              <a:t>Methodology</a:t>
            </a:r>
            <a:endParaRPr lang="en-IN" sz="3600" b="1" dirty="0"/>
          </a:p>
          <a:p>
            <a:pPr algn="just"/>
            <a:r>
              <a:rPr lang="en-US" sz="2800" dirty="0"/>
              <a:t>Google Scholar and Google Search has been used for researching on the poster. Use of keywords such as ‘EI’, ‘emotional intelligence’, ‘emotions’, ‘mindfulness’, ‘success in studies’, ‘actions for challenges in emotional intelligence’ and others were used.</a:t>
            </a:r>
            <a:endParaRPr lang="en-IN" sz="2800" dirty="0"/>
          </a:p>
        </p:txBody>
      </p:sp>
      <p:sp>
        <p:nvSpPr>
          <p:cNvPr id="21" name="TextBox 20"/>
          <p:cNvSpPr txBox="1"/>
          <p:nvPr/>
        </p:nvSpPr>
        <p:spPr>
          <a:xfrm>
            <a:off x="428354" y="31244910"/>
            <a:ext cx="18879469" cy="236988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3600" b="1" dirty="0"/>
              <a:t>Conclusion</a:t>
            </a:r>
            <a:endParaRPr lang="en-IN" sz="3600" b="1" dirty="0"/>
          </a:p>
          <a:p>
            <a:pPr algn="just"/>
            <a:r>
              <a:rPr lang="en-US" sz="2800" dirty="0"/>
              <a:t>On being tuned into one’s own feelings, it is possible to better interpret and recognize the emotional cues present in others, make it a core component pertaining to empathy and social awareness and get control on one’s own emotions. Furthermore, the factors that ensure success in studies and the aspects that help mitigate challenges of EI to achieve success in studies has also been elaborated on for better understanding of the topic and analysis of the quote shared by Daniel Goleman in perspective of EI.</a:t>
            </a:r>
            <a:endParaRPr lang="en-IN" sz="2800" dirty="0"/>
          </a:p>
        </p:txBody>
      </p:sp>
      <p:sp>
        <p:nvSpPr>
          <p:cNvPr id="13" name="TextBox 12"/>
          <p:cNvSpPr txBox="1"/>
          <p:nvPr/>
        </p:nvSpPr>
        <p:spPr>
          <a:xfrm>
            <a:off x="428354" y="33614790"/>
            <a:ext cx="30172296" cy="4769896"/>
          </a:xfrm>
          <a:prstGeom prst="rect">
            <a:avLst/>
          </a:prstGeom>
          <a:noFill/>
        </p:spPr>
        <p:txBody>
          <a:bodyPr wrap="square" rtlCol="0">
            <a:spAutoFit/>
          </a:bodyPr>
          <a:lstStyle/>
          <a:p>
            <a:r>
              <a:rPr lang="en-US" sz="2800" b="1" dirty="0"/>
              <a:t>Reference</a:t>
            </a:r>
            <a:endParaRPr lang="en-IN" sz="2800" b="1" dirty="0"/>
          </a:p>
          <a:p>
            <a:pPr marL="516722" indent="-516722" algn="just">
              <a:buFont typeface="Arial" panose="020B0604020202020204" pitchFamily="34" charset="0"/>
              <a:buChar char="•"/>
            </a:pPr>
            <a:r>
              <a:rPr lang="en-IN" sz="1808" dirty="0"/>
              <a:t>Bayat, B. and Salehiniya, H. (2019) </a:t>
            </a:r>
            <a:r>
              <a:rPr lang="en-IN" sz="1808" i="1" dirty="0"/>
              <a:t>Assessing academic success rate and related factors among the students</a:t>
            </a:r>
            <a:r>
              <a:rPr lang="en-IN" sz="1808" dirty="0"/>
              <a:t>, </a:t>
            </a:r>
            <a:r>
              <a:rPr lang="en-IN" sz="1808" i="1" dirty="0"/>
              <a:t>Journal of education and health promotion</a:t>
            </a:r>
            <a:r>
              <a:rPr lang="en-IN" sz="1808" dirty="0"/>
              <a:t>. Available at: https://pmc.ncbi.nlm.nih.gov/articles/PMC6532358/ (Accessed: 04 November 2025). </a:t>
            </a:r>
          </a:p>
          <a:p>
            <a:pPr marL="516722" indent="-516722" algn="just">
              <a:buFont typeface="Arial" panose="020B0604020202020204" pitchFamily="34" charset="0"/>
              <a:buChar char="•"/>
            </a:pPr>
            <a:r>
              <a:rPr lang="en-IN" sz="1808" dirty="0"/>
              <a:t>Cao, W., Gnana Sanga Mithra, S. and B R, A. (2024) </a:t>
            </a:r>
            <a:r>
              <a:rPr lang="en-IN" sz="1808" i="1" dirty="0"/>
              <a:t>Unraveling the factors shaping academic success: A structural equation modeling approach for college students</a:t>
            </a:r>
            <a:r>
              <a:rPr lang="en-IN" sz="1808" dirty="0"/>
              <a:t>, </a:t>
            </a:r>
            <a:r>
              <a:rPr lang="en-IN" sz="1808" i="1" dirty="0"/>
              <a:t>Heliyon</a:t>
            </a:r>
            <a:r>
              <a:rPr lang="en-IN" sz="1808" dirty="0"/>
              <a:t>. Available at: https://www.ncbi.nlm.nih.gov/pmc/articles/PMC10875422/ (Accessed: 04 November 2025). </a:t>
            </a:r>
          </a:p>
          <a:p>
            <a:pPr marL="516722" indent="-516722" algn="just">
              <a:buFont typeface="Arial" panose="020B0604020202020204" pitchFamily="34" charset="0"/>
              <a:buChar char="•"/>
            </a:pPr>
            <a:r>
              <a:rPr lang="en-IN" sz="1808" i="1" dirty="0"/>
              <a:t>How to improve your emotional intelligence - professional &amp; executive development: Harvard DCE</a:t>
            </a:r>
            <a:r>
              <a:rPr lang="en-IN" sz="1808" dirty="0"/>
              <a:t> (2025) </a:t>
            </a:r>
            <a:r>
              <a:rPr lang="en-IN" sz="1808" i="1" dirty="0"/>
              <a:t>Professional &amp; Executive Development | Harvard DCE</a:t>
            </a:r>
            <a:r>
              <a:rPr lang="en-IN" sz="1808" dirty="0"/>
              <a:t>. Available at: https://professional.dce.harvard.edu/blog/how-to-improve-your-emotional-intelligence/ (Accessed: 04 November 2025). </a:t>
            </a:r>
          </a:p>
          <a:p>
            <a:pPr marL="516722" indent="-516722" algn="just">
              <a:buFont typeface="Arial" panose="020B0604020202020204" pitchFamily="34" charset="0"/>
              <a:buChar char="•"/>
            </a:pPr>
            <a:r>
              <a:rPr lang="en-IN" sz="1808" dirty="0"/>
              <a:t>Nerlino, E. (2023) ‘“A powerful synergy”: The Benefits and challenges of completing a doctoral program part-time while teaching full-time’, </a:t>
            </a:r>
            <a:r>
              <a:rPr lang="en-IN" sz="1808" i="1" dirty="0"/>
              <a:t>Studies in Graduate and Postdoctoral Education</a:t>
            </a:r>
            <a:r>
              <a:rPr lang="en-IN" sz="1808" dirty="0"/>
              <a:t>, 14(3), pp. 259–275. doi:10.1108/sgpe-08-2022-0053. </a:t>
            </a:r>
          </a:p>
          <a:p>
            <a:pPr marL="516722" indent="-516722" algn="just">
              <a:buFont typeface="Arial" panose="020B0604020202020204" pitchFamily="34" charset="0"/>
              <a:buChar char="•"/>
            </a:pPr>
            <a:r>
              <a:rPr lang="en-IN" sz="1808" dirty="0"/>
              <a:t>Positivepsychology.com  (2025) </a:t>
            </a:r>
            <a:r>
              <a:rPr lang="en-IN" sz="1808" i="1" dirty="0"/>
              <a:t>Emotional intelligence theories &amp; components explained</a:t>
            </a:r>
            <a:r>
              <a:rPr lang="en-IN" sz="1808" dirty="0"/>
              <a:t>. Available at: https://positivepsychology.com/emotional-intelligence-theories/ (Accessed: 04 November 2025). </a:t>
            </a:r>
          </a:p>
          <a:p>
            <a:pPr marL="516722" indent="-516722" algn="just">
              <a:buFont typeface="Arial" panose="020B0604020202020204" pitchFamily="34" charset="0"/>
              <a:buChar char="•"/>
            </a:pPr>
            <a:r>
              <a:rPr lang="en-IN" sz="1808" dirty="0"/>
              <a:t>Raypole, C. (2025) </a:t>
            </a:r>
            <a:r>
              <a:rPr lang="en-IN" sz="1808" i="1" dirty="0"/>
              <a:t>5 big emotions and how to deal</a:t>
            </a:r>
            <a:r>
              <a:rPr lang="en-IN" sz="1808" dirty="0"/>
              <a:t>, </a:t>
            </a:r>
            <a:r>
              <a:rPr lang="en-IN" sz="1808" i="1" dirty="0"/>
              <a:t>Healthline</a:t>
            </a:r>
            <a:r>
              <a:rPr lang="en-IN" sz="1808" dirty="0"/>
              <a:t>. Available at: https://www.healthline.com/health/list-of-emotions (Accessed: 04 November 2025). </a:t>
            </a:r>
          </a:p>
          <a:p>
            <a:r>
              <a:rPr lang="en-US" sz="8174" dirty="0"/>
              <a:t> </a:t>
            </a:r>
            <a:endParaRPr lang="en-IN" sz="8174" dirty="0"/>
          </a:p>
          <a:p>
            <a:endParaRPr lang="en-IN" sz="8174" dirty="0"/>
          </a:p>
        </p:txBody>
      </p:sp>
      <p:pic>
        <p:nvPicPr>
          <p:cNvPr id="6" name="Picture 5">
            <a:extLst>
              <a:ext uri="{FF2B5EF4-FFF2-40B4-BE49-F238E27FC236}">
                <a16:creationId xmlns:a16="http://schemas.microsoft.com/office/drawing/2014/main" id="{09DBACA9-6001-8F88-4C03-EB96624DF774}"/>
              </a:ext>
            </a:extLst>
          </p:cNvPr>
          <p:cNvPicPr>
            <a:picLocks noChangeAspect="1"/>
          </p:cNvPicPr>
          <p:nvPr/>
        </p:nvPicPr>
        <p:blipFill>
          <a:blip r:embed="rId7"/>
          <a:stretch>
            <a:fillRect/>
          </a:stretch>
        </p:blipFill>
        <p:spPr>
          <a:xfrm>
            <a:off x="7735092" y="13837705"/>
            <a:ext cx="11572732" cy="7082624"/>
          </a:xfrm>
          <a:prstGeom prst="rect">
            <a:avLst/>
          </a:prstGeom>
          <a:ln>
            <a:noFill/>
          </a:ln>
          <a:effectLst>
            <a:softEdge rad="112500"/>
          </a:effectLst>
        </p:spPr>
      </p:pic>
    </p:spTree>
    <p:extLst>
      <p:ext uri="{BB962C8B-B14F-4D97-AF65-F5344CB8AC3E}">
        <p14:creationId xmlns:p14="http://schemas.microsoft.com/office/powerpoint/2010/main" val="40275248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1939</Words>
  <Application>Microsoft Office PowerPoint</Application>
  <PresentationFormat>Personalizado</PresentationFormat>
  <Paragraphs>48</Paragraphs>
  <Slides>2</Slides>
  <Notes>1</Notes>
  <HiddenSlides>0</HiddenSlides>
  <MMClips>0</MMClips>
  <ScaleCrop>false</ScaleCrop>
  <HeadingPairs>
    <vt:vector size="6" baseType="variant">
      <vt:variant>
        <vt:lpstr>Fuentes usadas</vt:lpstr>
      </vt:variant>
      <vt:variant>
        <vt:i4>2</vt:i4>
      </vt:variant>
      <vt:variant>
        <vt:lpstr>Tema</vt:lpstr>
      </vt:variant>
      <vt:variant>
        <vt:i4>1</vt:i4>
      </vt:variant>
      <vt:variant>
        <vt:lpstr>Títulos de diapositiva</vt:lpstr>
      </vt:variant>
      <vt:variant>
        <vt:i4>2</vt:i4>
      </vt:variant>
    </vt:vector>
  </HeadingPairs>
  <TitlesOfParts>
    <vt:vector size="5" baseType="lpstr">
      <vt:lpstr>Arial</vt:lpstr>
      <vt:lpstr>Calibri</vt:lpstr>
      <vt:lpstr>Office Theme</vt:lpstr>
      <vt:lpstr>Presentación de PowerPoint</vt:lpstr>
      <vt:lpstr>Presentación de PowerPoint</vt:lpstr>
    </vt:vector>
  </TitlesOfParts>
  <Manager/>
  <Company>HP</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Francesca Morosanu (2416831)</cp:lastModifiedBy>
  <cp:revision>9</cp:revision>
  <dcterms:created xsi:type="dcterms:W3CDTF">2025-11-04T14:08:35Z</dcterms:created>
  <dcterms:modified xsi:type="dcterms:W3CDTF">2026-07-13T06:34:00Z</dcterms:modified>
  <cp:category/>
</cp:coreProperties>
</file>