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62" r:id="rId3"/>
    <p:sldId id="258" r:id="rId4"/>
    <p:sldId id="259" r:id="rId5"/>
    <p:sldId id="260" r:id="rId6"/>
    <p:sldId id="261" r:id="rId7"/>
    <p:sldId id="264" r:id="rId8"/>
    <p:sldId id="266" r:id="rId9"/>
    <p:sldId id="265" r:id="rId10"/>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3825B-889B-48E6-A386-A0CBCF29A6F1}" v="189" dt="2022-02-27T12:41:47.833"/>
    <p1510:client id="{11324B3B-EEB2-7586-D3D6-826FC3048E1B}" v="1" dt="2022-02-27T14:39:12.220"/>
    <p1510:client id="{3CD4DB44-0094-78A4-03CA-0D4D03C32115}" v="606" dt="2022-02-27T14:29:30.778"/>
    <p1510:client id="{87EA3054-7355-8C74-8670-73546AD5DF23}" v="993" dt="2022-03-03T01:28:21.885"/>
    <p1510:client id="{A9E943A1-E0D3-4CA9-34DE-E32DE05A5D33}" v="846" dt="2022-03-02T21:33:10.784"/>
  </p1510:revLst>
</p1510:revInfo>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Светъл стил 1 - Акцент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E25E649-3F16-4E02-A733-19D2CDBF48F0}" styleName="Среден стил 3 - Акцент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a Mihaleva (2115109)" userId="S::2115109@student.uwtsd.ac.uk::1e0f469d-34f7-4bfa-9013-51ef45e2f897" providerId="AD" clId="Web-{3CD4DB44-0094-78A4-03CA-0D4D03C32115}"/>
    <pc:docChg chg="addSld modSld">
      <pc:chgData name="Mihaila Mihaleva (2115109)" userId="S::2115109@student.uwtsd.ac.uk::1e0f469d-34f7-4bfa-9013-51ef45e2f897" providerId="AD" clId="Web-{3CD4DB44-0094-78A4-03CA-0D4D03C32115}" dt="2022-02-27T14:29:30.778" v="636" actId="14100"/>
      <pc:docMkLst>
        <pc:docMk/>
      </pc:docMkLst>
      <pc:sldChg chg="addSp modSp mod setClrOvrMap">
        <pc:chgData name="Mihaila Mihaleva (2115109)" userId="S::2115109@student.uwtsd.ac.uk::1e0f469d-34f7-4bfa-9013-51ef45e2f897" providerId="AD" clId="Web-{3CD4DB44-0094-78A4-03CA-0D4D03C32115}" dt="2022-02-27T12:44:01.780" v="0"/>
        <pc:sldMkLst>
          <pc:docMk/>
          <pc:sldMk cId="1748730107" sldId="256"/>
        </pc:sldMkLst>
        <pc:spChg chg="mod">
          <ac:chgData name="Mihaila Mihaleva (2115109)" userId="S::2115109@student.uwtsd.ac.uk::1e0f469d-34f7-4bfa-9013-51ef45e2f897" providerId="AD" clId="Web-{3CD4DB44-0094-78A4-03CA-0D4D03C32115}" dt="2022-02-27T12:44:01.780" v="0"/>
          <ac:spMkLst>
            <pc:docMk/>
            <pc:sldMk cId="1748730107" sldId="256"/>
            <ac:spMk id="2" creationId="{00000000-0000-0000-0000-000000000000}"/>
          </ac:spMkLst>
        </pc:spChg>
        <pc:spChg chg="mod">
          <ac:chgData name="Mihaila Mihaleva (2115109)" userId="S::2115109@student.uwtsd.ac.uk::1e0f469d-34f7-4bfa-9013-51ef45e2f897" providerId="AD" clId="Web-{3CD4DB44-0094-78A4-03CA-0D4D03C32115}" dt="2022-02-27T12:44:01.780" v="0"/>
          <ac:spMkLst>
            <pc:docMk/>
            <pc:sldMk cId="1748730107" sldId="256"/>
            <ac:spMk id="3" creationId="{00000000-0000-0000-0000-000000000000}"/>
          </ac:spMkLst>
        </pc:spChg>
        <pc:spChg chg="add">
          <ac:chgData name="Mihaila Mihaleva (2115109)" userId="S::2115109@student.uwtsd.ac.uk::1e0f469d-34f7-4bfa-9013-51ef45e2f897" providerId="AD" clId="Web-{3CD4DB44-0094-78A4-03CA-0D4D03C32115}" dt="2022-02-27T12:44:01.780" v="0"/>
          <ac:spMkLst>
            <pc:docMk/>
            <pc:sldMk cId="1748730107" sldId="256"/>
            <ac:spMk id="6" creationId="{F64080D6-34DE-4277-97CC-2FB3812846DA}"/>
          </ac:spMkLst>
        </pc:spChg>
        <pc:picChg chg="mod">
          <ac:chgData name="Mihaila Mihaleva (2115109)" userId="S::2115109@student.uwtsd.ac.uk::1e0f469d-34f7-4bfa-9013-51ef45e2f897" providerId="AD" clId="Web-{3CD4DB44-0094-78A4-03CA-0D4D03C32115}" dt="2022-02-27T12:44:01.780" v="0"/>
          <ac:picMkLst>
            <pc:docMk/>
            <pc:sldMk cId="1748730107" sldId="256"/>
            <ac:picMk id="4" creationId="{22F36E6F-89DC-424A-A0EB-2BA28D15296F}"/>
          </ac:picMkLst>
        </pc:picChg>
      </pc:sldChg>
      <pc:sldChg chg="addSp delSp modSp mod setBg setClrOvrMap">
        <pc:chgData name="Mihaila Mihaleva (2115109)" userId="S::2115109@student.uwtsd.ac.uk::1e0f469d-34f7-4bfa-9013-51ef45e2f897" providerId="AD" clId="Web-{3CD4DB44-0094-78A4-03CA-0D4D03C32115}" dt="2022-02-27T13:27:29.915" v="238"/>
        <pc:sldMkLst>
          <pc:docMk/>
          <pc:sldMk cId="3677427284" sldId="257"/>
        </pc:sldMkLst>
        <pc:spChg chg="mod">
          <ac:chgData name="Mihaila Mihaleva (2115109)" userId="S::2115109@student.uwtsd.ac.uk::1e0f469d-34f7-4bfa-9013-51ef45e2f897" providerId="AD" clId="Web-{3CD4DB44-0094-78A4-03CA-0D4D03C32115}" dt="2022-02-27T13:27:29.915" v="238"/>
          <ac:spMkLst>
            <pc:docMk/>
            <pc:sldMk cId="3677427284" sldId="257"/>
            <ac:spMk id="2" creationId="{2EA34466-BC4B-4313-8243-05578B8E1C07}"/>
          </ac:spMkLst>
        </pc:spChg>
        <pc:spChg chg="del">
          <ac:chgData name="Mihaila Mihaleva (2115109)" userId="S::2115109@student.uwtsd.ac.uk::1e0f469d-34f7-4bfa-9013-51ef45e2f897" providerId="AD" clId="Web-{3CD4DB44-0094-78A4-03CA-0D4D03C32115}" dt="2022-02-27T12:45:29.376" v="2"/>
          <ac:spMkLst>
            <pc:docMk/>
            <pc:sldMk cId="3677427284" sldId="257"/>
            <ac:spMk id="15" creationId="{E5A92FE9-DB05-4D0D-AF5A-BE8664B9FFB4}"/>
          </ac:spMkLst>
        </pc:spChg>
        <pc:spChg chg="add del">
          <ac:chgData name="Mihaila Mihaleva (2115109)" userId="S::2115109@student.uwtsd.ac.uk::1e0f469d-34f7-4bfa-9013-51ef45e2f897" providerId="AD" clId="Web-{3CD4DB44-0094-78A4-03CA-0D4D03C32115}" dt="2022-02-27T12:45:47.252" v="4"/>
          <ac:spMkLst>
            <pc:docMk/>
            <pc:sldMk cId="3677427284" sldId="257"/>
            <ac:spMk id="36" creationId="{9CD9ACDE-8038-488C-AB0C-5FD1A373C8CD}"/>
          </ac:spMkLst>
        </pc:spChg>
        <pc:spChg chg="add del">
          <ac:chgData name="Mihaila Mihaleva (2115109)" userId="S::2115109@student.uwtsd.ac.uk::1e0f469d-34f7-4bfa-9013-51ef45e2f897" providerId="AD" clId="Web-{3CD4DB44-0094-78A4-03CA-0D4D03C32115}" dt="2022-02-27T12:45:47.252" v="4"/>
          <ac:spMkLst>
            <pc:docMk/>
            <pc:sldMk cId="3677427284" sldId="257"/>
            <ac:spMk id="38" creationId="{DA6C2449-5F66-4753-AAA3-4AD81E57A0E5}"/>
          </ac:spMkLst>
        </pc:spChg>
        <pc:spChg chg="add del">
          <ac:chgData name="Mihaila Mihaleva (2115109)" userId="S::2115109@student.uwtsd.ac.uk::1e0f469d-34f7-4bfa-9013-51ef45e2f897" providerId="AD" clId="Web-{3CD4DB44-0094-78A4-03CA-0D4D03C32115}" dt="2022-02-27T13:27:29.915" v="238"/>
          <ac:spMkLst>
            <pc:docMk/>
            <pc:sldMk cId="3677427284" sldId="257"/>
            <ac:spMk id="59" creationId="{CE3D4922-3D1C-4679-9A86-15BFC1A252F0}"/>
          </ac:spMkLst>
        </pc:spChg>
        <pc:spChg chg="add del">
          <ac:chgData name="Mihaila Mihaleva (2115109)" userId="S::2115109@student.uwtsd.ac.uk::1e0f469d-34f7-4bfa-9013-51ef45e2f897" providerId="AD" clId="Web-{3CD4DB44-0094-78A4-03CA-0D4D03C32115}" dt="2022-02-27T13:27:29.915" v="238"/>
          <ac:spMkLst>
            <pc:docMk/>
            <pc:sldMk cId="3677427284" sldId="257"/>
            <ac:spMk id="61" creationId="{164E9BCF-1B67-4514-808C-A5DCBDEB4A85}"/>
          </ac:spMkLst>
        </pc:spChg>
        <pc:spChg chg="add">
          <ac:chgData name="Mihaila Mihaleva (2115109)" userId="S::2115109@student.uwtsd.ac.uk::1e0f469d-34f7-4bfa-9013-51ef45e2f897" providerId="AD" clId="Web-{3CD4DB44-0094-78A4-03CA-0D4D03C32115}" dt="2022-02-27T13:27:29.915" v="238"/>
          <ac:spMkLst>
            <pc:docMk/>
            <pc:sldMk cId="3677427284" sldId="257"/>
            <ac:spMk id="82" creationId="{E67A1FC6-22FB-4EA7-B90A-C9F18FBEF30F}"/>
          </ac:spMkLst>
        </pc:spChg>
        <pc:spChg chg="add">
          <ac:chgData name="Mihaila Mihaleva (2115109)" userId="S::2115109@student.uwtsd.ac.uk::1e0f469d-34f7-4bfa-9013-51ef45e2f897" providerId="AD" clId="Web-{3CD4DB44-0094-78A4-03CA-0D4D03C32115}" dt="2022-02-27T13:27:29.915" v="238"/>
          <ac:spMkLst>
            <pc:docMk/>
            <pc:sldMk cId="3677427284" sldId="257"/>
            <ac:spMk id="84" creationId="{6246FDC4-DD97-431A-914A-9EB57A4A3C7C}"/>
          </ac:spMkLst>
        </pc:spChg>
        <pc:spChg chg="add">
          <ac:chgData name="Mihaila Mihaleva (2115109)" userId="S::2115109@student.uwtsd.ac.uk::1e0f469d-34f7-4bfa-9013-51ef45e2f897" providerId="AD" clId="Web-{3CD4DB44-0094-78A4-03CA-0D4D03C32115}" dt="2022-02-27T13:27:29.915" v="238"/>
          <ac:spMkLst>
            <pc:docMk/>
            <pc:sldMk cId="3677427284" sldId="257"/>
            <ac:spMk id="86" creationId="{CD4E68A2-74B0-42F5-BB75-2E1A7C2018C7}"/>
          </ac:spMkLst>
        </pc:spChg>
        <pc:grpChg chg="del">
          <ac:chgData name="Mihaila Mihaleva (2115109)" userId="S::2115109@student.uwtsd.ac.uk::1e0f469d-34f7-4bfa-9013-51ef45e2f897" providerId="AD" clId="Web-{3CD4DB44-0094-78A4-03CA-0D4D03C32115}" dt="2022-02-27T12:45:29.376" v="2"/>
          <ac:grpSpMkLst>
            <pc:docMk/>
            <pc:sldMk cId="3677427284" sldId="257"/>
            <ac:grpSpMk id="7" creationId="{E9D059B6-ADD8-488A-B346-63289E90D13F}"/>
          </ac:grpSpMkLst>
        </pc:grpChg>
        <pc:grpChg chg="del">
          <ac:chgData name="Mihaila Mihaleva (2115109)" userId="S::2115109@student.uwtsd.ac.uk::1e0f469d-34f7-4bfa-9013-51ef45e2f897" providerId="AD" clId="Web-{3CD4DB44-0094-78A4-03CA-0D4D03C32115}" dt="2022-02-27T12:45:29.376" v="2"/>
          <ac:grpSpMkLst>
            <pc:docMk/>
            <pc:sldMk cId="3677427284" sldId="257"/>
            <ac:grpSpMk id="17" creationId="{53D9B26A-5143-49A7-BA98-D871D5BD719A}"/>
          </ac:grpSpMkLst>
        </pc:grpChg>
        <pc:grpChg chg="add del">
          <ac:chgData name="Mihaila Mihaleva (2115109)" userId="S::2115109@student.uwtsd.ac.uk::1e0f469d-34f7-4bfa-9013-51ef45e2f897" providerId="AD" clId="Web-{3CD4DB44-0094-78A4-03CA-0D4D03C32115}" dt="2022-02-27T12:45:47.252" v="4"/>
          <ac:grpSpMkLst>
            <pc:docMk/>
            <pc:sldMk cId="3677427284" sldId="257"/>
            <ac:grpSpMk id="28" creationId="{E9D059B6-ADD8-488A-B346-63289E90D13F}"/>
          </ac:grpSpMkLst>
        </pc:grpChg>
        <pc:grpChg chg="add del">
          <ac:chgData name="Mihaila Mihaleva (2115109)" userId="S::2115109@student.uwtsd.ac.uk::1e0f469d-34f7-4bfa-9013-51ef45e2f897" providerId="AD" clId="Web-{3CD4DB44-0094-78A4-03CA-0D4D03C32115}" dt="2022-02-27T12:45:47.252" v="4"/>
          <ac:grpSpMkLst>
            <pc:docMk/>
            <pc:sldMk cId="3677427284" sldId="257"/>
            <ac:grpSpMk id="40" creationId="{329F7DAB-18F4-436A-A0D8-61013DEB6F50}"/>
          </ac:grpSpMkLst>
        </pc:grpChg>
        <pc:grpChg chg="add del">
          <ac:chgData name="Mihaila Mihaleva (2115109)" userId="S::2115109@student.uwtsd.ac.uk::1e0f469d-34f7-4bfa-9013-51ef45e2f897" providerId="AD" clId="Web-{3CD4DB44-0094-78A4-03CA-0D4D03C32115}" dt="2022-02-27T13:27:29.915" v="238"/>
          <ac:grpSpMkLst>
            <pc:docMk/>
            <pc:sldMk cId="3677427284" sldId="257"/>
            <ac:grpSpMk id="51" creationId="{E9D059B6-ADD8-488A-B346-63289E90D13F}"/>
          </ac:grpSpMkLst>
        </pc:grpChg>
        <pc:grpChg chg="add del">
          <ac:chgData name="Mihaila Mihaleva (2115109)" userId="S::2115109@student.uwtsd.ac.uk::1e0f469d-34f7-4bfa-9013-51ef45e2f897" providerId="AD" clId="Web-{3CD4DB44-0094-78A4-03CA-0D4D03C32115}" dt="2022-02-27T13:27:29.915" v="238"/>
          <ac:grpSpMkLst>
            <pc:docMk/>
            <pc:sldMk cId="3677427284" sldId="257"/>
            <ac:grpSpMk id="63" creationId="{32238778-9D1D-45F4-BB78-76F208A224B4}"/>
          </ac:grpSpMkLst>
        </pc:grpChg>
        <pc:grpChg chg="add">
          <ac:chgData name="Mihaila Mihaleva (2115109)" userId="S::2115109@student.uwtsd.ac.uk::1e0f469d-34f7-4bfa-9013-51ef45e2f897" providerId="AD" clId="Web-{3CD4DB44-0094-78A4-03CA-0D4D03C32115}" dt="2022-02-27T13:27:29.915" v="238"/>
          <ac:grpSpMkLst>
            <pc:docMk/>
            <pc:sldMk cId="3677427284" sldId="257"/>
            <ac:grpSpMk id="74" creationId="{E9D059B6-ADD8-488A-B346-63289E90D13F}"/>
          </ac:grpSpMkLst>
        </pc:grpChg>
      </pc:sldChg>
      <pc:sldChg chg="addSp delSp modSp mod setBg setClrOvrMap">
        <pc:chgData name="Mihaila Mihaleva (2115109)" userId="S::2115109@student.uwtsd.ac.uk::1e0f469d-34f7-4bfa-9013-51ef45e2f897" providerId="AD" clId="Web-{3CD4DB44-0094-78A4-03CA-0D4D03C32115}" dt="2022-02-27T12:45:10.063" v="1"/>
        <pc:sldMkLst>
          <pc:docMk/>
          <pc:sldMk cId="755155887" sldId="258"/>
        </pc:sldMkLst>
        <pc:spChg chg="mod">
          <ac:chgData name="Mihaila Mihaleva (2115109)" userId="S::2115109@student.uwtsd.ac.uk::1e0f469d-34f7-4bfa-9013-51ef45e2f897" providerId="AD" clId="Web-{3CD4DB44-0094-78A4-03CA-0D4D03C32115}" dt="2022-02-27T12:45:10.063" v="1"/>
          <ac:spMkLst>
            <pc:docMk/>
            <pc:sldMk cId="755155887" sldId="258"/>
            <ac:spMk id="2" creationId="{336D23DC-A201-4E5B-BCEF-A34B096B849C}"/>
          </ac:spMkLst>
        </pc:spChg>
        <pc:spChg chg="mod">
          <ac:chgData name="Mihaila Mihaleva (2115109)" userId="S::2115109@student.uwtsd.ac.uk::1e0f469d-34f7-4bfa-9013-51ef45e2f897" providerId="AD" clId="Web-{3CD4DB44-0094-78A4-03CA-0D4D03C32115}" dt="2022-02-27T12:45:10.063" v="1"/>
          <ac:spMkLst>
            <pc:docMk/>
            <pc:sldMk cId="755155887" sldId="258"/>
            <ac:spMk id="3" creationId="{562E0F93-3F0B-47F0-A2A0-6F7114D04318}"/>
          </ac:spMkLst>
        </pc:spChg>
        <pc:spChg chg="del">
          <ac:chgData name="Mihaila Mihaleva (2115109)" userId="S::2115109@student.uwtsd.ac.uk::1e0f469d-34f7-4bfa-9013-51ef45e2f897" providerId="AD" clId="Web-{3CD4DB44-0094-78A4-03CA-0D4D03C32115}" dt="2022-02-27T12:45:10.063" v="1"/>
          <ac:spMkLst>
            <pc:docMk/>
            <pc:sldMk cId="755155887" sldId="258"/>
            <ac:spMk id="8" creationId="{99CAC3B1-4879-424D-8F15-206277196159}"/>
          </ac:spMkLst>
        </pc:spChg>
        <pc:spChg chg="add">
          <ac:chgData name="Mihaila Mihaleva (2115109)" userId="S::2115109@student.uwtsd.ac.uk::1e0f469d-34f7-4bfa-9013-51ef45e2f897" providerId="AD" clId="Web-{3CD4DB44-0094-78A4-03CA-0D4D03C32115}" dt="2022-02-27T12:45:10.063" v="1"/>
          <ac:spMkLst>
            <pc:docMk/>
            <pc:sldMk cId="755155887" sldId="258"/>
            <ac:spMk id="21" creationId="{C8643778-7F6C-4E8D-84D1-D5CDB9928191}"/>
          </ac:spMkLst>
        </pc:spChg>
        <pc:spChg chg="add">
          <ac:chgData name="Mihaila Mihaleva (2115109)" userId="S::2115109@student.uwtsd.ac.uk::1e0f469d-34f7-4bfa-9013-51ef45e2f897" providerId="AD" clId="Web-{3CD4DB44-0094-78A4-03CA-0D4D03C32115}" dt="2022-02-27T12:45:10.063" v="1"/>
          <ac:spMkLst>
            <pc:docMk/>
            <pc:sldMk cId="755155887" sldId="258"/>
            <ac:spMk id="23" creationId="{1D22F88D-6907-48AF-B024-346E855E0D96}"/>
          </ac:spMkLst>
        </pc:spChg>
        <pc:grpChg chg="del">
          <ac:chgData name="Mihaila Mihaleva (2115109)" userId="S::2115109@student.uwtsd.ac.uk::1e0f469d-34f7-4bfa-9013-51ef45e2f897" providerId="AD" clId="Web-{3CD4DB44-0094-78A4-03CA-0D4D03C32115}" dt="2022-02-27T12:45:10.063" v="1"/>
          <ac:grpSpMkLst>
            <pc:docMk/>
            <pc:sldMk cId="755155887" sldId="258"/>
            <ac:grpSpMk id="10" creationId="{4B8492CB-DFBA-4A82-9778-F21493DA36C1}"/>
          </ac:grpSpMkLst>
        </pc:grpChg>
        <pc:grpChg chg="add">
          <ac:chgData name="Mihaila Mihaleva (2115109)" userId="S::2115109@student.uwtsd.ac.uk::1e0f469d-34f7-4bfa-9013-51ef45e2f897" providerId="AD" clId="Web-{3CD4DB44-0094-78A4-03CA-0D4D03C32115}" dt="2022-02-27T12:45:10.063" v="1"/>
          <ac:grpSpMkLst>
            <pc:docMk/>
            <pc:sldMk cId="755155887" sldId="258"/>
            <ac:grpSpMk id="25" creationId="{F3842748-48B5-4DD0-A06A-A31C74024A99}"/>
          </ac:grpSpMkLst>
        </pc:grpChg>
      </pc:sldChg>
      <pc:sldChg chg="addSp delSp modSp">
        <pc:chgData name="Mihaila Mihaleva (2115109)" userId="S::2115109@student.uwtsd.ac.uk::1e0f469d-34f7-4bfa-9013-51ef45e2f897" providerId="AD" clId="Web-{3CD4DB44-0094-78A4-03CA-0D4D03C32115}" dt="2022-02-27T13:53:34.659" v="347" actId="20577"/>
        <pc:sldMkLst>
          <pc:docMk/>
          <pc:sldMk cId="1159395372" sldId="259"/>
        </pc:sldMkLst>
        <pc:spChg chg="mod">
          <ac:chgData name="Mihaila Mihaleva (2115109)" userId="S::2115109@student.uwtsd.ac.uk::1e0f469d-34f7-4bfa-9013-51ef45e2f897" providerId="AD" clId="Web-{3CD4DB44-0094-78A4-03CA-0D4D03C32115}" dt="2022-02-27T12:49:04.710" v="25" actId="20577"/>
          <ac:spMkLst>
            <pc:docMk/>
            <pc:sldMk cId="1159395372" sldId="259"/>
            <ac:spMk id="2" creationId="{FF6A1AC9-A55C-407B-BC36-18D037D38F0E}"/>
          </ac:spMkLst>
        </pc:spChg>
        <pc:spChg chg="del">
          <ac:chgData name="Mihaila Mihaleva (2115109)" userId="S::2115109@student.uwtsd.ac.uk::1e0f469d-34f7-4bfa-9013-51ef45e2f897" providerId="AD" clId="Web-{3CD4DB44-0094-78A4-03CA-0D4D03C32115}" dt="2022-02-27T12:46:15.940" v="6"/>
          <ac:spMkLst>
            <pc:docMk/>
            <pc:sldMk cId="1159395372" sldId="259"/>
            <ac:spMk id="44" creationId="{E03BF673-8C68-4092-BF1B-53C57EFEC21F}"/>
          </ac:spMkLst>
        </pc:spChg>
        <pc:spChg chg="del">
          <ac:chgData name="Mihaila Mihaleva (2115109)" userId="S::2115109@student.uwtsd.ac.uk::1e0f469d-34f7-4bfa-9013-51ef45e2f897" providerId="AD" clId="Web-{3CD4DB44-0094-78A4-03CA-0D4D03C32115}" dt="2022-02-27T12:46:15.940" v="6"/>
          <ac:spMkLst>
            <pc:docMk/>
            <pc:sldMk cId="1159395372" sldId="259"/>
            <ac:spMk id="45" creationId="{08751D95-C333-4DEB-90B4-1EAC9A91DCA3}"/>
          </ac:spMkLst>
        </pc:spChg>
        <pc:spChg chg="mod">
          <ac:chgData name="Mihaila Mihaleva (2115109)" userId="S::2115109@student.uwtsd.ac.uk::1e0f469d-34f7-4bfa-9013-51ef45e2f897" providerId="AD" clId="Web-{3CD4DB44-0094-78A4-03CA-0D4D03C32115}" dt="2022-02-27T13:53:34.659" v="347" actId="20577"/>
          <ac:spMkLst>
            <pc:docMk/>
            <pc:sldMk cId="1159395372" sldId="259"/>
            <ac:spMk id="47" creationId="{5554F687-586E-4EDD-B064-C9E147CA3206}"/>
          </ac:spMkLst>
        </pc:spChg>
        <pc:spChg chg="add">
          <ac:chgData name="Mihaila Mihaleva (2115109)" userId="S::2115109@student.uwtsd.ac.uk::1e0f469d-34f7-4bfa-9013-51ef45e2f897" providerId="AD" clId="Web-{3CD4DB44-0094-78A4-03CA-0D4D03C32115}" dt="2022-02-27T12:46:15.940" v="6"/>
          <ac:spMkLst>
            <pc:docMk/>
            <pc:sldMk cId="1159395372" sldId="259"/>
            <ac:spMk id="52" creationId="{C8643778-7F6C-4E8D-84D1-D5CDB9928191}"/>
          </ac:spMkLst>
        </pc:spChg>
        <pc:spChg chg="add">
          <ac:chgData name="Mihaila Mihaleva (2115109)" userId="S::2115109@student.uwtsd.ac.uk::1e0f469d-34f7-4bfa-9013-51ef45e2f897" providerId="AD" clId="Web-{3CD4DB44-0094-78A4-03CA-0D4D03C32115}" dt="2022-02-27T12:46:15.940" v="6"/>
          <ac:spMkLst>
            <pc:docMk/>
            <pc:sldMk cId="1159395372" sldId="259"/>
            <ac:spMk id="54" creationId="{1D22F88D-6907-48AF-B024-346E855E0D96}"/>
          </ac:spMkLst>
        </pc:spChg>
        <pc:grpChg chg="del">
          <ac:chgData name="Mihaila Mihaleva (2115109)" userId="S::2115109@student.uwtsd.ac.uk::1e0f469d-34f7-4bfa-9013-51ef45e2f897" providerId="AD" clId="Web-{3CD4DB44-0094-78A4-03CA-0D4D03C32115}" dt="2022-02-27T12:46:15.940" v="6"/>
          <ac:grpSpMkLst>
            <pc:docMk/>
            <pc:sldMk cId="1159395372" sldId="259"/>
            <ac:grpSpMk id="25" creationId="{FBBA7535-3851-431E-BDA9-B4F6C1201291}"/>
          </ac:grpSpMkLst>
        </pc:grpChg>
        <pc:grpChg chg="add">
          <ac:chgData name="Mihaila Mihaleva (2115109)" userId="S::2115109@student.uwtsd.ac.uk::1e0f469d-34f7-4bfa-9013-51ef45e2f897" providerId="AD" clId="Web-{3CD4DB44-0094-78A4-03CA-0D4D03C32115}" dt="2022-02-27T12:46:15.940" v="6"/>
          <ac:grpSpMkLst>
            <pc:docMk/>
            <pc:sldMk cId="1159395372" sldId="259"/>
            <ac:grpSpMk id="56" creationId="{F3842748-48B5-4DD0-A06A-A31C74024A99}"/>
          </ac:grpSpMkLst>
        </pc:grpChg>
      </pc:sldChg>
      <pc:sldChg chg="addSp delSp modSp new mod setBg addAnim delAnim modAnim">
        <pc:chgData name="Mihaila Mihaleva (2115109)" userId="S::2115109@student.uwtsd.ac.uk::1e0f469d-34f7-4bfa-9013-51ef45e2f897" providerId="AD" clId="Web-{3CD4DB44-0094-78A4-03CA-0D4D03C32115}" dt="2022-02-27T14:23:21.190" v="578" actId="20577"/>
        <pc:sldMkLst>
          <pc:docMk/>
          <pc:sldMk cId="160095723" sldId="260"/>
        </pc:sldMkLst>
        <pc:spChg chg="mod">
          <ac:chgData name="Mihaila Mihaleva (2115109)" userId="S::2115109@student.uwtsd.ac.uk::1e0f469d-34f7-4bfa-9013-51ef45e2f897" providerId="AD" clId="Web-{3CD4DB44-0094-78A4-03CA-0D4D03C32115}" dt="2022-02-27T12:48:36.850" v="21" actId="14100"/>
          <ac:spMkLst>
            <pc:docMk/>
            <pc:sldMk cId="160095723" sldId="260"/>
            <ac:spMk id="2" creationId="{992C1021-3447-4FBF-8B0D-A1375BB7FD21}"/>
          </ac:spMkLst>
        </pc:spChg>
        <pc:spChg chg="del mod">
          <ac:chgData name="Mihaila Mihaleva (2115109)" userId="S::2115109@student.uwtsd.ac.uk::1e0f469d-34f7-4bfa-9013-51ef45e2f897" providerId="AD" clId="Web-{3CD4DB44-0094-78A4-03CA-0D4D03C32115}" dt="2022-02-27T12:49:57.774" v="26"/>
          <ac:spMkLst>
            <pc:docMk/>
            <pc:sldMk cId="160095723" sldId="260"/>
            <ac:spMk id="3" creationId="{67BCBE39-A3DE-49E4-BBDD-BC9F3C08EADE}"/>
          </ac:spMkLst>
        </pc:spChg>
        <pc:spChg chg="add mod">
          <ac:chgData name="Mihaila Mihaleva (2115109)" userId="S::2115109@student.uwtsd.ac.uk::1e0f469d-34f7-4bfa-9013-51ef45e2f897" providerId="AD" clId="Web-{3CD4DB44-0094-78A4-03CA-0D4D03C32115}" dt="2022-02-27T14:23:21.190" v="578" actId="20577"/>
          <ac:spMkLst>
            <pc:docMk/>
            <pc:sldMk cId="160095723" sldId="260"/>
            <ac:spMk id="6" creationId="{26C8D0D2-F355-449C-A44A-EC2B7A8DA8C9}"/>
          </ac:spMkLst>
        </pc:spChg>
        <pc:spChg chg="add">
          <ac:chgData name="Mihaila Mihaleva (2115109)" userId="S::2115109@student.uwtsd.ac.uk::1e0f469d-34f7-4bfa-9013-51ef45e2f897" providerId="AD" clId="Web-{3CD4DB44-0094-78A4-03CA-0D4D03C32115}" dt="2022-02-27T12:47:58.599" v="12"/>
          <ac:spMkLst>
            <pc:docMk/>
            <pc:sldMk cId="160095723" sldId="260"/>
            <ac:spMk id="8" creationId="{C8643778-7F6C-4E8D-84D1-D5CDB9928191}"/>
          </ac:spMkLst>
        </pc:spChg>
        <pc:spChg chg="add">
          <ac:chgData name="Mihaila Mihaleva (2115109)" userId="S::2115109@student.uwtsd.ac.uk::1e0f469d-34f7-4bfa-9013-51ef45e2f897" providerId="AD" clId="Web-{3CD4DB44-0094-78A4-03CA-0D4D03C32115}" dt="2022-02-27T12:47:58.599" v="12"/>
          <ac:spMkLst>
            <pc:docMk/>
            <pc:sldMk cId="160095723" sldId="260"/>
            <ac:spMk id="10" creationId="{1D22F88D-6907-48AF-B024-346E855E0D96}"/>
          </ac:spMkLst>
        </pc:spChg>
        <pc:grpChg chg="add">
          <ac:chgData name="Mihaila Mihaleva (2115109)" userId="S::2115109@student.uwtsd.ac.uk::1e0f469d-34f7-4bfa-9013-51ef45e2f897" providerId="AD" clId="Web-{3CD4DB44-0094-78A4-03CA-0D4D03C32115}" dt="2022-02-27T12:47:58.599" v="12"/>
          <ac:grpSpMkLst>
            <pc:docMk/>
            <pc:sldMk cId="160095723" sldId="260"/>
            <ac:grpSpMk id="12" creationId="{F3842748-48B5-4DD0-A06A-A31C74024A99}"/>
          </ac:grpSpMkLst>
        </pc:grpChg>
        <pc:picChg chg="add del mod ord">
          <ac:chgData name="Mihaila Mihaleva (2115109)" userId="S::2115109@student.uwtsd.ac.uk::1e0f469d-34f7-4bfa-9013-51ef45e2f897" providerId="AD" clId="Web-{3CD4DB44-0094-78A4-03CA-0D4D03C32115}" dt="2022-02-27T12:50:34.462" v="28"/>
          <ac:picMkLst>
            <pc:docMk/>
            <pc:sldMk cId="160095723" sldId="260"/>
            <ac:picMk id="4" creationId="{F8E002F4-7D80-4056-BEF8-406CE1CDAA26}"/>
          </ac:picMkLst>
        </pc:picChg>
        <pc:picChg chg="add del mod">
          <ac:chgData name="Mihaila Mihaleva (2115109)" userId="S::2115109@student.uwtsd.ac.uk::1e0f469d-34f7-4bfa-9013-51ef45e2f897" providerId="AD" clId="Web-{3CD4DB44-0094-78A4-03CA-0D4D03C32115}" dt="2022-02-27T12:56:57.785" v="64"/>
          <ac:picMkLst>
            <pc:docMk/>
            <pc:sldMk cId="160095723" sldId="260"/>
            <ac:picMk id="7" creationId="{4B72999F-EDDF-4BE4-9870-C44D5367D6F1}"/>
          </ac:picMkLst>
        </pc:picChg>
        <pc:picChg chg="add mod">
          <ac:chgData name="Mihaila Mihaleva (2115109)" userId="S::2115109@student.uwtsd.ac.uk::1e0f469d-34f7-4bfa-9013-51ef45e2f897" providerId="AD" clId="Web-{3CD4DB44-0094-78A4-03CA-0D4D03C32115}" dt="2022-02-27T14:23:10.550" v="567" actId="1076"/>
          <ac:picMkLst>
            <pc:docMk/>
            <pc:sldMk cId="160095723" sldId="260"/>
            <ac:picMk id="9" creationId="{F41FC22A-297B-4E28-AADE-1E50ED3CA8D5}"/>
          </ac:picMkLst>
        </pc:picChg>
        <pc:picChg chg="add mod">
          <ac:chgData name="Mihaila Mihaleva (2115109)" userId="S::2115109@student.uwtsd.ac.uk::1e0f469d-34f7-4bfa-9013-51ef45e2f897" providerId="AD" clId="Web-{3CD4DB44-0094-78A4-03CA-0D4D03C32115}" dt="2022-02-27T14:23:03.721" v="565" actId="1076"/>
          <ac:picMkLst>
            <pc:docMk/>
            <pc:sldMk cId="160095723" sldId="260"/>
            <ac:picMk id="11" creationId="{3AB3F89C-0DCB-4C92-97EE-BB795577F280}"/>
          </ac:picMkLst>
        </pc:picChg>
        <pc:picChg chg="add mod">
          <ac:chgData name="Mihaila Mihaleva (2115109)" userId="S::2115109@student.uwtsd.ac.uk::1e0f469d-34f7-4bfa-9013-51ef45e2f897" providerId="AD" clId="Web-{3CD4DB44-0094-78A4-03CA-0D4D03C32115}" dt="2022-02-27T14:23:07.237" v="566" actId="1076"/>
          <ac:picMkLst>
            <pc:docMk/>
            <pc:sldMk cId="160095723" sldId="260"/>
            <ac:picMk id="19" creationId="{83D29014-FAC9-4EC7-856B-F9DEB85BDE80}"/>
          </ac:picMkLst>
        </pc:picChg>
      </pc:sldChg>
      <pc:sldChg chg="addSp delSp modSp new mod setBg addAnim delAnim modAnim">
        <pc:chgData name="Mihaila Mihaleva (2115109)" userId="S::2115109@student.uwtsd.ac.uk::1e0f469d-34f7-4bfa-9013-51ef45e2f897" providerId="AD" clId="Web-{3CD4DB44-0094-78A4-03CA-0D4D03C32115}" dt="2022-02-27T14:24:52.646" v="579" actId="14100"/>
        <pc:sldMkLst>
          <pc:docMk/>
          <pc:sldMk cId="423799058" sldId="261"/>
        </pc:sldMkLst>
        <pc:spChg chg="mod">
          <ac:chgData name="Mihaila Mihaleva (2115109)" userId="S::2115109@student.uwtsd.ac.uk::1e0f469d-34f7-4bfa-9013-51ef45e2f897" providerId="AD" clId="Web-{3CD4DB44-0094-78A4-03CA-0D4D03C32115}" dt="2022-02-27T13:05:26.177" v="146" actId="1076"/>
          <ac:spMkLst>
            <pc:docMk/>
            <pc:sldMk cId="423799058" sldId="261"/>
            <ac:spMk id="2" creationId="{9B298627-7E29-4089-B987-A1DB9ED60214}"/>
          </ac:spMkLst>
        </pc:spChg>
        <pc:spChg chg="mod">
          <ac:chgData name="Mihaila Mihaleva (2115109)" userId="S::2115109@student.uwtsd.ac.uk::1e0f469d-34f7-4bfa-9013-51ef45e2f897" providerId="AD" clId="Web-{3CD4DB44-0094-78A4-03CA-0D4D03C32115}" dt="2022-02-27T13:41:03.796" v="317" actId="20577"/>
          <ac:spMkLst>
            <pc:docMk/>
            <pc:sldMk cId="423799058" sldId="261"/>
            <ac:spMk id="3" creationId="{760822A8-B539-4CF7-852C-88164A249673}"/>
          </ac:spMkLst>
        </pc:spChg>
        <pc:spChg chg="add del">
          <ac:chgData name="Mihaila Mihaleva (2115109)" userId="S::2115109@student.uwtsd.ac.uk::1e0f469d-34f7-4bfa-9013-51ef45e2f897" providerId="AD" clId="Web-{3CD4DB44-0094-78A4-03CA-0D4D03C32115}" dt="2022-02-27T13:07:18.451" v="152"/>
          <ac:spMkLst>
            <pc:docMk/>
            <pc:sldMk cId="423799058" sldId="261"/>
            <ac:spMk id="5" creationId="{920AD917-C6E7-412E-9062-CD4410EF1700}"/>
          </ac:spMkLst>
        </pc:spChg>
        <pc:spChg chg="add">
          <ac:chgData name="Mihaila Mihaleva (2115109)" userId="S::2115109@student.uwtsd.ac.uk::1e0f469d-34f7-4bfa-9013-51ef45e2f897" providerId="AD" clId="Web-{3CD4DB44-0094-78A4-03CA-0D4D03C32115}" dt="2022-02-27T13:04:59.785" v="137"/>
          <ac:spMkLst>
            <pc:docMk/>
            <pc:sldMk cId="423799058" sldId="261"/>
            <ac:spMk id="8" creationId="{C8643778-7F6C-4E8D-84D1-D5CDB9928191}"/>
          </ac:spMkLst>
        </pc:spChg>
        <pc:spChg chg="add">
          <ac:chgData name="Mihaila Mihaleva (2115109)" userId="S::2115109@student.uwtsd.ac.uk::1e0f469d-34f7-4bfa-9013-51ef45e2f897" providerId="AD" clId="Web-{3CD4DB44-0094-78A4-03CA-0D4D03C32115}" dt="2022-02-27T13:04:59.785" v="137"/>
          <ac:spMkLst>
            <pc:docMk/>
            <pc:sldMk cId="423799058" sldId="261"/>
            <ac:spMk id="10" creationId="{1D22F88D-6907-48AF-B024-346E855E0D96}"/>
          </ac:spMkLst>
        </pc:spChg>
        <pc:grpChg chg="add">
          <ac:chgData name="Mihaila Mihaleva (2115109)" userId="S::2115109@student.uwtsd.ac.uk::1e0f469d-34f7-4bfa-9013-51ef45e2f897" providerId="AD" clId="Web-{3CD4DB44-0094-78A4-03CA-0D4D03C32115}" dt="2022-02-27T13:04:59.785" v="137"/>
          <ac:grpSpMkLst>
            <pc:docMk/>
            <pc:sldMk cId="423799058" sldId="261"/>
            <ac:grpSpMk id="12" creationId="{F3842748-48B5-4DD0-A06A-A31C74024A99}"/>
          </ac:grpSpMkLst>
        </pc:grpChg>
        <pc:picChg chg="add del mod">
          <ac:chgData name="Mihaila Mihaleva (2115109)" userId="S::2115109@student.uwtsd.ac.uk::1e0f469d-34f7-4bfa-9013-51ef45e2f897" providerId="AD" clId="Web-{3CD4DB44-0094-78A4-03CA-0D4D03C32115}" dt="2022-02-27T13:11:35.645" v="194"/>
          <ac:picMkLst>
            <pc:docMk/>
            <pc:sldMk cId="423799058" sldId="261"/>
            <ac:picMk id="4" creationId="{0995CDA5-80D3-44F5-9868-9A4089012107}"/>
          </ac:picMkLst>
        </pc:picChg>
        <pc:picChg chg="add mod">
          <ac:chgData name="Mihaila Mihaleva (2115109)" userId="S::2115109@student.uwtsd.ac.uk::1e0f469d-34f7-4bfa-9013-51ef45e2f897" providerId="AD" clId="Web-{3CD4DB44-0094-78A4-03CA-0D4D03C32115}" dt="2022-02-27T14:24:52.646" v="579" actId="14100"/>
          <ac:picMkLst>
            <pc:docMk/>
            <pc:sldMk cId="423799058" sldId="261"/>
            <ac:picMk id="6" creationId="{38B3B720-F978-487D-BE02-EC132DB3A7A2}"/>
          </ac:picMkLst>
        </pc:picChg>
      </pc:sldChg>
      <pc:sldChg chg="addSp modSp new mod setBg">
        <pc:chgData name="Mihaila Mihaleva (2115109)" userId="S::2115109@student.uwtsd.ac.uk::1e0f469d-34f7-4bfa-9013-51ef45e2f897" providerId="AD" clId="Web-{3CD4DB44-0094-78A4-03CA-0D4D03C32115}" dt="2022-02-27T14:29:30.778" v="636" actId="14100"/>
        <pc:sldMkLst>
          <pc:docMk/>
          <pc:sldMk cId="2893082802" sldId="262"/>
        </pc:sldMkLst>
        <pc:spChg chg="mod">
          <ac:chgData name="Mihaila Mihaleva (2115109)" userId="S::2115109@student.uwtsd.ac.uk::1e0f469d-34f7-4bfa-9013-51ef45e2f897" providerId="AD" clId="Web-{3CD4DB44-0094-78A4-03CA-0D4D03C32115}" dt="2022-02-27T13:28:24.776" v="250" actId="14100"/>
          <ac:spMkLst>
            <pc:docMk/>
            <pc:sldMk cId="2893082802" sldId="262"/>
            <ac:spMk id="2" creationId="{65A3F880-B09B-4AD2-975A-454AE2ABC446}"/>
          </ac:spMkLst>
        </pc:spChg>
        <pc:spChg chg="mod">
          <ac:chgData name="Mihaila Mihaleva (2115109)" userId="S::2115109@student.uwtsd.ac.uk::1e0f469d-34f7-4bfa-9013-51ef45e2f897" providerId="AD" clId="Web-{3CD4DB44-0094-78A4-03CA-0D4D03C32115}" dt="2022-02-27T14:29:30.778" v="636" actId="14100"/>
          <ac:spMkLst>
            <pc:docMk/>
            <pc:sldMk cId="2893082802" sldId="262"/>
            <ac:spMk id="3" creationId="{B579C498-3522-4272-9629-47404C16067E}"/>
          </ac:spMkLst>
        </pc:spChg>
        <pc:spChg chg="add">
          <ac:chgData name="Mihaila Mihaleva (2115109)" userId="S::2115109@student.uwtsd.ac.uk::1e0f469d-34f7-4bfa-9013-51ef45e2f897" providerId="AD" clId="Web-{3CD4DB44-0094-78A4-03CA-0D4D03C32115}" dt="2022-02-27T13:28:03.432" v="240"/>
          <ac:spMkLst>
            <pc:docMk/>
            <pc:sldMk cId="2893082802" sldId="262"/>
            <ac:spMk id="8" creationId="{C8643778-7F6C-4E8D-84D1-D5CDB9928191}"/>
          </ac:spMkLst>
        </pc:spChg>
        <pc:spChg chg="add">
          <ac:chgData name="Mihaila Mihaleva (2115109)" userId="S::2115109@student.uwtsd.ac.uk::1e0f469d-34f7-4bfa-9013-51ef45e2f897" providerId="AD" clId="Web-{3CD4DB44-0094-78A4-03CA-0D4D03C32115}" dt="2022-02-27T13:28:03.432" v="240"/>
          <ac:spMkLst>
            <pc:docMk/>
            <pc:sldMk cId="2893082802" sldId="262"/>
            <ac:spMk id="10" creationId="{1D22F88D-6907-48AF-B024-346E855E0D96}"/>
          </ac:spMkLst>
        </pc:spChg>
        <pc:grpChg chg="add">
          <ac:chgData name="Mihaila Mihaleva (2115109)" userId="S::2115109@student.uwtsd.ac.uk::1e0f469d-34f7-4bfa-9013-51ef45e2f897" providerId="AD" clId="Web-{3CD4DB44-0094-78A4-03CA-0D4D03C32115}" dt="2022-02-27T13:28:03.432" v="240"/>
          <ac:grpSpMkLst>
            <pc:docMk/>
            <pc:sldMk cId="2893082802" sldId="262"/>
            <ac:grpSpMk id="12" creationId="{F3842748-48B5-4DD0-A06A-A31C74024A99}"/>
          </ac:grpSpMkLst>
        </pc:grpChg>
      </pc:sldChg>
      <pc:sldChg chg="addSp modSp new mod setBg">
        <pc:chgData name="Mihaila Mihaleva (2115109)" userId="S::2115109@student.uwtsd.ac.uk::1e0f469d-34f7-4bfa-9013-51ef45e2f897" providerId="AD" clId="Web-{3CD4DB44-0094-78A4-03CA-0D4D03C32115}" dt="2022-02-27T14:17:44.838" v="487" actId="14100"/>
        <pc:sldMkLst>
          <pc:docMk/>
          <pc:sldMk cId="2028526767" sldId="263"/>
        </pc:sldMkLst>
        <pc:spChg chg="mod">
          <ac:chgData name="Mihaila Mihaleva (2115109)" userId="S::2115109@student.uwtsd.ac.uk::1e0f469d-34f7-4bfa-9013-51ef45e2f897" providerId="AD" clId="Web-{3CD4DB44-0094-78A4-03CA-0D4D03C32115}" dt="2022-02-27T14:04:02.301" v="473" actId="20577"/>
          <ac:spMkLst>
            <pc:docMk/>
            <pc:sldMk cId="2028526767" sldId="263"/>
            <ac:spMk id="2" creationId="{68B5EA01-85D0-4F9E-BCED-8243D86D8039}"/>
          </ac:spMkLst>
        </pc:spChg>
        <pc:spChg chg="mod">
          <ac:chgData name="Mihaila Mihaleva (2115109)" userId="S::2115109@student.uwtsd.ac.uk::1e0f469d-34f7-4bfa-9013-51ef45e2f897" providerId="AD" clId="Web-{3CD4DB44-0094-78A4-03CA-0D4D03C32115}" dt="2022-02-27T14:17:44.838" v="487" actId="14100"/>
          <ac:spMkLst>
            <pc:docMk/>
            <pc:sldMk cId="2028526767" sldId="263"/>
            <ac:spMk id="3" creationId="{8BD24B21-6F9C-443A-A884-5EDED18A7ABA}"/>
          </ac:spMkLst>
        </pc:spChg>
        <pc:spChg chg="add">
          <ac:chgData name="Mihaila Mihaleva (2115109)" userId="S::2115109@student.uwtsd.ac.uk::1e0f469d-34f7-4bfa-9013-51ef45e2f897" providerId="AD" clId="Web-{3CD4DB44-0094-78A4-03CA-0D4D03C32115}" dt="2022-02-27T14:03:02.690" v="460"/>
          <ac:spMkLst>
            <pc:docMk/>
            <pc:sldMk cId="2028526767" sldId="263"/>
            <ac:spMk id="8" creationId="{C8643778-7F6C-4E8D-84D1-D5CDB9928191}"/>
          </ac:spMkLst>
        </pc:spChg>
        <pc:spChg chg="add">
          <ac:chgData name="Mihaila Mihaleva (2115109)" userId="S::2115109@student.uwtsd.ac.uk::1e0f469d-34f7-4bfa-9013-51ef45e2f897" providerId="AD" clId="Web-{3CD4DB44-0094-78A4-03CA-0D4D03C32115}" dt="2022-02-27T14:03:02.690" v="460"/>
          <ac:spMkLst>
            <pc:docMk/>
            <pc:sldMk cId="2028526767" sldId="263"/>
            <ac:spMk id="10" creationId="{1D22F88D-6907-48AF-B024-346E855E0D96}"/>
          </ac:spMkLst>
        </pc:spChg>
        <pc:grpChg chg="add">
          <ac:chgData name="Mihaila Mihaleva (2115109)" userId="S::2115109@student.uwtsd.ac.uk::1e0f469d-34f7-4bfa-9013-51ef45e2f897" providerId="AD" clId="Web-{3CD4DB44-0094-78A4-03CA-0D4D03C32115}" dt="2022-02-27T14:03:02.690" v="460"/>
          <ac:grpSpMkLst>
            <pc:docMk/>
            <pc:sldMk cId="2028526767" sldId="263"/>
            <ac:grpSpMk id="12" creationId="{F3842748-48B5-4DD0-A06A-A31C74024A99}"/>
          </ac:grpSpMkLst>
        </pc:grpChg>
      </pc:sldChg>
      <pc:sldChg chg="addSp modSp new mod setBg">
        <pc:chgData name="Mihaila Mihaleva (2115109)" userId="S::2115109@student.uwtsd.ac.uk::1e0f469d-34f7-4bfa-9013-51ef45e2f897" providerId="AD" clId="Web-{3CD4DB44-0094-78A4-03CA-0D4D03C32115}" dt="2022-02-27T14:05:27.506" v="483" actId="20577"/>
        <pc:sldMkLst>
          <pc:docMk/>
          <pc:sldMk cId="1780158419" sldId="264"/>
        </pc:sldMkLst>
        <pc:spChg chg="mod">
          <ac:chgData name="Mihaila Mihaleva (2115109)" userId="S::2115109@student.uwtsd.ac.uk::1e0f469d-34f7-4bfa-9013-51ef45e2f897" providerId="AD" clId="Web-{3CD4DB44-0094-78A4-03CA-0D4D03C32115}" dt="2022-02-27T14:05:27.506" v="483" actId="20577"/>
          <ac:spMkLst>
            <pc:docMk/>
            <pc:sldMk cId="1780158419" sldId="264"/>
            <ac:spMk id="2" creationId="{D794F495-AA4C-4928-A1D1-8F3D0B4AFA9B}"/>
          </ac:spMkLst>
        </pc:spChg>
        <pc:spChg chg="mod">
          <ac:chgData name="Mihaila Mihaleva (2115109)" userId="S::2115109@student.uwtsd.ac.uk::1e0f469d-34f7-4bfa-9013-51ef45e2f897" providerId="AD" clId="Web-{3CD4DB44-0094-78A4-03CA-0D4D03C32115}" dt="2022-02-27T14:04:06.004" v="475"/>
          <ac:spMkLst>
            <pc:docMk/>
            <pc:sldMk cId="1780158419" sldId="264"/>
            <ac:spMk id="3" creationId="{85CACDCC-73DB-42FC-A72C-F779DAE859F8}"/>
          </ac:spMkLst>
        </pc:spChg>
        <pc:spChg chg="add">
          <ac:chgData name="Mihaila Mihaleva (2115109)" userId="S::2115109@student.uwtsd.ac.uk::1e0f469d-34f7-4bfa-9013-51ef45e2f897" providerId="AD" clId="Web-{3CD4DB44-0094-78A4-03CA-0D4D03C32115}" dt="2022-02-27T14:04:06.004" v="475"/>
          <ac:spMkLst>
            <pc:docMk/>
            <pc:sldMk cId="1780158419" sldId="264"/>
            <ac:spMk id="8" creationId="{C8643778-7F6C-4E8D-84D1-D5CDB9928191}"/>
          </ac:spMkLst>
        </pc:spChg>
        <pc:spChg chg="add">
          <ac:chgData name="Mihaila Mihaleva (2115109)" userId="S::2115109@student.uwtsd.ac.uk::1e0f469d-34f7-4bfa-9013-51ef45e2f897" providerId="AD" clId="Web-{3CD4DB44-0094-78A4-03CA-0D4D03C32115}" dt="2022-02-27T14:04:06.004" v="475"/>
          <ac:spMkLst>
            <pc:docMk/>
            <pc:sldMk cId="1780158419" sldId="264"/>
            <ac:spMk id="10" creationId="{1D22F88D-6907-48AF-B024-346E855E0D96}"/>
          </ac:spMkLst>
        </pc:spChg>
        <pc:grpChg chg="add">
          <ac:chgData name="Mihaila Mihaleva (2115109)" userId="S::2115109@student.uwtsd.ac.uk::1e0f469d-34f7-4bfa-9013-51ef45e2f897" providerId="AD" clId="Web-{3CD4DB44-0094-78A4-03CA-0D4D03C32115}" dt="2022-02-27T14:04:06.004" v="475"/>
          <ac:grpSpMkLst>
            <pc:docMk/>
            <pc:sldMk cId="1780158419" sldId="264"/>
            <ac:grpSpMk id="12" creationId="{F3842748-48B5-4DD0-A06A-A31C74024A99}"/>
          </ac:grpSpMkLst>
        </pc:grpChg>
      </pc:sldChg>
    </pc:docChg>
  </pc:docChgLst>
  <pc:docChgLst>
    <pc:chgData name="Mihaila Mihaleva (2115109)" userId="S::2115109@student.uwtsd.ac.uk::1e0f469d-34f7-4bfa-9013-51ef45e2f897" providerId="AD" clId="Web-{87EA3054-7355-8C74-8670-73546AD5DF23}"/>
    <pc:docChg chg="addSld delSld modSld sldOrd">
      <pc:chgData name="Mihaila Mihaleva (2115109)" userId="S::2115109@student.uwtsd.ac.uk::1e0f469d-34f7-4bfa-9013-51ef45e2f897" providerId="AD" clId="Web-{87EA3054-7355-8C74-8670-73546AD5DF23}" dt="2022-03-03T01:28:13.557" v="990"/>
      <pc:docMkLst>
        <pc:docMk/>
      </pc:docMkLst>
      <pc:sldChg chg="addSp delSp modSp">
        <pc:chgData name="Mihaila Mihaleva (2115109)" userId="S::2115109@student.uwtsd.ac.uk::1e0f469d-34f7-4bfa-9013-51ef45e2f897" providerId="AD" clId="Web-{87EA3054-7355-8C74-8670-73546AD5DF23}" dt="2022-03-03T00:33:06.380" v="524"/>
        <pc:sldMkLst>
          <pc:docMk/>
          <pc:sldMk cId="755155887" sldId="258"/>
        </pc:sldMkLst>
        <pc:spChg chg="del mod">
          <ac:chgData name="Mihaila Mihaleva (2115109)" userId="S::2115109@student.uwtsd.ac.uk::1e0f469d-34f7-4bfa-9013-51ef45e2f897" providerId="AD" clId="Web-{87EA3054-7355-8C74-8670-73546AD5DF23}" dt="2022-03-03T00:23:04.413" v="298"/>
          <ac:spMkLst>
            <pc:docMk/>
            <pc:sldMk cId="755155887" sldId="258"/>
            <ac:spMk id="3" creationId="{562E0F93-3F0B-47F0-A2A0-6F7114D04318}"/>
          </ac:spMkLst>
        </pc:spChg>
        <pc:spChg chg="add mod">
          <ac:chgData name="Mihaila Mihaleva (2115109)" userId="S::2115109@student.uwtsd.ac.uk::1e0f469d-34f7-4bfa-9013-51ef45e2f897" providerId="AD" clId="Web-{87EA3054-7355-8C74-8670-73546AD5DF23}" dt="2022-03-03T00:33:06.380" v="524"/>
          <ac:spMkLst>
            <pc:docMk/>
            <pc:sldMk cId="755155887" sldId="258"/>
            <ac:spMk id="5" creationId="{0BCB53D6-88D2-4E56-A160-80D6A1039BE2}"/>
          </ac:spMkLst>
        </pc:spChg>
      </pc:sldChg>
      <pc:sldChg chg="modSp">
        <pc:chgData name="Mihaila Mihaleva (2115109)" userId="S::2115109@student.uwtsd.ac.uk::1e0f469d-34f7-4bfa-9013-51ef45e2f897" providerId="AD" clId="Web-{87EA3054-7355-8C74-8670-73546AD5DF23}" dt="2022-03-03T00:32:38.739" v="522"/>
        <pc:sldMkLst>
          <pc:docMk/>
          <pc:sldMk cId="1159395372" sldId="259"/>
        </pc:sldMkLst>
        <pc:spChg chg="mod">
          <ac:chgData name="Mihaila Mihaleva (2115109)" userId="S::2115109@student.uwtsd.ac.uk::1e0f469d-34f7-4bfa-9013-51ef45e2f897" providerId="AD" clId="Web-{87EA3054-7355-8C74-8670-73546AD5DF23}" dt="2022-03-03T00:32:38.739" v="522"/>
          <ac:spMkLst>
            <pc:docMk/>
            <pc:sldMk cId="1159395372" sldId="259"/>
            <ac:spMk id="47" creationId="{5554F687-586E-4EDD-B064-C9E147CA3206}"/>
          </ac:spMkLst>
        </pc:spChg>
      </pc:sldChg>
      <pc:sldChg chg="modSp">
        <pc:chgData name="Mihaila Mihaleva (2115109)" userId="S::2115109@student.uwtsd.ac.uk::1e0f469d-34f7-4bfa-9013-51ef45e2f897" providerId="AD" clId="Web-{87EA3054-7355-8C74-8670-73546AD5DF23}" dt="2022-03-03T00:03:48.628" v="5"/>
        <pc:sldMkLst>
          <pc:docMk/>
          <pc:sldMk cId="160095723" sldId="260"/>
        </pc:sldMkLst>
        <pc:spChg chg="mod">
          <ac:chgData name="Mihaila Mihaleva (2115109)" userId="S::2115109@student.uwtsd.ac.uk::1e0f469d-34f7-4bfa-9013-51ef45e2f897" providerId="AD" clId="Web-{87EA3054-7355-8C74-8670-73546AD5DF23}" dt="2022-03-03T00:03:48.628" v="5"/>
          <ac:spMkLst>
            <pc:docMk/>
            <pc:sldMk cId="160095723" sldId="260"/>
            <ac:spMk id="6" creationId="{26C8D0D2-F355-449C-A44A-EC2B7A8DA8C9}"/>
          </ac:spMkLst>
        </pc:spChg>
      </pc:sldChg>
      <pc:sldChg chg="modSp">
        <pc:chgData name="Mihaila Mihaleva (2115109)" userId="S::2115109@student.uwtsd.ac.uk::1e0f469d-34f7-4bfa-9013-51ef45e2f897" providerId="AD" clId="Web-{87EA3054-7355-8C74-8670-73546AD5DF23}" dt="2022-03-03T00:48:06.390" v="663" actId="1076"/>
        <pc:sldMkLst>
          <pc:docMk/>
          <pc:sldMk cId="423799058" sldId="261"/>
        </pc:sldMkLst>
        <pc:spChg chg="mod">
          <ac:chgData name="Mihaila Mihaleva (2115109)" userId="S::2115109@student.uwtsd.ac.uk::1e0f469d-34f7-4bfa-9013-51ef45e2f897" providerId="AD" clId="Web-{87EA3054-7355-8C74-8670-73546AD5DF23}" dt="2022-03-03T00:48:00.109" v="662" actId="14100"/>
          <ac:spMkLst>
            <pc:docMk/>
            <pc:sldMk cId="423799058" sldId="261"/>
            <ac:spMk id="3" creationId="{760822A8-B539-4CF7-852C-88164A249673}"/>
          </ac:spMkLst>
        </pc:spChg>
        <pc:picChg chg="mod">
          <ac:chgData name="Mihaila Mihaleva (2115109)" userId="S::2115109@student.uwtsd.ac.uk::1e0f469d-34f7-4bfa-9013-51ef45e2f897" providerId="AD" clId="Web-{87EA3054-7355-8C74-8670-73546AD5DF23}" dt="2022-03-03T00:48:06.390" v="663" actId="1076"/>
          <ac:picMkLst>
            <pc:docMk/>
            <pc:sldMk cId="423799058" sldId="261"/>
            <ac:picMk id="6" creationId="{38B3B720-F978-487D-BE02-EC132DB3A7A2}"/>
          </ac:picMkLst>
        </pc:picChg>
      </pc:sldChg>
      <pc:sldChg chg="modSp">
        <pc:chgData name="Mihaila Mihaleva (2115109)" userId="S::2115109@student.uwtsd.ac.uk::1e0f469d-34f7-4bfa-9013-51ef45e2f897" providerId="AD" clId="Web-{87EA3054-7355-8C74-8670-73546AD5DF23}" dt="2022-03-03T00:03:09.190" v="3"/>
        <pc:sldMkLst>
          <pc:docMk/>
          <pc:sldMk cId="2893082802" sldId="262"/>
        </pc:sldMkLst>
        <pc:spChg chg="mod">
          <ac:chgData name="Mihaila Mihaleva (2115109)" userId="S::2115109@student.uwtsd.ac.uk::1e0f469d-34f7-4bfa-9013-51ef45e2f897" providerId="AD" clId="Web-{87EA3054-7355-8C74-8670-73546AD5DF23}" dt="2022-03-03T00:03:09.190" v="3"/>
          <ac:spMkLst>
            <pc:docMk/>
            <pc:sldMk cId="2893082802" sldId="262"/>
            <ac:spMk id="4" creationId="{FBB340F3-CAD4-492A-A4F2-0A6DC48359B2}"/>
          </ac:spMkLst>
        </pc:spChg>
      </pc:sldChg>
      <pc:sldChg chg="addSp delSp modSp del mod setBg">
        <pc:chgData name="Mihaila Mihaleva (2115109)" userId="S::2115109@student.uwtsd.ac.uk::1e0f469d-34f7-4bfa-9013-51ef45e2f897" providerId="AD" clId="Web-{87EA3054-7355-8C74-8670-73546AD5DF23}" dt="2022-03-03T01:16:34.634" v="743"/>
        <pc:sldMkLst>
          <pc:docMk/>
          <pc:sldMk cId="2028526767" sldId="263"/>
        </pc:sldMkLst>
        <pc:spChg chg="mod">
          <ac:chgData name="Mihaila Mihaleva (2115109)" userId="S::2115109@student.uwtsd.ac.uk::1e0f469d-34f7-4bfa-9013-51ef45e2f897" providerId="AD" clId="Web-{87EA3054-7355-8C74-8670-73546AD5DF23}" dt="2022-03-03T01:15:55.101" v="742"/>
          <ac:spMkLst>
            <pc:docMk/>
            <pc:sldMk cId="2028526767" sldId="263"/>
            <ac:spMk id="2" creationId="{68B5EA01-85D0-4F9E-BCED-8243D86D8039}"/>
          </ac:spMkLst>
        </pc:spChg>
        <pc:spChg chg="del">
          <ac:chgData name="Mihaila Mihaleva (2115109)" userId="S::2115109@student.uwtsd.ac.uk::1e0f469d-34f7-4bfa-9013-51ef45e2f897" providerId="AD" clId="Web-{87EA3054-7355-8C74-8670-73546AD5DF23}" dt="2022-03-03T00:55:51.370" v="709"/>
          <ac:spMkLst>
            <pc:docMk/>
            <pc:sldMk cId="2028526767" sldId="263"/>
            <ac:spMk id="3" creationId="{8BD24B21-6F9C-443A-A884-5EDED18A7ABA}"/>
          </ac:spMkLst>
        </pc:spChg>
        <pc:spChg chg="add del mod">
          <ac:chgData name="Mihaila Mihaleva (2115109)" userId="S::2115109@student.uwtsd.ac.uk::1e0f469d-34f7-4bfa-9013-51ef45e2f897" providerId="AD" clId="Web-{87EA3054-7355-8C74-8670-73546AD5DF23}" dt="2022-03-03T01:07:47.027" v="712"/>
          <ac:spMkLst>
            <pc:docMk/>
            <pc:sldMk cId="2028526767" sldId="263"/>
            <ac:spMk id="6" creationId="{6FE72B00-F0C0-488C-9A07-BAED6C394131}"/>
          </ac:spMkLst>
        </pc:spChg>
        <pc:spChg chg="del">
          <ac:chgData name="Mihaila Mihaleva (2115109)" userId="S::2115109@student.uwtsd.ac.uk::1e0f469d-34f7-4bfa-9013-51ef45e2f897" providerId="AD" clId="Web-{87EA3054-7355-8C74-8670-73546AD5DF23}" dt="2022-03-03T01:15:55.101" v="742"/>
          <ac:spMkLst>
            <pc:docMk/>
            <pc:sldMk cId="2028526767" sldId="263"/>
            <ac:spMk id="8" creationId="{C8643778-7F6C-4E8D-84D1-D5CDB9928191}"/>
          </ac:spMkLst>
        </pc:spChg>
        <pc:spChg chg="del">
          <ac:chgData name="Mihaila Mihaleva (2115109)" userId="S::2115109@student.uwtsd.ac.uk::1e0f469d-34f7-4bfa-9013-51ef45e2f897" providerId="AD" clId="Web-{87EA3054-7355-8C74-8670-73546AD5DF23}" dt="2022-03-03T01:15:55.101" v="742"/>
          <ac:spMkLst>
            <pc:docMk/>
            <pc:sldMk cId="2028526767" sldId="263"/>
            <ac:spMk id="10" creationId="{1D22F88D-6907-48AF-B024-346E855E0D96}"/>
          </ac:spMkLst>
        </pc:spChg>
        <pc:spChg chg="add del mod">
          <ac:chgData name="Mihaila Mihaleva (2115109)" userId="S::2115109@student.uwtsd.ac.uk::1e0f469d-34f7-4bfa-9013-51ef45e2f897" providerId="AD" clId="Web-{87EA3054-7355-8C74-8670-73546AD5DF23}" dt="2022-03-03T01:10:09.765" v="721"/>
          <ac:spMkLst>
            <pc:docMk/>
            <pc:sldMk cId="2028526767" sldId="263"/>
            <ac:spMk id="11" creationId="{05828D15-EC09-44BE-9DBC-A51A453AB21C}"/>
          </ac:spMkLst>
        </pc:spChg>
        <pc:spChg chg="add del mod">
          <ac:chgData name="Mihaila Mihaleva (2115109)" userId="S::2115109@student.uwtsd.ac.uk::1e0f469d-34f7-4bfa-9013-51ef45e2f897" providerId="AD" clId="Web-{87EA3054-7355-8C74-8670-73546AD5DF23}" dt="2022-03-03T01:11:54.721" v="725"/>
          <ac:spMkLst>
            <pc:docMk/>
            <pc:sldMk cId="2028526767" sldId="263"/>
            <ac:spMk id="21" creationId="{803F3E23-7D9D-4039-8781-9594E8168E80}"/>
          </ac:spMkLst>
        </pc:spChg>
        <pc:spChg chg="add del mod">
          <ac:chgData name="Mihaila Mihaleva (2115109)" userId="S::2115109@student.uwtsd.ac.uk::1e0f469d-34f7-4bfa-9013-51ef45e2f897" providerId="AD" clId="Web-{87EA3054-7355-8C74-8670-73546AD5DF23}" dt="2022-03-03T01:13:08.207" v="728"/>
          <ac:spMkLst>
            <pc:docMk/>
            <pc:sldMk cId="2028526767" sldId="263"/>
            <ac:spMk id="24" creationId="{FFC8F1B9-1C03-42BF-8C7F-3FA5CD10BDA1}"/>
          </ac:spMkLst>
        </pc:spChg>
        <pc:spChg chg="add">
          <ac:chgData name="Mihaila Mihaleva (2115109)" userId="S::2115109@student.uwtsd.ac.uk::1e0f469d-34f7-4bfa-9013-51ef45e2f897" providerId="AD" clId="Web-{87EA3054-7355-8C74-8670-73546AD5DF23}" dt="2022-03-03T01:15:55.101" v="742"/>
          <ac:spMkLst>
            <pc:docMk/>
            <pc:sldMk cId="2028526767" sldId="263"/>
            <ac:spMk id="30" creationId="{A791E548-71E9-4E48-95EF-028C1F694C62}"/>
          </ac:spMkLst>
        </pc:spChg>
        <pc:spChg chg="add">
          <ac:chgData name="Mihaila Mihaleva (2115109)" userId="S::2115109@student.uwtsd.ac.uk::1e0f469d-34f7-4bfa-9013-51ef45e2f897" providerId="AD" clId="Web-{87EA3054-7355-8C74-8670-73546AD5DF23}" dt="2022-03-03T01:15:55.101" v="742"/>
          <ac:spMkLst>
            <pc:docMk/>
            <pc:sldMk cId="2028526767" sldId="263"/>
            <ac:spMk id="32" creationId="{AAB5649A-D799-4BE2-9913-FFD6F2B4EE71}"/>
          </ac:spMkLst>
        </pc:spChg>
        <pc:grpChg chg="del">
          <ac:chgData name="Mihaila Mihaleva (2115109)" userId="S::2115109@student.uwtsd.ac.uk::1e0f469d-34f7-4bfa-9013-51ef45e2f897" providerId="AD" clId="Web-{87EA3054-7355-8C74-8670-73546AD5DF23}" dt="2022-03-03T01:15:55.101" v="742"/>
          <ac:grpSpMkLst>
            <pc:docMk/>
            <pc:sldMk cId="2028526767" sldId="263"/>
            <ac:grpSpMk id="12" creationId="{F3842748-48B5-4DD0-A06A-A31C74024A99}"/>
          </ac:grpSpMkLst>
        </pc:grpChg>
        <pc:grpChg chg="add">
          <ac:chgData name="Mihaila Mihaleva (2115109)" userId="S::2115109@student.uwtsd.ac.uk::1e0f469d-34f7-4bfa-9013-51ef45e2f897" providerId="AD" clId="Web-{87EA3054-7355-8C74-8670-73546AD5DF23}" dt="2022-03-03T01:15:55.101" v="742"/>
          <ac:grpSpMkLst>
            <pc:docMk/>
            <pc:sldMk cId="2028526767" sldId="263"/>
            <ac:grpSpMk id="34" creationId="{2F723DE5-3668-495B-86B4-1F6867DD0043}"/>
          </ac:grpSpMkLst>
        </pc:grpChg>
        <pc:graphicFrameChg chg="add del mod ord modGraphic">
          <ac:chgData name="Mihaila Mihaleva (2115109)" userId="S::2115109@student.uwtsd.ac.uk::1e0f469d-34f7-4bfa-9013-51ef45e2f897" providerId="AD" clId="Web-{87EA3054-7355-8C74-8670-73546AD5DF23}" dt="2022-03-03T00:56:28.668" v="711"/>
          <ac:graphicFrameMkLst>
            <pc:docMk/>
            <pc:sldMk cId="2028526767" sldId="263"/>
            <ac:graphicFrameMk id="4" creationId="{39F8FC1C-268F-48C6-8516-765893905260}"/>
          </ac:graphicFrameMkLst>
        </pc:graphicFrameChg>
        <pc:graphicFrameChg chg="add del mod ord modGraphic">
          <ac:chgData name="Mihaila Mihaleva (2115109)" userId="S::2115109@student.uwtsd.ac.uk::1e0f469d-34f7-4bfa-9013-51ef45e2f897" providerId="AD" clId="Web-{87EA3054-7355-8C74-8670-73546AD5DF23}" dt="2022-03-03T01:09:34.186" v="720"/>
          <ac:graphicFrameMkLst>
            <pc:docMk/>
            <pc:sldMk cId="2028526767" sldId="263"/>
            <ac:graphicFrameMk id="7" creationId="{B341B0D6-1E42-4FE7-A089-B4BD5D2ECEE5}"/>
          </ac:graphicFrameMkLst>
        </pc:graphicFrameChg>
        <pc:graphicFrameChg chg="add del mod ord modGraphic">
          <ac:chgData name="Mihaila Mihaleva (2115109)" userId="S::2115109@student.uwtsd.ac.uk::1e0f469d-34f7-4bfa-9013-51ef45e2f897" providerId="AD" clId="Web-{87EA3054-7355-8C74-8670-73546AD5DF23}" dt="2022-03-03T01:11:11.314" v="724"/>
          <ac:graphicFrameMkLst>
            <pc:docMk/>
            <pc:sldMk cId="2028526767" sldId="263"/>
            <ac:graphicFrameMk id="19" creationId="{8F73E5A6-590D-41D5-A478-E66B27CA03A8}"/>
          </ac:graphicFrameMkLst>
        </pc:graphicFrameChg>
        <pc:graphicFrameChg chg="add del mod ord modGraphic">
          <ac:chgData name="Mihaila Mihaleva (2115109)" userId="S::2115109@student.uwtsd.ac.uk::1e0f469d-34f7-4bfa-9013-51ef45e2f897" providerId="AD" clId="Web-{87EA3054-7355-8C74-8670-73546AD5DF23}" dt="2022-03-03T01:12:50.410" v="727"/>
          <ac:graphicFrameMkLst>
            <pc:docMk/>
            <pc:sldMk cId="2028526767" sldId="263"/>
            <ac:graphicFrameMk id="22" creationId="{FBC6C9FD-933A-46A3-A246-8F29BA366FC6}"/>
          </ac:graphicFrameMkLst>
        </pc:graphicFrameChg>
        <pc:graphicFrameChg chg="add mod ord modGraphic">
          <ac:chgData name="Mihaila Mihaleva (2115109)" userId="S::2115109@student.uwtsd.ac.uk::1e0f469d-34f7-4bfa-9013-51ef45e2f897" providerId="AD" clId="Web-{87EA3054-7355-8C74-8670-73546AD5DF23}" dt="2022-03-03T01:15:55.101" v="742"/>
          <ac:graphicFrameMkLst>
            <pc:docMk/>
            <pc:sldMk cId="2028526767" sldId="263"/>
            <ac:graphicFrameMk id="25" creationId="{D7D78BCE-F661-4E45-9CE0-4FAED66252EF}"/>
          </ac:graphicFrameMkLst>
        </pc:graphicFrameChg>
      </pc:sldChg>
      <pc:sldChg chg="addSp modSp new mod ord setBg">
        <pc:chgData name="Mihaila Mihaleva (2115109)" userId="S::2115109@student.uwtsd.ac.uk::1e0f469d-34f7-4bfa-9013-51ef45e2f897" providerId="AD" clId="Web-{87EA3054-7355-8C74-8670-73546AD5DF23}" dt="2022-03-03T00:55:28.854" v="708" actId="20577"/>
        <pc:sldMkLst>
          <pc:docMk/>
          <pc:sldMk cId="34390225" sldId="265"/>
        </pc:sldMkLst>
        <pc:spChg chg="mod">
          <ac:chgData name="Mihaila Mihaleva (2115109)" userId="S::2115109@student.uwtsd.ac.uk::1e0f469d-34f7-4bfa-9013-51ef45e2f897" providerId="AD" clId="Web-{87EA3054-7355-8C74-8670-73546AD5DF23}" dt="2022-03-03T00:50:49.754" v="672" actId="20577"/>
          <ac:spMkLst>
            <pc:docMk/>
            <pc:sldMk cId="34390225" sldId="265"/>
            <ac:spMk id="2" creationId="{D41D2A82-A9E0-46A3-9440-64B39ED85A4E}"/>
          </ac:spMkLst>
        </pc:spChg>
        <pc:spChg chg="mod">
          <ac:chgData name="Mihaila Mihaleva (2115109)" userId="S::2115109@student.uwtsd.ac.uk::1e0f469d-34f7-4bfa-9013-51ef45e2f897" providerId="AD" clId="Web-{87EA3054-7355-8C74-8670-73546AD5DF23}" dt="2022-03-03T00:55:28.854" v="708" actId="20577"/>
          <ac:spMkLst>
            <pc:docMk/>
            <pc:sldMk cId="34390225" sldId="265"/>
            <ac:spMk id="3" creationId="{A9E16FB9-5645-49A0-9DA5-BED52A2295DA}"/>
          </ac:spMkLst>
        </pc:spChg>
        <pc:spChg chg="add">
          <ac:chgData name="Mihaila Mihaleva (2115109)" userId="S::2115109@student.uwtsd.ac.uk::1e0f469d-34f7-4bfa-9013-51ef45e2f897" providerId="AD" clId="Web-{87EA3054-7355-8C74-8670-73546AD5DF23}" dt="2022-03-03T00:50:36.441" v="667"/>
          <ac:spMkLst>
            <pc:docMk/>
            <pc:sldMk cId="34390225" sldId="265"/>
            <ac:spMk id="8" creationId="{C8643778-7F6C-4E8D-84D1-D5CDB9928191}"/>
          </ac:spMkLst>
        </pc:spChg>
        <pc:spChg chg="add">
          <ac:chgData name="Mihaila Mihaleva (2115109)" userId="S::2115109@student.uwtsd.ac.uk::1e0f469d-34f7-4bfa-9013-51ef45e2f897" providerId="AD" clId="Web-{87EA3054-7355-8C74-8670-73546AD5DF23}" dt="2022-03-03T00:50:36.441" v="667"/>
          <ac:spMkLst>
            <pc:docMk/>
            <pc:sldMk cId="34390225" sldId="265"/>
            <ac:spMk id="10" creationId="{1D22F88D-6907-48AF-B024-346E855E0D96}"/>
          </ac:spMkLst>
        </pc:spChg>
        <pc:grpChg chg="add">
          <ac:chgData name="Mihaila Mihaleva (2115109)" userId="S::2115109@student.uwtsd.ac.uk::1e0f469d-34f7-4bfa-9013-51ef45e2f897" providerId="AD" clId="Web-{87EA3054-7355-8C74-8670-73546AD5DF23}" dt="2022-03-03T00:50:36.441" v="667"/>
          <ac:grpSpMkLst>
            <pc:docMk/>
            <pc:sldMk cId="34390225" sldId="265"/>
            <ac:grpSpMk id="12" creationId="{F3842748-48B5-4DD0-A06A-A31C74024A99}"/>
          </ac:grpSpMkLst>
        </pc:grpChg>
      </pc:sldChg>
      <pc:sldChg chg="addSp modSp new del mod setBg">
        <pc:chgData name="Mihaila Mihaleva (2115109)" userId="S::2115109@student.uwtsd.ac.uk::1e0f469d-34f7-4bfa-9013-51ef45e2f897" providerId="AD" clId="Web-{87EA3054-7355-8C74-8670-73546AD5DF23}" dt="2022-03-03T00:49:58.752" v="664"/>
        <pc:sldMkLst>
          <pc:docMk/>
          <pc:sldMk cId="4061047878" sldId="265"/>
        </pc:sldMkLst>
        <pc:spChg chg="mod">
          <ac:chgData name="Mihaila Mihaleva (2115109)" userId="S::2115109@student.uwtsd.ac.uk::1e0f469d-34f7-4bfa-9013-51ef45e2f897" providerId="AD" clId="Web-{87EA3054-7355-8C74-8670-73546AD5DF23}" dt="2022-03-03T00:34:32.960" v="534" actId="20577"/>
          <ac:spMkLst>
            <pc:docMk/>
            <pc:sldMk cId="4061047878" sldId="265"/>
            <ac:spMk id="2" creationId="{4938F6FB-1346-4F54-9765-713C2B5CE46C}"/>
          </ac:spMkLst>
        </pc:spChg>
        <pc:spChg chg="mod">
          <ac:chgData name="Mihaila Mihaleva (2115109)" userId="S::2115109@student.uwtsd.ac.uk::1e0f469d-34f7-4bfa-9013-51ef45e2f897" providerId="AD" clId="Web-{87EA3054-7355-8C74-8670-73546AD5DF23}" dt="2022-03-03T00:33:48.865" v="526"/>
          <ac:spMkLst>
            <pc:docMk/>
            <pc:sldMk cId="4061047878" sldId="265"/>
            <ac:spMk id="3" creationId="{4A4FEEC0-C3E2-4432-82E3-3E8B05D8DD81}"/>
          </ac:spMkLst>
        </pc:spChg>
        <pc:spChg chg="add">
          <ac:chgData name="Mihaila Mihaleva (2115109)" userId="S::2115109@student.uwtsd.ac.uk::1e0f469d-34f7-4bfa-9013-51ef45e2f897" providerId="AD" clId="Web-{87EA3054-7355-8C74-8670-73546AD5DF23}" dt="2022-03-03T00:33:48.865" v="526"/>
          <ac:spMkLst>
            <pc:docMk/>
            <pc:sldMk cId="4061047878" sldId="265"/>
            <ac:spMk id="8" creationId="{C8643778-7F6C-4E8D-84D1-D5CDB9928191}"/>
          </ac:spMkLst>
        </pc:spChg>
        <pc:spChg chg="add">
          <ac:chgData name="Mihaila Mihaleva (2115109)" userId="S::2115109@student.uwtsd.ac.uk::1e0f469d-34f7-4bfa-9013-51ef45e2f897" providerId="AD" clId="Web-{87EA3054-7355-8C74-8670-73546AD5DF23}" dt="2022-03-03T00:33:48.865" v="526"/>
          <ac:spMkLst>
            <pc:docMk/>
            <pc:sldMk cId="4061047878" sldId="265"/>
            <ac:spMk id="10" creationId="{1D22F88D-6907-48AF-B024-346E855E0D96}"/>
          </ac:spMkLst>
        </pc:spChg>
        <pc:grpChg chg="add">
          <ac:chgData name="Mihaila Mihaleva (2115109)" userId="S::2115109@student.uwtsd.ac.uk::1e0f469d-34f7-4bfa-9013-51ef45e2f897" providerId="AD" clId="Web-{87EA3054-7355-8C74-8670-73546AD5DF23}" dt="2022-03-03T00:33:48.865" v="526"/>
          <ac:grpSpMkLst>
            <pc:docMk/>
            <pc:sldMk cId="4061047878" sldId="265"/>
            <ac:grpSpMk id="12" creationId="{F3842748-48B5-4DD0-A06A-A31C74024A99}"/>
          </ac:grpSpMkLst>
        </pc:grpChg>
      </pc:sldChg>
      <pc:sldChg chg="addSp delSp modSp new mod setBg">
        <pc:chgData name="Mihaila Mihaleva (2115109)" userId="S::2115109@student.uwtsd.ac.uk::1e0f469d-34f7-4bfa-9013-51ef45e2f897" providerId="AD" clId="Web-{87EA3054-7355-8C74-8670-73546AD5DF23}" dt="2022-03-03T01:28:13.557" v="990"/>
        <pc:sldMkLst>
          <pc:docMk/>
          <pc:sldMk cId="780347115" sldId="266"/>
        </pc:sldMkLst>
        <pc:spChg chg="mod">
          <ac:chgData name="Mihaila Mihaleva (2115109)" userId="S::2115109@student.uwtsd.ac.uk::1e0f469d-34f7-4bfa-9013-51ef45e2f897" providerId="AD" clId="Web-{87EA3054-7355-8C74-8670-73546AD5DF23}" dt="2022-03-03T01:17:25.119" v="753" actId="20577"/>
          <ac:spMkLst>
            <pc:docMk/>
            <pc:sldMk cId="780347115" sldId="266"/>
            <ac:spMk id="2" creationId="{F2FD07F9-6A08-430B-A163-08682EDBB193}"/>
          </ac:spMkLst>
        </pc:spChg>
        <pc:spChg chg="del mod">
          <ac:chgData name="Mihaila Mihaleva (2115109)" userId="S::2115109@student.uwtsd.ac.uk::1e0f469d-34f7-4bfa-9013-51ef45e2f897" providerId="AD" clId="Web-{87EA3054-7355-8C74-8670-73546AD5DF23}" dt="2022-03-03T01:17:58.589" v="754"/>
          <ac:spMkLst>
            <pc:docMk/>
            <pc:sldMk cId="780347115" sldId="266"/>
            <ac:spMk id="3" creationId="{FC2BBA09-A909-4C45-8A02-7BFC43753A3E}"/>
          </ac:spMkLst>
        </pc:spChg>
        <pc:spChg chg="add">
          <ac:chgData name="Mihaila Mihaleva (2115109)" userId="S::2115109@student.uwtsd.ac.uk::1e0f469d-34f7-4bfa-9013-51ef45e2f897" providerId="AD" clId="Web-{87EA3054-7355-8C74-8670-73546AD5DF23}" dt="2022-03-03T01:16:49.259" v="745"/>
          <ac:spMkLst>
            <pc:docMk/>
            <pc:sldMk cId="780347115" sldId="266"/>
            <ac:spMk id="8" creationId="{C8643778-7F6C-4E8D-84D1-D5CDB9928191}"/>
          </ac:spMkLst>
        </pc:spChg>
        <pc:spChg chg="add">
          <ac:chgData name="Mihaila Mihaleva (2115109)" userId="S::2115109@student.uwtsd.ac.uk::1e0f469d-34f7-4bfa-9013-51ef45e2f897" providerId="AD" clId="Web-{87EA3054-7355-8C74-8670-73546AD5DF23}" dt="2022-03-03T01:16:49.259" v="745"/>
          <ac:spMkLst>
            <pc:docMk/>
            <pc:sldMk cId="780347115" sldId="266"/>
            <ac:spMk id="10" creationId="{1D22F88D-6907-48AF-B024-346E855E0D96}"/>
          </ac:spMkLst>
        </pc:spChg>
        <pc:grpChg chg="add">
          <ac:chgData name="Mihaila Mihaleva (2115109)" userId="S::2115109@student.uwtsd.ac.uk::1e0f469d-34f7-4bfa-9013-51ef45e2f897" providerId="AD" clId="Web-{87EA3054-7355-8C74-8670-73546AD5DF23}" dt="2022-03-03T01:16:49.259" v="745"/>
          <ac:grpSpMkLst>
            <pc:docMk/>
            <pc:sldMk cId="780347115" sldId="266"/>
            <ac:grpSpMk id="12" creationId="{F3842748-48B5-4DD0-A06A-A31C74024A99}"/>
          </ac:grpSpMkLst>
        </pc:grpChg>
        <pc:graphicFrameChg chg="add mod ord modGraphic">
          <ac:chgData name="Mihaila Mihaleva (2115109)" userId="S::2115109@student.uwtsd.ac.uk::1e0f469d-34f7-4bfa-9013-51ef45e2f897" providerId="AD" clId="Web-{87EA3054-7355-8C74-8670-73546AD5DF23}" dt="2022-03-03T01:28:13.557" v="990"/>
          <ac:graphicFrameMkLst>
            <pc:docMk/>
            <pc:sldMk cId="780347115" sldId="266"/>
            <ac:graphicFrameMk id="4" creationId="{ADF35B29-207F-42A7-ADB7-6496CF96B511}"/>
          </ac:graphicFrameMkLst>
        </pc:graphicFrameChg>
        <pc:picChg chg="add del mod">
          <ac:chgData name="Mihaila Mihaleva (2115109)" userId="S::2115109@student.uwtsd.ac.uk::1e0f469d-34f7-4bfa-9013-51ef45e2f897" providerId="AD" clId="Web-{87EA3054-7355-8C74-8670-73546AD5DF23}" dt="2022-03-03T01:23:49.863" v="786"/>
          <ac:picMkLst>
            <pc:docMk/>
            <pc:sldMk cId="780347115" sldId="266"/>
            <ac:picMk id="5" creationId="{626A55F3-8509-47AF-8F59-1B3D2D716B28}"/>
          </ac:picMkLst>
        </pc:picChg>
        <pc:picChg chg="add del mod">
          <ac:chgData name="Mihaila Mihaleva (2115109)" userId="S::2115109@student.uwtsd.ac.uk::1e0f469d-34f7-4bfa-9013-51ef45e2f897" providerId="AD" clId="Web-{87EA3054-7355-8C74-8670-73546AD5DF23}" dt="2022-03-03T01:24:08.004" v="790"/>
          <ac:picMkLst>
            <pc:docMk/>
            <pc:sldMk cId="780347115" sldId="266"/>
            <ac:picMk id="6" creationId="{85E587A5-736E-4D57-8C8D-235BCCD9935A}"/>
          </ac:picMkLst>
        </pc:picChg>
      </pc:sldChg>
    </pc:docChg>
  </pc:docChgLst>
  <pc:docChgLst>
    <pc:chgData name="Mihaila Mihaleva (2115109)" userId="S::2115109@student.uwtsd.ac.uk::1e0f469d-34f7-4bfa-9013-51ef45e2f897" providerId="AD" clId="Web-{A9E943A1-E0D3-4CA9-34DE-E32DE05A5D33}"/>
    <pc:docChg chg="modSld">
      <pc:chgData name="Mihaila Mihaleva (2115109)" userId="S::2115109@student.uwtsd.ac.uk::1e0f469d-34f7-4bfa-9013-51ef45e2f897" providerId="AD" clId="Web-{A9E943A1-E0D3-4CA9-34DE-E32DE05A5D33}" dt="2022-03-02T21:33:06.221" v="450" actId="20577"/>
      <pc:docMkLst>
        <pc:docMk/>
      </pc:docMkLst>
      <pc:sldChg chg="modSp">
        <pc:chgData name="Mihaila Mihaleva (2115109)" userId="S::2115109@student.uwtsd.ac.uk::1e0f469d-34f7-4bfa-9013-51ef45e2f897" providerId="AD" clId="Web-{A9E943A1-E0D3-4CA9-34DE-E32DE05A5D33}" dt="2022-03-02T21:06:08.205" v="137" actId="20577"/>
        <pc:sldMkLst>
          <pc:docMk/>
          <pc:sldMk cId="1159395372" sldId="259"/>
        </pc:sldMkLst>
        <pc:spChg chg="mod">
          <ac:chgData name="Mihaila Mihaleva (2115109)" userId="S::2115109@student.uwtsd.ac.uk::1e0f469d-34f7-4bfa-9013-51ef45e2f897" providerId="AD" clId="Web-{A9E943A1-E0D3-4CA9-34DE-E32DE05A5D33}" dt="2022-03-02T21:06:08.205" v="137" actId="20577"/>
          <ac:spMkLst>
            <pc:docMk/>
            <pc:sldMk cId="1159395372" sldId="259"/>
            <ac:spMk id="47" creationId="{5554F687-586E-4EDD-B064-C9E147CA3206}"/>
          </ac:spMkLst>
        </pc:spChg>
      </pc:sldChg>
      <pc:sldChg chg="addSp delSp modSp">
        <pc:chgData name="Mihaila Mihaleva (2115109)" userId="S::2115109@student.uwtsd.ac.uk::1e0f469d-34f7-4bfa-9013-51ef45e2f897" providerId="AD" clId="Web-{A9E943A1-E0D3-4CA9-34DE-E32DE05A5D33}" dt="2022-03-02T21:33:06.221" v="450" actId="20577"/>
        <pc:sldMkLst>
          <pc:docMk/>
          <pc:sldMk cId="2893082802" sldId="262"/>
        </pc:sldMkLst>
        <pc:spChg chg="mod">
          <ac:chgData name="Mihaila Mihaleva (2115109)" userId="S::2115109@student.uwtsd.ac.uk::1e0f469d-34f7-4bfa-9013-51ef45e2f897" providerId="AD" clId="Web-{A9E943A1-E0D3-4CA9-34DE-E32DE05A5D33}" dt="2022-03-02T20:37:17.580" v="4" actId="14100"/>
          <ac:spMkLst>
            <pc:docMk/>
            <pc:sldMk cId="2893082802" sldId="262"/>
            <ac:spMk id="3" creationId="{B579C498-3522-4272-9629-47404C16067E}"/>
          </ac:spMkLst>
        </pc:spChg>
        <pc:spChg chg="add mod">
          <ac:chgData name="Mihaila Mihaleva (2115109)" userId="S::2115109@student.uwtsd.ac.uk::1e0f469d-34f7-4bfa-9013-51ef45e2f897" providerId="AD" clId="Web-{A9E943A1-E0D3-4CA9-34DE-E32DE05A5D33}" dt="2022-03-02T21:33:06.221" v="450" actId="20577"/>
          <ac:spMkLst>
            <pc:docMk/>
            <pc:sldMk cId="2893082802" sldId="262"/>
            <ac:spMk id="4" creationId="{FBB340F3-CAD4-492A-A4F2-0A6DC48359B2}"/>
          </ac:spMkLst>
        </pc:spChg>
        <pc:spChg chg="add del">
          <ac:chgData name="Mihaila Mihaleva (2115109)" userId="S::2115109@student.uwtsd.ac.uk::1e0f469d-34f7-4bfa-9013-51ef45e2f897" providerId="AD" clId="Web-{A9E943A1-E0D3-4CA9-34DE-E32DE05A5D33}" dt="2022-03-02T21:04:45.938" v="126"/>
          <ac:spMkLst>
            <pc:docMk/>
            <pc:sldMk cId="2893082802" sldId="262"/>
            <ac:spMk id="5" creationId="{87F7EADB-219A-4AF6-BD30-ED420D356A46}"/>
          </ac:spMkLst>
        </pc:spChg>
      </pc:sldChg>
    </pc:docChg>
  </pc:docChgLst>
  <pc:docChgLst>
    <pc:chgData name="Mihaila Mihaleva (2115109)" userId="S::2115109@student.uwtsd.ac.uk::1e0f469d-34f7-4bfa-9013-51ef45e2f897" providerId="AD" clId="Web-{0393825B-889B-48E6-A386-A0CBCF29A6F1}"/>
    <pc:docChg chg="addSld modSld addMainMaster delMainMaster">
      <pc:chgData name="Mihaila Mihaleva (2115109)" userId="S::2115109@student.uwtsd.ac.uk::1e0f469d-34f7-4bfa-9013-51ef45e2f897" providerId="AD" clId="Web-{0393825B-889B-48E6-A386-A0CBCF29A6F1}" dt="2022-02-27T12:41:47.833" v="198" actId="20577"/>
      <pc:docMkLst>
        <pc:docMk/>
      </pc:docMkLst>
      <pc:sldChg chg="addSp delSp modSp mod setBg modClrScheme setClrOvrMap delDesignElem chgLayout">
        <pc:chgData name="Mihaila Mihaleva (2115109)" userId="S::2115109@student.uwtsd.ac.uk::1e0f469d-34f7-4bfa-9013-51ef45e2f897" providerId="AD" clId="Web-{0393825B-889B-48E6-A386-A0CBCF29A6F1}" dt="2022-02-27T12:34:15.254" v="141"/>
        <pc:sldMkLst>
          <pc:docMk/>
          <pc:sldMk cId="1748730107" sldId="256"/>
        </pc:sldMkLst>
        <pc:spChg chg="mod ord">
          <ac:chgData name="Mihaila Mihaleva (2115109)" userId="S::2115109@student.uwtsd.ac.uk::1e0f469d-34f7-4bfa-9013-51ef45e2f897" providerId="AD" clId="Web-{0393825B-889B-48E6-A386-A0CBCF29A6F1}" dt="2022-02-27T12:34:15.254" v="141"/>
          <ac:spMkLst>
            <pc:docMk/>
            <pc:sldMk cId="1748730107" sldId="256"/>
            <ac:spMk id="2" creationId="{00000000-0000-0000-0000-000000000000}"/>
          </ac:spMkLst>
        </pc:spChg>
        <pc:spChg chg="mod ord">
          <ac:chgData name="Mihaila Mihaleva (2115109)" userId="S::2115109@student.uwtsd.ac.uk::1e0f469d-34f7-4bfa-9013-51ef45e2f897" providerId="AD" clId="Web-{0393825B-889B-48E6-A386-A0CBCF29A6F1}" dt="2022-02-27T12:34:15.254" v="141"/>
          <ac:spMkLst>
            <pc:docMk/>
            <pc:sldMk cId="1748730107" sldId="256"/>
            <ac:spMk id="3" creationId="{00000000-0000-0000-0000-000000000000}"/>
          </ac:spMkLst>
        </pc:spChg>
        <pc:spChg chg="add del">
          <ac:chgData name="Mihaila Mihaleva (2115109)" userId="S::2115109@student.uwtsd.ac.uk::1e0f469d-34f7-4bfa-9013-51ef45e2f897" providerId="AD" clId="Web-{0393825B-889B-48E6-A386-A0CBCF29A6F1}" dt="2022-02-27T12:24:33.795" v="77"/>
          <ac:spMkLst>
            <pc:docMk/>
            <pc:sldMk cId="1748730107" sldId="256"/>
            <ac:spMk id="9" creationId="{E49CC64F-7275-4E33-961B-0C5CDC439875}"/>
          </ac:spMkLst>
        </pc:spChg>
        <pc:spChg chg="add del">
          <ac:chgData name="Mihaila Mihaleva (2115109)" userId="S::2115109@student.uwtsd.ac.uk::1e0f469d-34f7-4bfa-9013-51ef45e2f897" providerId="AD" clId="Web-{0393825B-889B-48E6-A386-A0CBCF29A6F1}" dt="2022-02-27T12:32:34.107" v="138"/>
          <ac:spMkLst>
            <pc:docMk/>
            <pc:sldMk cId="1748730107" sldId="256"/>
            <ac:spMk id="47" creationId="{63BAC6E0-ADAC-40FB-AF53-88FA5F83738C}"/>
          </ac:spMkLst>
        </pc:spChg>
        <pc:spChg chg="add del">
          <ac:chgData name="Mihaila Mihaleva (2115109)" userId="S::2115109@student.uwtsd.ac.uk::1e0f469d-34f7-4bfa-9013-51ef45e2f897" providerId="AD" clId="Web-{0393825B-889B-48E6-A386-A0CBCF29A6F1}" dt="2022-02-27T12:32:34.107" v="138"/>
          <ac:spMkLst>
            <pc:docMk/>
            <pc:sldMk cId="1748730107" sldId="256"/>
            <ac:spMk id="49" creationId="{107134A1-6E23-4417-8A0E-6B7013EE74C7}"/>
          </ac:spMkLst>
        </pc:spChg>
        <pc:spChg chg="add del">
          <ac:chgData name="Mihaila Mihaleva (2115109)" userId="S::2115109@student.uwtsd.ac.uk::1e0f469d-34f7-4bfa-9013-51ef45e2f897" providerId="AD" clId="Web-{0393825B-889B-48E6-A386-A0CBCF29A6F1}" dt="2022-02-27T12:32:34.107" v="138"/>
          <ac:spMkLst>
            <pc:docMk/>
            <pc:sldMk cId="1748730107" sldId="256"/>
            <ac:spMk id="84" creationId="{485F3864-E416-439F-893D-ADD4B8E84C6E}"/>
          </ac:spMkLst>
        </pc:spChg>
        <pc:spChg chg="add del">
          <ac:chgData name="Mihaila Mihaleva (2115109)" userId="S::2115109@student.uwtsd.ac.uk::1e0f469d-34f7-4bfa-9013-51ef45e2f897" providerId="AD" clId="Web-{0393825B-889B-48E6-A386-A0CBCF29A6F1}" dt="2022-02-27T12:34:11.082" v="140"/>
          <ac:spMkLst>
            <pc:docMk/>
            <pc:sldMk cId="1748730107" sldId="256"/>
            <ac:spMk id="89" creationId="{4E1EF4E8-5513-4BF5-BC41-04645281C672}"/>
          </ac:spMkLst>
        </pc:spChg>
        <pc:spChg chg="add del">
          <ac:chgData name="Mihaila Mihaleva (2115109)" userId="S::2115109@student.uwtsd.ac.uk::1e0f469d-34f7-4bfa-9013-51ef45e2f897" providerId="AD" clId="Web-{0393825B-889B-48E6-A386-A0CBCF29A6F1}" dt="2022-02-27T12:34:11.082" v="140"/>
          <ac:spMkLst>
            <pc:docMk/>
            <pc:sldMk cId="1748730107" sldId="256"/>
            <ac:spMk id="124" creationId="{445FE972-3FD1-42A0-917A-5FC226BB7D2A}"/>
          </ac:spMkLst>
        </pc:spChg>
        <pc:grpChg chg="add del">
          <ac:chgData name="Mihaila Mihaleva (2115109)" userId="S::2115109@student.uwtsd.ac.uk::1e0f469d-34f7-4bfa-9013-51ef45e2f897" providerId="AD" clId="Web-{0393825B-889B-48E6-A386-A0CBCF29A6F1}" dt="2022-02-27T12:32:34.107" v="138"/>
          <ac:grpSpMkLst>
            <pc:docMk/>
            <pc:sldMk cId="1748730107" sldId="256"/>
            <ac:grpSpMk id="14" creationId="{BDF0D99C-5D42-41C6-A50C-C4E2D6B2A36E}"/>
          </ac:grpSpMkLst>
        </pc:grpChg>
        <pc:grpChg chg="add del">
          <ac:chgData name="Mihaila Mihaleva (2115109)" userId="S::2115109@student.uwtsd.ac.uk::1e0f469d-34f7-4bfa-9013-51ef45e2f897" providerId="AD" clId="Web-{0393825B-889B-48E6-A386-A0CBCF29A6F1}" dt="2022-02-27T12:32:34.107" v="138"/>
          <ac:grpSpMkLst>
            <pc:docMk/>
            <pc:sldMk cId="1748730107" sldId="256"/>
            <ac:grpSpMk id="51" creationId="{48A25454-0DC9-46B6-B384-D91E12BADD78}"/>
          </ac:grpSpMkLst>
        </pc:grpChg>
        <pc:grpChg chg="add del">
          <ac:chgData name="Mihaila Mihaleva (2115109)" userId="S::2115109@student.uwtsd.ac.uk::1e0f469d-34f7-4bfa-9013-51ef45e2f897" providerId="AD" clId="Web-{0393825B-889B-48E6-A386-A0CBCF29A6F1}" dt="2022-02-27T12:34:11.082" v="140"/>
          <ac:grpSpMkLst>
            <pc:docMk/>
            <pc:sldMk cId="1748730107" sldId="256"/>
            <ac:grpSpMk id="91" creationId="{961DD99F-F9BF-49DA-BC7B-42CD86858B9F}"/>
          </ac:grpSpMkLst>
        </pc:grpChg>
        <pc:picChg chg="add mod ord">
          <ac:chgData name="Mihaila Mihaleva (2115109)" userId="S::2115109@student.uwtsd.ac.uk::1e0f469d-34f7-4bfa-9013-51ef45e2f897" providerId="AD" clId="Web-{0393825B-889B-48E6-A386-A0CBCF29A6F1}" dt="2022-02-27T12:32:34.107" v="138"/>
          <ac:picMkLst>
            <pc:docMk/>
            <pc:sldMk cId="1748730107" sldId="256"/>
            <ac:picMk id="4" creationId="{22F36E6F-89DC-424A-A0EB-2BA28D15296F}"/>
          </ac:picMkLst>
        </pc:picChg>
      </pc:sldChg>
      <pc:sldChg chg="addSp delSp modSp new mod setBg modClrScheme setClrOvrMap delDesignElem modShow chgLayout">
        <pc:chgData name="Mihaila Mihaleva (2115109)" userId="S::2115109@student.uwtsd.ac.uk::1e0f469d-34f7-4bfa-9013-51ef45e2f897" providerId="AD" clId="Web-{0393825B-889B-48E6-A386-A0CBCF29A6F1}" dt="2022-02-27T12:34:58.054" v="150" actId="1076"/>
        <pc:sldMkLst>
          <pc:docMk/>
          <pc:sldMk cId="3677427284" sldId="257"/>
        </pc:sldMkLst>
        <pc:spChg chg="mod ord">
          <ac:chgData name="Mihaila Mihaleva (2115109)" userId="S::2115109@student.uwtsd.ac.uk::1e0f469d-34f7-4bfa-9013-51ef45e2f897" providerId="AD" clId="Web-{0393825B-889B-48E6-A386-A0CBCF29A6F1}" dt="2022-02-27T12:34:58.054" v="150" actId="1076"/>
          <ac:spMkLst>
            <pc:docMk/>
            <pc:sldMk cId="3677427284" sldId="257"/>
            <ac:spMk id="2" creationId="{2EA34466-BC4B-4313-8243-05578B8E1C07}"/>
          </ac:spMkLst>
        </pc:spChg>
        <pc:spChg chg="del">
          <ac:chgData name="Mihaila Mihaleva (2115109)" userId="S::2115109@student.uwtsd.ac.uk::1e0f469d-34f7-4bfa-9013-51ef45e2f897" providerId="AD" clId="Web-{0393825B-889B-48E6-A386-A0CBCF29A6F1}" dt="2022-02-27T12:32:11.512" v="137"/>
          <ac:spMkLst>
            <pc:docMk/>
            <pc:sldMk cId="3677427284" sldId="257"/>
            <ac:spMk id="3" creationId="{9FE5D625-C028-4A38-BF2D-32F9E22CEF25}"/>
          </ac:spMkLst>
        </pc:spChg>
        <pc:spChg chg="add">
          <ac:chgData name="Mihaila Mihaleva (2115109)" userId="S::2115109@student.uwtsd.ac.uk::1e0f469d-34f7-4bfa-9013-51ef45e2f897" providerId="AD" clId="Web-{0393825B-889B-48E6-A386-A0CBCF29A6F1}" dt="2022-02-27T12:34:21.520" v="142"/>
          <ac:spMkLst>
            <pc:docMk/>
            <pc:sldMk cId="3677427284" sldId="257"/>
            <ac:spMk id="15" creationId="{E5A92FE9-DB05-4D0D-AF5A-BE8664B9FFB4}"/>
          </ac:spMkLst>
        </pc:spChg>
        <pc:spChg chg="add del">
          <ac:chgData name="Mihaila Mihaleva (2115109)" userId="S::2115109@student.uwtsd.ac.uk::1e0f469d-34f7-4bfa-9013-51ef45e2f897" providerId="AD" clId="Web-{0393825B-889B-48E6-A386-A0CBCF29A6F1}" dt="2022-02-27T12:34:11.082" v="140"/>
          <ac:spMkLst>
            <pc:docMk/>
            <pc:sldMk cId="3677427284" sldId="257"/>
            <ac:spMk id="41" creationId="{2437C4A8-8E3A-4ADA-93B9-64737CE1ABB1}"/>
          </ac:spMkLst>
        </pc:spChg>
        <pc:spChg chg="add del">
          <ac:chgData name="Mihaila Mihaleva (2115109)" userId="S::2115109@student.uwtsd.ac.uk::1e0f469d-34f7-4bfa-9013-51ef45e2f897" providerId="AD" clId="Web-{0393825B-889B-48E6-A386-A0CBCF29A6F1}" dt="2022-02-27T12:34:11.082" v="140"/>
          <ac:spMkLst>
            <pc:docMk/>
            <pc:sldMk cId="3677427284" sldId="257"/>
            <ac:spMk id="43" creationId="{411BE1D3-B675-4947-B4E3-14B8DC93FB2C}"/>
          </ac:spMkLst>
        </pc:spChg>
        <pc:spChg chg="add del">
          <ac:chgData name="Mihaila Mihaleva (2115109)" userId="S::2115109@student.uwtsd.ac.uk::1e0f469d-34f7-4bfa-9013-51ef45e2f897" providerId="AD" clId="Web-{0393825B-889B-48E6-A386-A0CBCF29A6F1}" dt="2022-02-27T12:34:11.082" v="140"/>
          <ac:spMkLst>
            <pc:docMk/>
            <pc:sldMk cId="3677427284" sldId="257"/>
            <ac:spMk id="45" creationId="{B27DF924-CC1B-431A-A8F3-7FEBCA1AF9A5}"/>
          </ac:spMkLst>
        </pc:spChg>
        <pc:spChg chg="add del">
          <ac:chgData name="Mihaila Mihaleva (2115109)" userId="S::2115109@student.uwtsd.ac.uk::1e0f469d-34f7-4bfa-9013-51ef45e2f897" providerId="AD" clId="Web-{0393825B-889B-48E6-A386-A0CBCF29A6F1}" dt="2022-02-27T12:34:11.082" v="140"/>
          <ac:spMkLst>
            <pc:docMk/>
            <pc:sldMk cId="3677427284" sldId="257"/>
            <ac:spMk id="47" creationId="{D2D8651B-6FCC-49D7-B6F8-AF869E89F04C}"/>
          </ac:spMkLst>
        </pc:spChg>
        <pc:grpChg chg="add">
          <ac:chgData name="Mihaila Mihaleva (2115109)" userId="S::2115109@student.uwtsd.ac.uk::1e0f469d-34f7-4bfa-9013-51ef45e2f897" providerId="AD" clId="Web-{0393825B-889B-48E6-A386-A0CBCF29A6F1}" dt="2022-02-27T12:34:21.520" v="142"/>
          <ac:grpSpMkLst>
            <pc:docMk/>
            <pc:sldMk cId="3677427284" sldId="257"/>
            <ac:grpSpMk id="7" creationId="{E9D059B6-ADD8-488A-B346-63289E90D13F}"/>
          </ac:grpSpMkLst>
        </pc:grpChg>
        <pc:grpChg chg="add del">
          <ac:chgData name="Mihaila Mihaleva (2115109)" userId="S::2115109@student.uwtsd.ac.uk::1e0f469d-34f7-4bfa-9013-51ef45e2f897" providerId="AD" clId="Web-{0393825B-889B-48E6-A386-A0CBCF29A6F1}" dt="2022-02-27T12:34:11.082" v="140"/>
          <ac:grpSpMkLst>
            <pc:docMk/>
            <pc:sldMk cId="3677427284" sldId="257"/>
            <ac:grpSpMk id="8" creationId="{748618E9-EE2D-4864-9EEE-58939BD4FBBA}"/>
          </ac:grpSpMkLst>
        </pc:grpChg>
        <pc:grpChg chg="add">
          <ac:chgData name="Mihaila Mihaleva (2115109)" userId="S::2115109@student.uwtsd.ac.uk::1e0f469d-34f7-4bfa-9013-51ef45e2f897" providerId="AD" clId="Web-{0393825B-889B-48E6-A386-A0CBCF29A6F1}" dt="2022-02-27T12:34:21.520" v="142"/>
          <ac:grpSpMkLst>
            <pc:docMk/>
            <pc:sldMk cId="3677427284" sldId="257"/>
            <ac:grpSpMk id="17" creationId="{53D9B26A-5143-49A7-BA98-D871D5BD719A}"/>
          </ac:grpSpMkLst>
        </pc:grpChg>
        <pc:grpChg chg="add del">
          <ac:chgData name="Mihaila Mihaleva (2115109)" userId="S::2115109@student.uwtsd.ac.uk::1e0f469d-34f7-4bfa-9013-51ef45e2f897" providerId="AD" clId="Web-{0393825B-889B-48E6-A386-A0CBCF29A6F1}" dt="2022-02-27T12:34:11.082" v="140"/>
          <ac:grpSpMkLst>
            <pc:docMk/>
            <pc:sldMk cId="3677427284" sldId="257"/>
            <ac:grpSpMk id="49" creationId="{2C13C5A7-AC21-48FA-A06F-6A7F303BC3CD}"/>
          </ac:grpSpMkLst>
        </pc:grpChg>
      </pc:sldChg>
      <pc:sldChg chg="addSp modSp new mod setBg setClrOvrMap">
        <pc:chgData name="Mihaila Mihaleva (2115109)" userId="S::2115109@student.uwtsd.ac.uk::1e0f469d-34f7-4bfa-9013-51ef45e2f897" providerId="AD" clId="Web-{0393825B-889B-48E6-A386-A0CBCF29A6F1}" dt="2022-02-27T12:38:07.725" v="173" actId="1076"/>
        <pc:sldMkLst>
          <pc:docMk/>
          <pc:sldMk cId="755155887" sldId="258"/>
        </pc:sldMkLst>
        <pc:spChg chg="mod">
          <ac:chgData name="Mihaila Mihaleva (2115109)" userId="S::2115109@student.uwtsd.ac.uk::1e0f469d-34f7-4bfa-9013-51ef45e2f897" providerId="AD" clId="Web-{0393825B-889B-48E6-A386-A0CBCF29A6F1}" dt="2022-02-27T12:38:07.725" v="173" actId="1076"/>
          <ac:spMkLst>
            <pc:docMk/>
            <pc:sldMk cId="755155887" sldId="258"/>
            <ac:spMk id="2" creationId="{336D23DC-A201-4E5B-BCEF-A34B096B849C}"/>
          </ac:spMkLst>
        </pc:spChg>
        <pc:spChg chg="mod">
          <ac:chgData name="Mihaila Mihaleva (2115109)" userId="S::2115109@student.uwtsd.ac.uk::1e0f469d-34f7-4bfa-9013-51ef45e2f897" providerId="AD" clId="Web-{0393825B-889B-48E6-A386-A0CBCF29A6F1}" dt="2022-02-27T12:35:24.993" v="152"/>
          <ac:spMkLst>
            <pc:docMk/>
            <pc:sldMk cId="755155887" sldId="258"/>
            <ac:spMk id="3" creationId="{562E0F93-3F0B-47F0-A2A0-6F7114D04318}"/>
          </ac:spMkLst>
        </pc:spChg>
        <pc:spChg chg="add">
          <ac:chgData name="Mihaila Mihaleva (2115109)" userId="S::2115109@student.uwtsd.ac.uk::1e0f469d-34f7-4bfa-9013-51ef45e2f897" providerId="AD" clId="Web-{0393825B-889B-48E6-A386-A0CBCF29A6F1}" dt="2022-02-27T12:35:24.993" v="152"/>
          <ac:spMkLst>
            <pc:docMk/>
            <pc:sldMk cId="755155887" sldId="258"/>
            <ac:spMk id="8" creationId="{99CAC3B1-4879-424D-8F15-206277196159}"/>
          </ac:spMkLst>
        </pc:spChg>
        <pc:grpChg chg="add">
          <ac:chgData name="Mihaila Mihaleva (2115109)" userId="S::2115109@student.uwtsd.ac.uk::1e0f469d-34f7-4bfa-9013-51ef45e2f897" providerId="AD" clId="Web-{0393825B-889B-48E6-A386-A0CBCF29A6F1}" dt="2022-02-27T12:35:24.993" v="152"/>
          <ac:grpSpMkLst>
            <pc:docMk/>
            <pc:sldMk cId="755155887" sldId="258"/>
            <ac:grpSpMk id="10" creationId="{4B8492CB-DFBA-4A82-9778-F21493DA36C1}"/>
          </ac:grpSpMkLst>
        </pc:grpChg>
      </pc:sldChg>
      <pc:sldChg chg="addSp delSp modSp new mod setBg setClrOvrMap">
        <pc:chgData name="Mihaila Mihaleva (2115109)" userId="S::2115109@student.uwtsd.ac.uk::1e0f469d-34f7-4bfa-9013-51ef45e2f897" providerId="AD" clId="Web-{0393825B-889B-48E6-A386-A0CBCF29A6F1}" dt="2022-02-27T12:41:47.833" v="198" actId="20577"/>
        <pc:sldMkLst>
          <pc:docMk/>
          <pc:sldMk cId="1159395372" sldId="259"/>
        </pc:sldMkLst>
        <pc:spChg chg="mod">
          <ac:chgData name="Mihaila Mihaleva (2115109)" userId="S::2115109@student.uwtsd.ac.uk::1e0f469d-34f7-4bfa-9013-51ef45e2f897" providerId="AD" clId="Web-{0393825B-889B-48E6-A386-A0CBCF29A6F1}" dt="2022-02-27T12:41:35.848" v="196"/>
          <ac:spMkLst>
            <pc:docMk/>
            <pc:sldMk cId="1159395372" sldId="259"/>
            <ac:spMk id="2" creationId="{FF6A1AC9-A55C-407B-BC36-18D037D38F0E}"/>
          </ac:spMkLst>
        </pc:spChg>
        <pc:spChg chg="add del mod">
          <ac:chgData name="Mihaila Mihaleva (2115109)" userId="S::2115109@student.uwtsd.ac.uk::1e0f469d-34f7-4bfa-9013-51ef45e2f897" providerId="AD" clId="Web-{0393825B-889B-48E6-A386-A0CBCF29A6F1}" dt="2022-02-27T12:41:35.848" v="196"/>
          <ac:spMkLst>
            <pc:docMk/>
            <pc:sldMk cId="1159395372" sldId="259"/>
            <ac:spMk id="3" creationId="{5554F687-586E-4EDD-B064-C9E147CA3206}"/>
          </ac:spMkLst>
        </pc:spChg>
        <pc:spChg chg="add del">
          <ac:chgData name="Mihaila Mihaleva (2115109)" userId="S::2115109@student.uwtsd.ac.uk::1e0f469d-34f7-4bfa-9013-51ef45e2f897" providerId="AD" clId="Web-{0393825B-889B-48E6-A386-A0CBCF29A6F1}" dt="2022-02-27T12:41:35.848" v="196"/>
          <ac:spMkLst>
            <pc:docMk/>
            <pc:sldMk cId="1159395372" sldId="259"/>
            <ac:spMk id="8" creationId="{99CAC3B1-4879-424D-8F15-206277196159}"/>
          </ac:spMkLst>
        </pc:spChg>
        <pc:spChg chg="add del">
          <ac:chgData name="Mihaila Mihaleva (2115109)" userId="S::2115109@student.uwtsd.ac.uk::1e0f469d-34f7-4bfa-9013-51ef45e2f897" providerId="AD" clId="Web-{0393825B-889B-48E6-A386-A0CBCF29A6F1}" dt="2022-02-27T12:41:35.832" v="195"/>
          <ac:spMkLst>
            <pc:docMk/>
            <pc:sldMk cId="1159395372" sldId="259"/>
            <ac:spMk id="21" creationId="{99CAC3B1-4879-424D-8F15-206277196159}"/>
          </ac:spMkLst>
        </pc:spChg>
        <pc:spChg chg="add del">
          <ac:chgData name="Mihaila Mihaleva (2115109)" userId="S::2115109@student.uwtsd.ac.uk::1e0f469d-34f7-4bfa-9013-51ef45e2f897" providerId="AD" clId="Web-{0393825B-889B-48E6-A386-A0CBCF29A6F1}" dt="2022-02-27T12:41:19.706" v="193"/>
          <ac:spMkLst>
            <pc:docMk/>
            <pc:sldMk cId="1159395372" sldId="259"/>
            <ac:spMk id="30" creationId="{573F9D11-20BD-4755-B131-A5F531520EC5}"/>
          </ac:spMkLst>
        </pc:spChg>
        <pc:spChg chg="add del">
          <ac:chgData name="Mihaila Mihaleva (2115109)" userId="S::2115109@student.uwtsd.ac.uk::1e0f469d-34f7-4bfa-9013-51ef45e2f897" providerId="AD" clId="Web-{0393825B-889B-48E6-A386-A0CBCF29A6F1}" dt="2022-02-27T12:41:19.706" v="193"/>
          <ac:spMkLst>
            <pc:docMk/>
            <pc:sldMk cId="1159395372" sldId="259"/>
            <ac:spMk id="32" creationId="{8EB90C4A-98AE-4031-9ED8-4063AF8985A6}"/>
          </ac:spMkLst>
        </pc:spChg>
        <pc:spChg chg="add del">
          <ac:chgData name="Mihaila Mihaleva (2115109)" userId="S::2115109@student.uwtsd.ac.uk::1e0f469d-34f7-4bfa-9013-51ef45e2f897" providerId="AD" clId="Web-{0393825B-889B-48E6-A386-A0CBCF29A6F1}" dt="2022-02-27T12:41:35.832" v="195"/>
          <ac:spMkLst>
            <pc:docMk/>
            <pc:sldMk cId="1159395372" sldId="259"/>
            <ac:spMk id="42" creationId="{5554F687-586E-4EDD-B064-C9E147CA3206}"/>
          </ac:spMkLst>
        </pc:spChg>
        <pc:spChg chg="add">
          <ac:chgData name="Mihaila Mihaleva (2115109)" userId="S::2115109@student.uwtsd.ac.uk::1e0f469d-34f7-4bfa-9013-51ef45e2f897" providerId="AD" clId="Web-{0393825B-889B-48E6-A386-A0CBCF29A6F1}" dt="2022-02-27T12:41:35.848" v="196"/>
          <ac:spMkLst>
            <pc:docMk/>
            <pc:sldMk cId="1159395372" sldId="259"/>
            <ac:spMk id="44" creationId="{E03BF673-8C68-4092-BF1B-53C57EFEC21F}"/>
          </ac:spMkLst>
        </pc:spChg>
        <pc:spChg chg="add">
          <ac:chgData name="Mihaila Mihaleva (2115109)" userId="S::2115109@student.uwtsd.ac.uk::1e0f469d-34f7-4bfa-9013-51ef45e2f897" providerId="AD" clId="Web-{0393825B-889B-48E6-A386-A0CBCF29A6F1}" dt="2022-02-27T12:41:35.848" v="196"/>
          <ac:spMkLst>
            <pc:docMk/>
            <pc:sldMk cId="1159395372" sldId="259"/>
            <ac:spMk id="45" creationId="{08751D95-C333-4DEB-90B4-1EAC9A91DCA3}"/>
          </ac:spMkLst>
        </pc:spChg>
        <pc:spChg chg="add mod">
          <ac:chgData name="Mihaila Mihaleva (2115109)" userId="S::2115109@student.uwtsd.ac.uk::1e0f469d-34f7-4bfa-9013-51ef45e2f897" providerId="AD" clId="Web-{0393825B-889B-48E6-A386-A0CBCF29A6F1}" dt="2022-02-27T12:41:47.833" v="198" actId="20577"/>
          <ac:spMkLst>
            <pc:docMk/>
            <pc:sldMk cId="1159395372" sldId="259"/>
            <ac:spMk id="47" creationId="{5554F687-586E-4EDD-B064-C9E147CA3206}"/>
          </ac:spMkLst>
        </pc:spChg>
        <pc:grpChg chg="add del">
          <ac:chgData name="Mihaila Mihaleva (2115109)" userId="S::2115109@student.uwtsd.ac.uk::1e0f469d-34f7-4bfa-9013-51ef45e2f897" providerId="AD" clId="Web-{0393825B-889B-48E6-A386-A0CBCF29A6F1}" dt="2022-02-27T12:41:35.848" v="196"/>
          <ac:grpSpMkLst>
            <pc:docMk/>
            <pc:sldMk cId="1159395372" sldId="259"/>
            <ac:grpSpMk id="10" creationId="{4B8492CB-DFBA-4A82-9778-F21493DA36C1}"/>
          </ac:grpSpMkLst>
        </pc:grpChg>
        <pc:grpChg chg="add del">
          <ac:chgData name="Mihaila Mihaleva (2115109)" userId="S::2115109@student.uwtsd.ac.uk::1e0f469d-34f7-4bfa-9013-51ef45e2f897" providerId="AD" clId="Web-{0393825B-889B-48E6-A386-A0CBCF29A6F1}" dt="2022-02-27T12:41:19.706" v="193"/>
          <ac:grpSpMkLst>
            <pc:docMk/>
            <pc:sldMk cId="1159395372" sldId="259"/>
            <ac:grpSpMk id="22" creationId="{D6BA167A-D3C3-4EE8-8B5E-13679208725E}"/>
          </ac:grpSpMkLst>
        </pc:grpChg>
        <pc:grpChg chg="add del">
          <ac:chgData name="Mihaila Mihaleva (2115109)" userId="S::2115109@student.uwtsd.ac.uk::1e0f469d-34f7-4bfa-9013-51ef45e2f897" providerId="AD" clId="Web-{0393825B-889B-48E6-A386-A0CBCF29A6F1}" dt="2022-02-27T12:41:35.832" v="195"/>
          <ac:grpSpMkLst>
            <pc:docMk/>
            <pc:sldMk cId="1159395372" sldId="259"/>
            <ac:grpSpMk id="23" creationId="{4B8492CB-DFBA-4A82-9778-F21493DA36C1}"/>
          </ac:grpSpMkLst>
        </pc:grpChg>
        <pc:grpChg chg="add">
          <ac:chgData name="Mihaila Mihaleva (2115109)" userId="S::2115109@student.uwtsd.ac.uk::1e0f469d-34f7-4bfa-9013-51ef45e2f897" providerId="AD" clId="Web-{0393825B-889B-48E6-A386-A0CBCF29A6F1}" dt="2022-02-27T12:41:35.848" v="196"/>
          <ac:grpSpMkLst>
            <pc:docMk/>
            <pc:sldMk cId="1159395372" sldId="259"/>
            <ac:grpSpMk id="25" creationId="{FBBA7535-3851-431E-BDA9-B4F6C1201291}"/>
          </ac:grpSpMkLst>
        </pc:grpChg>
        <pc:grpChg chg="add del">
          <ac:chgData name="Mihaila Mihaleva (2115109)" userId="S::2115109@student.uwtsd.ac.uk::1e0f469d-34f7-4bfa-9013-51ef45e2f897" providerId="AD" clId="Web-{0393825B-889B-48E6-A386-A0CBCF29A6F1}" dt="2022-02-27T12:41:19.706" v="193"/>
          <ac:grpSpMkLst>
            <pc:docMk/>
            <pc:sldMk cId="1159395372" sldId="259"/>
            <ac:grpSpMk id="34" creationId="{D763F840-D9FC-4A00-AD5E-A92B1469D253}"/>
          </ac:grpSpMkLst>
        </pc:grpChg>
        <pc:picChg chg="add del">
          <ac:chgData name="Mihaila Mihaleva (2115109)" userId="S::2115109@student.uwtsd.ac.uk::1e0f469d-34f7-4bfa-9013-51ef45e2f897" providerId="AD" clId="Web-{0393825B-889B-48E6-A386-A0CBCF29A6F1}" dt="2022-02-27T12:41:19.706" v="193"/>
          <ac:picMkLst>
            <pc:docMk/>
            <pc:sldMk cId="1159395372" sldId="259"/>
            <ac:picMk id="18" creationId="{B4ED0D2C-2507-4D7E-9F7A-76E33195D760}"/>
          </ac:picMkLst>
        </pc:picChg>
      </pc:sldChg>
      <pc:sldMasterChg chg="del delSldLayout">
        <pc:chgData name="Mihaila Mihaleva (2115109)" userId="S::2115109@student.uwtsd.ac.uk::1e0f469d-34f7-4bfa-9013-51ef45e2f897" providerId="AD" clId="Web-{0393825B-889B-48E6-A386-A0CBCF29A6F1}" dt="2022-02-27T12:24:33.795" v="77"/>
        <pc:sldMasterMkLst>
          <pc:docMk/>
          <pc:sldMasterMk cId="3375334310" sldId="2147483648"/>
        </pc:sldMasterMkLst>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3168234745" sldId="2147483649"/>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06752072" sldId="2147483650"/>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008347384" sldId="2147483651"/>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138668410" sldId="2147483652"/>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479854933" sldId="2147483653"/>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907984064" sldId="2147483654"/>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923044035" sldId="2147483655"/>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489530532" sldId="2147483656"/>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187967412" sldId="2147483657"/>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611056367" sldId="2147483658"/>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587108444" sldId="2147483659"/>
          </pc:sldLayoutMkLst>
        </pc:sldLayoutChg>
      </pc:sldMasterChg>
      <pc:sldMasterChg chg="add del addSldLayout delSldLayout">
        <pc:chgData name="Mihaila Mihaleva (2115109)" userId="S::2115109@student.uwtsd.ac.uk::1e0f469d-34f7-4bfa-9013-51ef45e2f897" providerId="AD" clId="Web-{0393825B-889B-48E6-A386-A0CBCF29A6F1}" dt="2022-02-27T12:34:11.082" v="140"/>
        <pc:sldMasterMkLst>
          <pc:docMk/>
          <pc:sldMasterMk cId="381290251" sldId="2147483673"/>
        </pc:sldMasterMkLst>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2354275611" sldId="2147483662"/>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11278709" sldId="2147483663"/>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508780072" sldId="2147483664"/>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2809162910" sldId="2147483665"/>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428055301" sldId="2147483666"/>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980828481" sldId="2147483667"/>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744604398" sldId="2147483668"/>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335288765" sldId="2147483669"/>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44233841" sldId="2147483670"/>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323242959" sldId="2147483671"/>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3999447207" sldId="2147483672"/>
          </pc:sldLayoutMkLst>
        </pc:sldLayoutChg>
      </pc:sldMasterChg>
      <pc:sldMasterChg chg="add del addSldLayout delSldLayout modSldLayout">
        <pc:chgData name="Mihaila Mihaleva (2115109)" userId="S::2115109@student.uwtsd.ac.uk::1e0f469d-34f7-4bfa-9013-51ef45e2f897" providerId="AD" clId="Web-{0393825B-889B-48E6-A386-A0CBCF29A6F1}" dt="2022-02-27T12:34:15.254" v="141"/>
        <pc:sldMasterMkLst>
          <pc:docMk/>
          <pc:sldMasterMk cId="1919376363" sldId="2147483674"/>
        </pc:sldMasterMkLst>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242618455" sldId="2147483675"/>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756854549" sldId="2147483676"/>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811626312" sldId="2147483677"/>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652666670" sldId="2147483678"/>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2441121548" sldId="2147483679"/>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2120263435" sldId="2147483680"/>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00071436" sldId="2147483681"/>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612701358" sldId="2147483682"/>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4027446379" sldId="2147483683"/>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716430146" sldId="2147483684"/>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913314775" sldId="2147483685"/>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8722198" sldId="2147483686"/>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972557132" sldId="2147483687"/>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656147383" sldId="2147483688"/>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577260691" sldId="2147483689"/>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38465936" sldId="2147483690"/>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962000345" sldId="2147483691"/>
          </pc:sldLayoutMkLst>
        </pc:sldLayoutChg>
      </pc:sldMasterChg>
      <pc:sldMasterChg chg="add addSldLayout modSldLayout">
        <pc:chgData name="Mihaila Mihaleva (2115109)" userId="S::2115109@student.uwtsd.ac.uk::1e0f469d-34f7-4bfa-9013-51ef45e2f897" providerId="AD" clId="Web-{0393825B-889B-48E6-A386-A0CBCF29A6F1}" dt="2022-02-27T12:34:15.254" v="141"/>
        <pc:sldMasterMkLst>
          <pc:docMk/>
          <pc:sldMasterMk cId="4290731722" sldId="2147483692"/>
        </pc:sldMasterMkLst>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060364829" sldId="2147483693"/>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116120929" sldId="2147483694"/>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749604520" sldId="2147483695"/>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112473139" sldId="2147483696"/>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020545387" sldId="2147483697"/>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360505507" sldId="2147483698"/>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34655786" sldId="2147483699"/>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260847795" sldId="2147483700"/>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183550391" sldId="2147483701"/>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830359746" sldId="2147483702"/>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789731042" sldId="2147483703"/>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72903945" sldId="2147483704"/>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882126731" sldId="2147483705"/>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630731814" sldId="2147483706"/>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418978941" sldId="2147483707"/>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183381453" sldId="2147483708"/>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854912131" sldId="2147483709"/>
          </pc:sldLayoutMkLst>
        </pc:sldLayoutChg>
      </pc:sldMasterChg>
    </pc:docChg>
  </pc:docChgLst>
  <pc:docChgLst>
    <pc:chgData name="Mihaila Mihaleva (2115109)" userId="S::2115109@student.uwtsd.ac.uk::1e0f469d-34f7-4bfa-9013-51ef45e2f897" providerId="AD" clId="Web-{11324B3B-EEB2-7586-D3D6-826FC3048E1B}"/>
    <pc:docChg chg="delSld">
      <pc:chgData name="Mihaila Mihaleva (2115109)" userId="S::2115109@student.uwtsd.ac.uk::1e0f469d-34f7-4bfa-9013-51ef45e2f897" providerId="AD" clId="Web-{11324B3B-EEB2-7586-D3D6-826FC3048E1B}" dt="2022-02-27T14:39:12.220" v="0"/>
      <pc:docMkLst>
        <pc:docMk/>
      </pc:docMkLst>
      <pc:sldChg chg="del">
        <pc:chgData name="Mihaila Mihaleva (2115109)" userId="S::2115109@student.uwtsd.ac.uk::1e0f469d-34f7-4bfa-9013-51ef45e2f897" providerId="AD" clId="Web-{11324B3B-EEB2-7586-D3D6-826FC3048E1B}" dt="2022-02-27T14:39:12.220" v="0"/>
        <pc:sldMkLst>
          <pc:docMk/>
          <pc:sldMk cId="3677427284"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036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6120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960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2473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545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05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655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0847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3550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359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9731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903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2126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0731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8978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33814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4912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073172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Картина 4" descr="Graph">
            <a:extLst>
              <a:ext uri="{FF2B5EF4-FFF2-40B4-BE49-F238E27FC236}">
                <a16:creationId xmlns:a16="http://schemas.microsoft.com/office/drawing/2014/main" id="{22F36E6F-89DC-424A-A0EB-2BA28D15296F}"/>
              </a:ext>
            </a:extLst>
          </p:cNvPr>
          <p:cNvPicPr>
            <a:picLocks noChangeAspect="1"/>
          </p:cNvPicPr>
          <p:nvPr/>
        </p:nvPicPr>
        <p:blipFill rotWithShape="1">
          <a:blip r:embed="rId2">
            <a:alphaModFix amt="40000"/>
          </a:blip>
          <a:srcRect t="3674" b="6326"/>
          <a:stretch/>
        </p:blipFill>
        <p:spPr>
          <a:xfrm>
            <a:off x="20" y="10"/>
            <a:ext cx="12191980" cy="6857989"/>
          </a:xfrm>
          <a:prstGeom prst="rect">
            <a:avLst/>
          </a:prstGeom>
        </p:spPr>
      </p:pic>
      <p:sp>
        <p:nvSpPr>
          <p:cNvPr id="2" name="Заглавие 1"/>
          <p:cNvSpPr>
            <a:spLocks noGrp="1"/>
          </p:cNvSpPr>
          <p:nvPr>
            <p:ph type="ctrTitle"/>
          </p:nvPr>
        </p:nvSpPr>
        <p:spPr>
          <a:xfrm>
            <a:off x="2928401" y="1380068"/>
            <a:ext cx="8574622" cy="2616199"/>
          </a:xfrm>
        </p:spPr>
        <p:txBody>
          <a:bodyPr vert="horz" lIns="91440" tIns="45720" rIns="91440" bIns="45720" rtlCol="0">
            <a:normAutofit/>
          </a:bodyPr>
          <a:lstStyle/>
          <a:p>
            <a:pPr>
              <a:lnSpc>
                <a:spcPct val="90000"/>
              </a:lnSpc>
            </a:pPr>
            <a:r>
              <a:rPr lang="en-US" sz="4200"/>
              <a:t>Assignment title:</a:t>
            </a:r>
            <a:br>
              <a:rPr lang="en-US" sz="4200"/>
            </a:br>
            <a:r>
              <a:rPr lang="en-US" sz="4200"/>
              <a:t>How we do use technology to collaborate at UWTSD?</a:t>
            </a:r>
            <a:br>
              <a:rPr lang="en-US" sz="4200"/>
            </a:br>
            <a:endParaRPr lang="en-US" sz="4200"/>
          </a:p>
        </p:txBody>
      </p:sp>
      <p:sp>
        <p:nvSpPr>
          <p:cNvPr id="3" name="Подзаглавие 2"/>
          <p:cNvSpPr>
            <a:spLocks noGrp="1"/>
          </p:cNvSpPr>
          <p:nvPr>
            <p:ph type="subTitle" idx="1"/>
          </p:nvPr>
        </p:nvSpPr>
        <p:spPr>
          <a:xfrm>
            <a:off x="4515377" y="3996267"/>
            <a:ext cx="6987645" cy="1388534"/>
          </a:xfrm>
        </p:spPr>
        <p:txBody>
          <a:bodyPr vert="horz" lIns="91440" tIns="45720" rIns="91440" bIns="45720" rtlCol="0">
            <a:normAutofit/>
          </a:bodyPr>
          <a:lstStyle/>
          <a:p>
            <a:pPr indent="-228600">
              <a:lnSpc>
                <a:spcPct val="90000"/>
              </a:lnSpc>
              <a:buFont typeface="Wingdings" panose="05000000000000000000" pitchFamily="2" charset="2"/>
              <a:buChar char="§"/>
            </a:pPr>
            <a:r>
              <a:rPr lang="en-US" sz="1600"/>
              <a:t>Student:  Mihaila Mihaleva</a:t>
            </a:r>
          </a:p>
          <a:p>
            <a:pPr indent="-228600">
              <a:lnSpc>
                <a:spcPct val="90000"/>
              </a:lnSpc>
              <a:buFont typeface="Wingdings" panose="05000000000000000000" pitchFamily="2" charset="2"/>
              <a:buChar char="§"/>
            </a:pPr>
            <a:r>
              <a:rPr lang="en-US" sz="1600"/>
              <a:t>Student IDS: 2115109</a:t>
            </a:r>
          </a:p>
          <a:p>
            <a:pPr indent="-228600">
              <a:lnSpc>
                <a:spcPct val="90000"/>
              </a:lnSpc>
              <a:buFont typeface="Wingdings" panose="05000000000000000000" pitchFamily="2" charset="2"/>
              <a:buChar char="§"/>
            </a:pPr>
            <a:r>
              <a:rPr lang="en-US" sz="1600"/>
              <a:t>Lecture: Abdi Rahman</a:t>
            </a:r>
          </a:p>
          <a:p>
            <a:pPr indent="-228600">
              <a:lnSpc>
                <a:spcPct val="90000"/>
              </a:lnSpc>
              <a:buFont typeface="Wingdings" panose="05000000000000000000" pitchFamily="2" charset="2"/>
              <a:buChar char="§"/>
            </a:pPr>
            <a:r>
              <a:rPr lang="en-US" sz="1600"/>
              <a:t>Module code: BMSW4003</a:t>
            </a:r>
          </a:p>
        </p:txBody>
      </p:sp>
    </p:spTree>
    <p:extLst>
      <p:ext uri="{BB962C8B-B14F-4D97-AF65-F5344CB8AC3E}">
        <p14:creationId xmlns:p14="http://schemas.microsoft.com/office/powerpoint/2010/main" val="174873010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65A3F880-B09B-4AD2-975A-454AE2ABC446}"/>
              </a:ext>
            </a:extLst>
          </p:cNvPr>
          <p:cNvSpPr>
            <a:spLocks noGrp="1"/>
          </p:cNvSpPr>
          <p:nvPr>
            <p:ph type="title"/>
          </p:nvPr>
        </p:nvSpPr>
        <p:spPr>
          <a:xfrm>
            <a:off x="496112" y="685801"/>
            <a:ext cx="3124199" cy="5105400"/>
          </a:xfrm>
        </p:spPr>
        <p:txBody>
          <a:bodyPr>
            <a:normAutofit/>
          </a:bodyPr>
          <a:lstStyle/>
          <a:p>
            <a:pPr algn="l"/>
            <a:r>
              <a:rPr lang="bg-BG" sz="3200" dirty="0" err="1">
                <a:solidFill>
                  <a:srgbClr val="FFFFFF"/>
                </a:solidFill>
              </a:rPr>
              <a:t>Introduction</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B579C498-3522-4272-9629-47404C16067E}"/>
              </a:ext>
            </a:extLst>
          </p:cNvPr>
          <p:cNvSpPr>
            <a:spLocks noGrp="1"/>
          </p:cNvSpPr>
          <p:nvPr>
            <p:ph idx="1"/>
          </p:nvPr>
        </p:nvSpPr>
        <p:spPr>
          <a:xfrm>
            <a:off x="5033763" y="181828"/>
            <a:ext cx="5513918" cy="5609373"/>
          </a:xfrm>
        </p:spPr>
        <p:txBody>
          <a:bodyPr>
            <a:normAutofit/>
          </a:bodyPr>
          <a:lstStyle/>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p:txBody>
      </p:sp>
      <p:sp>
        <p:nvSpPr>
          <p:cNvPr id="4" name="Текстово поле 3">
            <a:extLst>
              <a:ext uri="{FF2B5EF4-FFF2-40B4-BE49-F238E27FC236}">
                <a16:creationId xmlns:a16="http://schemas.microsoft.com/office/drawing/2014/main" id="{FBB340F3-CAD4-492A-A4F2-0A6DC48359B2}"/>
              </a:ext>
            </a:extLst>
          </p:cNvPr>
          <p:cNvSpPr txBox="1"/>
          <p:nvPr/>
        </p:nvSpPr>
        <p:spPr>
          <a:xfrm>
            <a:off x="5130800" y="1997122"/>
            <a:ext cx="666446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dirty="0" err="1">
                <a:solidFill>
                  <a:srgbClr val="000000"/>
                </a:solidFill>
                <a:latin typeface="Arial"/>
                <a:cs typeface="Arial"/>
              </a:rPr>
              <a:t>Digital</a:t>
            </a:r>
            <a:r>
              <a:rPr lang="bg-BG" dirty="0">
                <a:solidFill>
                  <a:srgbClr val="000000"/>
                </a:solidFill>
                <a:latin typeface="Arial"/>
                <a:cs typeface="Arial"/>
              </a:rPr>
              <a:t> </a:t>
            </a:r>
            <a:r>
              <a:rPr lang="bg-BG" dirty="0" err="1">
                <a:solidFill>
                  <a:srgbClr val="000000"/>
                </a:solidFill>
                <a:latin typeface="Arial"/>
                <a:cs typeface="Arial"/>
              </a:rPr>
              <a:t>technologies</a:t>
            </a:r>
            <a:r>
              <a:rPr lang="bg-BG" dirty="0">
                <a:solidFill>
                  <a:srgbClr val="000000"/>
                </a:solidFill>
                <a:latin typeface="Arial"/>
                <a:cs typeface="Arial"/>
              </a:rPr>
              <a:t> </a:t>
            </a:r>
            <a:r>
              <a:rPr lang="bg-BG" dirty="0" err="1">
                <a:solidFill>
                  <a:srgbClr val="000000"/>
                </a:solidFill>
                <a:latin typeface="Arial"/>
                <a:cs typeface="Arial"/>
              </a:rPr>
              <a:t>are</a:t>
            </a:r>
            <a:r>
              <a:rPr lang="bg-BG" dirty="0">
                <a:solidFill>
                  <a:srgbClr val="000000"/>
                </a:solidFill>
                <a:latin typeface="Arial"/>
                <a:cs typeface="Arial"/>
              </a:rPr>
              <a:t> </a:t>
            </a:r>
            <a:r>
              <a:rPr lang="bg-BG" dirty="0" err="1">
                <a:solidFill>
                  <a:srgbClr val="000000"/>
                </a:solidFill>
                <a:latin typeface="Arial"/>
                <a:cs typeface="Arial"/>
              </a:rPr>
              <a:t>an</a:t>
            </a:r>
            <a:r>
              <a:rPr lang="bg-BG" dirty="0">
                <a:solidFill>
                  <a:srgbClr val="000000"/>
                </a:solidFill>
                <a:latin typeface="Arial"/>
                <a:cs typeface="Arial"/>
              </a:rPr>
              <a:t> </a:t>
            </a:r>
            <a:r>
              <a:rPr lang="bg-BG" dirty="0" err="1">
                <a:solidFill>
                  <a:srgbClr val="000000"/>
                </a:solidFill>
                <a:latin typeface="Arial"/>
                <a:cs typeface="Arial"/>
              </a:rPr>
              <a:t>important</a:t>
            </a:r>
            <a:r>
              <a:rPr lang="bg-BG" dirty="0">
                <a:solidFill>
                  <a:srgbClr val="000000"/>
                </a:solidFill>
                <a:latin typeface="Arial"/>
                <a:cs typeface="Arial"/>
              </a:rPr>
              <a:t> </a:t>
            </a:r>
            <a:r>
              <a:rPr lang="bg-BG" dirty="0" err="1">
                <a:solidFill>
                  <a:srgbClr val="000000"/>
                </a:solidFill>
                <a:latin typeface="Arial"/>
                <a:cs typeface="Arial"/>
              </a:rPr>
              <a:t>part</a:t>
            </a:r>
            <a:r>
              <a:rPr lang="bg-BG" dirty="0">
                <a:solidFill>
                  <a:srgbClr val="000000"/>
                </a:solidFill>
                <a:latin typeface="Arial"/>
                <a:cs typeface="Arial"/>
              </a:rPr>
              <a:t> </a:t>
            </a:r>
            <a:r>
              <a:rPr lang="bg-BG" dirty="0" err="1">
                <a:solidFill>
                  <a:srgbClr val="000000"/>
                </a:solidFill>
                <a:latin typeface="Arial"/>
                <a:cs typeface="Arial"/>
              </a:rPr>
              <a:t>of</a:t>
            </a:r>
            <a:r>
              <a:rPr lang="bg-BG" dirty="0">
                <a:solidFill>
                  <a:srgbClr val="000000"/>
                </a:solidFill>
                <a:latin typeface="Arial"/>
                <a:cs typeface="Arial"/>
              </a:rPr>
              <a:t> </a:t>
            </a:r>
            <a:r>
              <a:rPr lang="bg-BG" dirty="0" err="1">
                <a:solidFill>
                  <a:srgbClr val="000000"/>
                </a:solidFill>
                <a:latin typeface="Arial"/>
                <a:cs typeface="Arial"/>
              </a:rPr>
              <a:t>many</a:t>
            </a:r>
            <a:r>
              <a:rPr lang="bg-BG" dirty="0">
                <a:solidFill>
                  <a:srgbClr val="000000"/>
                </a:solidFill>
                <a:latin typeface="Arial"/>
                <a:cs typeface="Arial"/>
              </a:rPr>
              <a:t> </a:t>
            </a:r>
            <a:r>
              <a:rPr lang="bg-BG" dirty="0" err="1">
                <a:solidFill>
                  <a:srgbClr val="000000"/>
                </a:solidFill>
                <a:latin typeface="Arial"/>
                <a:cs typeface="Arial"/>
              </a:rPr>
              <a:t>sectors</a:t>
            </a:r>
            <a:r>
              <a:rPr lang="bg-BG" dirty="0">
                <a:solidFill>
                  <a:srgbClr val="000000"/>
                </a:solidFill>
                <a:latin typeface="Arial"/>
                <a:cs typeface="Arial"/>
              </a:rPr>
              <a:t> </a:t>
            </a:r>
            <a:r>
              <a:rPr lang="bg-BG" dirty="0" err="1">
                <a:solidFill>
                  <a:srgbClr val="000000"/>
                </a:solidFill>
                <a:latin typeface="Arial"/>
                <a:cs typeface="Arial"/>
              </a:rPr>
              <a:t>today</a:t>
            </a:r>
            <a:r>
              <a:rPr lang="bg-BG" dirty="0">
                <a:solidFill>
                  <a:srgbClr val="000000"/>
                </a:solidFill>
                <a:latin typeface="Arial"/>
                <a:cs typeface="Arial"/>
              </a:rPr>
              <a:t>, </a:t>
            </a:r>
            <a:r>
              <a:rPr lang="bg-BG" dirty="0" err="1">
                <a:solidFill>
                  <a:srgbClr val="000000"/>
                </a:solidFill>
                <a:latin typeface="Arial"/>
                <a:cs typeface="Arial"/>
              </a:rPr>
              <a:t>one</a:t>
            </a:r>
            <a:r>
              <a:rPr lang="bg-BG" dirty="0">
                <a:solidFill>
                  <a:srgbClr val="000000"/>
                </a:solidFill>
                <a:latin typeface="Arial"/>
                <a:cs typeface="Arial"/>
              </a:rPr>
              <a:t> </a:t>
            </a:r>
            <a:r>
              <a:rPr lang="bg-BG" dirty="0" err="1">
                <a:solidFill>
                  <a:srgbClr val="000000"/>
                </a:solidFill>
                <a:latin typeface="Arial"/>
                <a:cs typeface="Arial"/>
              </a:rPr>
              <a:t>of</a:t>
            </a:r>
            <a:r>
              <a:rPr lang="bg-BG" dirty="0">
                <a:solidFill>
                  <a:srgbClr val="000000"/>
                </a:solidFill>
                <a:latin typeface="Arial"/>
                <a:cs typeface="Arial"/>
              </a:rPr>
              <a:t> </a:t>
            </a:r>
            <a:r>
              <a:rPr lang="bg-BG" dirty="0" err="1">
                <a:solidFill>
                  <a:srgbClr val="000000"/>
                </a:solidFill>
                <a:latin typeface="Arial"/>
                <a:cs typeface="Arial"/>
              </a:rPr>
              <a:t>wich</a:t>
            </a:r>
            <a:r>
              <a:rPr lang="bg-BG" dirty="0">
                <a:solidFill>
                  <a:srgbClr val="000000"/>
                </a:solidFill>
                <a:latin typeface="Arial"/>
                <a:cs typeface="Arial"/>
              </a:rPr>
              <a:t> </a:t>
            </a:r>
            <a:r>
              <a:rPr lang="bg-BG" dirty="0" err="1">
                <a:solidFill>
                  <a:srgbClr val="000000"/>
                </a:solidFill>
                <a:latin typeface="Arial"/>
                <a:cs typeface="Arial"/>
              </a:rPr>
              <a:t>is</a:t>
            </a:r>
            <a:r>
              <a:rPr lang="bg-BG" dirty="0">
                <a:solidFill>
                  <a:srgbClr val="000000"/>
                </a:solidFill>
                <a:latin typeface="Arial"/>
                <a:cs typeface="Arial"/>
              </a:rPr>
              <a:t> </a:t>
            </a:r>
            <a:r>
              <a:rPr lang="bg-BG" dirty="0" err="1">
                <a:solidFill>
                  <a:srgbClr val="000000"/>
                </a:solidFill>
                <a:latin typeface="Arial"/>
                <a:cs typeface="Arial"/>
              </a:rPr>
              <a:t>the</a:t>
            </a:r>
            <a:r>
              <a:rPr lang="bg-BG" dirty="0">
                <a:solidFill>
                  <a:srgbClr val="000000"/>
                </a:solidFill>
                <a:latin typeface="Arial"/>
                <a:cs typeface="Arial"/>
              </a:rPr>
              <a:t> </a:t>
            </a:r>
            <a:r>
              <a:rPr lang="bg-BG" dirty="0" err="1">
                <a:solidFill>
                  <a:srgbClr val="000000"/>
                </a:solidFill>
                <a:latin typeface="Arial"/>
                <a:cs typeface="Arial"/>
              </a:rPr>
              <a:t>Education</a:t>
            </a:r>
            <a:r>
              <a:rPr lang="bg-BG" dirty="0">
                <a:solidFill>
                  <a:srgbClr val="000000"/>
                </a:solidFill>
                <a:latin typeface="Arial"/>
                <a:cs typeface="Arial"/>
              </a:rPr>
              <a:t>.</a:t>
            </a:r>
          </a:p>
          <a:p>
            <a:r>
              <a:rPr lang="bg-BG" dirty="0" err="1">
                <a:solidFill>
                  <a:srgbClr val="000000"/>
                </a:solidFill>
                <a:latin typeface="Arial"/>
                <a:cs typeface="Arial"/>
              </a:rPr>
              <a:t>The</a:t>
            </a:r>
            <a:r>
              <a:rPr lang="bg-BG" dirty="0">
                <a:solidFill>
                  <a:srgbClr val="000000"/>
                </a:solidFill>
                <a:latin typeface="Arial"/>
                <a:cs typeface="Arial"/>
              </a:rPr>
              <a:t> </a:t>
            </a:r>
            <a:r>
              <a:rPr lang="bg-BG" dirty="0" err="1">
                <a:solidFill>
                  <a:srgbClr val="000000"/>
                </a:solidFill>
                <a:latin typeface="Arial"/>
                <a:cs typeface="Arial"/>
              </a:rPr>
              <a:t>intergretion</a:t>
            </a:r>
            <a:r>
              <a:rPr lang="bg-BG" dirty="0">
                <a:solidFill>
                  <a:srgbClr val="000000"/>
                </a:solidFill>
                <a:latin typeface="Arial"/>
                <a:cs typeface="Arial"/>
              </a:rPr>
              <a:t> </a:t>
            </a:r>
            <a:r>
              <a:rPr lang="bg-BG" dirty="0" err="1">
                <a:solidFill>
                  <a:srgbClr val="000000"/>
                </a:solidFill>
                <a:latin typeface="Arial"/>
                <a:cs typeface="Arial"/>
              </a:rPr>
              <a:t>of</a:t>
            </a:r>
            <a:r>
              <a:rPr lang="bg-BG" dirty="0">
                <a:solidFill>
                  <a:srgbClr val="000000"/>
                </a:solidFill>
                <a:latin typeface="Arial"/>
                <a:cs typeface="Arial"/>
              </a:rPr>
              <a:t> </a:t>
            </a:r>
            <a:r>
              <a:rPr lang="bg-BG" dirty="0" err="1">
                <a:solidFill>
                  <a:srgbClr val="000000"/>
                </a:solidFill>
                <a:latin typeface="Arial"/>
                <a:cs typeface="Arial"/>
              </a:rPr>
              <a:t>technology</a:t>
            </a:r>
            <a:r>
              <a:rPr lang="bg-BG" dirty="0">
                <a:solidFill>
                  <a:srgbClr val="000000"/>
                </a:solidFill>
                <a:latin typeface="Arial"/>
                <a:cs typeface="Arial"/>
              </a:rPr>
              <a:t> </a:t>
            </a:r>
            <a:r>
              <a:rPr lang="bg-BG" dirty="0" err="1">
                <a:solidFill>
                  <a:srgbClr val="000000"/>
                </a:solidFill>
                <a:latin typeface="Arial"/>
                <a:cs typeface="Arial"/>
              </a:rPr>
              <a:t>in</a:t>
            </a:r>
            <a:r>
              <a:rPr lang="bg-BG" dirty="0">
                <a:solidFill>
                  <a:srgbClr val="000000"/>
                </a:solidFill>
                <a:latin typeface="Arial"/>
                <a:cs typeface="Arial"/>
              </a:rPr>
              <a:t> </a:t>
            </a:r>
            <a:r>
              <a:rPr lang="bg-BG" dirty="0" err="1">
                <a:solidFill>
                  <a:srgbClr val="000000"/>
                </a:solidFill>
                <a:latin typeface="Arial"/>
                <a:cs typeface="Arial"/>
              </a:rPr>
              <a:t>the</a:t>
            </a:r>
            <a:r>
              <a:rPr lang="bg-BG" dirty="0">
                <a:solidFill>
                  <a:srgbClr val="000000"/>
                </a:solidFill>
                <a:latin typeface="Arial"/>
                <a:cs typeface="Arial"/>
              </a:rPr>
              <a:t> </a:t>
            </a:r>
            <a:r>
              <a:rPr lang="bg-BG" dirty="0" err="1">
                <a:solidFill>
                  <a:srgbClr val="000000"/>
                </a:solidFill>
                <a:latin typeface="Arial"/>
                <a:cs typeface="Arial"/>
              </a:rPr>
              <a:t>learning</a:t>
            </a:r>
            <a:r>
              <a:rPr lang="bg-BG" dirty="0">
                <a:solidFill>
                  <a:srgbClr val="000000"/>
                </a:solidFill>
                <a:latin typeface="Arial"/>
                <a:cs typeface="Arial"/>
              </a:rPr>
              <a:t> </a:t>
            </a:r>
            <a:r>
              <a:rPr lang="bg-BG" dirty="0" err="1">
                <a:solidFill>
                  <a:srgbClr val="000000"/>
                </a:solidFill>
                <a:latin typeface="Arial"/>
                <a:cs typeface="Arial"/>
              </a:rPr>
              <a:t>process</a:t>
            </a:r>
            <a:r>
              <a:rPr lang="bg-BG" dirty="0">
                <a:solidFill>
                  <a:srgbClr val="000000"/>
                </a:solidFill>
                <a:latin typeface="Arial"/>
                <a:cs typeface="Arial"/>
              </a:rPr>
              <a:t>, </a:t>
            </a:r>
            <a:r>
              <a:rPr lang="bg-BG" dirty="0" err="1">
                <a:solidFill>
                  <a:srgbClr val="000000"/>
                </a:solidFill>
                <a:latin typeface="Arial"/>
                <a:cs typeface="Arial"/>
              </a:rPr>
              <a:t>facilitates</a:t>
            </a:r>
            <a:r>
              <a:rPr lang="bg-BG" dirty="0">
                <a:solidFill>
                  <a:srgbClr val="000000"/>
                </a:solidFill>
                <a:latin typeface="Arial"/>
                <a:cs typeface="Arial"/>
              </a:rPr>
              <a:t> </a:t>
            </a:r>
            <a:r>
              <a:rPr lang="bg-BG" dirty="0" err="1">
                <a:solidFill>
                  <a:srgbClr val="000000"/>
                </a:solidFill>
                <a:latin typeface="Arial"/>
                <a:cs typeface="Arial"/>
              </a:rPr>
              <a:t>the</a:t>
            </a:r>
            <a:r>
              <a:rPr lang="bg-BG" dirty="0">
                <a:solidFill>
                  <a:srgbClr val="000000"/>
                </a:solidFill>
                <a:latin typeface="Arial"/>
                <a:cs typeface="Arial"/>
              </a:rPr>
              <a:t> </a:t>
            </a:r>
            <a:r>
              <a:rPr lang="bg-BG" dirty="0" err="1">
                <a:solidFill>
                  <a:srgbClr val="000000"/>
                </a:solidFill>
                <a:latin typeface="Arial"/>
                <a:cs typeface="Arial"/>
              </a:rPr>
              <a:t>comunication</a:t>
            </a:r>
            <a:r>
              <a:rPr lang="bg-BG" dirty="0">
                <a:solidFill>
                  <a:srgbClr val="000000"/>
                </a:solidFill>
                <a:latin typeface="Arial"/>
                <a:cs typeface="Arial"/>
              </a:rPr>
              <a:t> </a:t>
            </a:r>
            <a:r>
              <a:rPr lang="bg-BG" dirty="0" err="1">
                <a:solidFill>
                  <a:srgbClr val="000000"/>
                </a:solidFill>
                <a:latin typeface="Arial"/>
                <a:cs typeface="Arial"/>
              </a:rPr>
              <a:t>and</a:t>
            </a:r>
            <a:r>
              <a:rPr lang="bg-BG" dirty="0">
                <a:solidFill>
                  <a:srgbClr val="000000"/>
                </a:solidFill>
                <a:latin typeface="Arial"/>
                <a:cs typeface="Arial"/>
              </a:rPr>
              <a:t> </a:t>
            </a:r>
            <a:r>
              <a:rPr lang="bg-BG" dirty="0" err="1">
                <a:solidFill>
                  <a:srgbClr val="000000"/>
                </a:solidFill>
                <a:latin typeface="Arial"/>
                <a:cs typeface="Arial"/>
              </a:rPr>
              <a:t>improves</a:t>
            </a:r>
            <a:r>
              <a:rPr lang="bg-BG" dirty="0">
                <a:solidFill>
                  <a:srgbClr val="000000"/>
                </a:solidFill>
                <a:latin typeface="Arial"/>
                <a:cs typeface="Arial"/>
              </a:rPr>
              <a:t> </a:t>
            </a:r>
            <a:r>
              <a:rPr lang="bg-BG" dirty="0" err="1">
                <a:solidFill>
                  <a:srgbClr val="000000"/>
                </a:solidFill>
                <a:latin typeface="Arial"/>
                <a:cs typeface="Arial"/>
              </a:rPr>
              <a:t>the</a:t>
            </a:r>
            <a:r>
              <a:rPr lang="bg-BG" dirty="0">
                <a:solidFill>
                  <a:srgbClr val="000000"/>
                </a:solidFill>
                <a:latin typeface="Arial"/>
                <a:cs typeface="Arial"/>
              </a:rPr>
              <a:t> </a:t>
            </a:r>
            <a:r>
              <a:rPr lang="bg-BG" dirty="0" err="1">
                <a:solidFill>
                  <a:srgbClr val="000000"/>
                </a:solidFill>
                <a:latin typeface="Arial"/>
                <a:cs typeface="Arial"/>
              </a:rPr>
              <a:t>colaboration</a:t>
            </a:r>
            <a:r>
              <a:rPr lang="bg-BG" dirty="0">
                <a:solidFill>
                  <a:srgbClr val="000000"/>
                </a:solidFill>
                <a:latin typeface="Arial"/>
                <a:cs typeface="Arial"/>
              </a:rPr>
              <a:t> </a:t>
            </a:r>
            <a:r>
              <a:rPr lang="bg-BG" dirty="0" err="1">
                <a:solidFill>
                  <a:srgbClr val="000000"/>
                </a:solidFill>
                <a:latin typeface="Arial"/>
                <a:cs typeface="Arial"/>
              </a:rPr>
              <a:t>between</a:t>
            </a:r>
            <a:r>
              <a:rPr lang="bg-BG" dirty="0">
                <a:solidFill>
                  <a:srgbClr val="000000"/>
                </a:solidFill>
                <a:latin typeface="Arial"/>
                <a:cs typeface="Arial"/>
              </a:rPr>
              <a:t> </a:t>
            </a:r>
            <a:r>
              <a:rPr lang="bg-BG" dirty="0" err="1">
                <a:solidFill>
                  <a:srgbClr val="000000"/>
                </a:solidFill>
                <a:latin typeface="Arial"/>
                <a:cs typeface="Arial"/>
              </a:rPr>
              <a:t>teachers</a:t>
            </a:r>
            <a:r>
              <a:rPr lang="bg-BG" dirty="0">
                <a:solidFill>
                  <a:srgbClr val="000000"/>
                </a:solidFill>
                <a:latin typeface="Arial"/>
                <a:cs typeface="Arial"/>
              </a:rPr>
              <a:t>, </a:t>
            </a:r>
            <a:r>
              <a:rPr lang="bg-BG" dirty="0" err="1">
                <a:solidFill>
                  <a:srgbClr val="000000"/>
                </a:solidFill>
                <a:latin typeface="Arial"/>
                <a:cs typeface="Arial"/>
              </a:rPr>
              <a:t>staff</a:t>
            </a:r>
            <a:r>
              <a:rPr lang="bg-BG" dirty="0">
                <a:solidFill>
                  <a:srgbClr val="000000"/>
                </a:solidFill>
                <a:latin typeface="Arial"/>
                <a:cs typeface="Arial"/>
              </a:rPr>
              <a:t> </a:t>
            </a:r>
            <a:r>
              <a:rPr lang="bg-BG" dirty="0" err="1">
                <a:solidFill>
                  <a:srgbClr val="000000"/>
                </a:solidFill>
                <a:latin typeface="Arial"/>
                <a:cs typeface="Arial"/>
              </a:rPr>
              <a:t>and</a:t>
            </a:r>
            <a:r>
              <a:rPr lang="bg-BG" dirty="0">
                <a:solidFill>
                  <a:srgbClr val="000000"/>
                </a:solidFill>
                <a:latin typeface="Arial"/>
                <a:cs typeface="Arial"/>
              </a:rPr>
              <a:t> </a:t>
            </a:r>
            <a:r>
              <a:rPr lang="bg-BG" dirty="0" err="1">
                <a:solidFill>
                  <a:srgbClr val="000000"/>
                </a:solidFill>
                <a:latin typeface="Arial"/>
                <a:cs typeface="Arial"/>
              </a:rPr>
              <a:t>students</a:t>
            </a:r>
            <a:r>
              <a:rPr lang="bg-BG" dirty="0">
                <a:solidFill>
                  <a:srgbClr val="000000"/>
                </a:solidFill>
                <a:latin typeface="Arial"/>
                <a:cs typeface="Arial"/>
              </a:rPr>
              <a:t>.</a:t>
            </a:r>
          </a:p>
          <a:p>
            <a:endParaRPr lang="bg-BG" dirty="0">
              <a:solidFill>
                <a:srgbClr val="000000"/>
              </a:solidFill>
              <a:latin typeface="Arial"/>
              <a:cs typeface="Arial"/>
            </a:endParaRPr>
          </a:p>
          <a:p>
            <a:endParaRPr lang="bg-BG" dirty="0">
              <a:solidFill>
                <a:srgbClr val="000000"/>
              </a:solidFill>
              <a:latin typeface="Arial"/>
              <a:cs typeface="Arial"/>
            </a:endParaRPr>
          </a:p>
          <a:p>
            <a:r>
              <a:rPr lang="bg-BG" b="1" dirty="0" err="1">
                <a:solidFill>
                  <a:srgbClr val="000000"/>
                </a:solidFill>
                <a:latin typeface="Arial"/>
                <a:cs typeface="Arial"/>
              </a:rPr>
              <a:t>Are</a:t>
            </a:r>
            <a:r>
              <a:rPr lang="bg-BG" b="1" dirty="0">
                <a:solidFill>
                  <a:srgbClr val="000000"/>
                </a:solidFill>
                <a:latin typeface="Arial"/>
                <a:cs typeface="Arial"/>
              </a:rPr>
              <a:t> </a:t>
            </a:r>
            <a:r>
              <a:rPr lang="bg-BG" b="1" dirty="0" err="1">
                <a:solidFill>
                  <a:srgbClr val="000000"/>
                </a:solidFill>
                <a:latin typeface="Arial"/>
                <a:cs typeface="Arial"/>
              </a:rPr>
              <a:t>staff</a:t>
            </a:r>
            <a:r>
              <a:rPr lang="bg-BG" b="1" dirty="0">
                <a:solidFill>
                  <a:srgbClr val="000000"/>
                </a:solidFill>
                <a:latin typeface="Arial"/>
                <a:cs typeface="Arial"/>
              </a:rPr>
              <a:t> </a:t>
            </a:r>
            <a:r>
              <a:rPr lang="bg-BG" b="1" dirty="0" err="1">
                <a:solidFill>
                  <a:srgbClr val="000000"/>
                </a:solidFill>
                <a:latin typeface="Arial"/>
                <a:cs typeface="Arial"/>
              </a:rPr>
              <a:t>and</a:t>
            </a:r>
            <a:r>
              <a:rPr lang="bg-BG" b="1" dirty="0">
                <a:solidFill>
                  <a:srgbClr val="000000"/>
                </a:solidFill>
                <a:latin typeface="Arial"/>
                <a:cs typeface="Arial"/>
              </a:rPr>
              <a:t> </a:t>
            </a:r>
            <a:r>
              <a:rPr lang="bg-BG" b="1" dirty="0" err="1">
                <a:solidFill>
                  <a:srgbClr val="000000"/>
                </a:solidFill>
                <a:latin typeface="Arial"/>
                <a:cs typeface="Arial"/>
              </a:rPr>
              <a:t>sstudents</a:t>
            </a:r>
            <a:r>
              <a:rPr lang="bg-BG" b="1" dirty="0">
                <a:solidFill>
                  <a:srgbClr val="000000"/>
                </a:solidFill>
                <a:latin typeface="Arial"/>
                <a:cs typeface="Arial"/>
              </a:rPr>
              <a:t> </a:t>
            </a:r>
            <a:r>
              <a:rPr lang="bg-BG" b="1" dirty="0" err="1">
                <a:solidFill>
                  <a:srgbClr val="000000"/>
                </a:solidFill>
                <a:latin typeface="Arial"/>
                <a:cs typeface="Arial"/>
              </a:rPr>
              <a:t>confident</a:t>
            </a:r>
            <a:r>
              <a:rPr lang="bg-BG" b="1" dirty="0">
                <a:solidFill>
                  <a:srgbClr val="000000"/>
                </a:solidFill>
                <a:latin typeface="Arial"/>
                <a:cs typeface="Arial"/>
              </a:rPr>
              <a:t> </a:t>
            </a:r>
            <a:r>
              <a:rPr lang="bg-BG" b="1" dirty="0" err="1">
                <a:solidFill>
                  <a:srgbClr val="000000"/>
                </a:solidFill>
                <a:latin typeface="Arial"/>
                <a:cs typeface="Arial"/>
              </a:rPr>
              <a:t>using</a:t>
            </a:r>
            <a:r>
              <a:rPr lang="bg-BG" b="1" dirty="0">
                <a:solidFill>
                  <a:srgbClr val="000000"/>
                </a:solidFill>
                <a:latin typeface="Arial"/>
                <a:cs typeface="Arial"/>
              </a:rPr>
              <a:t> </a:t>
            </a:r>
            <a:r>
              <a:rPr lang="bg-BG" b="1" dirty="0" err="1">
                <a:solidFill>
                  <a:srgbClr val="000000"/>
                </a:solidFill>
                <a:latin typeface="Arial"/>
                <a:cs typeface="Arial"/>
              </a:rPr>
              <a:t>technology</a:t>
            </a:r>
            <a:r>
              <a:rPr lang="bg-BG" b="1" dirty="0">
                <a:solidFill>
                  <a:srgbClr val="000000"/>
                </a:solidFill>
                <a:latin typeface="Arial"/>
                <a:cs typeface="Arial"/>
              </a:rPr>
              <a:t> </a:t>
            </a:r>
            <a:r>
              <a:rPr lang="bg-BG" b="1" dirty="0" err="1">
                <a:solidFill>
                  <a:srgbClr val="000000"/>
                </a:solidFill>
                <a:latin typeface="Arial"/>
                <a:cs typeface="Arial"/>
              </a:rPr>
              <a:t>to</a:t>
            </a:r>
            <a:r>
              <a:rPr lang="bg-BG" b="1" dirty="0">
                <a:solidFill>
                  <a:srgbClr val="000000"/>
                </a:solidFill>
                <a:latin typeface="Arial"/>
                <a:cs typeface="Arial"/>
              </a:rPr>
              <a:t> </a:t>
            </a:r>
            <a:r>
              <a:rPr lang="bg-BG" b="1" dirty="0" err="1">
                <a:solidFill>
                  <a:srgbClr val="000000"/>
                </a:solidFill>
                <a:latin typeface="Arial"/>
                <a:cs typeface="Arial"/>
              </a:rPr>
              <a:t>colaborate</a:t>
            </a:r>
            <a:r>
              <a:rPr lang="bg-BG" b="1" dirty="0">
                <a:solidFill>
                  <a:srgbClr val="000000"/>
                </a:solidFill>
                <a:latin typeface="Arial"/>
                <a:cs typeface="Arial"/>
              </a:rPr>
              <a:t>?</a:t>
            </a:r>
            <a:endParaRPr lang="bg-BG" dirty="0" err="1">
              <a:solidFill>
                <a:srgbClr val="000000"/>
              </a:solidFill>
              <a:latin typeface="Arial"/>
              <a:cs typeface="Arial"/>
            </a:endParaRPr>
          </a:p>
          <a:p>
            <a:endParaRPr lang="bg-BG" dirty="0">
              <a:solidFill>
                <a:srgbClr val="000000"/>
              </a:solidFill>
              <a:latin typeface="Arial"/>
              <a:cs typeface="Arial"/>
            </a:endParaRPr>
          </a:p>
          <a:p>
            <a:endParaRPr lang="bg-BG" dirty="0">
              <a:solidFill>
                <a:srgbClr val="000000"/>
              </a:solidFill>
              <a:latin typeface="Arial"/>
              <a:cs typeface="Arial"/>
            </a:endParaRPr>
          </a:p>
          <a:p>
            <a:endParaRPr lang="bg-BG" dirty="0">
              <a:solidFill>
                <a:srgbClr val="000000"/>
              </a:solidFill>
              <a:latin typeface="Arial"/>
              <a:cs typeface="Arial"/>
            </a:endParaRPr>
          </a:p>
          <a:p>
            <a:endParaRPr lang="bg-BG" dirty="0">
              <a:solidFill>
                <a:srgbClr val="000000"/>
              </a:solidFill>
              <a:latin typeface="Arial"/>
              <a:cs typeface="Arial"/>
            </a:endParaRPr>
          </a:p>
          <a:p>
            <a:endParaRPr lang="bg-BG" dirty="0">
              <a:solidFill>
                <a:srgbClr val="000000"/>
              </a:solidFill>
              <a:latin typeface="Arial"/>
              <a:cs typeface="Arial"/>
            </a:endParaRPr>
          </a:p>
          <a:p>
            <a:pPr marL="285750" indent="-285750">
              <a:buFont typeface="Arial" panose="020B0604020202020204" pitchFamily="34" charset="0"/>
              <a:buChar char="•"/>
            </a:pPr>
            <a:endParaRPr lang="bg-BG" dirty="0">
              <a:solidFill>
                <a:srgbClr val="000000"/>
              </a:solidFill>
              <a:latin typeface="Arial"/>
              <a:cs typeface="Arial"/>
            </a:endParaRPr>
          </a:p>
        </p:txBody>
      </p:sp>
    </p:spTree>
    <p:extLst>
      <p:ext uri="{BB962C8B-B14F-4D97-AF65-F5344CB8AC3E}">
        <p14:creationId xmlns:p14="http://schemas.microsoft.com/office/powerpoint/2010/main" val="2893082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336D23DC-A201-4E5B-BCEF-A34B096B849C}"/>
              </a:ext>
            </a:extLst>
          </p:cNvPr>
          <p:cNvSpPr>
            <a:spLocks noGrp="1"/>
          </p:cNvSpPr>
          <p:nvPr>
            <p:ph type="title"/>
          </p:nvPr>
        </p:nvSpPr>
        <p:spPr>
          <a:xfrm>
            <a:off x="496112" y="685801"/>
            <a:ext cx="2743200" cy="5105400"/>
          </a:xfrm>
        </p:spPr>
        <p:txBody>
          <a:bodyPr>
            <a:normAutofit/>
          </a:bodyPr>
          <a:lstStyle/>
          <a:p>
            <a:pPr algn="l"/>
            <a:r>
              <a:rPr lang="bg-BG" sz="3200">
                <a:solidFill>
                  <a:srgbClr val="FFFFFF"/>
                </a:solidFill>
              </a:rPr>
              <a:t>Relevant existing research</a:t>
            </a:r>
          </a:p>
        </p:txBody>
      </p:sp>
      <p:grpSp>
        <p:nvGrpSpPr>
          <p:cNvPr id="25" name="Group 24">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6"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Контейнер за съдържание 4">
            <a:extLst>
              <a:ext uri="{FF2B5EF4-FFF2-40B4-BE49-F238E27FC236}">
                <a16:creationId xmlns:a16="http://schemas.microsoft.com/office/drawing/2014/main" id="{0BCB53D6-88D2-4E56-A160-80D6A1039BE2}"/>
              </a:ext>
            </a:extLst>
          </p:cNvPr>
          <p:cNvSpPr>
            <a:spLocks noGrp="1"/>
          </p:cNvSpPr>
          <p:nvPr>
            <p:ph idx="1"/>
          </p:nvPr>
        </p:nvSpPr>
        <p:spPr>
          <a:xfrm>
            <a:off x="4786310" y="800099"/>
            <a:ext cx="6513513" cy="4991101"/>
          </a:xfrm>
        </p:spPr>
        <p:txBody>
          <a:bodyPr>
            <a:normAutofit/>
          </a:bodyPr>
          <a:lstStyle/>
          <a:p>
            <a:r>
              <a:rPr lang="bg-BG" sz="2000" dirty="0">
                <a:latin typeface="Corbel"/>
                <a:cs typeface="Arial"/>
              </a:rPr>
              <a:t>"</a:t>
            </a:r>
            <a:r>
              <a:rPr lang="bg-BG" sz="2000" dirty="0" err="1">
                <a:latin typeface="Corbel"/>
                <a:cs typeface="Arial"/>
              </a:rPr>
              <a:t>Making</a:t>
            </a:r>
            <a:r>
              <a:rPr lang="bg-BG" sz="2000" dirty="0">
                <a:latin typeface="Corbel"/>
                <a:cs typeface="Arial"/>
              </a:rPr>
              <a:t> </a:t>
            </a:r>
            <a:r>
              <a:rPr lang="bg-BG" sz="2000" dirty="0" err="1">
                <a:latin typeface="Corbel"/>
                <a:cs typeface="Arial"/>
              </a:rPr>
              <a:t>Conections</a:t>
            </a:r>
            <a:r>
              <a:rPr lang="bg-BG" sz="2000" dirty="0">
                <a:latin typeface="Corbel"/>
                <a:cs typeface="Arial"/>
              </a:rPr>
              <a:t>" </a:t>
            </a:r>
            <a:r>
              <a:rPr lang="bg-BG" sz="2000" dirty="0" err="1">
                <a:latin typeface="Corbel"/>
                <a:cs typeface="Arial"/>
              </a:rPr>
              <a:t>project</a:t>
            </a:r>
            <a:r>
              <a:rPr lang="bg-BG" sz="2000" dirty="0">
                <a:latin typeface="Corbel"/>
                <a:cs typeface="Arial"/>
              </a:rPr>
              <a:t> (</a:t>
            </a:r>
            <a:r>
              <a:rPr lang="bg-BG" sz="2000" dirty="0" err="1">
                <a:latin typeface="Corbel"/>
                <a:cs typeface="Arial"/>
              </a:rPr>
              <a:t>January</a:t>
            </a:r>
            <a:r>
              <a:rPr lang="bg-BG" sz="2000" dirty="0">
                <a:latin typeface="Corbel"/>
                <a:cs typeface="Arial"/>
              </a:rPr>
              <a:t> 2013-April 2013</a:t>
            </a:r>
          </a:p>
          <a:p>
            <a:pPr marL="0" indent="0">
              <a:buNone/>
            </a:pPr>
            <a:r>
              <a:rPr lang="bg-BG" sz="2000" dirty="0">
                <a:latin typeface="Corbel"/>
                <a:cs typeface="Arial"/>
              </a:rPr>
              <a:t>     </a:t>
            </a:r>
            <a:r>
              <a:rPr lang="bg-BG" sz="2000" dirty="0" err="1">
                <a:latin typeface="Corbel"/>
                <a:cs typeface="Arial"/>
              </a:rPr>
              <a:t>Qualitative</a:t>
            </a:r>
            <a:r>
              <a:rPr lang="bg-BG" sz="2000" dirty="0">
                <a:latin typeface="Corbel"/>
                <a:cs typeface="Arial"/>
              </a:rPr>
              <a:t> </a:t>
            </a:r>
            <a:r>
              <a:rPr lang="bg-BG" sz="2000" dirty="0" err="1">
                <a:latin typeface="Corbel"/>
                <a:cs typeface="Arial"/>
              </a:rPr>
              <a:t>methods</a:t>
            </a:r>
            <a:r>
              <a:rPr lang="bg-BG" sz="2000" dirty="0">
                <a:latin typeface="Corbel"/>
                <a:cs typeface="Arial"/>
              </a:rPr>
              <a:t> </a:t>
            </a:r>
            <a:r>
              <a:rPr lang="bg-BG" sz="2000" dirty="0" err="1">
                <a:latin typeface="Corbel"/>
                <a:cs typeface="Arial"/>
              </a:rPr>
              <a:t>to</a:t>
            </a:r>
            <a:r>
              <a:rPr lang="bg-BG" sz="2000" dirty="0">
                <a:latin typeface="Corbel"/>
                <a:cs typeface="Arial"/>
              </a:rPr>
              <a:t> </a:t>
            </a:r>
            <a:r>
              <a:rPr lang="bg-BG" sz="2000" dirty="0" err="1">
                <a:latin typeface="Corbel"/>
                <a:cs typeface="Arial"/>
              </a:rPr>
              <a:t>explore</a:t>
            </a:r>
            <a:r>
              <a:rPr lang="bg-BG" sz="2000" dirty="0">
                <a:latin typeface="Corbel"/>
                <a:cs typeface="Arial"/>
              </a:rPr>
              <a:t> </a:t>
            </a:r>
            <a:r>
              <a:rPr lang="bg-BG" sz="2000" dirty="0" err="1">
                <a:latin typeface="Corbel"/>
                <a:cs typeface="Arial"/>
              </a:rPr>
              <a:t>how</a:t>
            </a:r>
            <a:r>
              <a:rPr lang="bg-BG" sz="2000" dirty="0">
                <a:latin typeface="Corbel"/>
                <a:cs typeface="Arial"/>
              </a:rPr>
              <a:t> </a:t>
            </a:r>
            <a:r>
              <a:rPr lang="bg-BG" sz="2000" dirty="0" err="1">
                <a:latin typeface="Corbel"/>
                <a:cs typeface="Arial"/>
              </a:rPr>
              <a:t>students</a:t>
            </a:r>
            <a:r>
              <a:rPr lang="bg-BG" sz="2000" dirty="0">
                <a:latin typeface="Corbel"/>
                <a:cs typeface="Arial"/>
              </a:rPr>
              <a:t> </a:t>
            </a:r>
            <a:r>
              <a:rPr lang="bg-BG" sz="2000" dirty="0" err="1">
                <a:latin typeface="Corbel"/>
                <a:cs typeface="Arial"/>
              </a:rPr>
              <a:t>use</a:t>
            </a:r>
            <a:r>
              <a:rPr lang="bg-BG" sz="2000" dirty="0">
                <a:latin typeface="Corbel"/>
                <a:cs typeface="Arial"/>
              </a:rPr>
              <a:t> </a:t>
            </a:r>
            <a:r>
              <a:rPr lang="bg-BG" sz="2000" dirty="0" err="1">
                <a:latin typeface="Corbel"/>
                <a:cs typeface="Arial"/>
              </a:rPr>
              <a:t>previous</a:t>
            </a:r>
            <a:r>
              <a:rPr lang="bg-BG" sz="2000" dirty="0">
                <a:latin typeface="Corbel"/>
                <a:cs typeface="Arial"/>
              </a:rPr>
              <a:t> </a:t>
            </a:r>
            <a:r>
              <a:rPr lang="bg-BG" sz="2000" dirty="0" err="1">
                <a:latin typeface="Corbel"/>
                <a:cs typeface="Arial"/>
              </a:rPr>
              <a:t>feetback</a:t>
            </a:r>
            <a:r>
              <a:rPr lang="bg-BG" sz="2000" dirty="0">
                <a:latin typeface="Corbel"/>
                <a:cs typeface="Arial"/>
              </a:rPr>
              <a:t> </a:t>
            </a:r>
            <a:r>
              <a:rPr lang="bg-BG" sz="2000" dirty="0" err="1">
                <a:latin typeface="Corbel"/>
                <a:cs typeface="Arial"/>
              </a:rPr>
              <a:t>in</a:t>
            </a:r>
            <a:r>
              <a:rPr lang="bg-BG" sz="2000" dirty="0">
                <a:latin typeface="Corbel"/>
                <a:cs typeface="Arial"/>
              </a:rPr>
              <a:t> </a:t>
            </a:r>
            <a:r>
              <a:rPr lang="bg-BG" sz="2000" dirty="0" err="1">
                <a:latin typeface="Corbel"/>
                <a:cs typeface="Arial"/>
              </a:rPr>
              <a:t>their</a:t>
            </a:r>
            <a:r>
              <a:rPr lang="bg-BG" sz="2000" dirty="0">
                <a:latin typeface="Corbel"/>
                <a:cs typeface="Arial"/>
              </a:rPr>
              <a:t> </a:t>
            </a:r>
            <a:r>
              <a:rPr lang="bg-BG" sz="2000" dirty="0" err="1">
                <a:latin typeface="Corbel"/>
                <a:cs typeface="Arial"/>
              </a:rPr>
              <a:t>assignments</a:t>
            </a:r>
            <a:r>
              <a:rPr lang="bg-BG" sz="2000" dirty="0">
                <a:latin typeface="Corbel"/>
                <a:cs typeface="Arial"/>
              </a:rPr>
              <a:t> </a:t>
            </a:r>
            <a:r>
              <a:rPr lang="bg-BG" sz="2000" dirty="0" err="1">
                <a:latin typeface="Corbel"/>
                <a:cs typeface="Arial"/>
              </a:rPr>
              <a:t>and</a:t>
            </a:r>
            <a:r>
              <a:rPr lang="bg-BG" sz="2000" dirty="0">
                <a:latin typeface="Corbel"/>
                <a:cs typeface="Arial"/>
              </a:rPr>
              <a:t> </a:t>
            </a:r>
            <a:r>
              <a:rPr lang="bg-BG" sz="2000" dirty="0" err="1">
                <a:latin typeface="Corbel"/>
                <a:cs typeface="Arial"/>
              </a:rPr>
              <a:t>how</a:t>
            </a:r>
            <a:r>
              <a:rPr lang="bg-BG" sz="2000" dirty="0">
                <a:latin typeface="Corbel"/>
                <a:cs typeface="Arial"/>
              </a:rPr>
              <a:t> </a:t>
            </a:r>
            <a:r>
              <a:rPr lang="bg-BG" sz="2000" dirty="0" err="1">
                <a:latin typeface="Corbel"/>
                <a:cs typeface="Arial"/>
              </a:rPr>
              <a:t>technology</a:t>
            </a:r>
            <a:r>
              <a:rPr lang="bg-BG" sz="2000" dirty="0">
                <a:latin typeface="Corbel"/>
                <a:cs typeface="Arial"/>
              </a:rPr>
              <a:t> </a:t>
            </a:r>
            <a:r>
              <a:rPr lang="bg-BG" sz="2000" dirty="0" err="1">
                <a:latin typeface="Corbel"/>
                <a:cs typeface="Arial"/>
              </a:rPr>
              <a:t>can</a:t>
            </a:r>
            <a:r>
              <a:rPr lang="bg-BG" sz="2000" dirty="0">
                <a:latin typeface="Corbel"/>
                <a:cs typeface="Arial"/>
              </a:rPr>
              <a:t> </a:t>
            </a:r>
            <a:r>
              <a:rPr lang="bg-BG" sz="2000" dirty="0" err="1">
                <a:latin typeface="Corbel"/>
                <a:cs typeface="Arial"/>
              </a:rPr>
              <a:t>be</a:t>
            </a:r>
            <a:r>
              <a:rPr lang="bg-BG" sz="2000" dirty="0">
                <a:latin typeface="Corbel"/>
                <a:cs typeface="Arial"/>
              </a:rPr>
              <a:t> </a:t>
            </a:r>
            <a:r>
              <a:rPr lang="bg-BG" sz="2000" dirty="0" err="1">
                <a:latin typeface="Corbel"/>
                <a:cs typeface="Arial"/>
              </a:rPr>
              <a:t>used</a:t>
            </a:r>
            <a:r>
              <a:rPr lang="bg-BG" sz="2000" dirty="0">
                <a:latin typeface="Corbel"/>
                <a:cs typeface="Arial"/>
              </a:rPr>
              <a:t> </a:t>
            </a:r>
            <a:r>
              <a:rPr lang="bg-BG" sz="2000" dirty="0" err="1">
                <a:latin typeface="Corbel"/>
                <a:cs typeface="Arial"/>
              </a:rPr>
              <a:t>to</a:t>
            </a:r>
            <a:r>
              <a:rPr lang="bg-BG" sz="2000" dirty="0">
                <a:latin typeface="Corbel"/>
                <a:cs typeface="Arial"/>
              </a:rPr>
              <a:t> </a:t>
            </a:r>
            <a:r>
              <a:rPr lang="bg-BG" sz="2000" dirty="0" err="1">
                <a:latin typeface="Corbel"/>
                <a:cs typeface="Arial"/>
              </a:rPr>
              <a:t>facilitate</a:t>
            </a:r>
            <a:r>
              <a:rPr lang="bg-BG" sz="2000" dirty="0">
                <a:latin typeface="Corbel"/>
                <a:cs typeface="Arial"/>
              </a:rPr>
              <a:t> </a:t>
            </a:r>
            <a:r>
              <a:rPr lang="bg-BG" sz="2000" dirty="0" err="1">
                <a:latin typeface="Corbel"/>
                <a:cs typeface="Arial"/>
              </a:rPr>
              <a:t>this</a:t>
            </a:r>
            <a:r>
              <a:rPr lang="bg-BG" sz="2000" dirty="0">
                <a:latin typeface="Corbel"/>
                <a:cs typeface="Arial"/>
              </a:rPr>
              <a:t> </a:t>
            </a:r>
            <a:r>
              <a:rPr lang="bg-BG" sz="2000" dirty="0" err="1">
                <a:latin typeface="Corbel"/>
                <a:cs typeface="Arial"/>
              </a:rPr>
              <a:t>process</a:t>
            </a:r>
            <a:r>
              <a:rPr lang="bg-BG" sz="2000" dirty="0">
                <a:latin typeface="Corbel"/>
                <a:cs typeface="Arial"/>
              </a:rPr>
              <a:t>.</a:t>
            </a:r>
          </a:p>
          <a:p>
            <a:pPr marL="342900" indent="-342900"/>
            <a:r>
              <a:rPr lang="bg-BG" sz="2000" dirty="0">
                <a:latin typeface="Corbel"/>
                <a:cs typeface="Arial"/>
              </a:rPr>
              <a:t>"</a:t>
            </a:r>
            <a:r>
              <a:rPr lang="bg-BG" sz="2000" dirty="0" err="1">
                <a:latin typeface="Corbel"/>
                <a:cs typeface="Arial"/>
              </a:rPr>
              <a:t>The</a:t>
            </a:r>
            <a:r>
              <a:rPr lang="bg-BG" sz="2000" dirty="0">
                <a:latin typeface="Corbel"/>
                <a:cs typeface="Arial"/>
              </a:rPr>
              <a:t> </a:t>
            </a:r>
            <a:r>
              <a:rPr lang="bg-BG" sz="2000" dirty="0" err="1">
                <a:latin typeface="Corbel"/>
                <a:cs typeface="Arial"/>
              </a:rPr>
              <a:t>Reflexivity</a:t>
            </a:r>
            <a:r>
              <a:rPr lang="bg-BG" sz="2000" dirty="0">
                <a:latin typeface="Corbel"/>
                <a:cs typeface="Arial"/>
              </a:rPr>
              <a:t> </a:t>
            </a:r>
            <a:r>
              <a:rPr lang="bg-BG" sz="2000" dirty="0" err="1">
                <a:latin typeface="Corbel"/>
                <a:cs typeface="Arial"/>
              </a:rPr>
              <a:t>Study</a:t>
            </a:r>
            <a:r>
              <a:rPr lang="bg-BG" sz="2000" dirty="0">
                <a:latin typeface="Corbel"/>
                <a:cs typeface="Arial"/>
              </a:rPr>
              <a:t> </a:t>
            </a:r>
            <a:r>
              <a:rPr lang="bg-BG" sz="2000" dirty="0" err="1">
                <a:latin typeface="Corbel"/>
                <a:cs typeface="Arial"/>
              </a:rPr>
              <a:t>on</a:t>
            </a:r>
            <a:r>
              <a:rPr lang="bg-BG" sz="2000" dirty="0">
                <a:latin typeface="Corbel"/>
                <a:cs typeface="Arial"/>
              </a:rPr>
              <a:t> </a:t>
            </a:r>
            <a:r>
              <a:rPr lang="bg-BG" sz="2000" dirty="0" err="1">
                <a:latin typeface="Corbel"/>
                <a:cs typeface="Arial"/>
              </a:rPr>
              <a:t>Educational</a:t>
            </a:r>
            <a:r>
              <a:rPr lang="bg-BG" sz="2000" dirty="0">
                <a:latin typeface="Corbel"/>
                <a:cs typeface="Arial"/>
              </a:rPr>
              <a:t> </a:t>
            </a:r>
            <a:r>
              <a:rPr lang="bg-BG" sz="2000" dirty="0" err="1">
                <a:latin typeface="Corbel"/>
                <a:cs typeface="Arial"/>
              </a:rPr>
              <a:t>Digital</a:t>
            </a:r>
            <a:r>
              <a:rPr lang="bg-BG" sz="2000" dirty="0">
                <a:latin typeface="Corbel"/>
                <a:cs typeface="Arial"/>
              </a:rPr>
              <a:t> </a:t>
            </a:r>
            <a:r>
              <a:rPr lang="bg-BG" sz="2000" dirty="0" err="1">
                <a:latin typeface="Corbel"/>
                <a:cs typeface="Arial"/>
              </a:rPr>
              <a:t>Empowerment</a:t>
            </a:r>
            <a:r>
              <a:rPr lang="bg-BG" sz="2000" dirty="0">
                <a:latin typeface="Corbel"/>
                <a:cs typeface="Arial"/>
              </a:rPr>
              <a:t>"</a:t>
            </a:r>
          </a:p>
          <a:p>
            <a:pPr marL="0" indent="0">
              <a:buNone/>
            </a:pPr>
            <a:r>
              <a:rPr lang="bg-BG" sz="2000" dirty="0" err="1">
                <a:latin typeface="Corbel"/>
                <a:cs typeface="Arial"/>
              </a:rPr>
              <a:t>Research</a:t>
            </a:r>
            <a:r>
              <a:rPr lang="bg-BG" sz="2000" dirty="0">
                <a:latin typeface="Corbel"/>
                <a:cs typeface="Arial"/>
              </a:rPr>
              <a:t> </a:t>
            </a:r>
            <a:r>
              <a:rPr lang="bg-BG" sz="2000" dirty="0" err="1">
                <a:latin typeface="Corbel"/>
                <a:cs typeface="Arial"/>
              </a:rPr>
              <a:t>to</a:t>
            </a:r>
            <a:r>
              <a:rPr lang="bg-BG" sz="2000" dirty="0">
                <a:latin typeface="Corbel"/>
                <a:cs typeface="Arial"/>
              </a:rPr>
              <a:t> </a:t>
            </a:r>
            <a:r>
              <a:rPr lang="bg-BG" sz="2000" dirty="0" err="1">
                <a:latin typeface="Corbel"/>
                <a:cs typeface="Arial"/>
              </a:rPr>
              <a:t>examines</a:t>
            </a:r>
            <a:r>
              <a:rPr lang="bg-BG" sz="2000" dirty="0">
                <a:latin typeface="Corbel"/>
                <a:cs typeface="Arial"/>
              </a:rPr>
              <a:t> </a:t>
            </a:r>
            <a:r>
              <a:rPr lang="bg-BG" sz="2000" dirty="0" err="1">
                <a:latin typeface="Corbel"/>
                <a:cs typeface="Arial"/>
              </a:rPr>
              <a:t>digital</a:t>
            </a:r>
            <a:r>
              <a:rPr lang="bg-BG" sz="2000" dirty="0">
                <a:latin typeface="Corbel"/>
                <a:cs typeface="Arial"/>
              </a:rPr>
              <a:t> </a:t>
            </a:r>
            <a:r>
              <a:rPr lang="bg-BG" sz="2000" dirty="0" err="1">
                <a:latin typeface="Corbel"/>
                <a:cs typeface="Arial"/>
              </a:rPr>
              <a:t>empowerment</a:t>
            </a:r>
            <a:r>
              <a:rPr lang="bg-BG" sz="2000" dirty="0">
                <a:latin typeface="Corbel"/>
                <a:cs typeface="Arial"/>
              </a:rPr>
              <a:t> </a:t>
            </a:r>
            <a:r>
              <a:rPr lang="bg-BG" sz="2000" dirty="0" err="1">
                <a:latin typeface="Corbel"/>
                <a:cs typeface="Arial"/>
              </a:rPr>
              <a:t>in</a:t>
            </a:r>
            <a:r>
              <a:rPr lang="bg-BG" sz="2000" dirty="0">
                <a:latin typeface="Corbel"/>
                <a:cs typeface="Arial"/>
              </a:rPr>
              <a:t> </a:t>
            </a:r>
            <a:r>
              <a:rPr lang="bg-BG" sz="2000" dirty="0" err="1">
                <a:latin typeface="Corbel"/>
                <a:cs typeface="Arial"/>
              </a:rPr>
              <a:t>high</a:t>
            </a:r>
            <a:r>
              <a:rPr lang="bg-BG" sz="2000" dirty="0">
                <a:latin typeface="Corbel"/>
                <a:cs typeface="Arial"/>
              </a:rPr>
              <a:t> </a:t>
            </a:r>
            <a:r>
              <a:rPr lang="bg-BG" sz="2000" dirty="0" err="1">
                <a:latin typeface="Corbel"/>
                <a:cs typeface="Arial"/>
              </a:rPr>
              <a:t>schools</a:t>
            </a:r>
            <a:r>
              <a:rPr lang="bg-BG" sz="2000" dirty="0">
                <a:latin typeface="Corbel"/>
                <a:cs typeface="Arial"/>
              </a:rPr>
              <a:t> </a:t>
            </a:r>
            <a:r>
              <a:rPr lang="bg-BG" sz="2000" dirty="0" err="1">
                <a:latin typeface="Corbel"/>
                <a:cs typeface="Arial"/>
              </a:rPr>
              <a:t>in</a:t>
            </a:r>
            <a:r>
              <a:rPr lang="bg-BG" sz="2000" dirty="0">
                <a:latin typeface="Corbel"/>
                <a:cs typeface="Arial"/>
              </a:rPr>
              <a:t> </a:t>
            </a:r>
            <a:r>
              <a:rPr lang="bg-BG" sz="2000" dirty="0" err="1">
                <a:latin typeface="Corbel"/>
                <a:cs typeface="Arial"/>
              </a:rPr>
              <a:t>Indonesia</a:t>
            </a:r>
            <a:r>
              <a:rPr lang="bg-BG" sz="2000" dirty="0">
                <a:latin typeface="Corbel"/>
                <a:cs typeface="Arial"/>
              </a:rPr>
              <a:t>.</a:t>
            </a:r>
            <a:endParaRPr lang="bg-BG" sz="2000" dirty="0" err="1"/>
          </a:p>
        </p:txBody>
      </p:sp>
    </p:spTree>
    <p:extLst>
      <p:ext uri="{BB962C8B-B14F-4D97-AF65-F5344CB8AC3E}">
        <p14:creationId xmlns:p14="http://schemas.microsoft.com/office/powerpoint/2010/main" val="755155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FF6A1AC9-A55C-407B-BC36-18D037D38F0E}"/>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Ethical</a:t>
            </a:r>
            <a:r>
              <a:rPr lang="bg-BG" sz="3200" dirty="0">
                <a:solidFill>
                  <a:srgbClr val="FFFFFF"/>
                </a:solidFill>
              </a:rPr>
              <a:t> </a:t>
            </a:r>
            <a:r>
              <a:rPr lang="bg-BG" sz="3200" dirty="0" err="1">
                <a:solidFill>
                  <a:srgbClr val="FFFFFF"/>
                </a:solidFill>
              </a:rPr>
              <a:t>Consideration</a:t>
            </a:r>
          </a:p>
        </p:txBody>
      </p:sp>
      <p:grpSp>
        <p:nvGrpSpPr>
          <p:cNvPr id="56" name="Group 55">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7"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7" name="Контейнер за съдържание 2">
            <a:extLst>
              <a:ext uri="{FF2B5EF4-FFF2-40B4-BE49-F238E27FC236}">
                <a16:creationId xmlns:a16="http://schemas.microsoft.com/office/drawing/2014/main" id="{5554F687-586E-4EDD-B064-C9E147CA3206}"/>
              </a:ext>
            </a:extLst>
          </p:cNvPr>
          <p:cNvSpPr>
            <a:spLocks noGrp="1"/>
          </p:cNvSpPr>
          <p:nvPr>
            <p:ph idx="1"/>
          </p:nvPr>
        </p:nvSpPr>
        <p:spPr>
          <a:xfrm>
            <a:off x="5117106" y="685801"/>
            <a:ext cx="6421636" cy="6403180"/>
          </a:xfrm>
        </p:spPr>
        <p:txBody>
          <a:bodyPr>
            <a:normAutofit/>
          </a:bodyPr>
          <a:lstStyle/>
          <a:p>
            <a:r>
              <a:rPr lang="en" sz="1800" dirty="0">
                <a:latin typeface="Arial"/>
                <a:ea typeface="+mn-lt"/>
                <a:cs typeface="Arial"/>
              </a:rPr>
              <a:t>Some ethical consideration must be taken into account when preparing such a project.             </a:t>
            </a:r>
            <a:endParaRPr lang="bg-BG" sz="1800" dirty="0">
              <a:latin typeface="Arial"/>
              <a:cs typeface="Arial"/>
            </a:endParaRPr>
          </a:p>
          <a:p>
            <a:pPr>
              <a:buClr>
                <a:srgbClr val="B96C11"/>
              </a:buClr>
            </a:pPr>
            <a:r>
              <a:rPr lang="en" sz="1800" dirty="0">
                <a:latin typeface="Arial"/>
                <a:ea typeface="+mn-lt"/>
                <a:cs typeface="Arial"/>
              </a:rPr>
              <a:t>   First, all participants will be treated with respect and courtesy. </a:t>
            </a:r>
            <a:endParaRPr lang="en" sz="1800">
              <a:latin typeface="Arial"/>
              <a:ea typeface="+mn-lt"/>
              <a:cs typeface="Arial"/>
            </a:endParaRPr>
          </a:p>
          <a:p>
            <a:pPr>
              <a:buClr>
                <a:srgbClr val="B96C11"/>
              </a:buClr>
            </a:pPr>
            <a:r>
              <a:rPr lang="en" sz="1800" dirty="0">
                <a:latin typeface="Arial"/>
                <a:ea typeface="+mn-lt"/>
                <a:cs typeface="Arial"/>
              </a:rPr>
              <a:t>They will be informed of the nature of the research and confidentiality and anonymity will be guaranteed. The research will be conducted with their consent and the purpose will be clear to all participants.</a:t>
            </a:r>
          </a:p>
          <a:p>
            <a:pPr>
              <a:buClr>
                <a:srgbClr val="B96C11"/>
              </a:buClr>
            </a:pPr>
            <a:r>
              <a:rPr lang="en" sz="1800" dirty="0">
                <a:latin typeface="Arial"/>
                <a:ea typeface="+mn-lt"/>
                <a:cs typeface="Arial"/>
              </a:rPr>
              <a:t> Finally, a report containing the results of the research will be  prepared and submitted to UWTSD.</a:t>
            </a:r>
            <a:endParaRPr lang="en" sz="1800">
              <a:latin typeface="Arial"/>
              <a:cs typeface="Arial"/>
            </a:endParaRPr>
          </a:p>
          <a:p>
            <a:pPr>
              <a:buClr>
                <a:srgbClr val="B96C11"/>
              </a:buClr>
            </a:pPr>
            <a:endParaRPr lang="en" sz="1800" dirty="0">
              <a:latin typeface="Arial"/>
              <a:cs typeface="Arial"/>
            </a:endParaRPr>
          </a:p>
          <a:p>
            <a:pPr>
              <a:buClr>
                <a:srgbClr val="B96C11"/>
              </a:buClr>
            </a:pPr>
            <a:endParaRPr lang="en" sz="1800" dirty="0">
              <a:latin typeface="Arial"/>
              <a:cs typeface="Arial"/>
            </a:endParaRPr>
          </a:p>
          <a:p>
            <a:pPr marL="0" indent="0">
              <a:buClr>
                <a:srgbClr val="B96C11"/>
              </a:buClr>
              <a:buNone/>
            </a:pPr>
            <a:endParaRPr lang="en" sz="1800" dirty="0">
              <a:latin typeface="Arial"/>
              <a:cs typeface="Arial"/>
            </a:endParaRPr>
          </a:p>
          <a:p>
            <a:pPr marL="0" indent="0">
              <a:buNone/>
            </a:pPr>
            <a:endParaRPr lang="en" sz="1800" dirty="0">
              <a:latin typeface="Arial"/>
              <a:cs typeface="Arial"/>
            </a:endParaRPr>
          </a:p>
          <a:p>
            <a:pPr marL="0" indent="0">
              <a:buNone/>
            </a:pPr>
            <a:r>
              <a:rPr lang="en" sz="1800" dirty="0">
                <a:latin typeface="Arial"/>
                <a:cs typeface="Arial"/>
              </a:rPr>
              <a:t>                                                                            Mihaila </a:t>
            </a:r>
            <a:r>
              <a:rPr lang="en" sz="1800" dirty="0" err="1">
                <a:latin typeface="Arial"/>
                <a:cs typeface="Arial"/>
              </a:rPr>
              <a:t>Mihaleva</a:t>
            </a:r>
            <a:endParaRPr lang="en" sz="1800" dirty="0">
              <a:latin typeface="Arial"/>
              <a:cs typeface="Arial"/>
            </a:endParaRPr>
          </a:p>
        </p:txBody>
      </p:sp>
    </p:spTree>
    <p:extLst>
      <p:ext uri="{BB962C8B-B14F-4D97-AF65-F5344CB8AC3E}">
        <p14:creationId xmlns:p14="http://schemas.microsoft.com/office/powerpoint/2010/main" val="1159395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992C1021-3447-4FBF-8B0D-A1375BB7FD21}"/>
              </a:ext>
            </a:extLst>
          </p:cNvPr>
          <p:cNvSpPr>
            <a:spLocks noGrp="1"/>
          </p:cNvSpPr>
          <p:nvPr>
            <p:ph type="title"/>
          </p:nvPr>
        </p:nvSpPr>
        <p:spPr>
          <a:xfrm>
            <a:off x="496112" y="685801"/>
            <a:ext cx="3136106" cy="5105400"/>
          </a:xfrm>
        </p:spPr>
        <p:txBody>
          <a:bodyPr>
            <a:normAutofit/>
          </a:bodyPr>
          <a:lstStyle/>
          <a:p>
            <a:pPr algn="l"/>
            <a:r>
              <a:rPr lang="bg-BG" sz="3200" dirty="0" err="1">
                <a:solidFill>
                  <a:srgbClr val="FFFFFF"/>
                </a:solidFill>
              </a:rPr>
              <a:t>Proposal</a:t>
            </a:r>
            <a:r>
              <a:rPr lang="bg-BG" sz="3200" dirty="0">
                <a:solidFill>
                  <a:srgbClr val="FFFFFF"/>
                </a:solidFill>
              </a:rPr>
              <a:t> </a:t>
            </a:r>
            <a:r>
              <a:rPr lang="bg-BG" sz="3200" dirty="0" err="1">
                <a:solidFill>
                  <a:srgbClr val="FFFFFF"/>
                </a:solidFill>
              </a:rPr>
              <a:t>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Контейнер за съдържание 5">
            <a:extLst>
              <a:ext uri="{FF2B5EF4-FFF2-40B4-BE49-F238E27FC236}">
                <a16:creationId xmlns:a16="http://schemas.microsoft.com/office/drawing/2014/main" id="{26C8D0D2-F355-449C-A44A-EC2B7A8DA8C9}"/>
              </a:ext>
            </a:extLst>
          </p:cNvPr>
          <p:cNvSpPr>
            <a:spLocks noGrp="1"/>
          </p:cNvSpPr>
          <p:nvPr>
            <p:ph idx="1"/>
          </p:nvPr>
        </p:nvSpPr>
        <p:spPr>
          <a:xfrm>
            <a:off x="5139529" y="190498"/>
            <a:ext cx="6934994" cy="6481762"/>
          </a:xfrm>
        </p:spPr>
        <p:txBody>
          <a:bodyPr>
            <a:normAutofit fontScale="85000" lnSpcReduction="20000"/>
          </a:bodyPr>
          <a:lstStyle/>
          <a:p>
            <a:pPr marL="0" indent="0">
              <a:buNone/>
            </a:pPr>
            <a:endParaRPr lang="bg" dirty="0">
              <a:latin typeface="Arial"/>
              <a:cs typeface="Arial"/>
            </a:endParaRPr>
          </a:p>
          <a:p>
            <a:pPr>
              <a:buClr>
                <a:srgbClr val="B96C11"/>
              </a:buClr>
            </a:pPr>
            <a:r>
              <a:rPr lang="bg" dirty="0">
                <a:latin typeface="Arial"/>
                <a:ea typeface="+mn-lt"/>
                <a:cs typeface="Arial"/>
              </a:rPr>
              <a:t>  </a:t>
            </a:r>
            <a:r>
              <a:rPr lang="bg" dirty="0" err="1">
                <a:latin typeface="Arial"/>
                <a:ea typeface="+mn-lt"/>
                <a:cs typeface="Arial"/>
              </a:rPr>
              <a:t>The</a:t>
            </a:r>
            <a:r>
              <a:rPr lang="bg" dirty="0">
                <a:latin typeface="Arial"/>
                <a:ea typeface="+mn-lt"/>
                <a:cs typeface="Arial"/>
              </a:rPr>
              <a:t> </a:t>
            </a:r>
            <a:r>
              <a:rPr lang="bg" dirty="0" err="1">
                <a:latin typeface="Arial"/>
                <a:ea typeface="+mn-lt"/>
                <a:cs typeface="Arial"/>
              </a:rPr>
              <a:t>aim</a:t>
            </a:r>
            <a:r>
              <a:rPr lang="bg" dirty="0">
                <a:latin typeface="Arial"/>
                <a:ea typeface="+mn-lt"/>
                <a:cs typeface="Arial"/>
              </a:rPr>
              <a:t> </a:t>
            </a:r>
            <a:r>
              <a:rPr lang="bg" dirty="0" err="1">
                <a:latin typeface="Arial"/>
                <a:ea typeface="+mn-lt"/>
                <a:cs typeface="Arial"/>
              </a:rPr>
              <a:t>of</a:t>
            </a:r>
            <a:r>
              <a:rPr lang="bg" dirty="0">
                <a:latin typeface="Arial"/>
                <a:ea typeface="+mn-lt"/>
                <a:cs typeface="Arial"/>
              </a:rPr>
              <a:t> </a:t>
            </a:r>
            <a:r>
              <a:rPr lang="bg" dirty="0" err="1">
                <a:latin typeface="Arial"/>
                <a:ea typeface="+mn-lt"/>
                <a:cs typeface="Arial"/>
              </a:rPr>
              <a:t>the</a:t>
            </a:r>
            <a:r>
              <a:rPr lang="bg" dirty="0">
                <a:latin typeface="Arial"/>
                <a:ea typeface="+mn-lt"/>
                <a:cs typeface="Arial"/>
              </a:rPr>
              <a:t> </a:t>
            </a:r>
            <a:r>
              <a:rPr lang="bg" dirty="0" err="1">
                <a:latin typeface="Arial"/>
                <a:ea typeface="+mn-lt"/>
                <a:cs typeface="Arial"/>
              </a:rPr>
              <a:t>research,in</a:t>
            </a:r>
            <a:r>
              <a:rPr lang="bg" dirty="0">
                <a:latin typeface="Arial"/>
                <a:ea typeface="+mn-lt"/>
                <a:cs typeface="Arial"/>
              </a:rPr>
              <a:t> </a:t>
            </a:r>
            <a:r>
              <a:rPr lang="bg" dirty="0" err="1">
                <a:latin typeface="Arial"/>
                <a:ea typeface="+mn-lt"/>
                <a:cs typeface="Arial"/>
              </a:rPr>
              <a:t>accordance</a:t>
            </a:r>
            <a:r>
              <a:rPr lang="bg" dirty="0">
                <a:latin typeface="Arial"/>
                <a:ea typeface="+mn-lt"/>
                <a:cs typeface="Arial"/>
              </a:rPr>
              <a:t> </a:t>
            </a:r>
            <a:r>
              <a:rPr lang="bg" dirty="0" err="1">
                <a:latin typeface="Arial"/>
                <a:ea typeface="+mn-lt"/>
                <a:cs typeface="Arial"/>
              </a:rPr>
              <a:t>with</a:t>
            </a:r>
            <a:r>
              <a:rPr lang="bg" dirty="0">
                <a:latin typeface="Arial"/>
                <a:ea typeface="+mn-lt"/>
                <a:cs typeface="Arial"/>
              </a:rPr>
              <a:t> </a:t>
            </a:r>
            <a:r>
              <a:rPr lang="bg" dirty="0" err="1">
                <a:latin typeface="Arial"/>
                <a:ea typeface="+mn-lt"/>
                <a:cs typeface="Arial"/>
              </a:rPr>
              <a:t>the</a:t>
            </a:r>
            <a:r>
              <a:rPr lang="bg" dirty="0">
                <a:latin typeface="Arial"/>
                <a:ea typeface="+mn-lt"/>
                <a:cs typeface="Arial"/>
              </a:rPr>
              <a:t> </a:t>
            </a:r>
            <a:r>
              <a:rPr lang="bg" dirty="0" err="1">
                <a:latin typeface="Arial"/>
                <a:ea typeface="+mn-lt"/>
                <a:cs typeface="Arial"/>
              </a:rPr>
              <a:t>academic</a:t>
            </a:r>
            <a:r>
              <a:rPr lang="bg" dirty="0">
                <a:latin typeface="Arial"/>
                <a:ea typeface="+mn-lt"/>
                <a:cs typeface="Arial"/>
              </a:rPr>
              <a:t> </a:t>
            </a:r>
            <a:r>
              <a:rPr lang="bg" dirty="0" err="1">
                <a:latin typeface="Arial"/>
                <a:ea typeface="+mn-lt"/>
                <a:cs typeface="Arial"/>
              </a:rPr>
              <a:t>and</a:t>
            </a:r>
            <a:r>
              <a:rPr lang="bg" dirty="0">
                <a:latin typeface="Arial"/>
                <a:ea typeface="+mn-lt"/>
                <a:cs typeface="Arial"/>
              </a:rPr>
              <a:t> </a:t>
            </a:r>
            <a:r>
              <a:rPr lang="bg" dirty="0" err="1">
                <a:latin typeface="Arial"/>
                <a:ea typeface="+mn-lt"/>
                <a:cs typeface="Arial"/>
              </a:rPr>
              <a:t>ethical</a:t>
            </a:r>
            <a:r>
              <a:rPr lang="bg" dirty="0">
                <a:latin typeface="Arial"/>
                <a:ea typeface="+mn-lt"/>
                <a:cs typeface="Arial"/>
              </a:rPr>
              <a:t> </a:t>
            </a:r>
            <a:r>
              <a:rPr lang="bg" dirty="0" err="1">
                <a:latin typeface="Arial"/>
                <a:ea typeface="+mn-lt"/>
                <a:cs typeface="Arial"/>
              </a:rPr>
              <a:t>norms</a:t>
            </a:r>
            <a:r>
              <a:rPr lang="bg" dirty="0">
                <a:latin typeface="Arial"/>
                <a:ea typeface="+mn-lt"/>
                <a:cs typeface="Arial"/>
              </a:rPr>
              <a:t>, </a:t>
            </a:r>
            <a:r>
              <a:rPr lang="bg" dirty="0" err="1">
                <a:latin typeface="Arial"/>
                <a:ea typeface="+mn-lt"/>
                <a:cs typeface="Arial"/>
              </a:rPr>
              <a:t>is</a:t>
            </a:r>
            <a:r>
              <a:rPr lang="bg" dirty="0">
                <a:latin typeface="Arial"/>
                <a:ea typeface="+mn-lt"/>
                <a:cs typeface="Arial"/>
              </a:rPr>
              <a:t> </a:t>
            </a:r>
            <a:r>
              <a:rPr lang="bg" dirty="0" err="1">
                <a:latin typeface="Arial"/>
                <a:ea typeface="+mn-lt"/>
                <a:cs typeface="Arial"/>
              </a:rPr>
              <a:t>focused</a:t>
            </a:r>
            <a:r>
              <a:rPr lang="bg" dirty="0">
                <a:latin typeface="Arial"/>
                <a:ea typeface="+mn-lt"/>
                <a:cs typeface="Arial"/>
              </a:rPr>
              <a:t> </a:t>
            </a:r>
            <a:r>
              <a:rPr lang="bg" dirty="0" err="1">
                <a:latin typeface="Arial"/>
                <a:ea typeface="+mn-lt"/>
                <a:cs typeface="Arial"/>
              </a:rPr>
              <a:t>on</a:t>
            </a:r>
            <a:r>
              <a:rPr lang="bg" dirty="0">
                <a:latin typeface="Arial"/>
                <a:ea typeface="+mn-lt"/>
                <a:cs typeface="Arial"/>
              </a:rPr>
              <a:t> </a:t>
            </a:r>
            <a:r>
              <a:rPr lang="bg" dirty="0" err="1">
                <a:latin typeface="Arial"/>
                <a:ea typeface="+mn-lt"/>
                <a:cs typeface="Arial"/>
              </a:rPr>
              <a:t>the</a:t>
            </a:r>
            <a:r>
              <a:rPr lang="bg" dirty="0">
                <a:latin typeface="Arial"/>
                <a:ea typeface="+mn-lt"/>
                <a:cs typeface="Arial"/>
              </a:rPr>
              <a:t> </a:t>
            </a:r>
            <a:r>
              <a:rPr lang="bg" dirty="0" err="1">
                <a:latin typeface="Arial"/>
                <a:ea typeface="+mn-lt"/>
                <a:cs typeface="Arial"/>
              </a:rPr>
              <a:t>following</a:t>
            </a:r>
            <a:r>
              <a:rPr lang="bg" dirty="0">
                <a:latin typeface="Arial"/>
                <a:ea typeface="+mn-lt"/>
                <a:cs typeface="Arial"/>
              </a:rPr>
              <a:t> </a:t>
            </a:r>
            <a:r>
              <a:rPr lang="bg" dirty="0" err="1">
                <a:latin typeface="Arial"/>
                <a:ea typeface="+mn-lt"/>
                <a:cs typeface="Arial"/>
              </a:rPr>
              <a:t>three</a:t>
            </a:r>
            <a:r>
              <a:rPr lang="bg" dirty="0">
                <a:latin typeface="Arial"/>
                <a:ea typeface="+mn-lt"/>
                <a:cs typeface="Arial"/>
              </a:rPr>
              <a:t> </a:t>
            </a:r>
            <a:r>
              <a:rPr lang="bg" dirty="0" err="1">
                <a:latin typeface="Arial"/>
                <a:ea typeface="+mn-lt"/>
                <a:cs typeface="Arial"/>
              </a:rPr>
              <a:t>sources</a:t>
            </a:r>
            <a:r>
              <a:rPr lang="bg" dirty="0">
                <a:latin typeface="Arial"/>
                <a:ea typeface="+mn-lt"/>
                <a:cs typeface="Arial"/>
              </a:rPr>
              <a:t> </a:t>
            </a:r>
            <a:r>
              <a:rPr lang="bg" dirty="0" err="1">
                <a:latin typeface="Arial"/>
                <a:ea typeface="+mn-lt"/>
                <a:cs typeface="Arial"/>
              </a:rPr>
              <a:t>of</a:t>
            </a:r>
            <a:r>
              <a:rPr lang="bg" dirty="0">
                <a:latin typeface="Arial"/>
                <a:ea typeface="+mn-lt"/>
                <a:cs typeface="Arial"/>
              </a:rPr>
              <a:t> </a:t>
            </a:r>
            <a:r>
              <a:rPr lang="bg" dirty="0" err="1">
                <a:latin typeface="Arial"/>
                <a:ea typeface="+mn-lt"/>
                <a:cs typeface="Arial"/>
              </a:rPr>
              <a:t>information</a:t>
            </a:r>
            <a:r>
              <a:rPr lang="bg" dirty="0">
                <a:latin typeface="Arial"/>
                <a:ea typeface="+mn-lt"/>
                <a:cs typeface="Arial"/>
              </a:rPr>
              <a:t>:</a:t>
            </a:r>
          </a:p>
          <a:p>
            <a:pPr marL="0" indent="0">
              <a:buClr>
                <a:srgbClr val="B96C11"/>
              </a:buClr>
              <a:buNone/>
            </a:pPr>
            <a:r>
              <a:rPr lang="bg" dirty="0">
                <a:latin typeface="Arial"/>
                <a:ea typeface="+mn-lt"/>
                <a:cs typeface="Arial"/>
              </a:rPr>
              <a:t> 1. </a:t>
            </a:r>
            <a:r>
              <a:rPr lang="bg" dirty="0" err="1">
                <a:latin typeface="Arial"/>
                <a:ea typeface="+mn-lt"/>
                <a:cs typeface="Arial"/>
              </a:rPr>
              <a:t>Questionnaire</a:t>
            </a:r>
            <a:r>
              <a:rPr lang="bg" dirty="0">
                <a:latin typeface="Arial"/>
                <a:ea typeface="+mn-lt"/>
                <a:cs typeface="Arial"/>
              </a:rPr>
              <a:t>  </a:t>
            </a:r>
            <a:r>
              <a:rPr lang="bg" dirty="0" err="1">
                <a:latin typeface="Arial"/>
                <a:ea typeface="+mn-lt"/>
                <a:cs typeface="Arial"/>
              </a:rPr>
              <a:t>with</a:t>
            </a:r>
            <a:r>
              <a:rPr lang="bg" dirty="0">
                <a:latin typeface="Arial"/>
                <a:ea typeface="+mn-lt"/>
                <a:cs typeface="Arial"/>
              </a:rPr>
              <a:t> </a:t>
            </a:r>
            <a:r>
              <a:rPr lang="bg" dirty="0" err="1">
                <a:latin typeface="Arial"/>
                <a:ea typeface="+mn-lt"/>
                <a:cs typeface="Arial"/>
              </a:rPr>
              <a:t>closed</a:t>
            </a:r>
            <a:r>
              <a:rPr lang="bg" dirty="0">
                <a:latin typeface="Arial"/>
                <a:ea typeface="+mn-lt"/>
                <a:cs typeface="Arial"/>
              </a:rPr>
              <a:t> </a:t>
            </a:r>
            <a:r>
              <a:rPr lang="bg" dirty="0" err="1">
                <a:latin typeface="Arial"/>
                <a:ea typeface="+mn-lt"/>
                <a:cs typeface="Arial"/>
              </a:rPr>
              <a:t>questions</a:t>
            </a:r>
            <a:r>
              <a:rPr lang="bg" dirty="0">
                <a:latin typeface="Arial"/>
                <a:ea typeface="+mn-lt"/>
                <a:cs typeface="Arial"/>
              </a:rPr>
              <a:t> </a:t>
            </a:r>
            <a:r>
              <a:rPr lang="bg" dirty="0" err="1">
                <a:latin typeface="Arial"/>
                <a:ea typeface="+mn-lt"/>
                <a:cs typeface="Arial"/>
              </a:rPr>
              <a:t>aimed</a:t>
            </a:r>
            <a:r>
              <a:rPr lang="bg" dirty="0">
                <a:latin typeface="Arial"/>
                <a:ea typeface="+mn-lt"/>
                <a:cs typeface="Arial"/>
              </a:rPr>
              <a:t> </a:t>
            </a:r>
            <a:r>
              <a:rPr lang="bg" dirty="0" err="1">
                <a:latin typeface="Arial"/>
                <a:ea typeface="+mn-lt"/>
                <a:cs typeface="Arial"/>
              </a:rPr>
              <a:t>at</a:t>
            </a:r>
            <a:r>
              <a:rPr lang="bg" dirty="0">
                <a:latin typeface="Arial"/>
                <a:ea typeface="+mn-lt"/>
                <a:cs typeface="Arial"/>
              </a:rPr>
              <a:t> </a:t>
            </a:r>
            <a:r>
              <a:rPr lang="bg" dirty="0" err="1">
                <a:latin typeface="Arial"/>
                <a:ea typeface="+mn-lt"/>
                <a:cs typeface="Arial"/>
              </a:rPr>
              <a:t>the</a:t>
            </a:r>
            <a:r>
              <a:rPr lang="bg" dirty="0">
                <a:latin typeface="Arial"/>
                <a:ea typeface="+mn-lt"/>
                <a:cs typeface="Arial"/>
              </a:rPr>
              <a:t> </a:t>
            </a:r>
            <a:r>
              <a:rPr lang="bg" dirty="0" err="1">
                <a:latin typeface="Arial"/>
                <a:ea typeface="+mn-lt"/>
                <a:cs typeface="Arial"/>
              </a:rPr>
              <a:t>students</a:t>
            </a:r>
            <a:endParaRPr lang="bg" dirty="0">
              <a:latin typeface="Arial"/>
              <a:ea typeface="+mn-lt"/>
              <a:cs typeface="Arial"/>
            </a:endParaRPr>
          </a:p>
          <a:p>
            <a:pPr marL="0" indent="0">
              <a:buNone/>
            </a:pPr>
            <a:r>
              <a:rPr lang="bg" dirty="0">
                <a:latin typeface="Arial"/>
                <a:ea typeface="+mn-lt"/>
                <a:cs typeface="Arial"/>
              </a:rPr>
              <a:t>                                                                                                                                                                                                                                                                                                                                                                                                                                                                  </a:t>
            </a: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endParaRPr lang="bg" dirty="0">
              <a:latin typeface="Arial"/>
              <a:ea typeface="+mn-lt"/>
              <a:cs typeface="Arial"/>
            </a:endParaRPr>
          </a:p>
          <a:p>
            <a:pPr marL="0" indent="0">
              <a:buNone/>
            </a:pPr>
            <a:r>
              <a:rPr lang="bg" dirty="0">
                <a:latin typeface="Arial"/>
                <a:ea typeface="+mn-lt"/>
                <a:cs typeface="Arial"/>
              </a:rPr>
              <a:t>                                                                                                                                                                                                                                                                                                                                                        </a:t>
            </a:r>
            <a:r>
              <a:rPr lang="bg" dirty="0" err="1">
                <a:latin typeface="Arial"/>
                <a:ea typeface="+mn-lt"/>
                <a:cs typeface="Arial"/>
              </a:rPr>
              <a:t>Mihaila</a:t>
            </a:r>
            <a:r>
              <a:rPr lang="bg" dirty="0">
                <a:latin typeface="Arial"/>
                <a:ea typeface="+mn-lt"/>
                <a:cs typeface="Arial"/>
              </a:rPr>
              <a:t> </a:t>
            </a:r>
            <a:r>
              <a:rPr lang="bg" dirty="0" err="1">
                <a:latin typeface="Arial"/>
                <a:ea typeface="+mn-lt"/>
                <a:cs typeface="Arial"/>
              </a:rPr>
              <a:t>Mihaleva</a:t>
            </a:r>
            <a:r>
              <a:rPr lang="bg" dirty="0">
                <a:latin typeface="Arial"/>
                <a:ea typeface="+mn-lt"/>
                <a:cs typeface="Arial"/>
              </a:rPr>
              <a:t>      </a:t>
            </a:r>
            <a:endParaRPr lang="bg" dirty="0">
              <a:latin typeface="Arial"/>
              <a:cs typeface="Arial"/>
            </a:endParaRPr>
          </a:p>
          <a:p>
            <a:pPr marL="0" indent="0">
              <a:buNone/>
            </a:pPr>
            <a:endParaRPr lang="bg" dirty="0">
              <a:latin typeface="Arial"/>
              <a:cs typeface="Arial"/>
            </a:endParaRPr>
          </a:p>
        </p:txBody>
      </p:sp>
      <p:pic>
        <p:nvPicPr>
          <p:cNvPr id="9" name="Картина 10" descr="Картина, която съдържа текст&#10;&#10;Описанието е генерирано автоматично">
            <a:extLst>
              <a:ext uri="{FF2B5EF4-FFF2-40B4-BE49-F238E27FC236}">
                <a16:creationId xmlns:a16="http://schemas.microsoft.com/office/drawing/2014/main" id="{F41FC22A-297B-4E28-AADE-1E50ED3CA8D5}"/>
              </a:ext>
            </a:extLst>
          </p:cNvPr>
          <p:cNvPicPr>
            <a:picLocks noChangeAspect="1"/>
          </p:cNvPicPr>
          <p:nvPr/>
        </p:nvPicPr>
        <p:blipFill>
          <a:blip r:embed="rId3"/>
          <a:stretch>
            <a:fillRect/>
          </a:stretch>
        </p:blipFill>
        <p:spPr>
          <a:xfrm>
            <a:off x="4841081" y="2024062"/>
            <a:ext cx="1831181" cy="2667000"/>
          </a:xfrm>
          <a:prstGeom prst="rect">
            <a:avLst/>
          </a:prstGeom>
        </p:spPr>
      </p:pic>
      <p:pic>
        <p:nvPicPr>
          <p:cNvPr id="11" name="Картина 18">
            <a:extLst>
              <a:ext uri="{FF2B5EF4-FFF2-40B4-BE49-F238E27FC236}">
                <a16:creationId xmlns:a16="http://schemas.microsoft.com/office/drawing/2014/main" id="{3AB3F89C-0DCB-4C92-97EE-BB795577F280}"/>
              </a:ext>
            </a:extLst>
          </p:cNvPr>
          <p:cNvPicPr>
            <a:picLocks noChangeAspect="1"/>
          </p:cNvPicPr>
          <p:nvPr/>
        </p:nvPicPr>
        <p:blipFill>
          <a:blip r:embed="rId4"/>
          <a:stretch>
            <a:fillRect/>
          </a:stretch>
        </p:blipFill>
        <p:spPr>
          <a:xfrm>
            <a:off x="7319961" y="2064542"/>
            <a:ext cx="1814514" cy="2562227"/>
          </a:xfrm>
          <a:prstGeom prst="rect">
            <a:avLst/>
          </a:prstGeom>
        </p:spPr>
      </p:pic>
      <p:pic>
        <p:nvPicPr>
          <p:cNvPr id="19" name="Картина 19">
            <a:extLst>
              <a:ext uri="{FF2B5EF4-FFF2-40B4-BE49-F238E27FC236}">
                <a16:creationId xmlns:a16="http://schemas.microsoft.com/office/drawing/2014/main" id="{83D29014-FAC9-4EC7-856B-F9DEB85BDE80}"/>
              </a:ext>
            </a:extLst>
          </p:cNvPr>
          <p:cNvPicPr>
            <a:picLocks noChangeAspect="1"/>
          </p:cNvPicPr>
          <p:nvPr/>
        </p:nvPicPr>
        <p:blipFill>
          <a:blip r:embed="rId5"/>
          <a:stretch>
            <a:fillRect/>
          </a:stretch>
        </p:blipFill>
        <p:spPr>
          <a:xfrm>
            <a:off x="9832184" y="2069305"/>
            <a:ext cx="1826418" cy="2576514"/>
          </a:xfrm>
          <a:prstGeom prst="rect">
            <a:avLst/>
          </a:prstGeom>
        </p:spPr>
      </p:pic>
    </p:spTree>
    <p:extLst>
      <p:ext uri="{BB962C8B-B14F-4D97-AF65-F5344CB8AC3E}">
        <p14:creationId xmlns:p14="http://schemas.microsoft.com/office/powerpoint/2010/main" val="16009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ppt_x"/>
                                          </p:val>
                                        </p:tav>
                                        <p:tav tm="100000">
                                          <p:val>
                                            <p:strVal val="#ppt_x"/>
                                          </p:val>
                                        </p:tav>
                                      </p:tavLst>
                                    </p:anim>
                                    <p:anim calcmode="lin" valueType="num">
                                      <p:cBhvr additive="base">
                                        <p:cTn id="2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9B298627-7E29-4089-B987-A1DB9ED60214}"/>
              </a:ext>
            </a:extLst>
          </p:cNvPr>
          <p:cNvSpPr>
            <a:spLocks noGrp="1"/>
          </p:cNvSpPr>
          <p:nvPr>
            <p:ph type="title"/>
          </p:nvPr>
        </p:nvSpPr>
        <p:spPr>
          <a:xfrm>
            <a:off x="234175" y="685801"/>
            <a:ext cx="3195637" cy="5105400"/>
          </a:xfrm>
        </p:spPr>
        <p:txBody>
          <a:bodyPr>
            <a:normAutofit/>
          </a:bodyPr>
          <a:lstStyle/>
          <a:p>
            <a:pPr algn="l"/>
            <a:r>
              <a:rPr lang="bg-BG" sz="3200" dirty="0" err="1">
                <a:solidFill>
                  <a:srgbClr val="FFFFFF"/>
                </a:solidFill>
              </a:rPr>
              <a:t>Proposed</a:t>
            </a:r>
            <a:r>
              <a:rPr lang="bg-BG" sz="3200" dirty="0">
                <a:solidFill>
                  <a:srgbClr val="FFFFFF"/>
                </a:solidFill>
              </a:rPr>
              <a:t> </a:t>
            </a:r>
            <a:r>
              <a:rPr lang="bg-BG" sz="3200" dirty="0" err="1">
                <a:solidFill>
                  <a:srgbClr val="FFFFFF"/>
                </a:solidFill>
              </a:rPr>
              <a:t>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760822A8-B539-4CF7-852C-88164A249673}"/>
              </a:ext>
            </a:extLst>
          </p:cNvPr>
          <p:cNvSpPr>
            <a:spLocks noGrp="1"/>
          </p:cNvSpPr>
          <p:nvPr>
            <p:ph idx="1"/>
          </p:nvPr>
        </p:nvSpPr>
        <p:spPr>
          <a:xfrm>
            <a:off x="5144095" y="796"/>
            <a:ext cx="6484341" cy="5187949"/>
          </a:xfrm>
        </p:spPr>
        <p:txBody>
          <a:bodyPr>
            <a:noAutofit/>
          </a:bodyPr>
          <a:lstStyle/>
          <a:p>
            <a:pPr marL="0" indent="0">
              <a:buNone/>
            </a:pPr>
            <a:endParaRPr lang="bg" sz="1800" dirty="0">
              <a:latin typeface="Arial"/>
              <a:ea typeface="+mn-lt"/>
              <a:cs typeface="Arial"/>
            </a:endParaRPr>
          </a:p>
          <a:p>
            <a:pPr marL="0" indent="0">
              <a:buClr>
                <a:srgbClr val="B96C11"/>
              </a:buClr>
              <a:buNone/>
            </a:pPr>
            <a:endParaRPr lang="bg" sz="1800" dirty="0">
              <a:latin typeface="Arial"/>
              <a:cs typeface="Arial"/>
            </a:endParaRPr>
          </a:p>
          <a:p>
            <a:pPr>
              <a:buClr>
                <a:srgbClr val="B96C11"/>
              </a:buClr>
            </a:pPr>
            <a:endParaRPr lang="bg" sz="1800" dirty="0">
              <a:latin typeface="Arial"/>
              <a:cs typeface="Arial"/>
            </a:endParaRPr>
          </a:p>
          <a:p>
            <a:pPr>
              <a:buClr>
                <a:srgbClr val="B96C11"/>
              </a:buClr>
            </a:pPr>
            <a:r>
              <a:rPr lang="bg" sz="1800" dirty="0">
                <a:ea typeface="+mn-lt"/>
                <a:cs typeface="+mn-lt"/>
              </a:rPr>
              <a:t>2. </a:t>
            </a:r>
            <a:r>
              <a:rPr lang="bg" sz="1800" dirty="0" err="1">
                <a:ea typeface="+mn-lt"/>
                <a:cs typeface="+mn-lt"/>
              </a:rPr>
              <a:t>Questionnaire</a:t>
            </a:r>
            <a:r>
              <a:rPr lang="bg" sz="1800" dirty="0">
                <a:ea typeface="+mn-lt"/>
                <a:cs typeface="+mn-lt"/>
              </a:rPr>
              <a:t> </a:t>
            </a:r>
            <a:r>
              <a:rPr lang="bg" sz="1800" dirty="0" err="1">
                <a:ea typeface="+mn-lt"/>
                <a:cs typeface="+mn-lt"/>
              </a:rPr>
              <a:t>aimed</a:t>
            </a:r>
            <a:r>
              <a:rPr lang="bg" sz="1800" dirty="0">
                <a:ea typeface="+mn-lt"/>
                <a:cs typeface="+mn-lt"/>
              </a:rPr>
              <a:t> </a:t>
            </a:r>
            <a:r>
              <a:rPr lang="bg" sz="1800" dirty="0" err="1">
                <a:ea typeface="+mn-lt"/>
                <a:cs typeface="+mn-lt"/>
              </a:rPr>
              <a:t>at</a:t>
            </a:r>
            <a:r>
              <a:rPr lang="bg" sz="1800" dirty="0">
                <a:ea typeface="+mn-lt"/>
                <a:cs typeface="+mn-lt"/>
              </a:rPr>
              <a:t> </a:t>
            </a:r>
            <a:r>
              <a:rPr lang="bg" sz="1800" dirty="0" err="1">
                <a:ea typeface="+mn-lt"/>
                <a:cs typeface="+mn-lt"/>
              </a:rPr>
              <a:t>the</a:t>
            </a:r>
            <a:r>
              <a:rPr lang="bg" sz="1800" dirty="0">
                <a:ea typeface="+mn-lt"/>
                <a:cs typeface="+mn-lt"/>
              </a:rPr>
              <a:t> </a:t>
            </a:r>
            <a:r>
              <a:rPr lang="bg" sz="1800" dirty="0" err="1">
                <a:ea typeface="+mn-lt"/>
                <a:cs typeface="+mn-lt"/>
              </a:rPr>
              <a:t>university</a:t>
            </a:r>
            <a:r>
              <a:rPr lang="bg" sz="1800" dirty="0">
                <a:ea typeface="+mn-lt"/>
                <a:cs typeface="+mn-lt"/>
              </a:rPr>
              <a:t> </a:t>
            </a:r>
            <a:r>
              <a:rPr lang="bg" sz="1800" dirty="0" err="1">
                <a:ea typeface="+mn-lt"/>
                <a:cs typeface="+mn-lt"/>
              </a:rPr>
              <a:t>staff</a:t>
            </a:r>
            <a:r>
              <a:rPr lang="bg" sz="1800" dirty="0">
                <a:ea typeface="+mn-lt"/>
                <a:cs typeface="+mn-lt"/>
              </a:rPr>
              <a:t>.</a:t>
            </a:r>
          </a:p>
          <a:p>
            <a:pPr>
              <a:buClr>
                <a:srgbClr val="B96C11"/>
              </a:buClr>
            </a:pPr>
            <a:endParaRPr lang="bg" sz="1800" dirty="0">
              <a:latin typeface="Arial"/>
              <a:cs typeface="Arial"/>
            </a:endParaRPr>
          </a:p>
          <a:p>
            <a:pPr>
              <a:buClr>
                <a:srgbClr val="B96C11"/>
              </a:buClr>
            </a:pPr>
            <a:endParaRPr lang="bg" sz="1800" dirty="0">
              <a:latin typeface="Arial"/>
              <a:cs typeface="Arial"/>
            </a:endParaRPr>
          </a:p>
          <a:p>
            <a:pPr>
              <a:buClr>
                <a:srgbClr val="B96C11"/>
              </a:buClr>
            </a:pPr>
            <a:endParaRPr lang="bg" sz="1800" dirty="0">
              <a:latin typeface="Arial"/>
              <a:cs typeface="Arial"/>
            </a:endParaRPr>
          </a:p>
          <a:p>
            <a:pPr>
              <a:buClr>
                <a:srgbClr val="B96C11"/>
              </a:buClr>
            </a:pPr>
            <a:endParaRPr lang="bg" sz="1800" dirty="0">
              <a:latin typeface="Arial"/>
              <a:cs typeface="Arial"/>
            </a:endParaRPr>
          </a:p>
          <a:p>
            <a:pPr>
              <a:buClr>
                <a:srgbClr val="B96C11"/>
              </a:buClr>
            </a:pPr>
            <a:endParaRPr lang="bg" sz="1800" dirty="0">
              <a:latin typeface="Arial"/>
              <a:cs typeface="Arial"/>
            </a:endParaRPr>
          </a:p>
          <a:p>
            <a:pPr marL="0" indent="0">
              <a:buClr>
                <a:srgbClr val="B96C11"/>
              </a:buClr>
              <a:buNone/>
            </a:pPr>
            <a:r>
              <a:rPr lang="bg" sz="1800" dirty="0">
                <a:latin typeface="Arial"/>
                <a:ea typeface="+mn-lt"/>
                <a:cs typeface="Arial"/>
              </a:rPr>
              <a:t>   </a:t>
            </a:r>
          </a:p>
          <a:p>
            <a:pPr marL="0" indent="0">
              <a:buNone/>
            </a:pPr>
            <a:endParaRPr lang="bg" sz="1800" dirty="0">
              <a:latin typeface="Arial"/>
              <a:ea typeface="+mn-lt"/>
              <a:cs typeface="Arial"/>
            </a:endParaRPr>
          </a:p>
          <a:p>
            <a:pPr marL="342900" indent="-342900">
              <a:buClr>
                <a:srgbClr val="EB8F22">
                  <a:lumMod val="75000"/>
                </a:srgbClr>
              </a:buClr>
            </a:pPr>
            <a:r>
              <a:rPr lang="bg" sz="1800" dirty="0">
                <a:latin typeface="Arial"/>
                <a:ea typeface="+mn-lt"/>
                <a:cs typeface="Arial"/>
              </a:rPr>
              <a:t>       3. </a:t>
            </a:r>
            <a:r>
              <a:rPr lang="bg" sz="1800" dirty="0" err="1">
                <a:latin typeface="Arial"/>
                <a:ea typeface="+mn-lt"/>
                <a:cs typeface="Arial"/>
              </a:rPr>
              <a:t>List</a:t>
            </a:r>
            <a:r>
              <a:rPr lang="bg" sz="1800" dirty="0">
                <a:latin typeface="Arial"/>
                <a:ea typeface="+mn-lt"/>
                <a:cs typeface="Arial"/>
              </a:rPr>
              <a:t> </a:t>
            </a:r>
            <a:r>
              <a:rPr lang="bg" sz="1800" dirty="0" err="1">
                <a:latin typeface="Arial"/>
                <a:ea typeface="+mn-lt"/>
                <a:cs typeface="Arial"/>
              </a:rPr>
              <a:t>of</a:t>
            </a:r>
            <a:r>
              <a:rPr lang="bg" sz="1800" dirty="0">
                <a:latin typeface="Arial"/>
                <a:ea typeface="+mn-lt"/>
                <a:cs typeface="Arial"/>
              </a:rPr>
              <a:t> </a:t>
            </a:r>
            <a:r>
              <a:rPr lang="bg" sz="1800" dirty="0" err="1">
                <a:latin typeface="Arial"/>
                <a:ea typeface="+mn-lt"/>
                <a:cs typeface="Arial"/>
              </a:rPr>
              <a:t>the</a:t>
            </a:r>
            <a:r>
              <a:rPr lang="bg" sz="1800" dirty="0">
                <a:latin typeface="Arial"/>
                <a:ea typeface="+mn-lt"/>
                <a:cs typeface="Arial"/>
              </a:rPr>
              <a:t> </a:t>
            </a:r>
            <a:r>
              <a:rPr lang="bg" sz="1800" dirty="0" err="1">
                <a:latin typeface="Arial"/>
                <a:ea typeface="+mn-lt"/>
                <a:cs typeface="Arial"/>
              </a:rPr>
              <a:t>literature</a:t>
            </a:r>
            <a:r>
              <a:rPr lang="bg" sz="1800" dirty="0">
                <a:latin typeface="Arial"/>
                <a:ea typeface="+mn-lt"/>
                <a:cs typeface="Arial"/>
              </a:rPr>
              <a:t> </a:t>
            </a:r>
            <a:r>
              <a:rPr lang="bg" sz="1800" dirty="0" err="1">
                <a:latin typeface="Arial"/>
                <a:ea typeface="+mn-lt"/>
                <a:cs typeface="Arial"/>
              </a:rPr>
              <a:t>used</a:t>
            </a:r>
            <a:r>
              <a:rPr lang="bg" sz="1800" dirty="0">
                <a:latin typeface="Arial"/>
                <a:ea typeface="+mn-lt"/>
                <a:cs typeface="Arial"/>
              </a:rPr>
              <a:t> </a:t>
            </a:r>
          </a:p>
          <a:p>
            <a:pPr marL="0" indent="0">
              <a:buClr>
                <a:srgbClr val="B96C11"/>
              </a:buClr>
              <a:buNone/>
            </a:pPr>
            <a:r>
              <a:rPr lang="bg" sz="1800" dirty="0">
                <a:latin typeface="Arial"/>
                <a:ea typeface="+mn-lt"/>
                <a:cs typeface="Arial"/>
              </a:rPr>
              <a:t>       International </a:t>
            </a:r>
            <a:r>
              <a:rPr lang="bg" sz="1800" dirty="0" err="1">
                <a:latin typeface="Arial"/>
                <a:ea typeface="+mn-lt"/>
                <a:cs typeface="Arial"/>
              </a:rPr>
              <a:t>Journal</a:t>
            </a:r>
            <a:r>
              <a:rPr lang="bg" sz="1800" dirty="0">
                <a:latin typeface="Arial"/>
                <a:ea typeface="+mn-lt"/>
                <a:cs typeface="Arial"/>
              </a:rPr>
              <a:t> </a:t>
            </a:r>
            <a:r>
              <a:rPr lang="bg" sz="1800" dirty="0" err="1">
                <a:latin typeface="Arial"/>
                <a:ea typeface="+mn-lt"/>
                <a:cs typeface="Arial"/>
              </a:rPr>
              <a:t>of</a:t>
            </a:r>
            <a:r>
              <a:rPr lang="bg" sz="1800" dirty="0">
                <a:latin typeface="Arial"/>
                <a:ea typeface="+mn-lt"/>
                <a:cs typeface="Arial"/>
              </a:rPr>
              <a:t> </a:t>
            </a:r>
            <a:r>
              <a:rPr lang="bg" sz="1800" dirty="0" err="1">
                <a:latin typeface="Arial"/>
                <a:ea typeface="+mn-lt"/>
                <a:cs typeface="Arial"/>
              </a:rPr>
              <a:t>Education</a:t>
            </a:r>
            <a:r>
              <a:rPr lang="bg" sz="1800" dirty="0">
                <a:latin typeface="Arial"/>
                <a:ea typeface="+mn-lt"/>
                <a:cs typeface="Arial"/>
              </a:rPr>
              <a:t> </a:t>
            </a:r>
            <a:r>
              <a:rPr lang="bg" sz="1800" dirty="0" err="1">
                <a:latin typeface="Arial"/>
                <a:ea typeface="+mn-lt"/>
                <a:cs typeface="Arial"/>
              </a:rPr>
              <a:t>and</a:t>
            </a:r>
            <a:r>
              <a:rPr lang="bg" sz="1800" dirty="0">
                <a:latin typeface="Arial"/>
                <a:ea typeface="+mn-lt"/>
                <a:cs typeface="Arial"/>
              </a:rPr>
              <a:t> </a:t>
            </a:r>
            <a:r>
              <a:rPr lang="bg" sz="1800" dirty="0" err="1">
                <a:latin typeface="Arial"/>
                <a:ea typeface="+mn-lt"/>
                <a:cs typeface="Arial"/>
              </a:rPr>
              <a:t>Development</a:t>
            </a:r>
            <a:r>
              <a:rPr lang="bg" sz="1800" dirty="0">
                <a:latin typeface="Arial"/>
                <a:ea typeface="+mn-lt"/>
                <a:cs typeface="Arial"/>
              </a:rPr>
              <a:t> </a:t>
            </a:r>
            <a:r>
              <a:rPr lang="bg" sz="1800" dirty="0" err="1">
                <a:latin typeface="Arial"/>
                <a:ea typeface="+mn-lt"/>
                <a:cs typeface="Arial"/>
              </a:rPr>
              <a:t>using</a:t>
            </a:r>
            <a:r>
              <a:rPr lang="bg" sz="1800" dirty="0">
                <a:latin typeface="Arial"/>
                <a:ea typeface="+mn-lt"/>
                <a:cs typeface="Arial"/>
              </a:rPr>
              <a:t> </a:t>
            </a:r>
            <a:r>
              <a:rPr lang="bg" sz="1800" dirty="0" err="1">
                <a:latin typeface="Arial"/>
                <a:ea typeface="+mn-lt"/>
                <a:cs typeface="Arial"/>
              </a:rPr>
              <a:t>Information</a:t>
            </a:r>
            <a:r>
              <a:rPr lang="bg" sz="1800" dirty="0">
                <a:latin typeface="Arial"/>
                <a:ea typeface="+mn-lt"/>
                <a:cs typeface="Arial"/>
              </a:rPr>
              <a:t> </a:t>
            </a:r>
            <a:r>
              <a:rPr lang="bg" sz="1800" dirty="0" err="1">
                <a:latin typeface="Arial"/>
                <a:ea typeface="+mn-lt"/>
                <a:cs typeface="Arial"/>
              </a:rPr>
              <a:t>and</a:t>
            </a:r>
            <a:r>
              <a:rPr lang="bg" sz="1800" dirty="0">
                <a:latin typeface="Arial"/>
                <a:ea typeface="+mn-lt"/>
                <a:cs typeface="Arial"/>
              </a:rPr>
              <a:t> </a:t>
            </a:r>
            <a:r>
              <a:rPr lang="bg" sz="1800" dirty="0" err="1">
                <a:latin typeface="Arial"/>
                <a:ea typeface="+mn-lt"/>
                <a:cs typeface="Arial"/>
              </a:rPr>
              <a:t>Communication</a:t>
            </a:r>
            <a:r>
              <a:rPr lang="bg" sz="1800" dirty="0">
                <a:latin typeface="Arial"/>
                <a:ea typeface="+mn-lt"/>
                <a:cs typeface="Arial"/>
              </a:rPr>
              <a:t> Technology (IJEDICT), 2014, </a:t>
            </a:r>
            <a:r>
              <a:rPr lang="bg" sz="1800" dirty="0" err="1">
                <a:latin typeface="Arial"/>
                <a:ea typeface="+mn-lt"/>
                <a:cs typeface="Arial"/>
              </a:rPr>
              <a:t>Vol</a:t>
            </a:r>
            <a:r>
              <a:rPr lang="bg" sz="1800" dirty="0">
                <a:latin typeface="Arial"/>
                <a:ea typeface="+mn-lt"/>
                <a:cs typeface="Arial"/>
              </a:rPr>
              <a:t>. 10, </a:t>
            </a:r>
            <a:r>
              <a:rPr lang="bg" sz="1800" dirty="0" err="1">
                <a:latin typeface="Arial"/>
                <a:ea typeface="+mn-lt"/>
                <a:cs typeface="Arial"/>
              </a:rPr>
              <a:t>Issue</a:t>
            </a:r>
            <a:r>
              <a:rPr lang="bg" sz="1800" dirty="0">
                <a:latin typeface="Arial"/>
                <a:ea typeface="+mn-lt"/>
                <a:cs typeface="Arial"/>
              </a:rPr>
              <a:t> 4, </a:t>
            </a:r>
            <a:r>
              <a:rPr lang="bg" sz="1800" dirty="0" err="1">
                <a:latin typeface="Arial"/>
                <a:ea typeface="+mn-lt"/>
                <a:cs typeface="Arial"/>
              </a:rPr>
              <a:t>pp</a:t>
            </a:r>
            <a:r>
              <a:rPr lang="bg" sz="1800" dirty="0">
                <a:latin typeface="Arial"/>
                <a:ea typeface="+mn-lt"/>
                <a:cs typeface="Arial"/>
              </a:rPr>
              <a:t>. 21-30  </a:t>
            </a:r>
          </a:p>
          <a:p>
            <a:pPr marL="0" indent="0">
              <a:buNone/>
            </a:pPr>
            <a:r>
              <a:rPr lang="bg" sz="1800" dirty="0" err="1">
                <a:latin typeface="Arial"/>
                <a:ea typeface="+mn-lt"/>
                <a:cs typeface="Arial"/>
              </a:rPr>
              <a:t>Research</a:t>
            </a:r>
            <a:r>
              <a:rPr lang="bg" sz="1800" dirty="0">
                <a:latin typeface="Arial"/>
                <a:ea typeface="+mn-lt"/>
                <a:cs typeface="Arial"/>
              </a:rPr>
              <a:t> </a:t>
            </a:r>
            <a:r>
              <a:rPr lang="bg" sz="1800" dirty="0" err="1">
                <a:latin typeface="Arial"/>
                <a:ea typeface="+mn-lt"/>
                <a:cs typeface="Arial"/>
              </a:rPr>
              <a:t>in</a:t>
            </a:r>
            <a:r>
              <a:rPr lang="bg" sz="1800" dirty="0">
                <a:latin typeface="Arial"/>
                <a:ea typeface="+mn-lt"/>
                <a:cs typeface="Arial"/>
              </a:rPr>
              <a:t> </a:t>
            </a:r>
            <a:r>
              <a:rPr lang="bg" sz="1800" dirty="0" err="1">
                <a:latin typeface="Arial"/>
                <a:ea typeface="+mn-lt"/>
                <a:cs typeface="Arial"/>
              </a:rPr>
              <a:t>Learning</a:t>
            </a:r>
            <a:r>
              <a:rPr lang="bg" sz="1800" dirty="0">
                <a:latin typeface="Arial"/>
                <a:ea typeface="+mn-lt"/>
                <a:cs typeface="Arial"/>
              </a:rPr>
              <a:t> Technology </a:t>
            </a:r>
            <a:r>
              <a:rPr lang="bg" sz="1800" dirty="0" err="1">
                <a:latin typeface="Arial"/>
                <a:ea typeface="+mn-lt"/>
                <a:cs typeface="Arial"/>
              </a:rPr>
              <a:t>Vol</a:t>
            </a:r>
            <a:r>
              <a:rPr lang="bg" sz="1800" dirty="0">
                <a:latin typeface="Arial"/>
                <a:ea typeface="+mn-lt"/>
                <a:cs typeface="Arial"/>
              </a:rPr>
              <a:t>. 23, 2015 </a:t>
            </a:r>
            <a:endParaRPr lang="bg" sz="1800">
              <a:latin typeface="Arial"/>
              <a:cs typeface="Arial"/>
            </a:endParaRPr>
          </a:p>
          <a:p>
            <a:pPr marL="0" indent="0">
              <a:buClr>
                <a:srgbClr val="B96C11"/>
              </a:buClr>
              <a:buNone/>
            </a:pPr>
            <a:r>
              <a:rPr lang="bg" sz="1800" dirty="0">
                <a:latin typeface="Arial"/>
                <a:ea typeface="+mn-lt"/>
                <a:cs typeface="Arial"/>
              </a:rPr>
              <a:t>    </a:t>
            </a:r>
            <a:r>
              <a:rPr lang="bg" sz="1800" dirty="0" err="1">
                <a:latin typeface="Arial"/>
                <a:ea typeface="+mn-lt"/>
                <a:cs typeface="Arial"/>
              </a:rPr>
              <a:t>The</a:t>
            </a:r>
            <a:r>
              <a:rPr lang="bg" sz="1800" dirty="0">
                <a:latin typeface="Arial"/>
                <a:ea typeface="+mn-lt"/>
                <a:cs typeface="Arial"/>
              </a:rPr>
              <a:t> </a:t>
            </a:r>
            <a:r>
              <a:rPr lang="bg" sz="1800" dirty="0" err="1">
                <a:latin typeface="Arial"/>
                <a:ea typeface="+mn-lt"/>
                <a:cs typeface="Arial"/>
              </a:rPr>
              <a:t>Delta</a:t>
            </a:r>
            <a:r>
              <a:rPr lang="bg" sz="1800" dirty="0">
                <a:latin typeface="Arial"/>
                <a:ea typeface="+mn-lt"/>
                <a:cs typeface="Arial"/>
              </a:rPr>
              <a:t> </a:t>
            </a:r>
            <a:r>
              <a:rPr lang="bg" sz="1800" dirty="0" err="1">
                <a:latin typeface="Arial"/>
                <a:ea typeface="+mn-lt"/>
                <a:cs typeface="Arial"/>
              </a:rPr>
              <a:t>Kappa</a:t>
            </a:r>
            <a:r>
              <a:rPr lang="bg" sz="1800" dirty="0">
                <a:latin typeface="Arial"/>
                <a:ea typeface="+mn-lt"/>
                <a:cs typeface="Arial"/>
              </a:rPr>
              <a:t> </a:t>
            </a:r>
            <a:r>
              <a:rPr lang="bg" sz="1800" dirty="0" err="1">
                <a:latin typeface="Arial"/>
                <a:ea typeface="+mn-lt"/>
                <a:cs typeface="Arial"/>
              </a:rPr>
              <a:t>Gamma</a:t>
            </a:r>
            <a:r>
              <a:rPr lang="bg" sz="1800" dirty="0">
                <a:latin typeface="Arial"/>
                <a:ea typeface="+mn-lt"/>
                <a:cs typeface="Arial"/>
              </a:rPr>
              <a:t> </a:t>
            </a:r>
            <a:r>
              <a:rPr lang="bg" sz="1800" dirty="0" err="1">
                <a:latin typeface="Arial"/>
                <a:ea typeface="+mn-lt"/>
                <a:cs typeface="Arial"/>
              </a:rPr>
              <a:t>bulletin</a:t>
            </a:r>
            <a:r>
              <a:rPr lang="bg" sz="1800" dirty="0">
                <a:latin typeface="Arial"/>
                <a:ea typeface="+mn-lt"/>
                <a:cs typeface="Arial"/>
              </a:rPr>
              <a:t>, 2020-01-01, Vol.86 (4), p.28-34</a:t>
            </a:r>
            <a:endParaRPr lang="bg" sz="1800" dirty="0">
              <a:latin typeface="Arial"/>
              <a:cs typeface="Arial"/>
            </a:endParaRPr>
          </a:p>
          <a:p>
            <a:pPr marL="0" indent="0">
              <a:buClr>
                <a:srgbClr val="B96C11"/>
              </a:buClr>
              <a:buNone/>
            </a:pPr>
            <a:r>
              <a:rPr lang="bg" sz="1800" dirty="0">
                <a:latin typeface="Arial"/>
                <a:cs typeface="Arial"/>
              </a:rPr>
              <a:t>                                                                       </a:t>
            </a:r>
            <a:r>
              <a:rPr lang="bg" sz="1800" dirty="0" err="1">
                <a:latin typeface="Arial"/>
                <a:cs typeface="Arial"/>
              </a:rPr>
              <a:t>Mihaila</a:t>
            </a:r>
            <a:r>
              <a:rPr lang="bg" sz="1800" dirty="0">
                <a:latin typeface="Arial"/>
                <a:cs typeface="Arial"/>
              </a:rPr>
              <a:t> </a:t>
            </a:r>
            <a:r>
              <a:rPr lang="bg" sz="1800" dirty="0" err="1">
                <a:latin typeface="Arial"/>
                <a:cs typeface="Arial"/>
              </a:rPr>
              <a:t>Mihaleva</a:t>
            </a:r>
            <a:endParaRPr lang="bg" sz="1800">
              <a:latin typeface="Arial"/>
              <a:cs typeface="Arial"/>
            </a:endParaRPr>
          </a:p>
        </p:txBody>
      </p:sp>
      <p:pic>
        <p:nvPicPr>
          <p:cNvPr id="6" name="Картина 6">
            <a:extLst>
              <a:ext uri="{FF2B5EF4-FFF2-40B4-BE49-F238E27FC236}">
                <a16:creationId xmlns:a16="http://schemas.microsoft.com/office/drawing/2014/main" id="{38B3B720-F978-487D-BE02-EC132DB3A7A2}"/>
              </a:ext>
            </a:extLst>
          </p:cNvPr>
          <p:cNvPicPr>
            <a:picLocks noChangeAspect="1"/>
          </p:cNvPicPr>
          <p:nvPr/>
        </p:nvPicPr>
        <p:blipFill>
          <a:blip r:embed="rId3"/>
          <a:stretch>
            <a:fillRect/>
          </a:stretch>
        </p:blipFill>
        <p:spPr>
          <a:xfrm>
            <a:off x="7219949" y="815975"/>
            <a:ext cx="1897858" cy="2293144"/>
          </a:xfrm>
          <a:prstGeom prst="rect">
            <a:avLst/>
          </a:prstGeom>
        </p:spPr>
      </p:pic>
    </p:spTree>
    <p:extLst>
      <p:ext uri="{BB962C8B-B14F-4D97-AF65-F5344CB8AC3E}">
        <p14:creationId xmlns:p14="http://schemas.microsoft.com/office/powerpoint/2010/main" val="42379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D794F495-AA4C-4928-A1D1-8F3D0B4AFA9B}"/>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85CACDCC-73DB-42FC-A72C-F779DAE859F8}"/>
              </a:ext>
            </a:extLst>
          </p:cNvPr>
          <p:cNvSpPr>
            <a:spLocks noGrp="1"/>
          </p:cNvSpPr>
          <p:nvPr>
            <p:ph idx="1"/>
          </p:nvPr>
        </p:nvSpPr>
        <p:spPr>
          <a:xfrm>
            <a:off x="5117106" y="685801"/>
            <a:ext cx="6385918" cy="5105400"/>
          </a:xfrm>
        </p:spPr>
        <p:txBody>
          <a:bodyPr>
            <a:normAutofit/>
          </a:bodyPr>
          <a:lstStyle/>
          <a:p>
            <a:endParaRPr lang="bg-BG" sz="2000"/>
          </a:p>
        </p:txBody>
      </p:sp>
    </p:spTree>
    <p:extLst>
      <p:ext uri="{BB962C8B-B14F-4D97-AF65-F5344CB8AC3E}">
        <p14:creationId xmlns:p14="http://schemas.microsoft.com/office/powerpoint/2010/main" val="1780158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F2FD07F9-6A08-430B-A163-08682EDBB193}"/>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Research</a:t>
            </a:r>
            <a:r>
              <a:rPr lang="bg-BG" sz="3200" dirty="0">
                <a:solidFill>
                  <a:srgbClr val="FFFFFF"/>
                </a:solidFill>
              </a:rPr>
              <a:t> </a:t>
            </a:r>
            <a:br>
              <a:rPr lang="bg-BG" sz="3200" dirty="0">
                <a:solidFill>
                  <a:srgbClr val="FFFFFF"/>
                </a:solidFill>
              </a:rPr>
            </a:br>
            <a:r>
              <a:rPr lang="bg-BG" sz="3200" dirty="0" err="1">
                <a:solidFill>
                  <a:srgbClr val="FFFFFF"/>
                </a:solidFill>
              </a:rPr>
              <a:t>Timeline</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4" name="Таблица 4">
            <a:extLst>
              <a:ext uri="{FF2B5EF4-FFF2-40B4-BE49-F238E27FC236}">
                <a16:creationId xmlns:a16="http://schemas.microsoft.com/office/drawing/2014/main" id="{ADF35B29-207F-42A7-ADB7-6496CF96B511}"/>
              </a:ext>
            </a:extLst>
          </p:cNvPr>
          <p:cNvGraphicFramePr>
            <a:graphicFrameLocks noGrp="1"/>
          </p:cNvGraphicFramePr>
          <p:nvPr>
            <p:ph idx="1"/>
            <p:extLst>
              <p:ext uri="{D42A27DB-BD31-4B8C-83A1-F6EECF244321}">
                <p14:modId xmlns:p14="http://schemas.microsoft.com/office/powerpoint/2010/main" val="3648878279"/>
              </p:ext>
            </p:extLst>
          </p:nvPr>
        </p:nvGraphicFramePr>
        <p:xfrm>
          <a:off x="5402238" y="1603611"/>
          <a:ext cx="6253167" cy="3839301"/>
        </p:xfrm>
        <a:graphic>
          <a:graphicData uri="http://schemas.openxmlformats.org/drawingml/2006/table">
            <a:tbl>
              <a:tblPr firstRow="1" bandRow="1">
                <a:tableStyleId>{5C22544A-7EE6-4342-B048-85BDC9FD1C3A}</a:tableStyleId>
              </a:tblPr>
              <a:tblGrid>
                <a:gridCol w="1649742">
                  <a:extLst>
                    <a:ext uri="{9D8B030D-6E8A-4147-A177-3AD203B41FA5}">
                      <a16:colId xmlns:a16="http://schemas.microsoft.com/office/drawing/2014/main" val="2706651795"/>
                    </a:ext>
                  </a:extLst>
                </a:gridCol>
                <a:gridCol w="4603425">
                  <a:extLst>
                    <a:ext uri="{9D8B030D-6E8A-4147-A177-3AD203B41FA5}">
                      <a16:colId xmlns:a16="http://schemas.microsoft.com/office/drawing/2014/main" val="3355524058"/>
                    </a:ext>
                  </a:extLst>
                </a:gridCol>
              </a:tblGrid>
              <a:tr h="1284421">
                <a:tc>
                  <a:txBody>
                    <a:bodyPr/>
                    <a:lstStyle/>
                    <a:p>
                      <a:endParaRPr lang="bg-BG"/>
                    </a:p>
                    <a:p>
                      <a:pPr lvl="0">
                        <a:buNone/>
                      </a:pPr>
                      <a:endParaRPr lang="bg-BG" dirty="0"/>
                    </a:p>
                    <a:p>
                      <a:pPr lvl="0">
                        <a:buNone/>
                      </a:pPr>
                      <a:r>
                        <a:rPr lang="bg-BG" dirty="0" err="1"/>
                        <a:t>Week</a:t>
                      </a:r>
                      <a:r>
                        <a:rPr lang="bg-BG" dirty="0"/>
                        <a:t> 7</a:t>
                      </a:r>
                    </a:p>
                  </a:txBody>
                  <a:tcPr/>
                </a:tc>
                <a:tc>
                  <a:txBody>
                    <a:bodyPr/>
                    <a:lstStyle/>
                    <a:p>
                      <a:endParaRPr lang="bg-BG"/>
                    </a:p>
                    <a:p>
                      <a:pPr lvl="0">
                        <a:buNone/>
                      </a:pPr>
                      <a:endParaRPr lang="bg-BG" dirty="0"/>
                    </a:p>
                    <a:p>
                      <a:pPr lvl="0">
                        <a:buNone/>
                      </a:pPr>
                      <a:r>
                        <a:rPr lang="bg-BG" dirty="0" err="1"/>
                        <a:t>Created</a:t>
                      </a:r>
                      <a:r>
                        <a:rPr lang="bg-BG" dirty="0"/>
                        <a:t> </a:t>
                      </a:r>
                      <a:r>
                        <a:rPr lang="bg-BG" dirty="0" err="1"/>
                        <a:t>questionnaire</a:t>
                      </a:r>
                      <a:r>
                        <a:rPr lang="bg-BG" dirty="0"/>
                        <a:t> </a:t>
                      </a:r>
                      <a:r>
                        <a:rPr lang="bg-BG" dirty="0" err="1"/>
                        <a:t>and</a:t>
                      </a:r>
                      <a:r>
                        <a:rPr lang="bg-BG" dirty="0"/>
                        <a:t> </a:t>
                      </a:r>
                      <a:r>
                        <a:rPr lang="bg-BG" dirty="0" err="1"/>
                        <a:t>collect</a:t>
                      </a:r>
                      <a:r>
                        <a:rPr lang="bg-BG" dirty="0"/>
                        <a:t> </a:t>
                      </a:r>
                      <a:r>
                        <a:rPr lang="bg-BG" dirty="0" err="1"/>
                        <a:t>data</a:t>
                      </a:r>
                      <a:endParaRPr lang="bg-BG" dirty="0"/>
                    </a:p>
                    <a:p>
                      <a:pPr lvl="0">
                        <a:buNone/>
                      </a:pPr>
                      <a:endParaRPr lang="bg-BG" dirty="0"/>
                    </a:p>
                  </a:txBody>
                  <a:tcPr/>
                </a:tc>
                <a:extLst>
                  <a:ext uri="{0D108BD9-81ED-4DB2-BD59-A6C34878D82A}">
                    <a16:rowId xmlns:a16="http://schemas.microsoft.com/office/drawing/2014/main" val="3488679557"/>
                  </a:ext>
                </a:extLst>
              </a:tr>
              <a:tr h="1284421">
                <a:tc>
                  <a:txBody>
                    <a:bodyPr/>
                    <a:lstStyle/>
                    <a:p>
                      <a:endParaRPr lang="bg-BG"/>
                    </a:p>
                    <a:p>
                      <a:pPr lvl="0">
                        <a:buNone/>
                      </a:pPr>
                      <a:endParaRPr lang="bg-BG" dirty="0"/>
                    </a:p>
                    <a:p>
                      <a:pPr lvl="0">
                        <a:buNone/>
                      </a:pPr>
                      <a:r>
                        <a:rPr lang="bg-BG" dirty="0"/>
                        <a:t>Week8</a:t>
                      </a:r>
                    </a:p>
                  </a:txBody>
                  <a:tcPr/>
                </a:tc>
                <a:tc>
                  <a:txBody>
                    <a:bodyPr/>
                    <a:lstStyle/>
                    <a:p>
                      <a:endParaRPr lang="bg-BG"/>
                    </a:p>
                    <a:p>
                      <a:pPr lvl="0">
                        <a:buNone/>
                      </a:pPr>
                      <a:endParaRPr lang="bg-BG" dirty="0"/>
                    </a:p>
                    <a:p>
                      <a:pPr lvl="0">
                        <a:buNone/>
                      </a:pPr>
                      <a:r>
                        <a:rPr lang="bg-BG" dirty="0" err="1"/>
                        <a:t>Analyse</a:t>
                      </a:r>
                      <a:r>
                        <a:rPr lang="bg-BG" dirty="0"/>
                        <a:t> </a:t>
                      </a:r>
                      <a:r>
                        <a:rPr lang="bg-BG" dirty="0" err="1"/>
                        <a:t>results</a:t>
                      </a:r>
                      <a:endParaRPr lang="bg-BG" dirty="0"/>
                    </a:p>
                  </a:txBody>
                  <a:tcPr/>
                </a:tc>
                <a:extLst>
                  <a:ext uri="{0D108BD9-81ED-4DB2-BD59-A6C34878D82A}">
                    <a16:rowId xmlns:a16="http://schemas.microsoft.com/office/drawing/2014/main" val="3766328111"/>
                  </a:ext>
                </a:extLst>
              </a:tr>
              <a:tr h="1270459">
                <a:tc>
                  <a:txBody>
                    <a:bodyPr/>
                    <a:lstStyle/>
                    <a:p>
                      <a:endParaRPr lang="bg-BG"/>
                    </a:p>
                    <a:p>
                      <a:pPr lvl="0">
                        <a:buNone/>
                      </a:pPr>
                      <a:r>
                        <a:rPr lang="bg-BG" dirty="0" err="1"/>
                        <a:t>Week</a:t>
                      </a:r>
                      <a:r>
                        <a:rPr lang="bg-BG" dirty="0"/>
                        <a:t> 9 </a:t>
                      </a:r>
                      <a:r>
                        <a:rPr lang="bg-BG" dirty="0" err="1"/>
                        <a:t>and</a:t>
                      </a:r>
                      <a:r>
                        <a:rPr lang="bg-BG" dirty="0"/>
                        <a:t> 10</a:t>
                      </a:r>
                    </a:p>
                  </a:txBody>
                  <a:tcPr/>
                </a:tc>
                <a:tc>
                  <a:txBody>
                    <a:bodyPr/>
                    <a:lstStyle/>
                    <a:p>
                      <a:endParaRPr lang="bg-BG"/>
                    </a:p>
                    <a:p>
                      <a:pPr lvl="0">
                        <a:buNone/>
                      </a:pPr>
                      <a:r>
                        <a:rPr lang="bg-BG" dirty="0" err="1"/>
                        <a:t>Write</a:t>
                      </a:r>
                      <a:r>
                        <a:rPr lang="bg-BG" dirty="0"/>
                        <a:t> </a:t>
                      </a:r>
                      <a:r>
                        <a:rPr lang="bg-BG" dirty="0" err="1"/>
                        <a:t>up</a:t>
                      </a:r>
                      <a:r>
                        <a:rPr lang="bg-BG" dirty="0"/>
                        <a:t> </a:t>
                      </a:r>
                      <a:r>
                        <a:rPr lang="bg-BG" dirty="0" err="1"/>
                        <a:t>afull</a:t>
                      </a:r>
                      <a:r>
                        <a:rPr lang="bg-BG" dirty="0"/>
                        <a:t> </a:t>
                      </a:r>
                      <a:r>
                        <a:rPr lang="bg-BG" dirty="0" err="1"/>
                        <a:t>report</a:t>
                      </a:r>
                      <a:r>
                        <a:rPr lang="bg-BG" dirty="0"/>
                        <a:t> </a:t>
                      </a:r>
                      <a:r>
                        <a:rPr lang="bg-BG" dirty="0" err="1"/>
                        <a:t>with</a:t>
                      </a:r>
                      <a:r>
                        <a:rPr lang="bg-BG" dirty="0"/>
                        <a:t> </a:t>
                      </a:r>
                      <a:r>
                        <a:rPr lang="bg-BG" dirty="0" err="1"/>
                        <a:t>discussion</a:t>
                      </a:r>
                      <a:r>
                        <a:rPr lang="bg-BG" dirty="0"/>
                        <a:t> </a:t>
                      </a:r>
                      <a:r>
                        <a:rPr lang="bg-BG" dirty="0" err="1"/>
                        <a:t>and</a:t>
                      </a:r>
                      <a:r>
                        <a:rPr lang="bg-BG" dirty="0"/>
                        <a:t> </a:t>
                      </a:r>
                      <a:r>
                        <a:rPr lang="bg-BG" dirty="0" err="1"/>
                        <a:t>conclusion</a:t>
                      </a:r>
                    </a:p>
                  </a:txBody>
                  <a:tcPr/>
                </a:tc>
                <a:extLst>
                  <a:ext uri="{0D108BD9-81ED-4DB2-BD59-A6C34878D82A}">
                    <a16:rowId xmlns:a16="http://schemas.microsoft.com/office/drawing/2014/main" val="2954123208"/>
                  </a:ext>
                </a:extLst>
              </a:tr>
            </a:tbl>
          </a:graphicData>
        </a:graphic>
      </p:graphicFrame>
    </p:spTree>
    <p:extLst>
      <p:ext uri="{BB962C8B-B14F-4D97-AF65-F5344CB8AC3E}">
        <p14:creationId xmlns:p14="http://schemas.microsoft.com/office/powerpoint/2010/main" val="780347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D41D2A82-A9E0-46A3-9440-64B39ED85A4E}"/>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References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A9E16FB9-5645-49A0-9DA5-BED52A2295DA}"/>
              </a:ext>
            </a:extLst>
          </p:cNvPr>
          <p:cNvSpPr>
            <a:spLocks noGrp="1"/>
          </p:cNvSpPr>
          <p:nvPr>
            <p:ph idx="1"/>
          </p:nvPr>
        </p:nvSpPr>
        <p:spPr>
          <a:xfrm>
            <a:off x="5117106" y="685801"/>
            <a:ext cx="6385918" cy="5105400"/>
          </a:xfrm>
        </p:spPr>
        <p:txBody>
          <a:bodyPr>
            <a:normAutofit/>
          </a:bodyPr>
          <a:lstStyle/>
          <a:p>
            <a:r>
              <a:rPr lang="bg" sz="2000" dirty="0">
                <a:ea typeface="+mn-lt"/>
                <a:cs typeface="+mn-lt"/>
              </a:rPr>
              <a:t> International </a:t>
            </a:r>
            <a:r>
              <a:rPr lang="bg" sz="2000" dirty="0" err="1">
                <a:ea typeface="+mn-lt"/>
                <a:cs typeface="+mn-lt"/>
              </a:rPr>
              <a:t>Journal</a:t>
            </a:r>
            <a:r>
              <a:rPr lang="bg" sz="2000" dirty="0">
                <a:ea typeface="+mn-lt"/>
                <a:cs typeface="+mn-lt"/>
              </a:rPr>
              <a:t> </a:t>
            </a:r>
            <a:r>
              <a:rPr lang="bg" sz="2000" dirty="0" err="1">
                <a:ea typeface="+mn-lt"/>
                <a:cs typeface="+mn-lt"/>
              </a:rPr>
              <a:t>of</a:t>
            </a:r>
            <a:r>
              <a:rPr lang="bg" sz="2000" dirty="0">
                <a:ea typeface="+mn-lt"/>
                <a:cs typeface="+mn-lt"/>
              </a:rPr>
              <a:t> </a:t>
            </a:r>
            <a:r>
              <a:rPr lang="bg" sz="2000" dirty="0" err="1">
                <a:ea typeface="+mn-lt"/>
                <a:cs typeface="+mn-lt"/>
              </a:rPr>
              <a:t>Education</a:t>
            </a:r>
            <a:r>
              <a:rPr lang="bg" sz="2000" dirty="0">
                <a:ea typeface="+mn-lt"/>
                <a:cs typeface="+mn-lt"/>
              </a:rPr>
              <a:t> </a:t>
            </a:r>
            <a:r>
              <a:rPr lang="bg" sz="2000" dirty="0" err="1">
                <a:ea typeface="+mn-lt"/>
                <a:cs typeface="+mn-lt"/>
              </a:rPr>
              <a:t>and</a:t>
            </a:r>
            <a:r>
              <a:rPr lang="bg" sz="2000" dirty="0">
                <a:ea typeface="+mn-lt"/>
                <a:cs typeface="+mn-lt"/>
              </a:rPr>
              <a:t> </a:t>
            </a:r>
            <a:r>
              <a:rPr lang="bg" sz="2000" dirty="0" err="1">
                <a:ea typeface="+mn-lt"/>
                <a:cs typeface="+mn-lt"/>
              </a:rPr>
              <a:t>Development</a:t>
            </a:r>
            <a:r>
              <a:rPr lang="bg" sz="2000" dirty="0">
                <a:ea typeface="+mn-lt"/>
                <a:cs typeface="+mn-lt"/>
              </a:rPr>
              <a:t> </a:t>
            </a:r>
            <a:r>
              <a:rPr lang="bg" sz="2000" dirty="0" err="1">
                <a:ea typeface="+mn-lt"/>
                <a:cs typeface="+mn-lt"/>
              </a:rPr>
              <a:t>using</a:t>
            </a:r>
            <a:r>
              <a:rPr lang="bg" sz="2000" dirty="0">
                <a:ea typeface="+mn-lt"/>
                <a:cs typeface="+mn-lt"/>
              </a:rPr>
              <a:t> </a:t>
            </a:r>
            <a:r>
              <a:rPr lang="bg" sz="2000" dirty="0" err="1">
                <a:ea typeface="+mn-lt"/>
                <a:cs typeface="+mn-lt"/>
              </a:rPr>
              <a:t>Information</a:t>
            </a:r>
            <a:r>
              <a:rPr lang="bg" sz="2000" dirty="0">
                <a:ea typeface="+mn-lt"/>
                <a:cs typeface="+mn-lt"/>
              </a:rPr>
              <a:t> </a:t>
            </a:r>
            <a:r>
              <a:rPr lang="bg" sz="2000" dirty="0" err="1">
                <a:ea typeface="+mn-lt"/>
                <a:cs typeface="+mn-lt"/>
              </a:rPr>
              <a:t>and</a:t>
            </a:r>
            <a:r>
              <a:rPr lang="bg" sz="2000" dirty="0">
                <a:ea typeface="+mn-lt"/>
                <a:cs typeface="+mn-lt"/>
              </a:rPr>
              <a:t> </a:t>
            </a:r>
            <a:r>
              <a:rPr lang="bg" sz="2000" dirty="0" err="1">
                <a:ea typeface="+mn-lt"/>
                <a:cs typeface="+mn-lt"/>
              </a:rPr>
              <a:t>Communication</a:t>
            </a:r>
            <a:r>
              <a:rPr lang="bg" sz="2000" dirty="0">
                <a:ea typeface="+mn-lt"/>
                <a:cs typeface="+mn-lt"/>
              </a:rPr>
              <a:t> Technology (IJEDICT), 2014, </a:t>
            </a:r>
            <a:r>
              <a:rPr lang="bg" sz="2000" dirty="0" err="1">
                <a:ea typeface="+mn-lt"/>
                <a:cs typeface="+mn-lt"/>
              </a:rPr>
              <a:t>Vol</a:t>
            </a:r>
            <a:r>
              <a:rPr lang="bg" sz="2000" dirty="0">
                <a:ea typeface="+mn-lt"/>
                <a:cs typeface="+mn-lt"/>
              </a:rPr>
              <a:t>. 10, </a:t>
            </a:r>
            <a:r>
              <a:rPr lang="bg" sz="2000" dirty="0" err="1">
                <a:ea typeface="+mn-lt"/>
                <a:cs typeface="+mn-lt"/>
              </a:rPr>
              <a:t>Issue</a:t>
            </a:r>
            <a:r>
              <a:rPr lang="bg" sz="2000" dirty="0">
                <a:ea typeface="+mn-lt"/>
                <a:cs typeface="+mn-lt"/>
              </a:rPr>
              <a:t> 4, </a:t>
            </a:r>
            <a:r>
              <a:rPr lang="bg" sz="2000" dirty="0" err="1">
                <a:ea typeface="+mn-lt"/>
                <a:cs typeface="+mn-lt"/>
              </a:rPr>
              <a:t>pp</a:t>
            </a:r>
            <a:r>
              <a:rPr lang="bg" sz="2000" dirty="0">
                <a:ea typeface="+mn-lt"/>
                <a:cs typeface="+mn-lt"/>
              </a:rPr>
              <a:t>. 21-30  </a:t>
            </a:r>
            <a:endParaRPr lang="en-US" sz="2000" dirty="0">
              <a:ea typeface="+mn-lt"/>
              <a:cs typeface="+mn-lt"/>
            </a:endParaRPr>
          </a:p>
          <a:p>
            <a:pPr>
              <a:buClr>
                <a:srgbClr val="B96C11"/>
              </a:buClr>
            </a:pPr>
            <a:r>
              <a:rPr lang="bg" sz="2000" dirty="0" err="1">
                <a:ea typeface="+mn-lt"/>
                <a:cs typeface="+mn-lt"/>
              </a:rPr>
              <a:t>Research</a:t>
            </a:r>
            <a:r>
              <a:rPr lang="bg" sz="2000" dirty="0">
                <a:ea typeface="+mn-lt"/>
                <a:cs typeface="+mn-lt"/>
              </a:rPr>
              <a:t> </a:t>
            </a:r>
            <a:r>
              <a:rPr lang="bg" sz="2000" dirty="0" err="1">
                <a:ea typeface="+mn-lt"/>
                <a:cs typeface="+mn-lt"/>
              </a:rPr>
              <a:t>in</a:t>
            </a:r>
            <a:r>
              <a:rPr lang="bg" sz="2000" dirty="0">
                <a:ea typeface="+mn-lt"/>
                <a:cs typeface="+mn-lt"/>
              </a:rPr>
              <a:t> </a:t>
            </a:r>
            <a:r>
              <a:rPr lang="bg" sz="2000" dirty="0" err="1">
                <a:ea typeface="+mn-lt"/>
                <a:cs typeface="+mn-lt"/>
              </a:rPr>
              <a:t>Learning</a:t>
            </a:r>
            <a:r>
              <a:rPr lang="bg" sz="2000" dirty="0">
                <a:ea typeface="+mn-lt"/>
                <a:cs typeface="+mn-lt"/>
              </a:rPr>
              <a:t> Technology </a:t>
            </a:r>
            <a:r>
              <a:rPr lang="bg" sz="2000" dirty="0" err="1">
                <a:ea typeface="+mn-lt"/>
                <a:cs typeface="+mn-lt"/>
              </a:rPr>
              <a:t>Vol</a:t>
            </a:r>
            <a:r>
              <a:rPr lang="bg" sz="2000" dirty="0">
                <a:ea typeface="+mn-lt"/>
                <a:cs typeface="+mn-lt"/>
              </a:rPr>
              <a:t>. 23, 2015 </a:t>
            </a:r>
          </a:p>
          <a:p>
            <a:pPr>
              <a:buClr>
                <a:srgbClr val="B96C11"/>
              </a:buClr>
            </a:pPr>
            <a:r>
              <a:rPr lang="bg" sz="2000" dirty="0">
                <a:ea typeface="+mn-lt"/>
                <a:cs typeface="+mn-lt"/>
              </a:rPr>
              <a:t>    </a:t>
            </a:r>
            <a:r>
              <a:rPr lang="bg" sz="2000" dirty="0" err="1">
                <a:ea typeface="+mn-lt"/>
                <a:cs typeface="+mn-lt"/>
              </a:rPr>
              <a:t>The</a:t>
            </a:r>
            <a:r>
              <a:rPr lang="bg" sz="2000" dirty="0">
                <a:ea typeface="+mn-lt"/>
                <a:cs typeface="+mn-lt"/>
              </a:rPr>
              <a:t> </a:t>
            </a:r>
            <a:r>
              <a:rPr lang="bg" sz="2000" dirty="0" err="1">
                <a:ea typeface="+mn-lt"/>
                <a:cs typeface="+mn-lt"/>
              </a:rPr>
              <a:t>Delta</a:t>
            </a:r>
            <a:r>
              <a:rPr lang="bg" sz="2000" dirty="0">
                <a:ea typeface="+mn-lt"/>
                <a:cs typeface="+mn-lt"/>
              </a:rPr>
              <a:t> </a:t>
            </a:r>
            <a:r>
              <a:rPr lang="bg" sz="2000" dirty="0" err="1">
                <a:ea typeface="+mn-lt"/>
                <a:cs typeface="+mn-lt"/>
              </a:rPr>
              <a:t>Kappa</a:t>
            </a:r>
            <a:r>
              <a:rPr lang="bg" sz="2000" dirty="0">
                <a:ea typeface="+mn-lt"/>
                <a:cs typeface="+mn-lt"/>
              </a:rPr>
              <a:t> </a:t>
            </a:r>
            <a:r>
              <a:rPr lang="bg" sz="2000" dirty="0" err="1">
                <a:ea typeface="+mn-lt"/>
                <a:cs typeface="+mn-lt"/>
              </a:rPr>
              <a:t>Gamma</a:t>
            </a:r>
            <a:r>
              <a:rPr lang="bg" sz="2000" dirty="0">
                <a:ea typeface="+mn-lt"/>
                <a:cs typeface="+mn-lt"/>
              </a:rPr>
              <a:t> </a:t>
            </a:r>
            <a:r>
              <a:rPr lang="bg" sz="2000" dirty="0" err="1">
                <a:ea typeface="+mn-lt"/>
                <a:cs typeface="+mn-lt"/>
              </a:rPr>
              <a:t>bulletin</a:t>
            </a:r>
            <a:r>
              <a:rPr lang="bg" sz="2000" dirty="0">
                <a:ea typeface="+mn-lt"/>
                <a:cs typeface="+mn-lt"/>
              </a:rPr>
              <a:t>, 2020-01-01, Vol.86 (4), p.28-34</a:t>
            </a:r>
          </a:p>
          <a:p>
            <a:pPr>
              <a:buClr>
                <a:srgbClr val="B96C11"/>
              </a:buClr>
            </a:pPr>
            <a:r>
              <a:rPr lang="bg" sz="2000" dirty="0" err="1"/>
              <a:t>Research</a:t>
            </a:r>
            <a:r>
              <a:rPr lang="bg" sz="2000" dirty="0"/>
              <a:t> </a:t>
            </a:r>
            <a:r>
              <a:rPr lang="bg" sz="2000" dirty="0" err="1"/>
              <a:t>in</a:t>
            </a:r>
            <a:r>
              <a:rPr lang="bg" sz="2000" dirty="0"/>
              <a:t> </a:t>
            </a:r>
            <a:r>
              <a:rPr lang="bg" sz="2000" dirty="0" err="1"/>
              <a:t>learning</a:t>
            </a:r>
            <a:r>
              <a:rPr lang="bg" sz="2000" dirty="0"/>
              <a:t> Technology Vol.23,2015</a:t>
            </a:r>
          </a:p>
          <a:p>
            <a:pPr>
              <a:buClr>
                <a:srgbClr val="B96C11"/>
              </a:buClr>
            </a:pPr>
            <a:r>
              <a:rPr lang="bg" sz="2000" dirty="0">
                <a:ea typeface="+mn-lt"/>
                <a:cs typeface="+mn-lt"/>
              </a:rPr>
              <a:t>International </a:t>
            </a:r>
            <a:r>
              <a:rPr lang="bg" sz="2000" dirty="0" err="1">
                <a:ea typeface="+mn-lt"/>
                <a:cs typeface="+mn-lt"/>
              </a:rPr>
              <a:t>Journal</a:t>
            </a:r>
            <a:r>
              <a:rPr lang="bg" sz="2000" dirty="0">
                <a:ea typeface="+mn-lt"/>
                <a:cs typeface="+mn-lt"/>
              </a:rPr>
              <a:t> </a:t>
            </a:r>
            <a:r>
              <a:rPr lang="bg" sz="2000" dirty="0" err="1">
                <a:ea typeface="+mn-lt"/>
                <a:cs typeface="+mn-lt"/>
              </a:rPr>
              <a:t>of</a:t>
            </a:r>
            <a:r>
              <a:rPr lang="bg" sz="2000" dirty="0">
                <a:ea typeface="+mn-lt"/>
                <a:cs typeface="+mn-lt"/>
              </a:rPr>
              <a:t> </a:t>
            </a:r>
            <a:r>
              <a:rPr lang="bg" sz="2000" dirty="0" err="1">
                <a:ea typeface="+mn-lt"/>
                <a:cs typeface="+mn-lt"/>
              </a:rPr>
              <a:t>Learning</a:t>
            </a:r>
            <a:r>
              <a:rPr lang="bg" sz="2000" dirty="0">
                <a:ea typeface="+mn-lt"/>
                <a:cs typeface="+mn-lt"/>
              </a:rPr>
              <a:t>, </a:t>
            </a:r>
            <a:r>
              <a:rPr lang="bg" sz="2000" dirty="0" err="1">
                <a:ea typeface="+mn-lt"/>
                <a:cs typeface="+mn-lt"/>
              </a:rPr>
              <a:t>Teaching</a:t>
            </a:r>
            <a:r>
              <a:rPr lang="bg" sz="2000" dirty="0">
                <a:ea typeface="+mn-lt"/>
                <a:cs typeface="+mn-lt"/>
              </a:rPr>
              <a:t> </a:t>
            </a:r>
            <a:r>
              <a:rPr lang="bg" sz="2000" dirty="0" err="1">
                <a:ea typeface="+mn-lt"/>
                <a:cs typeface="+mn-lt"/>
              </a:rPr>
              <a:t>and</a:t>
            </a:r>
            <a:r>
              <a:rPr lang="bg" sz="2000" dirty="0">
                <a:ea typeface="+mn-lt"/>
                <a:cs typeface="+mn-lt"/>
              </a:rPr>
              <a:t> </a:t>
            </a:r>
            <a:r>
              <a:rPr lang="bg" sz="2000" dirty="0" err="1">
                <a:ea typeface="+mn-lt"/>
                <a:cs typeface="+mn-lt"/>
              </a:rPr>
              <a:t>Educational</a:t>
            </a:r>
            <a:r>
              <a:rPr lang="bg" sz="2000" dirty="0">
                <a:ea typeface="+mn-lt"/>
                <a:cs typeface="+mn-lt"/>
              </a:rPr>
              <a:t> </a:t>
            </a:r>
            <a:r>
              <a:rPr lang="bg" sz="2000" dirty="0" err="1">
                <a:ea typeface="+mn-lt"/>
                <a:cs typeface="+mn-lt"/>
              </a:rPr>
              <a:t>Research</a:t>
            </a:r>
            <a:r>
              <a:rPr lang="bg" sz="2000" dirty="0">
                <a:ea typeface="+mn-lt"/>
                <a:cs typeface="+mn-lt"/>
              </a:rPr>
              <a:t> </a:t>
            </a:r>
            <a:r>
              <a:rPr lang="bg" sz="2000" dirty="0" err="1">
                <a:ea typeface="+mn-lt"/>
                <a:cs typeface="+mn-lt"/>
              </a:rPr>
              <a:t>Vol</a:t>
            </a:r>
            <a:r>
              <a:rPr lang="bg" sz="2000" dirty="0">
                <a:ea typeface="+mn-lt"/>
                <a:cs typeface="+mn-lt"/>
              </a:rPr>
              <a:t>. 19, </a:t>
            </a:r>
            <a:r>
              <a:rPr lang="bg" sz="2000" dirty="0" err="1">
                <a:ea typeface="+mn-lt"/>
                <a:cs typeface="+mn-lt"/>
              </a:rPr>
              <a:t>No</a:t>
            </a:r>
            <a:r>
              <a:rPr lang="bg" sz="2000" dirty="0">
                <a:ea typeface="+mn-lt"/>
                <a:cs typeface="+mn-lt"/>
              </a:rPr>
              <a:t>. 10, </a:t>
            </a:r>
            <a:r>
              <a:rPr lang="bg" sz="2000" dirty="0" err="1">
                <a:ea typeface="+mn-lt"/>
                <a:cs typeface="+mn-lt"/>
              </a:rPr>
              <a:t>pp</a:t>
            </a:r>
            <a:r>
              <a:rPr lang="bg" sz="2000" dirty="0">
                <a:ea typeface="+mn-lt"/>
                <a:cs typeface="+mn-lt"/>
              </a:rPr>
              <a:t>. 355-370, </a:t>
            </a:r>
            <a:r>
              <a:rPr lang="bg" sz="2000" dirty="0" err="1">
                <a:ea typeface="+mn-lt"/>
                <a:cs typeface="+mn-lt"/>
              </a:rPr>
              <a:t>October</a:t>
            </a:r>
            <a:r>
              <a:rPr lang="bg" sz="2000" dirty="0">
                <a:ea typeface="+mn-lt"/>
                <a:cs typeface="+mn-lt"/>
              </a:rPr>
              <a:t> 2020 https://doi.org/10.26803/ijlter.19.10.20</a:t>
            </a:r>
            <a:endParaRPr lang="bg" sz="2000" dirty="0"/>
          </a:p>
          <a:p>
            <a:pPr>
              <a:buClr>
                <a:srgbClr val="B96C11"/>
              </a:buClr>
            </a:pPr>
            <a:endParaRPr lang="bg-BG" sz="2000" dirty="0"/>
          </a:p>
        </p:txBody>
      </p:sp>
    </p:spTree>
    <p:extLst>
      <p:ext uri="{BB962C8B-B14F-4D97-AF65-F5344CB8AC3E}">
        <p14:creationId xmlns:p14="http://schemas.microsoft.com/office/powerpoint/2010/main" val="343902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Широк екран</PresentationFormat>
  <Paragraphs>0</Paragraphs>
  <Slides>9</Slides>
  <Notes>0</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9</vt:i4>
      </vt:variant>
    </vt:vector>
  </HeadingPairs>
  <TitlesOfParts>
    <vt:vector size="10" baseType="lpstr">
      <vt:lpstr>Parallax</vt:lpstr>
      <vt:lpstr>Assignment title: How we do use technology to collaborate at UWTSD? </vt:lpstr>
      <vt:lpstr>Introduction</vt:lpstr>
      <vt:lpstr>Relevant existing research</vt:lpstr>
      <vt:lpstr>Ethical Consideration</vt:lpstr>
      <vt:lpstr>Proposal Method</vt:lpstr>
      <vt:lpstr>Proposed Method</vt:lpstr>
      <vt:lpstr>Hypothesis</vt:lpstr>
      <vt:lpstr>Research  Timeline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
  <cp:revision>793</cp:revision>
  <dcterms:created xsi:type="dcterms:W3CDTF">2022-02-27T12:16:08Z</dcterms:created>
  <dcterms:modified xsi:type="dcterms:W3CDTF">2022-03-03T01:28:25Z</dcterms:modified>
</cp:coreProperties>
</file>