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504" autoAdjust="0"/>
    <p:restoredTop sz="94660"/>
  </p:normalViewPr>
  <p:slideViewPr>
    <p:cSldViewPr snapToGrid="0">
      <p:cViewPr varScale="1">
        <p:scale>
          <a:sx n="58" d="100"/>
          <a:sy n="58" d="100"/>
        </p:scale>
        <p:origin x="346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D1792-06DC-4349-9C4C-F7A0C9626663}" type="datetimeFigureOut">
              <a:rPr lang="en-GB" smtClean="0"/>
              <a:t>09/04/2019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E78D6-11DA-4C29-8133-C6016CBC2E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9020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D1792-06DC-4349-9C4C-F7A0C9626663}" type="datetimeFigureOut">
              <a:rPr lang="en-GB" smtClean="0"/>
              <a:t>09/04/2019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E78D6-11DA-4C29-8133-C6016CBC2E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75246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D1792-06DC-4349-9C4C-F7A0C9626663}" type="datetimeFigureOut">
              <a:rPr lang="en-GB" smtClean="0"/>
              <a:t>09/04/2019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E78D6-11DA-4C29-8133-C6016CBC2E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9154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D1792-06DC-4349-9C4C-F7A0C9626663}" type="datetimeFigureOut">
              <a:rPr lang="en-GB" smtClean="0"/>
              <a:t>09/04/2019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E78D6-11DA-4C29-8133-C6016CBC2E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07795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D1792-06DC-4349-9C4C-F7A0C9626663}" type="datetimeFigureOut">
              <a:rPr lang="en-GB" smtClean="0"/>
              <a:t>09/04/2019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E78D6-11DA-4C29-8133-C6016CBC2E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7191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D1792-06DC-4349-9C4C-F7A0C9626663}" type="datetimeFigureOut">
              <a:rPr lang="en-GB" smtClean="0"/>
              <a:t>09/04/2019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E78D6-11DA-4C29-8133-C6016CBC2E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855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D1792-06DC-4349-9C4C-F7A0C9626663}" type="datetimeFigureOut">
              <a:rPr lang="en-GB" smtClean="0"/>
              <a:t>09/04/2019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E78D6-11DA-4C29-8133-C6016CBC2E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8604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D1792-06DC-4349-9C4C-F7A0C9626663}" type="datetimeFigureOut">
              <a:rPr lang="en-GB" smtClean="0"/>
              <a:t>09/04/2019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E78D6-11DA-4C29-8133-C6016CBC2E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02323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D1792-06DC-4349-9C4C-F7A0C9626663}" type="datetimeFigureOut">
              <a:rPr lang="en-GB" smtClean="0"/>
              <a:t>09/04/2019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E78D6-11DA-4C29-8133-C6016CBC2E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1522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D1792-06DC-4349-9C4C-F7A0C9626663}" type="datetimeFigureOut">
              <a:rPr lang="en-GB" smtClean="0"/>
              <a:t>09/04/2019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E78D6-11DA-4C29-8133-C6016CBC2E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1908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D1792-06DC-4349-9C4C-F7A0C9626663}" type="datetimeFigureOut">
              <a:rPr lang="en-GB" smtClean="0"/>
              <a:t>09/04/2019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E78D6-11DA-4C29-8133-C6016CBC2EE3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602293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D1792-06DC-4349-9C4C-F7A0C9626663}" type="datetimeFigureOut">
              <a:rPr lang="en-GB" smtClean="0"/>
              <a:t>09/04/2019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E78D6-11DA-4C29-8133-C6016CBC2E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5279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D1792-06DC-4349-9C4C-F7A0C9626663}" type="datetimeFigureOut">
              <a:rPr lang="en-GB" smtClean="0"/>
              <a:t>09/04/2019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E78D6-11DA-4C29-8133-C6016CBC2EE3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929342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D1792-06DC-4349-9C4C-F7A0C9626663}" type="datetimeFigureOut">
              <a:rPr lang="en-GB" smtClean="0"/>
              <a:t>09/04/2019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E78D6-11DA-4C29-8133-C6016CBC2E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44152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D1792-06DC-4349-9C4C-F7A0C9626663}" type="datetimeFigureOut">
              <a:rPr lang="en-GB" smtClean="0"/>
              <a:t>09/04/2019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E78D6-11DA-4C29-8133-C6016CBC2E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2293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D1792-06DC-4349-9C4C-F7A0C9626663}" type="datetimeFigureOut">
              <a:rPr lang="en-GB" smtClean="0"/>
              <a:t>09/04/2019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E78D6-11DA-4C29-8133-C6016CBC2E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88138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5D1792-06DC-4349-9C4C-F7A0C9626663}" type="datetimeFigureOut">
              <a:rPr lang="en-GB" smtClean="0"/>
              <a:t>09/04/2019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63E78D6-11DA-4C29-8133-C6016CBC2E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79570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Chinese </a:t>
            </a:r>
            <a:r>
              <a:rPr lang="en-US" dirty="0" smtClean="0"/>
              <a:t>8</a:t>
            </a:r>
            <a:r>
              <a:rPr lang="en-US" dirty="0"/>
              <a:t/>
            </a:r>
            <a:br>
              <a:rPr lang="en-US" dirty="0"/>
            </a:br>
            <a:r>
              <a:rPr lang="zh-CN" altLang="en-US" dirty="0"/>
              <a:t>阅</a:t>
            </a:r>
            <a:r>
              <a:rPr lang="zh-CN" altLang="en-US" dirty="0" smtClean="0"/>
              <a:t>读</a:t>
            </a:r>
            <a:r>
              <a:rPr lang="en-US" altLang="zh-CN" dirty="0"/>
              <a:t> </a:t>
            </a:r>
            <a:r>
              <a:rPr lang="zh-CN" altLang="en-US" dirty="0" smtClean="0"/>
              <a:t>写作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altLang="zh-CN" sz="2000" dirty="0" smtClean="0"/>
              <a:t>9</a:t>
            </a:r>
            <a:r>
              <a:rPr lang="en-US" altLang="zh-CN" sz="2000" baseline="30000" dirty="0" smtClean="0"/>
              <a:t>nd</a:t>
            </a:r>
            <a:r>
              <a:rPr lang="en-US" altLang="zh-CN" sz="2000" dirty="0" smtClean="0"/>
              <a:t> Apr</a:t>
            </a:r>
            <a:r>
              <a:rPr lang="en-US" sz="2000" dirty="0" smtClean="0"/>
              <a:t> </a:t>
            </a:r>
            <a:r>
              <a:rPr lang="en-US" sz="2000" dirty="0"/>
              <a:t>WEEK </a:t>
            </a:r>
            <a:r>
              <a:rPr lang="en-US" sz="2000" dirty="0" smtClean="0"/>
              <a:t>4-2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277369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3200" dirty="0"/>
              <a:t>一代名导张艺谋</a:t>
            </a:r>
            <a:endParaRPr lang="en-GB" sz="32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557" y="1550988"/>
            <a:ext cx="2579317" cy="3881437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3874" y="1583876"/>
            <a:ext cx="2748505" cy="38485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2379" y="1583876"/>
            <a:ext cx="2677794" cy="384855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50172" y="1583875"/>
            <a:ext cx="2847915" cy="3865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33926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36104"/>
          </a:xfrm>
        </p:spPr>
        <p:txBody>
          <a:bodyPr>
            <a:normAutofit fontScale="90000"/>
          </a:bodyPr>
          <a:lstStyle/>
          <a:p>
            <a:r>
              <a:rPr lang="zh-CN" altLang="en-US" dirty="0" smtClean="0"/>
              <a:t>一代名导张艺谋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45703"/>
            <a:ext cx="12187434" cy="3339549"/>
          </a:xfrm>
        </p:spPr>
      </p:pic>
      <p:cxnSp>
        <p:nvCxnSpPr>
          <p:cNvPr id="5" name="Straight Connector 4"/>
          <p:cNvCxnSpPr/>
          <p:nvPr/>
        </p:nvCxnSpPr>
        <p:spPr>
          <a:xfrm>
            <a:off x="5305809" y="1881808"/>
            <a:ext cx="3467130" cy="26505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4227443" y="1895060"/>
            <a:ext cx="748225" cy="1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9103080" y="1908313"/>
            <a:ext cx="748225" cy="1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1060174" y="4744278"/>
            <a:ext cx="789829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dirty="0" smtClean="0"/>
              <a:t>几乎 </a:t>
            </a:r>
            <a:r>
              <a:rPr lang="en-US" altLang="zh-CN" dirty="0" smtClean="0"/>
              <a:t>close to; virtually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dirty="0" smtClean="0"/>
              <a:t>作为 </a:t>
            </a:r>
            <a:r>
              <a:rPr lang="en-US" altLang="zh-CN" dirty="0" smtClean="0"/>
              <a:t>being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dirty="0"/>
              <a:t>知</a:t>
            </a:r>
            <a:r>
              <a:rPr lang="zh-CN" altLang="en-US" dirty="0" smtClean="0"/>
              <a:t>名 </a:t>
            </a:r>
            <a:r>
              <a:rPr lang="en-US" altLang="zh-CN" dirty="0" smtClean="0"/>
              <a:t>well-known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dirty="0"/>
              <a:t>导</a:t>
            </a:r>
            <a:r>
              <a:rPr lang="zh-CN" altLang="en-US" dirty="0" smtClean="0"/>
              <a:t>演 </a:t>
            </a:r>
            <a:r>
              <a:rPr lang="en-US" altLang="zh-CN" dirty="0" smtClean="0"/>
              <a:t>director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dirty="0"/>
              <a:t>观</a:t>
            </a:r>
            <a:r>
              <a:rPr lang="zh-CN" altLang="en-US" dirty="0" smtClean="0"/>
              <a:t>众 </a:t>
            </a:r>
            <a:r>
              <a:rPr lang="en-US" altLang="zh-CN" dirty="0" smtClean="0"/>
              <a:t>audience</a:t>
            </a:r>
          </a:p>
        </p:txBody>
      </p:sp>
    </p:spTree>
    <p:extLst>
      <p:ext uri="{BB962C8B-B14F-4D97-AF65-F5344CB8AC3E}">
        <p14:creationId xmlns:p14="http://schemas.microsoft.com/office/powerpoint/2010/main" val="35862462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36104"/>
          </a:xfrm>
        </p:spPr>
        <p:txBody>
          <a:bodyPr>
            <a:normAutofit fontScale="90000"/>
          </a:bodyPr>
          <a:lstStyle/>
          <a:p>
            <a:r>
              <a:rPr lang="zh-CN" altLang="en-US" dirty="0" smtClean="0"/>
              <a:t>一代名导张艺谋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487" y="1117730"/>
            <a:ext cx="12178531" cy="2725399"/>
          </a:xfrm>
        </p:spPr>
      </p:pic>
      <p:cxnSp>
        <p:nvCxnSpPr>
          <p:cNvPr id="5" name="Straight Connector 4"/>
          <p:cNvCxnSpPr/>
          <p:nvPr/>
        </p:nvCxnSpPr>
        <p:spPr>
          <a:xfrm>
            <a:off x="9939130" y="1683025"/>
            <a:ext cx="2160105" cy="13253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106487" y="2160103"/>
            <a:ext cx="1165722" cy="1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2875721" y="2160103"/>
            <a:ext cx="1921566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9819861" y="2204408"/>
            <a:ext cx="1577009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V="1">
            <a:off x="6056243" y="2703443"/>
            <a:ext cx="1431235" cy="26503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984" y="3737112"/>
            <a:ext cx="748225" cy="1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6195752" y="3843128"/>
            <a:ext cx="748225" cy="1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 flipV="1">
            <a:off x="9674087" y="3737112"/>
            <a:ext cx="1722783" cy="77236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821635" y="4227443"/>
            <a:ext cx="397565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 smtClean="0"/>
              <a:t>……</a:t>
            </a:r>
            <a:r>
              <a:rPr lang="zh-CN" altLang="en-US" dirty="0" smtClean="0"/>
              <a:t>对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的评价</a:t>
            </a:r>
            <a:endParaRPr lang="en-US" altLang="zh-CN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dirty="0" smtClean="0"/>
              <a:t>情面 </a:t>
            </a:r>
            <a:r>
              <a:rPr lang="en-US" altLang="zh-CN" dirty="0" err="1" smtClean="0"/>
              <a:t>favour</a:t>
            </a:r>
            <a:r>
              <a:rPr lang="en-US" altLang="zh-CN" dirty="0" smtClean="0"/>
              <a:t>; feelings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dirty="0"/>
              <a:t>认</a:t>
            </a:r>
            <a:r>
              <a:rPr lang="zh-CN" altLang="en-US" dirty="0" smtClean="0"/>
              <a:t>可 </a:t>
            </a:r>
            <a:r>
              <a:rPr lang="en-US" altLang="zh-CN" dirty="0" smtClean="0"/>
              <a:t>approve of; endorse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dirty="0"/>
              <a:t>缺</a:t>
            </a:r>
            <a:r>
              <a:rPr lang="zh-CN" altLang="en-US" dirty="0" smtClean="0"/>
              <a:t>乏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的认可 </a:t>
            </a:r>
            <a:endParaRPr lang="en-US" altLang="zh-CN" dirty="0" smtClean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dirty="0"/>
              <a:t>处</a:t>
            </a:r>
            <a:r>
              <a:rPr lang="zh-CN" altLang="en-US" dirty="0" smtClean="0"/>
              <a:t>于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的状态之中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59430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36104"/>
          </a:xfrm>
        </p:spPr>
        <p:txBody>
          <a:bodyPr>
            <a:normAutofit fontScale="90000"/>
          </a:bodyPr>
          <a:lstStyle/>
          <a:p>
            <a:r>
              <a:rPr lang="zh-CN" altLang="en-US" dirty="0" smtClean="0"/>
              <a:t>一代名导张艺谋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"/>
            <a:ext cx="12191797" cy="3670853"/>
          </a:xfrm>
        </p:spPr>
      </p:pic>
      <p:cxnSp>
        <p:nvCxnSpPr>
          <p:cNvPr id="5" name="Straight Connector 4"/>
          <p:cNvCxnSpPr/>
          <p:nvPr/>
        </p:nvCxnSpPr>
        <p:spPr>
          <a:xfrm>
            <a:off x="437321" y="1484242"/>
            <a:ext cx="1431236" cy="13254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437321" y="2570920"/>
            <a:ext cx="1431236" cy="13253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2305878" y="2597423"/>
            <a:ext cx="748225" cy="1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8719930" y="2570920"/>
            <a:ext cx="1086679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3611217" y="3670852"/>
            <a:ext cx="1086679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927652" y="4174435"/>
            <a:ext cx="83463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dirty="0" smtClean="0"/>
              <a:t>下坡路 </a:t>
            </a:r>
            <a:r>
              <a:rPr lang="en-US" altLang="zh-CN" dirty="0" smtClean="0"/>
              <a:t>downhill path; on the decline; going down hill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dirty="0"/>
              <a:t>说得过</a:t>
            </a:r>
            <a:r>
              <a:rPr lang="zh-CN" altLang="en-US" dirty="0" smtClean="0"/>
              <a:t>去 </a:t>
            </a:r>
            <a:r>
              <a:rPr lang="en-US" altLang="zh-CN" dirty="0" smtClean="0"/>
              <a:t>be justifiable on the whole; be generally passable</a:t>
            </a:r>
            <a:r>
              <a:rPr lang="zh-CN" altLang="en-US" dirty="0" smtClean="0"/>
              <a:t>；说不过去</a:t>
            </a:r>
            <a:endParaRPr lang="en-US" altLang="zh-CN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dirty="0"/>
              <a:t>总</a:t>
            </a:r>
            <a:r>
              <a:rPr lang="zh-CN" altLang="en-US" dirty="0" smtClean="0"/>
              <a:t>之 </a:t>
            </a:r>
            <a:r>
              <a:rPr lang="en-US" altLang="zh-CN" dirty="0" smtClean="0"/>
              <a:t>in a word; in short; in brief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dirty="0"/>
              <a:t>冲击</a:t>
            </a:r>
            <a:r>
              <a:rPr lang="zh-CN" altLang="en-US" dirty="0" smtClean="0"/>
              <a:t>力 </a:t>
            </a:r>
            <a:r>
              <a:rPr lang="en-US" altLang="zh-CN" dirty="0" smtClean="0"/>
              <a:t>impact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61672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36104"/>
          </a:xfrm>
        </p:spPr>
        <p:txBody>
          <a:bodyPr>
            <a:normAutofit fontScale="90000"/>
          </a:bodyPr>
          <a:lstStyle/>
          <a:p>
            <a:r>
              <a:rPr lang="zh-CN" altLang="en-US" dirty="0" smtClean="0"/>
              <a:t>一代名导张艺谋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8146" y="-106018"/>
            <a:ext cx="12230146" cy="2067339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961320"/>
            <a:ext cx="12192001" cy="1540853"/>
          </a:xfrm>
          <a:prstGeom prst="rect">
            <a:avLst/>
          </a:prstGeom>
        </p:spPr>
      </p:pic>
      <p:cxnSp>
        <p:nvCxnSpPr>
          <p:cNvPr id="6" name="Straight Connector 5"/>
          <p:cNvCxnSpPr/>
          <p:nvPr/>
        </p:nvCxnSpPr>
        <p:spPr>
          <a:xfrm flipV="1">
            <a:off x="6997147" y="2902226"/>
            <a:ext cx="1868557" cy="39755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 flipV="1">
            <a:off x="2584173" y="2941981"/>
            <a:ext cx="371062" cy="26504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1219200" y="4015409"/>
            <a:ext cx="40419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dirty="0" smtClean="0"/>
              <a:t>用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来打动世界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45883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36104"/>
          </a:xfrm>
        </p:spPr>
        <p:txBody>
          <a:bodyPr>
            <a:normAutofit fontScale="90000"/>
          </a:bodyPr>
          <a:lstStyle/>
          <a:p>
            <a:r>
              <a:rPr lang="zh-CN" altLang="en-US" dirty="0" smtClean="0"/>
              <a:t>一代名导张艺谋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45703"/>
            <a:ext cx="12287160" cy="1603513"/>
          </a:xfrm>
        </p:spPr>
      </p:pic>
    </p:spTree>
    <p:extLst>
      <p:ext uri="{BB962C8B-B14F-4D97-AF65-F5344CB8AC3E}">
        <p14:creationId xmlns:p14="http://schemas.microsoft.com/office/powerpoint/2010/main" val="41586961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36104"/>
          </a:xfrm>
        </p:spPr>
        <p:txBody>
          <a:bodyPr>
            <a:normAutofit fontScale="90000"/>
          </a:bodyPr>
          <a:lstStyle/>
          <a:p>
            <a:r>
              <a:rPr lang="zh-CN" altLang="en-US" dirty="0" smtClean="0"/>
              <a:t>一代名导张艺谋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45704"/>
            <a:ext cx="12258502" cy="2133600"/>
          </a:xfrm>
        </p:spPr>
      </p:pic>
      <p:cxnSp>
        <p:nvCxnSpPr>
          <p:cNvPr id="5" name="Straight Connector 4"/>
          <p:cNvCxnSpPr/>
          <p:nvPr/>
        </p:nvCxnSpPr>
        <p:spPr>
          <a:xfrm>
            <a:off x="1497495" y="2796207"/>
            <a:ext cx="1470992" cy="2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3339548" y="2796207"/>
            <a:ext cx="768626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 flipV="1">
            <a:off x="5141843" y="2796207"/>
            <a:ext cx="742122" cy="26503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993912" y="3670852"/>
            <a:ext cx="75537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dirty="0" smtClean="0"/>
              <a:t>不动声色 </a:t>
            </a:r>
            <a:r>
              <a:rPr lang="en-US" altLang="zh-CN" dirty="0" smtClean="0"/>
              <a:t>not change one’s voice and expression because of emotion; maintain one’s composure; stay calm and collected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dirty="0"/>
              <a:t>挑</a:t>
            </a:r>
            <a:r>
              <a:rPr lang="zh-CN" altLang="en-US" dirty="0" smtClean="0"/>
              <a:t>起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的好奇、猜测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65562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36104"/>
          </a:xfrm>
        </p:spPr>
        <p:txBody>
          <a:bodyPr>
            <a:normAutofit fontScale="90000"/>
          </a:bodyPr>
          <a:lstStyle/>
          <a:p>
            <a:r>
              <a:rPr lang="zh-CN" altLang="en-US" dirty="0" smtClean="0"/>
              <a:t>一代名导张艺谋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245703"/>
            <a:ext cx="12295433" cy="1590261"/>
          </a:xfrm>
        </p:spPr>
      </p:pic>
      <p:cxnSp>
        <p:nvCxnSpPr>
          <p:cNvPr id="5" name="Straight Connector 4"/>
          <p:cNvCxnSpPr/>
          <p:nvPr/>
        </p:nvCxnSpPr>
        <p:spPr>
          <a:xfrm>
            <a:off x="9274002" y="1762537"/>
            <a:ext cx="1619285" cy="2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>
            <a:endCxn id="4" idx="2"/>
          </p:cNvCxnSpPr>
          <p:nvPr/>
        </p:nvCxnSpPr>
        <p:spPr>
          <a:xfrm>
            <a:off x="5539408" y="2822710"/>
            <a:ext cx="608308" cy="13254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1338470" y="3935896"/>
            <a:ext cx="64008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dirty="0"/>
              <a:t>乐此不</a:t>
            </a:r>
            <a:r>
              <a:rPr lang="zh-CN" altLang="en-US" dirty="0" smtClean="0"/>
              <a:t>疲 </a:t>
            </a:r>
            <a:r>
              <a:rPr lang="en-US" altLang="zh-CN" dirty="0" smtClean="0"/>
              <a:t>be on </a:t>
            </a:r>
            <a:r>
              <a:rPr lang="en-US" altLang="zh-CN" dirty="0" err="1" smtClean="0"/>
              <a:t>sth</a:t>
            </a:r>
            <a:r>
              <a:rPr lang="en-US" altLang="zh-CN" dirty="0" smtClean="0"/>
              <a:t>. Without feeling tired of it; delighted in </a:t>
            </a:r>
            <a:r>
              <a:rPr lang="en-US" altLang="zh-CN" dirty="0" err="1" smtClean="0"/>
              <a:t>sth</a:t>
            </a:r>
            <a:r>
              <a:rPr lang="en-US" altLang="zh-CN" dirty="0" smtClean="0"/>
              <a:t>. And never get tired of it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dirty="0" smtClean="0"/>
              <a:t>似乎 </a:t>
            </a:r>
            <a:r>
              <a:rPr lang="en-US" altLang="zh-CN" dirty="0" smtClean="0"/>
              <a:t>seemingly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dirty="0"/>
              <a:t>艺</a:t>
            </a:r>
            <a:r>
              <a:rPr lang="zh-CN" altLang="en-US" dirty="0" smtClean="0"/>
              <a:t>术 </a:t>
            </a:r>
            <a:r>
              <a:rPr lang="en-US" altLang="zh-CN" dirty="0" smtClean="0"/>
              <a:t>art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dirty="0" smtClean="0"/>
              <a:t>本质 </a:t>
            </a:r>
            <a:r>
              <a:rPr lang="en-US" altLang="zh-CN" dirty="0" smtClean="0"/>
              <a:t>essence; nature; innate character; intrinsic quality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73623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36104"/>
          </a:xfrm>
        </p:spPr>
        <p:txBody>
          <a:bodyPr>
            <a:normAutofit fontScale="90000"/>
          </a:bodyPr>
          <a:lstStyle/>
          <a:p>
            <a:r>
              <a:rPr lang="zh-CN" altLang="en-US" dirty="0" smtClean="0"/>
              <a:t>一代名导张艺谋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245703"/>
            <a:ext cx="12181169" cy="2623931"/>
          </a:xfrm>
        </p:spPr>
      </p:pic>
      <p:cxnSp>
        <p:nvCxnSpPr>
          <p:cNvPr id="5" name="Straight Connector 4"/>
          <p:cNvCxnSpPr/>
          <p:nvPr/>
        </p:nvCxnSpPr>
        <p:spPr>
          <a:xfrm>
            <a:off x="2213113" y="1683024"/>
            <a:ext cx="331304" cy="13254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3339547" y="1696278"/>
            <a:ext cx="702366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11370365" y="1696278"/>
            <a:ext cx="810803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821634" y="2756451"/>
            <a:ext cx="1497496" cy="1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 flipV="1">
            <a:off x="10866782" y="3299791"/>
            <a:ext cx="768627" cy="1325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450573" y="3869634"/>
            <a:ext cx="1086679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1219200" y="4744278"/>
            <a:ext cx="930302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 smtClean="0"/>
              <a:t>……</a:t>
            </a:r>
            <a:r>
              <a:rPr lang="zh-CN" altLang="en-US" dirty="0" smtClean="0"/>
              <a:t>再好，还是</a:t>
            </a:r>
            <a:r>
              <a:rPr lang="en-US" altLang="zh-CN" dirty="0" smtClean="0"/>
              <a:t>……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dirty="0"/>
              <a:t>顾此失</a:t>
            </a:r>
            <a:r>
              <a:rPr lang="zh-CN" altLang="en-US" dirty="0" smtClean="0"/>
              <a:t>彼 </a:t>
            </a:r>
            <a:r>
              <a:rPr lang="en-US" altLang="zh-CN" dirty="0" smtClean="0"/>
              <a:t>take care of one thing and miss the other; cannot attend to one thing without neglecting the other; have too many things to take care of at the same </a:t>
            </a:r>
            <a:r>
              <a:rPr lang="en-US" altLang="zh-CN" smtClean="0"/>
              <a:t>time.</a:t>
            </a:r>
            <a:endParaRPr lang="en-US" altLang="zh-CN" dirty="0" smtClean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dirty="0" smtClean="0"/>
              <a:t>做好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的准备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25798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36104"/>
          </a:xfrm>
        </p:spPr>
        <p:txBody>
          <a:bodyPr>
            <a:normAutofit fontScale="90000"/>
          </a:bodyPr>
          <a:lstStyle/>
          <a:p>
            <a:r>
              <a:rPr lang="zh-CN" altLang="en-US" dirty="0" smtClean="0"/>
              <a:t>一代名导张艺谋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802296"/>
            <a:ext cx="12214807" cy="3949148"/>
          </a:xfrm>
        </p:spPr>
      </p:pic>
      <p:cxnSp>
        <p:nvCxnSpPr>
          <p:cNvPr id="5" name="Straight Connector 4"/>
          <p:cNvCxnSpPr/>
          <p:nvPr/>
        </p:nvCxnSpPr>
        <p:spPr>
          <a:xfrm>
            <a:off x="1802294" y="2782955"/>
            <a:ext cx="1457741" cy="2504662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1762539" y="3299790"/>
            <a:ext cx="1497496" cy="1470993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1782416" y="3776870"/>
            <a:ext cx="1477619" cy="450573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V="1">
            <a:off x="1762539" y="3776870"/>
            <a:ext cx="1590261" cy="450572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V="1">
            <a:off x="1802294" y="3286540"/>
            <a:ext cx="1497496" cy="1524002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 flipV="1">
            <a:off x="1762539" y="2796210"/>
            <a:ext cx="1537251" cy="2484781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2340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36104"/>
          </a:xfrm>
        </p:spPr>
        <p:txBody>
          <a:bodyPr>
            <a:normAutofit fontScale="90000"/>
          </a:bodyPr>
          <a:lstStyle/>
          <a:p>
            <a:r>
              <a:rPr lang="zh-CN" altLang="en-US" dirty="0" smtClean="0"/>
              <a:t>一代名导张艺谋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83262"/>
            <a:ext cx="12205394" cy="3118823"/>
          </a:xfrm>
        </p:spPr>
      </p:pic>
    </p:spTree>
    <p:extLst>
      <p:ext uri="{BB962C8B-B14F-4D97-AF65-F5344CB8AC3E}">
        <p14:creationId xmlns:p14="http://schemas.microsoft.com/office/powerpoint/2010/main" val="818557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36104"/>
          </a:xfrm>
        </p:spPr>
        <p:txBody>
          <a:bodyPr>
            <a:normAutofit fontScale="90000"/>
          </a:bodyPr>
          <a:lstStyle/>
          <a:p>
            <a:r>
              <a:rPr lang="zh-CN" altLang="en-US" dirty="0" smtClean="0"/>
              <a:t>一代名导张艺谋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2173100"/>
            <a:ext cx="12325971" cy="1617021"/>
          </a:xfrm>
        </p:spPr>
      </p:pic>
    </p:spTree>
    <p:extLst>
      <p:ext uri="{BB962C8B-B14F-4D97-AF65-F5344CB8AC3E}">
        <p14:creationId xmlns:p14="http://schemas.microsoft.com/office/powerpoint/2010/main" val="18550231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36104"/>
          </a:xfrm>
        </p:spPr>
        <p:txBody>
          <a:bodyPr>
            <a:normAutofit fontScale="90000"/>
          </a:bodyPr>
          <a:lstStyle/>
          <a:p>
            <a:r>
              <a:rPr lang="zh-CN" altLang="en-US" dirty="0" smtClean="0"/>
              <a:t>一代名导张艺谋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38469"/>
            <a:ext cx="8596668" cy="4702893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701731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57</TotalTime>
  <Words>321</Words>
  <Application>Microsoft Office PowerPoint</Application>
  <PresentationFormat>Widescreen</PresentationFormat>
  <Paragraphs>39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方正姚体</vt:lpstr>
      <vt:lpstr>华文新魏</vt:lpstr>
      <vt:lpstr>Arial</vt:lpstr>
      <vt:lpstr>Trebuchet MS</vt:lpstr>
      <vt:lpstr>Wingdings</vt:lpstr>
      <vt:lpstr>Wingdings 3</vt:lpstr>
      <vt:lpstr>Facet</vt:lpstr>
      <vt:lpstr>Chinese 8 阅读 写作</vt:lpstr>
      <vt:lpstr>一代名导张艺谋</vt:lpstr>
      <vt:lpstr>一代名导张艺谋</vt:lpstr>
      <vt:lpstr>一代名导张艺谋</vt:lpstr>
      <vt:lpstr>一代名导张艺谋</vt:lpstr>
      <vt:lpstr>一代名导张艺谋</vt:lpstr>
      <vt:lpstr>一代名导张艺谋</vt:lpstr>
      <vt:lpstr>一代名导张艺谋</vt:lpstr>
      <vt:lpstr>一代名导张艺谋</vt:lpstr>
      <vt:lpstr>一代名导张艺谋</vt:lpstr>
      <vt:lpstr>一代名导张艺谋</vt:lpstr>
      <vt:lpstr>一代名导张艺谋</vt:lpstr>
      <vt:lpstr>一代名导张艺谋</vt:lpstr>
      <vt:lpstr>一代名导张艺谋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Chinese 8 阅读 写作</dc:title>
  <dc:creator>Yiying Jiao</dc:creator>
  <cp:lastModifiedBy>Yiying Jiao</cp:lastModifiedBy>
  <cp:revision>9</cp:revision>
  <dcterms:created xsi:type="dcterms:W3CDTF">2019-03-19T16:29:39Z</dcterms:created>
  <dcterms:modified xsi:type="dcterms:W3CDTF">2019-04-09T08:52:58Z</dcterms:modified>
</cp:coreProperties>
</file>