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84C8C00E-56F2-4E80-972A-A5BCA65B9FF5}" type="datetimeFigureOut">
              <a:rPr lang="en-GB" smtClean="0"/>
              <a:pPr/>
              <a:t>03/12/2010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03/12/2010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84C8C00E-56F2-4E80-972A-A5BCA65B9FF5}" type="datetimeFigureOut">
              <a:rPr lang="en-GB" smtClean="0"/>
              <a:pPr/>
              <a:t>03/12/2010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03/12/2010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03/12/2010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03/12/2010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03/12/2010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03/12/2010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03/12/2010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03/12/2010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03/12/2010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4C8C00E-56F2-4E80-972A-A5BCA65B9FF5}" type="datetimeFigureOut">
              <a:rPr lang="en-GB" smtClean="0"/>
              <a:pPr/>
              <a:t>03/12/2010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Rich Internet Application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Themes and Styles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theme refers to the layout of an application or a site</a:t>
            </a:r>
          </a:p>
          <a:p>
            <a:r>
              <a:rPr lang="en-GB" dirty="0" smtClean="0"/>
              <a:t>A style refers to a method to implement a theme</a:t>
            </a:r>
          </a:p>
          <a:p>
            <a:endParaRPr lang="en-GB" dirty="0" smtClean="0"/>
          </a:p>
          <a:p>
            <a:r>
              <a:rPr lang="en-GB" dirty="0" smtClean="0"/>
              <a:t>“A theme is a collection of CSS files, skins and images...” </a:t>
            </a:r>
            <a:r>
              <a:rPr lang="en-GB" sz="2000" dirty="0" smtClean="0"/>
              <a:t>– ASP.NET 2.0 e-commerce in C# [1]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CSS?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Cascading Style Sheets provide a common approach to implementing themes for HTML and XML based sources</a:t>
            </a:r>
          </a:p>
          <a:p>
            <a:endParaRPr lang="en-GB" dirty="0" smtClean="0"/>
          </a:p>
          <a:p>
            <a:r>
              <a:rPr lang="en-GB" dirty="0" smtClean="0"/>
              <a:t>It provides a mechanism that separates out the Visual aspects of a site from the content</a:t>
            </a:r>
          </a:p>
          <a:p>
            <a:endParaRPr lang="en-GB" dirty="0" smtClean="0"/>
          </a:p>
          <a:p>
            <a:r>
              <a:rPr lang="en-GB" dirty="0" smtClean="0"/>
              <a:t>CSS allows for rapid changes to be made to an entire site</a:t>
            </a:r>
          </a:p>
          <a:p>
            <a:endParaRPr lang="en-GB" dirty="0" smtClean="0"/>
          </a:p>
          <a:p>
            <a:endParaRPr lang="en-GB" dirty="0" smtClean="0"/>
          </a:p>
          <a:p>
            <a:pPr algn="r">
              <a:buNone/>
            </a:pPr>
            <a:r>
              <a:rPr lang="en-GB" dirty="0" smtClean="0"/>
              <a:t>[2]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 of CSS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1996 CSS 1.0 specification released</a:t>
            </a:r>
          </a:p>
          <a:p>
            <a:r>
              <a:rPr lang="en-GB" dirty="0" smtClean="0"/>
              <a:t>1998 CSS 2.0 specification released</a:t>
            </a:r>
          </a:p>
          <a:p>
            <a:r>
              <a:rPr lang="en-GB" dirty="0" smtClean="0"/>
              <a:t>2001 IE6 boasts high compliance with CSS 1.0</a:t>
            </a:r>
          </a:p>
          <a:p>
            <a:r>
              <a:rPr lang="en-GB" dirty="0" smtClean="0"/>
              <a:t>2010 </a:t>
            </a:r>
            <a:r>
              <a:rPr lang="en-GB" dirty="0" smtClean="0"/>
              <a:t>Few browsers </a:t>
            </a:r>
            <a:r>
              <a:rPr lang="en-GB" dirty="0" smtClean="0"/>
              <a:t>fully </a:t>
            </a:r>
            <a:r>
              <a:rPr lang="en-GB" dirty="0" smtClean="0"/>
              <a:t>implement </a:t>
            </a:r>
            <a:r>
              <a:rPr lang="en-GB" dirty="0" smtClean="0"/>
              <a:t>CSS </a:t>
            </a:r>
            <a:r>
              <a:rPr lang="en-GB" smtClean="0"/>
              <a:t>2.0 </a:t>
            </a:r>
            <a:r>
              <a:rPr lang="en-GB" sz="1800" smtClean="0"/>
              <a:t>(</a:t>
            </a:r>
            <a:r>
              <a:rPr lang="en-GB" sz="1800" dirty="0" smtClean="0"/>
              <a:t>12 years after specification defined)</a:t>
            </a:r>
            <a:endParaRPr lang="en-GB" dirty="0" smtClean="0"/>
          </a:p>
          <a:p>
            <a:endParaRPr lang="en-GB" dirty="0" smtClean="0"/>
          </a:p>
          <a:p>
            <a:pPr algn="r">
              <a:buNone/>
            </a:pPr>
            <a:endParaRPr lang="en-GB" dirty="0" smtClean="0"/>
          </a:p>
          <a:p>
            <a:pPr algn="r">
              <a:buNone/>
            </a:pPr>
            <a:endParaRPr lang="en-GB" dirty="0" smtClean="0"/>
          </a:p>
          <a:p>
            <a:pPr algn="r">
              <a:buNone/>
            </a:pPr>
            <a:endParaRPr lang="en-GB" dirty="0" smtClean="0"/>
          </a:p>
          <a:p>
            <a:pPr algn="r">
              <a:buNone/>
            </a:pPr>
            <a:endParaRPr lang="en-GB" dirty="0" smtClean="0"/>
          </a:p>
          <a:p>
            <a:pPr algn="r">
              <a:buNone/>
            </a:pPr>
            <a:r>
              <a:rPr lang="en-GB" dirty="0" smtClean="0"/>
              <a:t>[2]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Adoption Problems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CSS is used today my many web-sites and is supported by Adobe Flash Builder</a:t>
            </a:r>
          </a:p>
          <a:p>
            <a:endParaRPr lang="en-GB" dirty="0" smtClean="0"/>
          </a:p>
          <a:p>
            <a:r>
              <a:rPr lang="en-GB" dirty="0" smtClean="0"/>
              <a:t>It is difficult to predict how a site may look from one browser to another (due to different levels of browser compliance)</a:t>
            </a:r>
          </a:p>
          <a:p>
            <a:endParaRPr lang="en-GB" dirty="0" smtClean="0"/>
          </a:p>
          <a:p>
            <a:r>
              <a:rPr lang="en-GB" dirty="0" smtClean="0"/>
              <a:t>Silverlight does not use CSS in favour of its own XAML based approach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Silverlight Styles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Silverlight implements styles by modifying the APP.XAML file (which is added when a new project is created)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Silverlight Theme Examples</a:t>
            </a:r>
            <a:endParaRPr lang="en-GB" dirty="0"/>
          </a:p>
        </p:txBody>
      </p:sp>
      <p:pic>
        <p:nvPicPr>
          <p:cNvPr id="2050" name="Picture 2" descr="C:\Users\Daddy\Desktop\Week 10\whit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268759"/>
            <a:ext cx="5904656" cy="494531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Daddy\Desktop\Week 10\gra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5" y="1268760"/>
            <a:ext cx="5846421" cy="4896544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Silverlight Theme Examples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Daddy\Desktop\Week 10\gree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268761"/>
            <a:ext cx="5832648" cy="488500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Silverlight Theme Examples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[1] </a:t>
            </a:r>
            <a:r>
              <a:rPr lang="en-GB" dirty="0" err="1" smtClean="0"/>
              <a:t>Darie</a:t>
            </a:r>
            <a:r>
              <a:rPr lang="en-GB" dirty="0" smtClean="0"/>
              <a:t>, </a:t>
            </a:r>
            <a:r>
              <a:rPr lang="en-GB" dirty="0" err="1" smtClean="0"/>
              <a:t>Cristian</a:t>
            </a:r>
            <a:r>
              <a:rPr lang="en-GB" dirty="0" smtClean="0"/>
              <a:t>;  Watson, </a:t>
            </a:r>
            <a:r>
              <a:rPr lang="en-GB" dirty="0" err="1" smtClean="0"/>
              <a:t>Karli</a:t>
            </a:r>
            <a:endParaRPr lang="en-GB" dirty="0" smtClean="0"/>
          </a:p>
          <a:p>
            <a:pPr>
              <a:buNone/>
            </a:pPr>
            <a:r>
              <a:rPr lang="en-GB" sz="2000" dirty="0" err="1" smtClean="0"/>
              <a:t>Begining</a:t>
            </a:r>
            <a:r>
              <a:rPr lang="en-GB" sz="2000" dirty="0" smtClean="0"/>
              <a:t> ASP.NET 2.0 e-Commerce in C#2005,  </a:t>
            </a:r>
            <a:r>
              <a:rPr lang="en-GB" sz="2000" dirty="0" err="1" smtClean="0"/>
              <a:t>Apress</a:t>
            </a:r>
            <a:r>
              <a:rPr lang="en-GB" sz="2000" dirty="0" smtClean="0"/>
              <a:t> 2005</a:t>
            </a:r>
          </a:p>
          <a:p>
            <a:pPr>
              <a:buNone/>
            </a:pPr>
            <a:endParaRPr lang="en-GB" sz="2000" dirty="0" smtClean="0"/>
          </a:p>
          <a:p>
            <a:r>
              <a:rPr lang="en-GB" dirty="0" smtClean="0"/>
              <a:t>[2] Powers, David</a:t>
            </a:r>
          </a:p>
          <a:p>
            <a:pPr>
              <a:buNone/>
            </a:pPr>
            <a:r>
              <a:rPr lang="en-GB" sz="2000" dirty="0" smtClean="0"/>
              <a:t>Getting Started with CSS,  Friends of ED 2009</a:t>
            </a:r>
          </a:p>
          <a:p>
            <a:pPr>
              <a:buNone/>
            </a:pPr>
            <a:endParaRPr lang="en-GB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411</TotalTime>
  <Words>261</Words>
  <Application>Microsoft Office PowerPoint</Application>
  <PresentationFormat>On-screen Show (4:3)</PresentationFormat>
  <Paragraphs>44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Origin</vt:lpstr>
      <vt:lpstr>Rich Internet Application Development</vt:lpstr>
      <vt:lpstr>Definitions</vt:lpstr>
      <vt:lpstr>What CSS?</vt:lpstr>
      <vt:lpstr>History of CSS</vt:lpstr>
      <vt:lpstr>CSS Adoption Problems</vt:lpstr>
      <vt:lpstr>Silverlight Styles</vt:lpstr>
      <vt:lpstr>Silverlight Theme Examples</vt:lpstr>
      <vt:lpstr>Silverlight Theme Examples</vt:lpstr>
      <vt:lpstr>Silverlight Theme Examples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Rich Internet Application Development</dc:title>
  <dc:creator>Mark Sutcliffe</dc:creator>
  <cp:lastModifiedBy>Daddy</cp:lastModifiedBy>
  <cp:revision>115</cp:revision>
  <dcterms:created xsi:type="dcterms:W3CDTF">2010-09-15T13:03:21Z</dcterms:created>
  <dcterms:modified xsi:type="dcterms:W3CDTF">2010-12-03T09:49:15Z</dcterms:modified>
</cp:coreProperties>
</file>