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F8E1"/>
    <a:srgbClr val="C6F3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ie Jones (2403702)" userId="b8c0b473-be12-4d02-95f9-6d22eba11a9f" providerId="ADAL" clId="{AACAAB77-263A-42B4-A220-2E358CCD7E42}"/>
    <pc:docChg chg="modSld">
      <pc:chgData name="Millie Jones (2403702)" userId="b8c0b473-be12-4d02-95f9-6d22eba11a9f" providerId="ADAL" clId="{AACAAB77-263A-42B4-A220-2E358CCD7E42}" dt="2026-04-27T12:57:39.413" v="26" actId="20577"/>
      <pc:docMkLst>
        <pc:docMk/>
      </pc:docMkLst>
      <pc:sldChg chg="modSp mod">
        <pc:chgData name="Millie Jones (2403702)" userId="b8c0b473-be12-4d02-95f9-6d22eba11a9f" providerId="ADAL" clId="{AACAAB77-263A-42B4-A220-2E358CCD7E42}" dt="2026-04-27T12:57:39.413" v="26" actId="20577"/>
        <pc:sldMkLst>
          <pc:docMk/>
          <pc:sldMk cId="3922169212" sldId="256"/>
        </pc:sldMkLst>
        <pc:spChg chg="mod">
          <ac:chgData name="Millie Jones (2403702)" userId="b8c0b473-be12-4d02-95f9-6d22eba11a9f" providerId="ADAL" clId="{AACAAB77-263A-42B4-A220-2E358CCD7E42}" dt="2026-04-27T12:57:39.413" v="26" actId="20577"/>
          <ac:spMkLst>
            <pc:docMk/>
            <pc:sldMk cId="3922169212" sldId="256"/>
            <ac:spMk id="2" creationId="{BDB786B1-7863-8D22-F0AC-91B63A297F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1C113-BFE4-C925-4481-9059C7DDF4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65ABD-B7DA-D42E-C87F-F4B122BAF5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B2991-D7F1-813F-4C5D-91C433398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C627F-8698-A33D-EC2C-55CD1E3B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D5836-0AB7-856B-864C-D874CD611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922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83F8D-7296-2096-E933-DEDF7BDD0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D55D4-3760-07B3-623B-C20D5EFBF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96434-7E83-BACB-175B-C5FAEDEE2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CA8DB-7EB4-588B-D863-AFB695405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640AD-AAA2-814F-F410-EDE4F60DC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928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117A-8FBE-219E-CF87-3AA5E9A2F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00E2F5-4EC2-7A5C-92FA-8868E3E6A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FB237-5536-43D1-C4D6-D48D96BD2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61B7A-14EE-CAC8-6A37-07B2C6AE7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DAE91-376B-F031-234E-28491AA8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14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D4003-348A-9422-F88F-5A6A7F97C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E9F99-7B36-0ECD-AC3D-B06753A5F9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F18DD-F310-09B7-095E-F91142041F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7A613A-B38A-9379-29C3-F51154382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DD8D51-3ED0-02AB-2902-57A86BC66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36A9D-54BC-48AB-A23D-0A18AC607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67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BE691-4329-B9E8-2FDF-4784A070F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0AF11A-0147-D700-6AC7-563F90ECF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4D709E-8B77-35ED-F6E1-2013C8713F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ED2FD5-BE05-DA3D-1CD0-A792BEF309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11D0C3-73CE-6333-A906-753E9DBBDB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0F18E2-996C-84DD-0E59-293BE7E08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B0659A-5E41-2173-3927-2B0C56F36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EAD300-1E05-15C8-A1F3-393D335A2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391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C769E-1EDC-B701-F1F7-CD15F4D9D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6002E8-40AC-D5D3-6001-72576CBBB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A83B60-9318-ECDC-D735-5208C9458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E68812-C7B2-DE24-DC04-34353F147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2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908E27-3A6C-AB1C-2B80-88ADED82F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310FD7-83E0-21F4-7C30-0E3977A5A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C9E09-1FAD-A4DA-4E68-2F422387A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98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80C35-41BB-0C74-AB5F-A6DA4350A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B8A48-086C-0F3B-7B0C-C8AE3AB48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A84857-9E41-09BC-E1E6-35C5E56F92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4D498-400D-E770-F606-5539A028B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B3B2E-A722-4888-22F8-385A9E894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A64C5-A824-ACE0-7D82-E4415FB04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150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B523D-2EAA-7F57-13E4-EB2A12E96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081C13-F567-DD90-E4E3-87C03552F6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E55DD9-11B1-2A57-EDD8-F897B139E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CE886-5220-6CEA-E74B-00F86E498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9EFDBE-6AE7-7C0A-FC45-0D4B82ED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29AE3-2800-1696-5BA5-8D19DF3F7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94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E3727-FDF7-13B6-5A69-7F09B97C6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4E9ED5-1B51-4020-9081-F9E5340E6E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32385A-8F8B-EACF-A7B3-58D51ABB3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85E93-BC64-2E2F-A90E-BD5F1129A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1AA1C-CFC8-0631-6981-4FE703BAC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18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5601FD-BFB9-A039-8287-635E04C7DE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933342-2F2A-CF1C-7AF6-8EF7A432A7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39BFB-FD7D-41D7-D0B4-B71C26C9E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AFBD1-4270-C74B-2BAB-F453876C6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FF4AC-AFD5-48BE-0547-881E46B82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274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B22932-613F-D9F8-8B86-2B730CDD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B028F-FD64-A3E7-F775-C8B9F33C2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99EFD-EB50-AE89-DE4A-BEDDF878B1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9D091-1117-D540-950C-C4769D73D5F3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FDD9D-25D5-6980-852A-E0B504D3A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EBCDC-C176-9BA7-D663-E5C6D1A6D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DBF364-88D1-5843-8C86-4207A4BCF2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0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cloud.microsoft/ohQIDKbRBuRhAVEV?ref=Lin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F8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786B1-7863-8D22-F0AC-91B63A297F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9921" y="864854"/>
            <a:ext cx="11372158" cy="2387600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Impact" panose="020B0806030902050204" pitchFamily="34" charset="0"/>
              </a:rPr>
              <a:t>Visual Enquiry 2 – Visual Diary Link</a:t>
            </a:r>
            <a:r>
              <a:rPr lang="en-US">
                <a:solidFill>
                  <a:schemeClr val="accent1">
                    <a:lumMod val="40000"/>
                    <a:lumOff val="60000"/>
                  </a:schemeClr>
                </a:solidFill>
                <a:latin typeface="Impact" panose="020B0806030902050204" pitchFamily="34" charset="0"/>
              </a:rPr>
              <a:t>- Millie Jones (2403702) </a:t>
            </a:r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  <a:latin typeface="Impact" panose="020B0806030902050204" pitchFamily="34" charset="0"/>
              </a:rPr>
              <a:t>: </a:t>
            </a:r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  <a:latin typeface="Impact" panose="020B080603090205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831115-7485-4647-3145-185DF705E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5547"/>
            <a:ext cx="9144000" cy="1655762"/>
          </a:xfrm>
        </p:spPr>
        <p:txBody>
          <a:bodyPr/>
          <a:lstStyle/>
          <a:p>
            <a:r>
              <a:rPr lang="en-US">
                <a:hlinkClick r:id="rId2"/>
              </a:rPr>
              <a:t>https://sway.cloud.microsoft/ohQIDKbRBuRhAVEV?ref=Link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  <a:latin typeface="Impact" panose="020B0806030902050204" pitchFamily="34" charset="0"/>
              </a:rPr>
              <a:t>Select ‘Play’ to view as desried. </a:t>
            </a:r>
            <a:endParaRPr lang="en-US">
              <a:solidFill>
                <a:schemeClr val="accent1">
                  <a:lumMod val="40000"/>
                  <a:lumOff val="60000"/>
                </a:schemeClr>
              </a:solidFill>
              <a:latin typeface="Impact" panose="020B080603090205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169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Visual Enquiry 2 – Visual Diary Link- Millie Jones (2403702) 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Enquiry 2 – Visual Diary Link: </dc:title>
  <dc:creator>Millie Jones (2403702)</dc:creator>
  <cp:lastModifiedBy>Millie Jones (2403702)</cp:lastModifiedBy>
  <cp:revision>3</cp:revision>
  <dcterms:created xsi:type="dcterms:W3CDTF">2026-04-25T19:23:58Z</dcterms:created>
  <dcterms:modified xsi:type="dcterms:W3CDTF">2026-04-27T12:58:30Z</dcterms:modified>
</cp:coreProperties>
</file>