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4"/>
  </p:notesMasterIdLst>
  <p:sldIdLst>
    <p:sldId id="259" r:id="rId2"/>
    <p:sldId id="280" r:id="rId3"/>
  </p:sldIdLst>
  <p:sldSz cx="9144000" cy="6858000" type="screen4x3"/>
  <p:notesSz cx="6794500" cy="9906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74A5"/>
    <a:srgbClr val="00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6395" autoAdjust="0"/>
  </p:normalViewPr>
  <p:slideViewPr>
    <p:cSldViewPr>
      <p:cViewPr varScale="1">
        <p:scale>
          <a:sx n="73" d="100"/>
          <a:sy n="73" d="100"/>
        </p:scale>
        <p:origin x="1476" y="6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48645" y="0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459EA5-BE08-4486-9E47-242209F50223}" type="datetimeFigureOut">
              <a:rPr lang="en-US" smtClean="0"/>
              <a:t>8/9/2018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20750" y="742950"/>
            <a:ext cx="4953000" cy="3714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79450" y="4705350"/>
            <a:ext cx="5435600" cy="44577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48645" y="9408981"/>
            <a:ext cx="2944283" cy="4953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4859097-9C92-480F-9022-842A08B23188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0395706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4222565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84859097-9C92-480F-9022-842A08B23188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2784635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BCDBE5-F0C2-4D15-B256-82977AAA9F89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09641206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26C96E3-87D4-4DF5-9341-41244D8972A6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002564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A19157-EFAA-4432-A1C2-08B4E2B42204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71561079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7CBD003-CB98-456D-9AE6-B37FF7F79AA2}" type="datetime1">
              <a:rPr lang="en-US" smtClean="0"/>
              <a:t>8/9/2018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716095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C2D4A5C-CC88-4CAA-90B1-7CA923E2761E}" type="datetime1">
              <a:rPr lang="en-US" smtClean="0"/>
              <a:t>8/9/2018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649708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ED1A9EA-DDB9-46D9-B51B-2D7DD8D6D435}" type="datetime1">
              <a:rPr lang="en-US" smtClean="0"/>
              <a:t>8/9/2018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57987527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0E55D79-C477-4D45-A5B4-2D57DBD125BE}" type="datetime1">
              <a:rPr lang="en-US" smtClean="0"/>
              <a:t>8/9/2018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7847642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95A5BD-41D8-4894-B963-6A622370B58E}" type="datetime1">
              <a:rPr lang="en-US" smtClean="0"/>
              <a:t>8/9/2018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60717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0F4F75-2EB3-42FA-9E71-7F302375B4CA}" type="datetime1">
              <a:rPr lang="en-US" smtClean="0"/>
              <a:t>8/9/2018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8249479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F90C95C-A35B-4CA5-92D1-BC8CE506AAC0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72826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3EE998-4C92-4936-BAA7-45FD54E02D09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0617328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AC55B-A039-4999-A1BB-77478A2ECD35}" type="datetime1">
              <a:rPr lang="en-US" smtClean="0"/>
              <a:t>8/9/2018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Presentation title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AF8D6AB-2B07-430B-A145-EED393E767B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939251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>
            <a:normAutofit/>
          </a:bodyPr>
          <a:lstStyle/>
          <a:p>
            <a:r>
              <a:rPr lang="en-US" sz="4000" b="1" dirty="0">
                <a:solidFill>
                  <a:srgbClr val="0070C0"/>
                </a:solidFill>
                <a:latin typeface="Museo 500" pitchFamily="50" charset="0"/>
              </a:rPr>
              <a:t>Culture vs. Structure</a:t>
            </a:r>
          </a:p>
        </p:txBody>
      </p:sp>
      <p:sp>
        <p:nvSpPr>
          <p:cNvPr id="36" name="Text Box 3"/>
          <p:cNvSpPr txBox="1">
            <a:spLocks noChangeArrowheads="1"/>
          </p:cNvSpPr>
          <p:nvPr/>
        </p:nvSpPr>
        <p:spPr bwMode="auto">
          <a:xfrm>
            <a:off x="3906163" y="1462903"/>
            <a:ext cx="1705036" cy="52322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Vision</a:t>
            </a:r>
            <a:endParaRPr lang="ro-RO" altLang="en-US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7" name="Text Box 4"/>
          <p:cNvSpPr txBox="1">
            <a:spLocks noChangeArrowheads="1"/>
          </p:cNvSpPr>
          <p:nvPr/>
        </p:nvSpPr>
        <p:spPr bwMode="auto">
          <a:xfrm>
            <a:off x="3906163" y="5568018"/>
            <a:ext cx="1815108" cy="52322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 anchor="ctr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800" b="1" dirty="0">
                <a:solidFill>
                  <a:schemeClr val="bg1"/>
                </a:solidFill>
                <a:latin typeface="Arial" panose="020B0604020202020204" pitchFamily="34" charset="0"/>
              </a:rPr>
              <a:t>Results</a:t>
            </a:r>
            <a:endParaRPr lang="ro-RO" altLang="en-US" sz="2800" b="1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8" name="Text Box 5"/>
          <p:cNvSpPr txBox="1">
            <a:spLocks noChangeArrowheads="1"/>
          </p:cNvSpPr>
          <p:nvPr/>
        </p:nvSpPr>
        <p:spPr bwMode="auto">
          <a:xfrm>
            <a:off x="5985362" y="2285243"/>
            <a:ext cx="1601099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Values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39" name="Text Box 6"/>
          <p:cNvSpPr txBox="1">
            <a:spLocks noChangeArrowheads="1"/>
          </p:cNvSpPr>
          <p:nvPr/>
        </p:nvSpPr>
        <p:spPr bwMode="auto">
          <a:xfrm>
            <a:off x="5985362" y="3957112"/>
            <a:ext cx="16020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Styles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0" name="Text Box 7"/>
          <p:cNvSpPr txBox="1">
            <a:spLocks noChangeArrowheads="1"/>
          </p:cNvSpPr>
          <p:nvPr/>
        </p:nvSpPr>
        <p:spPr bwMode="auto">
          <a:xfrm>
            <a:off x="1910168" y="3951916"/>
            <a:ext cx="16020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Strategies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1" name="Text Box 8"/>
          <p:cNvSpPr txBox="1">
            <a:spLocks noChangeArrowheads="1"/>
          </p:cNvSpPr>
          <p:nvPr/>
        </p:nvSpPr>
        <p:spPr bwMode="auto">
          <a:xfrm>
            <a:off x="5985362" y="3124200"/>
            <a:ext cx="16011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Principles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2" name="Text Box 9"/>
          <p:cNvSpPr txBox="1">
            <a:spLocks noChangeArrowheads="1"/>
          </p:cNvSpPr>
          <p:nvPr/>
        </p:nvSpPr>
        <p:spPr bwMode="auto">
          <a:xfrm>
            <a:off x="1910168" y="3084588"/>
            <a:ext cx="1611369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Objectives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3" name="Text Box 10"/>
          <p:cNvSpPr txBox="1">
            <a:spLocks noChangeArrowheads="1"/>
          </p:cNvSpPr>
          <p:nvPr/>
        </p:nvSpPr>
        <p:spPr bwMode="auto">
          <a:xfrm>
            <a:off x="1910168" y="2285243"/>
            <a:ext cx="16020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Mission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4" name="Text Box 11"/>
          <p:cNvSpPr txBox="1">
            <a:spLocks noChangeArrowheads="1"/>
          </p:cNvSpPr>
          <p:nvPr/>
        </p:nvSpPr>
        <p:spPr bwMode="auto">
          <a:xfrm>
            <a:off x="1872590" y="4800600"/>
            <a:ext cx="1599917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Plans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sp>
        <p:nvSpPr>
          <p:cNvPr id="45" name="Text Box 12"/>
          <p:cNvSpPr txBox="1">
            <a:spLocks noChangeArrowheads="1"/>
          </p:cNvSpPr>
          <p:nvPr/>
        </p:nvSpPr>
        <p:spPr bwMode="auto">
          <a:xfrm>
            <a:off x="5986262" y="4800600"/>
            <a:ext cx="1600200" cy="400110"/>
          </a:xfrm>
          <a:prstGeom prst="rect">
            <a:avLst/>
          </a:prstGeom>
          <a:solidFill>
            <a:srgbClr val="0074A5"/>
          </a:solidFill>
          <a:ln>
            <a:noFill/>
          </a:ln>
          <a:effectLst>
            <a:outerShdw blurRad="63500" dist="53882" dir="2700000" algn="ctr" rotWithShape="0">
              <a:schemeClr val="bg2">
                <a:alpha val="74998"/>
              </a:schemeClr>
            </a:outerShdw>
          </a:effectLst>
          <a:extLst/>
        </p:spPr>
        <p:txBody>
          <a:bodyPr wrap="squar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algn="ctr" eaLnBrk="1" hangingPunct="1">
              <a:spcBef>
                <a:spcPct val="0"/>
              </a:spcBef>
              <a:buFontTx/>
              <a:buNone/>
            </a:pPr>
            <a:r>
              <a:rPr lang="en-GB" altLang="en-US" sz="2000" dirty="0">
                <a:solidFill>
                  <a:schemeClr val="bg1"/>
                </a:solidFill>
                <a:latin typeface="Arial" panose="020B0604020202020204" pitchFamily="34" charset="0"/>
              </a:rPr>
              <a:t>Behaviours</a:t>
            </a:r>
            <a:endParaRPr lang="ro-RO" altLang="en-US" sz="2000" dirty="0">
              <a:solidFill>
                <a:schemeClr val="bg1"/>
              </a:solidFill>
              <a:latin typeface="Arial" panose="020B0604020202020204" pitchFamily="34" charset="0"/>
            </a:endParaRPr>
          </a:p>
        </p:txBody>
      </p:sp>
      <p:cxnSp>
        <p:nvCxnSpPr>
          <p:cNvPr id="46" name="AutoShape 13"/>
          <p:cNvCxnSpPr>
            <a:cxnSpLocks noChangeShapeType="1"/>
          </p:cNvCxnSpPr>
          <p:nvPr/>
        </p:nvCxnSpPr>
        <p:spPr bwMode="auto">
          <a:xfrm flipH="1">
            <a:off x="2869008" y="1711872"/>
            <a:ext cx="688646" cy="454708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47" name="AutoShape 14"/>
          <p:cNvCxnSpPr>
            <a:cxnSpLocks noChangeShapeType="1"/>
          </p:cNvCxnSpPr>
          <p:nvPr/>
        </p:nvCxnSpPr>
        <p:spPr bwMode="auto">
          <a:xfrm>
            <a:off x="2611448" y="2712214"/>
            <a:ext cx="0" cy="32391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48" name="AutoShape 15"/>
          <p:cNvCxnSpPr>
            <a:cxnSpLocks noChangeShapeType="1"/>
          </p:cNvCxnSpPr>
          <p:nvPr/>
        </p:nvCxnSpPr>
        <p:spPr bwMode="auto">
          <a:xfrm>
            <a:off x="2627742" y="3583182"/>
            <a:ext cx="6934" cy="281078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49" name="AutoShape 16"/>
          <p:cNvCxnSpPr>
            <a:cxnSpLocks noChangeShapeType="1"/>
          </p:cNvCxnSpPr>
          <p:nvPr/>
        </p:nvCxnSpPr>
        <p:spPr bwMode="auto">
          <a:xfrm flipH="1">
            <a:off x="2601781" y="4413677"/>
            <a:ext cx="1" cy="280743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0" name="AutoShape 17"/>
          <p:cNvCxnSpPr>
            <a:cxnSpLocks noChangeShapeType="1"/>
          </p:cNvCxnSpPr>
          <p:nvPr/>
        </p:nvCxnSpPr>
        <p:spPr bwMode="auto">
          <a:xfrm>
            <a:off x="2869007" y="5497210"/>
            <a:ext cx="786032" cy="30543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1" name="AutoShape 18"/>
          <p:cNvCxnSpPr>
            <a:cxnSpLocks noChangeShapeType="1"/>
          </p:cNvCxnSpPr>
          <p:nvPr/>
        </p:nvCxnSpPr>
        <p:spPr bwMode="auto">
          <a:xfrm>
            <a:off x="5908412" y="1698867"/>
            <a:ext cx="797188" cy="376324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2" name="AutoShape 19"/>
          <p:cNvCxnSpPr>
            <a:cxnSpLocks noChangeShapeType="1"/>
          </p:cNvCxnSpPr>
          <p:nvPr/>
        </p:nvCxnSpPr>
        <p:spPr bwMode="auto">
          <a:xfrm>
            <a:off x="6776026" y="2780894"/>
            <a:ext cx="10336" cy="294504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3" name="AutoShape 20"/>
          <p:cNvCxnSpPr>
            <a:cxnSpLocks noChangeShapeType="1"/>
          </p:cNvCxnSpPr>
          <p:nvPr/>
        </p:nvCxnSpPr>
        <p:spPr bwMode="auto">
          <a:xfrm flipH="1">
            <a:off x="6776026" y="3581400"/>
            <a:ext cx="898" cy="302884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4" name="AutoShape 21"/>
          <p:cNvCxnSpPr>
            <a:cxnSpLocks noChangeShapeType="1"/>
          </p:cNvCxnSpPr>
          <p:nvPr/>
        </p:nvCxnSpPr>
        <p:spPr bwMode="auto">
          <a:xfrm flipH="1">
            <a:off x="6776026" y="4419600"/>
            <a:ext cx="1" cy="28569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cxnSp>
        <p:nvCxnSpPr>
          <p:cNvPr id="55" name="AutoShape 22"/>
          <p:cNvCxnSpPr>
            <a:cxnSpLocks noChangeShapeType="1"/>
          </p:cNvCxnSpPr>
          <p:nvPr/>
        </p:nvCxnSpPr>
        <p:spPr bwMode="auto">
          <a:xfrm flipH="1">
            <a:off x="5818656" y="5518114"/>
            <a:ext cx="747967" cy="349250"/>
          </a:xfrm>
          <a:prstGeom prst="straightConnector1">
            <a:avLst/>
          </a:prstGeom>
          <a:noFill/>
          <a:ln w="28575">
            <a:solidFill>
              <a:schemeClr val="tx1">
                <a:lumMod val="50000"/>
                <a:lumOff val="50000"/>
              </a:schemeClr>
            </a:solidFill>
            <a:round/>
            <a:headEnd/>
            <a:tailEnd type="triangle" w="med" len="med"/>
          </a:ln>
          <a:effectLst/>
          <a:extLst>
            <a:ext uri="{909E8E84-426E-40DD-AFC4-6F175D3DCCD1}">
              <a14:hiddenFill xmlns:a14="http://schemas.microsoft.com/office/drawing/2010/main">
                <a:noFill/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</p:cxnSp>
      <p:sp>
        <p:nvSpPr>
          <p:cNvPr id="56" name="Text Box 23"/>
          <p:cNvSpPr txBox="1">
            <a:spLocks noChangeArrowheads="1"/>
          </p:cNvSpPr>
          <p:nvPr/>
        </p:nvSpPr>
        <p:spPr bwMode="auto">
          <a:xfrm rot="16200000">
            <a:off x="255691" y="3411996"/>
            <a:ext cx="184698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solidFill>
                  <a:srgbClr val="0074A5"/>
                </a:solidFill>
                <a:latin typeface="Arial" panose="020B0604020202020204" pitchFamily="34" charset="0"/>
              </a:rPr>
              <a:t>Structure</a:t>
            </a:r>
            <a:endParaRPr lang="ro-RO" altLang="en-US" dirty="0">
              <a:solidFill>
                <a:srgbClr val="0074A5"/>
              </a:solidFill>
              <a:latin typeface="Arial" panose="020B0604020202020204" pitchFamily="34" charset="0"/>
            </a:endParaRPr>
          </a:p>
        </p:txBody>
      </p:sp>
      <p:sp>
        <p:nvSpPr>
          <p:cNvPr id="57" name="Text Box 24"/>
          <p:cNvSpPr txBox="1">
            <a:spLocks noChangeArrowheads="1"/>
          </p:cNvSpPr>
          <p:nvPr/>
        </p:nvSpPr>
        <p:spPr bwMode="auto">
          <a:xfrm rot="5400000" flipH="1">
            <a:off x="7489242" y="3477564"/>
            <a:ext cx="1505540" cy="584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Font typeface="Arial" panose="020B0604020202020204" pitchFamily="34" charset="0"/>
              <a:buChar char="•"/>
              <a:defRPr sz="3200"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spcBef>
                <a:spcPct val="20000"/>
              </a:spcBef>
              <a:buFont typeface="Arial" panose="020B0604020202020204" pitchFamily="34" charset="0"/>
              <a:buChar char="–"/>
              <a:defRPr sz="2800"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spcBef>
                <a:spcPct val="20000"/>
              </a:spcBef>
              <a:buFont typeface="Arial" panose="020B0604020202020204" pitchFamily="34" charset="0"/>
              <a:buChar char="•"/>
              <a:defRPr sz="2400"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spcBef>
                <a:spcPct val="20000"/>
              </a:spcBef>
              <a:buFont typeface="Arial" panose="020B0604020202020204" pitchFamily="34" charset="0"/>
              <a:buChar char="–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spcBef>
                <a:spcPct val="20000"/>
              </a:spcBef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Font typeface="Arial" panose="020B0604020202020204" pitchFamily="34" charset="0"/>
              <a:buChar char="»"/>
              <a:defRPr sz="2000"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</a:pPr>
            <a:r>
              <a:rPr lang="en-GB" altLang="en-US" dirty="0">
                <a:solidFill>
                  <a:srgbClr val="0074A5"/>
                </a:solidFill>
                <a:latin typeface="Arial" panose="020B0604020202020204" pitchFamily="34" charset="0"/>
              </a:rPr>
              <a:t>Culture</a:t>
            </a:r>
            <a:endParaRPr lang="ro-RO" altLang="en-US" dirty="0">
              <a:solidFill>
                <a:srgbClr val="0074A5"/>
              </a:solidFill>
              <a:latin typeface="Arial" panose="020B0604020202020204" pitchFamily="34" charset="0"/>
            </a:endParaRPr>
          </a:p>
        </p:txBody>
      </p:sp>
      <p:sp>
        <p:nvSpPr>
          <p:cNvPr id="60" name="Text Box 27"/>
          <p:cNvSpPr txBox="1">
            <a:spLocks noChangeArrowheads="1"/>
          </p:cNvSpPr>
          <p:nvPr/>
        </p:nvSpPr>
        <p:spPr bwMode="auto">
          <a:xfrm>
            <a:off x="749609" y="1144822"/>
            <a:ext cx="2400016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ro-RO" altLang="en-US" sz="28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Management</a:t>
            </a:r>
          </a:p>
        </p:txBody>
      </p:sp>
      <p:sp>
        <p:nvSpPr>
          <p:cNvPr id="61" name="Text Box 28"/>
          <p:cNvSpPr txBox="1">
            <a:spLocks noChangeArrowheads="1"/>
          </p:cNvSpPr>
          <p:nvPr/>
        </p:nvSpPr>
        <p:spPr bwMode="auto">
          <a:xfrm>
            <a:off x="6401363" y="1175078"/>
            <a:ext cx="2005742" cy="52322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7"/>
                    </a:schemeClr>
                  </a:outerShdw>
                </a:effectLst>
              </a14:hiddenEffects>
            </a:ext>
          </a:extLst>
        </p:spPr>
        <p:txBody>
          <a:bodyPr wrap="none">
            <a:spAutoFit/>
          </a:bodyPr>
          <a:lstStyle>
            <a:lvl1pPr>
              <a:spcBef>
                <a:spcPct val="20000"/>
              </a:spcBef>
              <a:buChar char="•"/>
              <a:defRPr sz="3200">
                <a:solidFill>
                  <a:schemeClr val="tx1"/>
                </a:solidFill>
                <a:latin typeface="Arial" charset="0"/>
              </a:defRPr>
            </a:lvl1pPr>
            <a:lvl2pPr marL="742950" indent="-285750">
              <a:spcBef>
                <a:spcPct val="20000"/>
              </a:spcBef>
              <a:buChar char="–"/>
              <a:defRPr sz="2800">
                <a:solidFill>
                  <a:schemeClr val="tx1"/>
                </a:solidFill>
                <a:latin typeface="Arial" charset="0"/>
              </a:defRPr>
            </a:lvl2pPr>
            <a:lvl3pPr marL="1143000" indent="-228600">
              <a:spcBef>
                <a:spcPct val="20000"/>
              </a:spcBef>
              <a:buChar char="•"/>
              <a:defRPr sz="2400">
                <a:solidFill>
                  <a:schemeClr val="tx1"/>
                </a:solidFill>
                <a:latin typeface="Arial" charset="0"/>
              </a:defRPr>
            </a:lvl3pPr>
            <a:lvl4pPr marL="1600200" indent="-228600">
              <a:spcBef>
                <a:spcPct val="20000"/>
              </a:spcBef>
              <a:buChar char="–"/>
              <a:defRPr sz="2000">
                <a:solidFill>
                  <a:schemeClr val="tx1"/>
                </a:solidFill>
                <a:latin typeface="Arial" charset="0"/>
              </a:defRPr>
            </a:lvl4pPr>
            <a:lvl5pPr marL="2057400" indent="-228600">
              <a:spcBef>
                <a:spcPct val="20000"/>
              </a:spcBef>
              <a:buChar char="»"/>
              <a:defRPr sz="2000"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20000"/>
              </a:spcBef>
              <a:spcAft>
                <a:spcPct val="0"/>
              </a:spcAft>
              <a:buChar char="»"/>
              <a:defRPr sz="2000">
                <a:solidFill>
                  <a:schemeClr val="tx1"/>
                </a:solidFill>
                <a:latin typeface="Arial" charset="0"/>
              </a:defRPr>
            </a:lvl9pPr>
          </a:lstStyle>
          <a:p>
            <a:pPr eaLnBrk="1" hangingPunct="1">
              <a:spcBef>
                <a:spcPct val="0"/>
              </a:spcBef>
              <a:buFontTx/>
              <a:buNone/>
              <a:defRPr/>
            </a:pPr>
            <a:r>
              <a:rPr lang="ro-RO" altLang="en-US" sz="2800" b="1" i="1" dirty="0">
                <a:solidFill>
                  <a:schemeClr val="tx1">
                    <a:lumMod val="50000"/>
                    <a:lumOff val="50000"/>
                  </a:schemeClr>
                </a:solidFill>
                <a:latin typeface="Segoe UI" panose="020B0502040204020203" pitchFamily="34" charset="0"/>
                <a:ea typeface="Segoe UI" panose="020B0502040204020203" pitchFamily="34" charset="0"/>
                <a:cs typeface="Segoe UI" panose="020B0502040204020203" pitchFamily="34" charset="0"/>
              </a:rPr>
              <a:t>Leadership</a:t>
            </a:r>
          </a:p>
        </p:txBody>
      </p:sp>
    </p:spTree>
    <p:extLst>
      <p:ext uri="{BB962C8B-B14F-4D97-AF65-F5344CB8AC3E}">
        <p14:creationId xmlns:p14="http://schemas.microsoft.com/office/powerpoint/2010/main" val="1171169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50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4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6" fill="hold">
                      <p:stCondLst>
                        <p:cond delay="indefinite"/>
                      </p:stCondLst>
                      <p:childTnLst>
                        <p:par>
                          <p:cTn id="27" fill="hold">
                            <p:stCondLst>
                              <p:cond delay="0"/>
                            </p:stCondLst>
                            <p:childTnLst>
                              <p:par>
                                <p:cTn id="2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1" dur="5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6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7" dur="500" fill="hold"/>
                                        <p:tgtEl>
                                          <p:spTgt spid="4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5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500" fill="hold"/>
                                        <p:tgtEl>
                                          <p:spTgt spid="4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5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500" fill="hold"/>
                                        <p:tgtEl>
                                          <p:spTgt spid="3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4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5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5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6" dur="500" fill="hold"/>
                                        <p:tgtEl>
                                          <p:spTgt spid="3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500"/>
                                        <p:tgtEl>
                                          <p:spTgt spid="5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6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7" dur="500" fill="hold"/>
                                        <p:tgtEl>
                                          <p:spTgt spid="4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2" dur="500"/>
                                        <p:tgtEl>
                                          <p:spTgt spid="5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7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8" dur="500" fill="hold"/>
                                        <p:tgtEl>
                                          <p:spTgt spid="5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9" fill="hold">
                      <p:stCondLst>
                        <p:cond delay="indefinite"/>
                      </p:stCondLst>
                      <p:childTnLst>
                        <p:par>
                          <p:cTn id="120" fill="hold">
                            <p:stCondLst>
                              <p:cond delay="0"/>
                            </p:stCondLst>
                            <p:childTnLst>
                              <p:par>
                                <p:cTn id="12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3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4" dur="500" fill="hold"/>
                                        <p:tgtEl>
                                          <p:spTgt spid="5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5" fill="hold">
                      <p:stCondLst>
                        <p:cond delay="indefinite"/>
                      </p:stCondLst>
                      <p:childTnLst>
                        <p:par>
                          <p:cTn id="126" fill="hold">
                            <p:stCondLst>
                              <p:cond delay="0"/>
                            </p:stCondLst>
                            <p:childTnLst>
                              <p:par>
                                <p:cTn id="127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9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0" dur="500" fill="hold"/>
                                        <p:tgtEl>
                                          <p:spTgt spid="6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1" fill="hold">
                      <p:stCondLst>
                        <p:cond delay="indefinite"/>
                      </p:stCondLst>
                      <p:childTnLst>
                        <p:par>
                          <p:cTn id="132" fill="hold">
                            <p:stCondLst>
                              <p:cond delay="0"/>
                            </p:stCondLst>
                            <p:childTnLst>
                              <p:par>
                                <p:cTn id="133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5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6" dur="500" fill="hold"/>
                                        <p:tgtEl>
                                          <p:spTgt spid="6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6" grpId="0" animBg="1" autoUpdateAnimBg="0"/>
      <p:bldP spid="37" grpId="0" animBg="1" autoUpdateAnimBg="0"/>
      <p:bldP spid="38" grpId="0" animBg="1" autoUpdateAnimBg="0"/>
      <p:bldP spid="39" grpId="0" animBg="1" autoUpdateAnimBg="0"/>
      <p:bldP spid="40" grpId="0" animBg="1" autoUpdateAnimBg="0"/>
      <p:bldP spid="41" grpId="0" animBg="1" autoUpdateAnimBg="0"/>
      <p:bldP spid="42" grpId="0" animBg="1" autoUpdateAnimBg="0"/>
      <p:bldP spid="43" grpId="0" animBg="1" autoUpdateAnimBg="0"/>
      <p:bldP spid="44" grpId="0" animBg="1" autoUpdateAnimBg="0"/>
      <p:bldP spid="45" grpId="0" animBg="1" autoUpdateAnimBg="0"/>
      <p:bldP spid="56" grpId="0" autoUpdateAnimBg="0"/>
      <p:bldP spid="57" grpId="0" autoUpdateAnimBg="0"/>
      <p:bldP spid="60" grpId="0" autoUpdateAnimBg="0"/>
      <p:bldP spid="61" grpId="0" autoUpdateAnimBg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81000" y="2819400"/>
            <a:ext cx="8229600" cy="731838"/>
          </a:xfrm>
        </p:spPr>
        <p:txBody>
          <a:bodyPr>
            <a:normAutofit/>
          </a:bodyPr>
          <a:lstStyle/>
          <a:p>
            <a:r>
              <a:rPr lang="sr-Latn-RS" sz="3200" dirty="0">
                <a:solidFill>
                  <a:srgbClr val="0074A5"/>
                </a:solidFill>
                <a:latin typeface="Museo 500" pitchFamily="50" charset="0"/>
              </a:rPr>
              <a:t>Thank you!</a:t>
            </a:r>
            <a:endParaRPr lang="en-US" sz="3200" dirty="0">
              <a:solidFill>
                <a:srgbClr val="0074A5"/>
              </a:solidFill>
              <a:latin typeface="Museo 500" pitchFamily="50" charset="0"/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534400" y="152400"/>
            <a:ext cx="457200" cy="365125"/>
          </a:xfrm>
        </p:spPr>
        <p:txBody>
          <a:bodyPr/>
          <a:lstStyle/>
          <a:p>
            <a:fld id="{FAF8D6AB-2B07-430B-A145-EED393E767BD}" type="slidenum">
              <a:rPr lang="en-US" sz="1800" smtClean="0">
                <a:solidFill>
                  <a:schemeClr val="bg1"/>
                </a:solidFill>
                <a:latin typeface="Segoe UI" pitchFamily="34" charset="0"/>
                <a:ea typeface="Segoe UI" pitchFamily="34" charset="0"/>
                <a:cs typeface="Segoe UI" pitchFamily="34" charset="0"/>
              </a:rPr>
              <a:t>2</a:t>
            </a:fld>
            <a:endParaRPr lang="en-US" sz="1800" dirty="0">
              <a:solidFill>
                <a:schemeClr val="bg1"/>
              </a:solidFill>
              <a:latin typeface="Segoe UI" pitchFamily="34" charset="0"/>
              <a:ea typeface="Segoe UI" pitchFamily="34" charset="0"/>
              <a:cs typeface="Segoe UI" pitchFamily="34" charset="0"/>
            </a:endParaRPr>
          </a:p>
        </p:txBody>
      </p:sp>
      <p:sp>
        <p:nvSpPr>
          <p:cNvPr id="13" name="Footer Placeholder 12"/>
          <p:cNvSpPr>
            <a:spLocks noGrp="1"/>
          </p:cNvSpPr>
          <p:nvPr>
            <p:ph type="ftr" sz="quarter" idx="11"/>
          </p:nvPr>
        </p:nvSpPr>
        <p:spPr>
          <a:xfrm>
            <a:off x="1371600" y="152400"/>
            <a:ext cx="7086600" cy="365125"/>
          </a:xfrm>
        </p:spPr>
        <p:txBody>
          <a:bodyPr/>
          <a:lstStyle/>
          <a:p>
            <a:pPr algn="r"/>
            <a:r>
              <a:rPr lang="en-US" sz="1600" dirty="0">
                <a:latin typeface="Segoe UI" pitchFamily="34" charset="0"/>
                <a:ea typeface="Segoe UI" pitchFamily="34" charset="0"/>
                <a:cs typeface="Segoe UI" pitchFamily="34" charset="0"/>
              </a:rPr>
              <a:t>Q:</a:t>
            </a:r>
          </a:p>
        </p:txBody>
      </p:sp>
    </p:spTree>
    <p:extLst>
      <p:ext uri="{BB962C8B-B14F-4D97-AF65-F5344CB8AC3E}">
        <p14:creationId xmlns:p14="http://schemas.microsoft.com/office/powerpoint/2010/main" val="4083220241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330</TotalTime>
  <Words>26</Words>
  <Application>Microsoft Office PowerPoint</Application>
  <PresentationFormat>On-screen Show (4:3)</PresentationFormat>
  <Paragraphs>20</Paragraphs>
  <Slides>2</Slides>
  <Notes>2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7" baseType="lpstr">
      <vt:lpstr>Arial</vt:lpstr>
      <vt:lpstr>Calibri</vt:lpstr>
      <vt:lpstr>Museo 500</vt:lpstr>
      <vt:lpstr>Segoe UI</vt:lpstr>
      <vt:lpstr>Office Theme</vt:lpstr>
      <vt:lpstr>Culture vs. Structure</vt:lpstr>
      <vt:lpstr>Thank you!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Optimus Prime</dc:creator>
  <cp:lastModifiedBy>Mushfiqur Rahman</cp:lastModifiedBy>
  <cp:revision>39</cp:revision>
  <cp:lastPrinted>2018-02-26T20:34:35Z</cp:lastPrinted>
  <dcterms:created xsi:type="dcterms:W3CDTF">2014-04-02T19:18:59Z</dcterms:created>
  <dcterms:modified xsi:type="dcterms:W3CDTF">2018-08-09T09:37:46Z</dcterms:modified>
</cp:coreProperties>
</file>