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1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7677743-3DB2-6559-7152-D59A34B4521E}" v="36" dt="2025-06-12T13:03:02.711"/>
    <p1510:client id="{6CBBD9DC-DE4B-168C-7C13-A00C6DF7D677}" v="253" dt="2025-06-13T21:05:12.530"/>
    <p1510:client id="{A119F8F2-D9AB-8304-2C5B-FEEB513DCA18}" v="999" dt="2025-06-13T22:02:02.4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 Cirpaci (2439273)" userId="S::2439273@student.uwtsd.ac.uk::1b5083c9-e471-4321-a06f-225d9144376f" providerId="AD" clId="Web-{6CBBD9DC-DE4B-168C-7C13-A00C6DF7D677}"/>
    <pc:docChg chg="addSld delSld modSld">
      <pc:chgData name="Sara Cirpaci (2439273)" userId="S::2439273@student.uwtsd.ac.uk::1b5083c9-e471-4321-a06f-225d9144376f" providerId="AD" clId="Web-{6CBBD9DC-DE4B-168C-7C13-A00C6DF7D677}" dt="2025-06-13T21:05:03.654" v="175" actId="1076"/>
      <pc:docMkLst>
        <pc:docMk/>
      </pc:docMkLst>
      <pc:sldChg chg="addSp delSp modSp">
        <pc:chgData name="Sara Cirpaci (2439273)" userId="S::2439273@student.uwtsd.ac.uk::1b5083c9-e471-4321-a06f-225d9144376f" providerId="AD" clId="Web-{6CBBD9DC-DE4B-168C-7C13-A00C6DF7D677}" dt="2025-06-13T21:01:06.883" v="151"/>
        <pc:sldMkLst>
          <pc:docMk/>
          <pc:sldMk cId="109857222" sldId="256"/>
        </pc:sldMkLst>
        <pc:spChg chg="mod ord">
          <ac:chgData name="Sara Cirpaci (2439273)" userId="S::2439273@student.uwtsd.ac.uk::1b5083c9-e471-4321-a06f-225d9144376f" providerId="AD" clId="Web-{6CBBD9DC-DE4B-168C-7C13-A00C6DF7D677}" dt="2025-06-13T21:01:06.883" v="151"/>
          <ac:spMkLst>
            <pc:docMk/>
            <pc:sldMk cId="109857222" sldId="256"/>
            <ac:spMk id="2" creationId="{00000000-0000-0000-0000-000000000000}"/>
          </ac:spMkLst>
        </pc:spChg>
        <pc:spChg chg="del mod">
          <ac:chgData name="Sara Cirpaci (2439273)" userId="S::2439273@student.uwtsd.ac.uk::1b5083c9-e471-4321-a06f-225d9144376f" providerId="AD" clId="Web-{6CBBD9DC-DE4B-168C-7C13-A00C6DF7D677}" dt="2025-06-13T20:36:51.542" v="1"/>
          <ac:spMkLst>
            <pc:docMk/>
            <pc:sldMk cId="109857222" sldId="256"/>
            <ac:spMk id="3" creationId="{00000000-0000-0000-0000-000000000000}"/>
          </ac:spMkLst>
        </pc:spChg>
        <pc:spChg chg="mod ord">
          <ac:chgData name="Sara Cirpaci (2439273)" userId="S::2439273@student.uwtsd.ac.uk::1b5083c9-e471-4321-a06f-225d9144376f" providerId="AD" clId="Web-{6CBBD9DC-DE4B-168C-7C13-A00C6DF7D677}" dt="2025-06-13T21:01:06.883" v="151"/>
          <ac:spMkLst>
            <pc:docMk/>
            <pc:sldMk cId="109857222" sldId="256"/>
            <ac:spMk id="6" creationId="{4E51EB37-9089-AA55-3631-73B1F579F78E}"/>
          </ac:spMkLst>
        </pc:spChg>
        <pc:spChg chg="add del">
          <ac:chgData name="Sara Cirpaci (2439273)" userId="S::2439273@student.uwtsd.ac.uk::1b5083c9-e471-4321-a06f-225d9144376f" providerId="AD" clId="Web-{6CBBD9DC-DE4B-168C-7C13-A00C6DF7D677}" dt="2025-06-13T21:01:06.883" v="151"/>
          <ac:spMkLst>
            <pc:docMk/>
            <pc:sldMk cId="109857222" sldId="256"/>
            <ac:spMk id="37" creationId="{0C3105F4-4795-462E-B9F7-224D6061807E}"/>
          </ac:spMkLst>
        </pc:spChg>
        <pc:spChg chg="add del">
          <ac:chgData name="Sara Cirpaci (2439273)" userId="S::2439273@student.uwtsd.ac.uk::1b5083c9-e471-4321-a06f-225d9144376f" providerId="AD" clId="Web-{6CBBD9DC-DE4B-168C-7C13-A00C6DF7D677}" dt="2025-06-13T21:01:06.883" v="151"/>
          <ac:spMkLst>
            <pc:docMk/>
            <pc:sldMk cId="109857222" sldId="256"/>
            <ac:spMk id="38" creationId="{33150BEB-74AF-4971-8889-3CBFC92B692E}"/>
          </ac:spMkLst>
        </pc:spChg>
        <pc:spChg chg="add del">
          <ac:chgData name="Sara Cirpaci (2439273)" userId="S::2439273@student.uwtsd.ac.uk::1b5083c9-e471-4321-a06f-225d9144376f" providerId="AD" clId="Web-{6CBBD9DC-DE4B-168C-7C13-A00C6DF7D677}" dt="2025-06-13T21:01:06.883" v="150"/>
          <ac:spMkLst>
            <pc:docMk/>
            <pc:sldMk cId="109857222" sldId="256"/>
            <ac:spMk id="44" creationId="{C73BBEEF-B456-4A39-B44B-5A53E698A15D}"/>
          </ac:spMkLst>
        </pc:spChg>
        <pc:spChg chg="add del">
          <ac:chgData name="Sara Cirpaci (2439273)" userId="S::2439273@student.uwtsd.ac.uk::1b5083c9-e471-4321-a06f-225d9144376f" providerId="AD" clId="Web-{6CBBD9DC-DE4B-168C-7C13-A00C6DF7D677}" dt="2025-06-13T21:01:06.883" v="150"/>
          <ac:spMkLst>
            <pc:docMk/>
            <pc:sldMk cId="109857222" sldId="256"/>
            <ac:spMk id="46" creationId="{13A48C6C-3CC4-4EE5-A773-EC1EB7F59CD4}"/>
          </ac:spMkLst>
        </pc:spChg>
        <pc:spChg chg="add del">
          <ac:chgData name="Sara Cirpaci (2439273)" userId="S::2439273@student.uwtsd.ac.uk::1b5083c9-e471-4321-a06f-225d9144376f" providerId="AD" clId="Web-{6CBBD9DC-DE4B-168C-7C13-A00C6DF7D677}" dt="2025-06-13T21:01:06.883" v="150"/>
          <ac:spMkLst>
            <pc:docMk/>
            <pc:sldMk cId="109857222" sldId="256"/>
            <ac:spMk id="48" creationId="{F489C2E0-4895-4B72-85EA-7EE9FAFFDC7E}"/>
          </ac:spMkLst>
        </pc:spChg>
        <pc:spChg chg="add">
          <ac:chgData name="Sara Cirpaci (2439273)" userId="S::2439273@student.uwtsd.ac.uk::1b5083c9-e471-4321-a06f-225d9144376f" providerId="AD" clId="Web-{6CBBD9DC-DE4B-168C-7C13-A00C6DF7D677}" dt="2025-06-13T21:01:06.883" v="151"/>
          <ac:spMkLst>
            <pc:docMk/>
            <pc:sldMk cId="109857222" sldId="256"/>
            <ac:spMk id="52" creationId="{562D006A-2C60-4A71-839A-E2FBC8375197}"/>
          </ac:spMkLst>
        </pc:spChg>
        <pc:spChg chg="add">
          <ac:chgData name="Sara Cirpaci (2439273)" userId="S::2439273@student.uwtsd.ac.uk::1b5083c9-e471-4321-a06f-225d9144376f" providerId="AD" clId="Web-{6CBBD9DC-DE4B-168C-7C13-A00C6DF7D677}" dt="2025-06-13T21:01:06.883" v="151"/>
          <ac:spMkLst>
            <pc:docMk/>
            <pc:sldMk cId="109857222" sldId="256"/>
            <ac:spMk id="53" creationId="{3BF094EA-C61C-48DB-BBB4-456C876188BC}"/>
          </ac:spMkLst>
        </pc:spChg>
        <pc:spChg chg="add">
          <ac:chgData name="Sara Cirpaci (2439273)" userId="S::2439273@student.uwtsd.ac.uk::1b5083c9-e471-4321-a06f-225d9144376f" providerId="AD" clId="Web-{6CBBD9DC-DE4B-168C-7C13-A00C6DF7D677}" dt="2025-06-13T21:01:06.883" v="151"/>
          <ac:spMkLst>
            <pc:docMk/>
            <pc:sldMk cId="109857222" sldId="256"/>
            <ac:spMk id="54" creationId="{B1B82496-8DCE-49B5-ABDF-FE80082FBE71}"/>
          </ac:spMkLst>
        </pc:spChg>
        <pc:picChg chg="del mod">
          <ac:chgData name="Sara Cirpaci (2439273)" userId="S::2439273@student.uwtsd.ac.uk::1b5083c9-e471-4321-a06f-225d9144376f" providerId="AD" clId="Web-{6CBBD9DC-DE4B-168C-7C13-A00C6DF7D677}" dt="2025-06-13T21:00:34.147" v="147"/>
          <ac:picMkLst>
            <pc:docMk/>
            <pc:sldMk cId="109857222" sldId="256"/>
            <ac:picMk id="4" creationId="{15BC2032-EF57-EE20-6A10-E89534162933}"/>
          </ac:picMkLst>
        </pc:picChg>
        <pc:picChg chg="mod ord">
          <ac:chgData name="Sara Cirpaci (2439273)" userId="S::2439273@student.uwtsd.ac.uk::1b5083c9-e471-4321-a06f-225d9144376f" providerId="AD" clId="Web-{6CBBD9DC-DE4B-168C-7C13-A00C6DF7D677}" dt="2025-06-13T21:01:06.883" v="151"/>
          <ac:picMkLst>
            <pc:docMk/>
            <pc:sldMk cId="109857222" sldId="256"/>
            <ac:picMk id="5" creationId="{F5894F83-7DBB-ADC9-1878-D8A01AE9B90A}"/>
          </ac:picMkLst>
        </pc:picChg>
        <pc:picChg chg="add mod">
          <ac:chgData name="Sara Cirpaci (2439273)" userId="S::2439273@student.uwtsd.ac.uk::1b5083c9-e471-4321-a06f-225d9144376f" providerId="AD" clId="Web-{6CBBD9DC-DE4B-168C-7C13-A00C6DF7D677}" dt="2025-06-13T21:01:06.883" v="151"/>
          <ac:picMkLst>
            <pc:docMk/>
            <pc:sldMk cId="109857222" sldId="256"/>
            <ac:picMk id="7" creationId="{30EEEF9D-8985-7595-50B6-959749395C02}"/>
          </ac:picMkLst>
        </pc:picChg>
        <pc:cxnChg chg="del">
          <ac:chgData name="Sara Cirpaci (2439273)" userId="S::2439273@student.uwtsd.ac.uk::1b5083c9-e471-4321-a06f-225d9144376f" providerId="AD" clId="Web-{6CBBD9DC-DE4B-168C-7C13-A00C6DF7D677}" dt="2025-06-13T21:01:04.226" v="149"/>
          <ac:cxnSpMkLst>
            <pc:docMk/>
            <pc:sldMk cId="109857222" sldId="256"/>
            <ac:cxnSpMk id="39" creationId="{175CC8DC-F2B3-46CC-9EC1-40987F6EBFCF}"/>
          </ac:cxnSpMkLst>
        </pc:cxnChg>
        <pc:cxnChg chg="del">
          <ac:chgData name="Sara Cirpaci (2439273)" userId="S::2439273@student.uwtsd.ac.uk::1b5083c9-e471-4321-a06f-225d9144376f" providerId="AD" clId="Web-{6CBBD9DC-DE4B-168C-7C13-A00C6DF7D677}" dt="2025-06-13T21:01:06.883" v="150"/>
          <ac:cxnSpMkLst>
            <pc:docMk/>
            <pc:sldMk cId="109857222" sldId="256"/>
            <ac:cxnSpMk id="50" creationId="{872DAFA4-5D2E-4391-AD38-B26F579F40C5}"/>
          </ac:cxnSpMkLst>
        </pc:cxnChg>
        <pc:cxnChg chg="add">
          <ac:chgData name="Sara Cirpaci (2439273)" userId="S::2439273@student.uwtsd.ac.uk::1b5083c9-e471-4321-a06f-225d9144376f" providerId="AD" clId="Web-{6CBBD9DC-DE4B-168C-7C13-A00C6DF7D677}" dt="2025-06-13T21:01:06.883" v="151"/>
          <ac:cxnSpMkLst>
            <pc:docMk/>
            <pc:sldMk cId="109857222" sldId="256"/>
            <ac:cxnSpMk id="55" creationId="{584C4F71-B2F9-47A9-A4D9-7548A47491C7}"/>
          </ac:cxnSpMkLst>
        </pc:cxnChg>
      </pc:sldChg>
      <pc:sldChg chg="modSp new del">
        <pc:chgData name="Sara Cirpaci (2439273)" userId="S::2439273@student.uwtsd.ac.uk::1b5083c9-e471-4321-a06f-225d9144376f" providerId="AD" clId="Web-{6CBBD9DC-DE4B-168C-7C13-A00C6DF7D677}" dt="2025-06-13T20:37:42.278" v="17"/>
        <pc:sldMkLst>
          <pc:docMk/>
          <pc:sldMk cId="2793645940" sldId="257"/>
        </pc:sldMkLst>
        <pc:spChg chg="mod">
          <ac:chgData name="Sara Cirpaci (2439273)" userId="S::2439273@student.uwtsd.ac.uk::1b5083c9-e471-4321-a06f-225d9144376f" providerId="AD" clId="Web-{6CBBD9DC-DE4B-168C-7C13-A00C6DF7D677}" dt="2025-06-13T20:37:29.449" v="15" actId="20577"/>
          <ac:spMkLst>
            <pc:docMk/>
            <pc:sldMk cId="2793645940" sldId="257"/>
            <ac:spMk id="2" creationId="{152C8452-631D-559C-1740-4C68BED690BD}"/>
          </ac:spMkLst>
        </pc:spChg>
      </pc:sldChg>
      <pc:sldChg chg="del">
        <pc:chgData name="Sara Cirpaci (2439273)" userId="S::2439273@student.uwtsd.ac.uk::1b5083c9-e471-4321-a06f-225d9144376f" providerId="AD" clId="Web-{6CBBD9DC-DE4B-168C-7C13-A00C6DF7D677}" dt="2025-06-13T20:36:57.089" v="3"/>
        <pc:sldMkLst>
          <pc:docMk/>
          <pc:sldMk cId="3421147682" sldId="257"/>
        </pc:sldMkLst>
      </pc:sldChg>
      <pc:sldChg chg="del">
        <pc:chgData name="Sara Cirpaci (2439273)" userId="S::2439273@student.uwtsd.ac.uk::1b5083c9-e471-4321-a06f-225d9144376f" providerId="AD" clId="Web-{6CBBD9DC-DE4B-168C-7C13-A00C6DF7D677}" dt="2025-06-13T20:36:57.808" v="4"/>
        <pc:sldMkLst>
          <pc:docMk/>
          <pc:sldMk cId="220275491" sldId="258"/>
        </pc:sldMkLst>
      </pc:sldChg>
      <pc:sldChg chg="addSp delSp modSp new">
        <pc:chgData name="Sara Cirpaci (2439273)" userId="S::2439273@student.uwtsd.ac.uk::1b5083c9-e471-4321-a06f-225d9144376f" providerId="AD" clId="Web-{6CBBD9DC-DE4B-168C-7C13-A00C6DF7D677}" dt="2025-06-13T21:02:01.868" v="156" actId="14100"/>
        <pc:sldMkLst>
          <pc:docMk/>
          <pc:sldMk cId="1863380765" sldId="258"/>
        </pc:sldMkLst>
        <pc:spChg chg="mod">
          <ac:chgData name="Sara Cirpaci (2439273)" userId="S::2439273@student.uwtsd.ac.uk::1b5083c9-e471-4321-a06f-225d9144376f" providerId="AD" clId="Web-{6CBBD9DC-DE4B-168C-7C13-A00C6DF7D677}" dt="2025-06-13T20:37:47.309" v="22" actId="20577"/>
          <ac:spMkLst>
            <pc:docMk/>
            <pc:sldMk cId="1863380765" sldId="258"/>
            <ac:spMk id="2" creationId="{26CBDA2A-06D5-0C11-355D-4ED1EBDFBEED}"/>
          </ac:spMkLst>
        </pc:spChg>
        <pc:spChg chg="del mod">
          <ac:chgData name="Sara Cirpaci (2439273)" userId="S::2439273@student.uwtsd.ac.uk::1b5083c9-e471-4321-a06f-225d9144376f" providerId="AD" clId="Web-{6CBBD9DC-DE4B-168C-7C13-A00C6DF7D677}" dt="2025-06-13T20:42:50.552" v="24"/>
          <ac:spMkLst>
            <pc:docMk/>
            <pc:sldMk cId="1863380765" sldId="258"/>
            <ac:spMk id="3" creationId="{1181EA20-1294-1EF1-E2F0-92F91BDF5B55}"/>
          </ac:spMkLst>
        </pc:spChg>
        <pc:spChg chg="add mod">
          <ac:chgData name="Sara Cirpaci (2439273)" userId="S::2439273@student.uwtsd.ac.uk::1b5083c9-e471-4321-a06f-225d9144376f" providerId="AD" clId="Web-{6CBBD9DC-DE4B-168C-7C13-A00C6DF7D677}" dt="2025-06-13T20:43:00.614" v="31" actId="14100"/>
          <ac:spMkLst>
            <pc:docMk/>
            <pc:sldMk cId="1863380765" sldId="258"/>
            <ac:spMk id="5" creationId="{85515D0D-4669-29B3-5AE2-C169E1774304}"/>
          </ac:spMkLst>
        </pc:spChg>
        <pc:spChg chg="add mod">
          <ac:chgData name="Sara Cirpaci (2439273)" userId="S::2439273@student.uwtsd.ac.uk::1b5083c9-e471-4321-a06f-225d9144376f" providerId="AD" clId="Web-{6CBBD9DC-DE4B-168C-7C13-A00C6DF7D677}" dt="2025-06-13T20:48:15.250" v="132" actId="20577"/>
          <ac:spMkLst>
            <pc:docMk/>
            <pc:sldMk cId="1863380765" sldId="258"/>
            <ac:spMk id="7" creationId="{D00FFBB2-042F-F43C-F5AA-D0CF4E6E3C05}"/>
          </ac:spMkLst>
        </pc:spChg>
        <pc:picChg chg="add mod ord">
          <ac:chgData name="Sara Cirpaci (2439273)" userId="S::2439273@student.uwtsd.ac.uk::1b5083c9-e471-4321-a06f-225d9144376f" providerId="AD" clId="Web-{6CBBD9DC-DE4B-168C-7C13-A00C6DF7D677}" dt="2025-06-13T20:51:16.430" v="144" actId="1076"/>
          <ac:picMkLst>
            <pc:docMk/>
            <pc:sldMk cId="1863380765" sldId="258"/>
            <ac:picMk id="4" creationId="{F789DF41-20D0-BE53-CBA4-65B1C51A5615}"/>
          </ac:picMkLst>
        </pc:picChg>
        <pc:picChg chg="add mod">
          <ac:chgData name="Sara Cirpaci (2439273)" userId="S::2439273@student.uwtsd.ac.uk::1b5083c9-e471-4321-a06f-225d9144376f" providerId="AD" clId="Web-{6CBBD9DC-DE4B-168C-7C13-A00C6DF7D677}" dt="2025-06-13T20:50:24.804" v="139" actId="14100"/>
          <ac:picMkLst>
            <pc:docMk/>
            <pc:sldMk cId="1863380765" sldId="258"/>
            <ac:picMk id="8" creationId="{6E94C8B8-6D20-6CC6-CE6A-78D3376F58F9}"/>
          </ac:picMkLst>
        </pc:picChg>
        <pc:picChg chg="add mod">
          <ac:chgData name="Sara Cirpaci (2439273)" userId="S::2439273@student.uwtsd.ac.uk::1b5083c9-e471-4321-a06f-225d9144376f" providerId="AD" clId="Web-{6CBBD9DC-DE4B-168C-7C13-A00C6DF7D677}" dt="2025-06-13T21:02:01.868" v="156" actId="14100"/>
          <ac:picMkLst>
            <pc:docMk/>
            <pc:sldMk cId="1863380765" sldId="258"/>
            <ac:picMk id="9" creationId="{19EC0285-FA1A-463A-2D9A-01041B17E612}"/>
          </ac:picMkLst>
        </pc:picChg>
      </pc:sldChg>
      <pc:sldChg chg="del">
        <pc:chgData name="Sara Cirpaci (2439273)" userId="S::2439273@student.uwtsd.ac.uk::1b5083c9-e471-4321-a06f-225d9144376f" providerId="AD" clId="Web-{6CBBD9DC-DE4B-168C-7C13-A00C6DF7D677}" dt="2025-06-13T20:36:56.151" v="2"/>
        <pc:sldMkLst>
          <pc:docMk/>
          <pc:sldMk cId="3332510357" sldId="259"/>
        </pc:sldMkLst>
      </pc:sldChg>
      <pc:sldChg chg="addSp delSp modSp new">
        <pc:chgData name="Sara Cirpaci (2439273)" userId="S::2439273@student.uwtsd.ac.uk::1b5083c9-e471-4321-a06f-225d9144376f" providerId="AD" clId="Web-{6CBBD9DC-DE4B-168C-7C13-A00C6DF7D677}" dt="2025-06-13T21:05:03.654" v="175" actId="1076"/>
        <pc:sldMkLst>
          <pc:docMk/>
          <pc:sldMk cId="3844205776" sldId="259"/>
        </pc:sldMkLst>
        <pc:spChg chg="mod">
          <ac:chgData name="Sara Cirpaci (2439273)" userId="S::2439273@student.uwtsd.ac.uk::1b5083c9-e471-4321-a06f-225d9144376f" providerId="AD" clId="Web-{6CBBD9DC-DE4B-168C-7C13-A00C6DF7D677}" dt="2025-06-13T21:04:49.357" v="171" actId="20577"/>
          <ac:spMkLst>
            <pc:docMk/>
            <pc:sldMk cId="3844205776" sldId="259"/>
            <ac:spMk id="2" creationId="{47DDABCE-89A1-8388-5997-72521D34D344}"/>
          </ac:spMkLst>
        </pc:spChg>
        <pc:spChg chg="del">
          <ac:chgData name="Sara Cirpaci (2439273)" userId="S::2439273@student.uwtsd.ac.uk::1b5083c9-e471-4321-a06f-225d9144376f" providerId="AD" clId="Web-{6CBBD9DC-DE4B-168C-7C13-A00C6DF7D677}" dt="2025-06-13T21:02:41.807" v="157"/>
          <ac:spMkLst>
            <pc:docMk/>
            <pc:sldMk cId="3844205776" sldId="259"/>
            <ac:spMk id="3" creationId="{66379D03-B10A-6E9B-599A-316C9311806C}"/>
          </ac:spMkLst>
        </pc:spChg>
        <pc:spChg chg="add del mod">
          <ac:chgData name="Sara Cirpaci (2439273)" userId="S::2439273@student.uwtsd.ac.uk::1b5083c9-e471-4321-a06f-225d9144376f" providerId="AD" clId="Web-{6CBBD9DC-DE4B-168C-7C13-A00C6DF7D677}" dt="2025-06-13T21:04:26.216" v="168"/>
          <ac:spMkLst>
            <pc:docMk/>
            <pc:sldMk cId="3844205776" sldId="259"/>
            <ac:spMk id="9" creationId="{A5A1FDFE-68EB-6498-CACE-0CCF50ACBD12}"/>
          </ac:spMkLst>
        </pc:spChg>
        <pc:spChg chg="add del mod">
          <ac:chgData name="Sara Cirpaci (2439273)" userId="S::2439273@student.uwtsd.ac.uk::1b5083c9-e471-4321-a06f-225d9144376f" providerId="AD" clId="Web-{6CBBD9DC-DE4B-168C-7C13-A00C6DF7D677}" dt="2025-06-13T21:05:02.545" v="174"/>
          <ac:spMkLst>
            <pc:docMk/>
            <pc:sldMk cId="3844205776" sldId="259"/>
            <ac:spMk id="11" creationId="{9DA01B1A-9B48-0D00-6350-7E414FEF7F76}"/>
          </ac:spMkLst>
        </pc:spChg>
        <pc:picChg chg="add mod">
          <ac:chgData name="Sara Cirpaci (2439273)" userId="S::2439273@student.uwtsd.ac.uk::1b5083c9-e471-4321-a06f-225d9144376f" providerId="AD" clId="Web-{6CBBD9DC-DE4B-168C-7C13-A00C6DF7D677}" dt="2025-06-13T21:01:56.728" v="155" actId="14100"/>
          <ac:picMkLst>
            <pc:docMk/>
            <pc:sldMk cId="3844205776" sldId="259"/>
            <ac:picMk id="5" creationId="{3A20694D-E564-5D2D-0072-C17A7BAB66A5}"/>
          </ac:picMkLst>
        </pc:picChg>
        <pc:picChg chg="add mod ord">
          <ac:chgData name="Sara Cirpaci (2439273)" userId="S::2439273@student.uwtsd.ac.uk::1b5083c9-e471-4321-a06f-225d9144376f" providerId="AD" clId="Web-{6CBBD9DC-DE4B-168C-7C13-A00C6DF7D677}" dt="2025-06-13T21:05:03.654" v="175" actId="1076"/>
          <ac:picMkLst>
            <pc:docMk/>
            <pc:sldMk cId="3844205776" sldId="259"/>
            <ac:picMk id="6" creationId="{2C9A57D9-8DBE-C4C1-90F3-C705D574A521}"/>
          </ac:picMkLst>
        </pc:picChg>
        <pc:picChg chg="add del mod">
          <ac:chgData name="Sara Cirpaci (2439273)" userId="S::2439273@student.uwtsd.ac.uk::1b5083c9-e471-4321-a06f-225d9144376f" providerId="AD" clId="Web-{6CBBD9DC-DE4B-168C-7C13-A00C6DF7D677}" dt="2025-06-13T21:03:08.151" v="163"/>
          <ac:picMkLst>
            <pc:docMk/>
            <pc:sldMk cId="3844205776" sldId="259"/>
            <ac:picMk id="7" creationId="{D66A040D-F9F1-9147-D785-88ECB802ECC1}"/>
          </ac:picMkLst>
        </pc:picChg>
        <pc:picChg chg="add del mod">
          <ac:chgData name="Sara Cirpaci (2439273)" userId="S::2439273@student.uwtsd.ac.uk::1b5083c9-e471-4321-a06f-225d9144376f" providerId="AD" clId="Web-{6CBBD9DC-DE4B-168C-7C13-A00C6DF7D677}" dt="2025-06-13T21:04:26.216" v="169"/>
          <ac:picMkLst>
            <pc:docMk/>
            <pc:sldMk cId="3844205776" sldId="259"/>
            <ac:picMk id="8" creationId="{41A00300-F440-7EEB-E2B4-0FFB5477D5BB}"/>
          </ac:picMkLst>
        </pc:picChg>
      </pc:sldChg>
    </pc:docChg>
  </pc:docChgLst>
  <pc:docChgLst>
    <pc:chgData name="Sara Cirpaci (2439273)" userId="S::2439273@student.uwtsd.ac.uk::1b5083c9-e471-4321-a06f-225d9144376f" providerId="AD" clId="Web-{67677743-3DB2-6559-7152-D59A34B4521E}"/>
    <pc:docChg chg="addSld modSld addMainMaster delMainMaster">
      <pc:chgData name="Sara Cirpaci (2439273)" userId="S::2439273@student.uwtsd.ac.uk::1b5083c9-e471-4321-a06f-225d9144376f" providerId="AD" clId="Web-{67677743-3DB2-6559-7152-D59A34B4521E}" dt="2025-06-12T13:03:02.711" v="35"/>
      <pc:docMkLst>
        <pc:docMk/>
      </pc:docMkLst>
      <pc:sldChg chg="addSp delSp modSp mod setBg modClrScheme chgLayout">
        <pc:chgData name="Sara Cirpaci (2439273)" userId="S::2439273@student.uwtsd.ac.uk::1b5083c9-e471-4321-a06f-225d9144376f" providerId="AD" clId="Web-{67677743-3DB2-6559-7152-D59A34B4521E}" dt="2025-06-12T12:58:41.503" v="34" actId="20577"/>
        <pc:sldMkLst>
          <pc:docMk/>
          <pc:sldMk cId="109857222" sldId="256"/>
        </pc:sldMkLst>
        <pc:spChg chg="mod">
          <ac:chgData name="Sara Cirpaci (2439273)" userId="S::2439273@student.uwtsd.ac.uk::1b5083c9-e471-4321-a06f-225d9144376f" providerId="AD" clId="Web-{67677743-3DB2-6559-7152-D59A34B4521E}" dt="2025-06-12T12:45:33.033" v="22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Sara Cirpaci (2439273)" userId="S::2439273@student.uwtsd.ac.uk::1b5083c9-e471-4321-a06f-225d9144376f" providerId="AD" clId="Web-{67677743-3DB2-6559-7152-D59A34B4521E}" dt="2025-06-12T12:45:33.033" v="22"/>
          <ac:spMkLst>
            <pc:docMk/>
            <pc:sldMk cId="109857222" sldId="256"/>
            <ac:spMk id="3" creationId="{00000000-0000-0000-0000-000000000000}"/>
          </ac:spMkLst>
        </pc:spChg>
        <pc:spChg chg="add mod">
          <ac:chgData name="Sara Cirpaci (2439273)" userId="S::2439273@student.uwtsd.ac.uk::1b5083c9-e471-4321-a06f-225d9144376f" providerId="AD" clId="Web-{67677743-3DB2-6559-7152-D59A34B4521E}" dt="2025-06-12T12:58:41.503" v="34" actId="20577"/>
          <ac:spMkLst>
            <pc:docMk/>
            <pc:sldMk cId="109857222" sldId="256"/>
            <ac:spMk id="6" creationId="{4E51EB37-9089-AA55-3631-73B1F579F78E}"/>
          </ac:spMkLst>
        </pc:spChg>
        <pc:spChg chg="add del">
          <ac:chgData name="Sara Cirpaci (2439273)" userId="S::2439273@student.uwtsd.ac.uk::1b5083c9-e471-4321-a06f-225d9144376f" providerId="AD" clId="Web-{67677743-3DB2-6559-7152-D59A34B4521E}" dt="2025-06-12T12:45:33.033" v="22"/>
          <ac:spMkLst>
            <pc:docMk/>
            <pc:sldMk cId="109857222" sldId="256"/>
            <ac:spMk id="9" creationId="{E2BA2BD9-7B54-4190-8F06-3EF3658A0020}"/>
          </ac:spMkLst>
        </pc:spChg>
        <pc:spChg chg="add del">
          <ac:chgData name="Sara Cirpaci (2439273)" userId="S::2439273@student.uwtsd.ac.uk::1b5083c9-e471-4321-a06f-225d9144376f" providerId="AD" clId="Web-{67677743-3DB2-6559-7152-D59A34B4521E}" dt="2025-06-12T12:45:33.033" v="22"/>
          <ac:spMkLst>
            <pc:docMk/>
            <pc:sldMk cId="109857222" sldId="256"/>
            <ac:spMk id="11" creationId="{184F9D61-9303-40B4-9F7E-66A9B4EDC458}"/>
          </ac:spMkLst>
        </pc:spChg>
        <pc:spChg chg="add del">
          <ac:chgData name="Sara Cirpaci (2439273)" userId="S::2439273@student.uwtsd.ac.uk::1b5083c9-e471-4321-a06f-225d9144376f" providerId="AD" clId="Web-{67677743-3DB2-6559-7152-D59A34B4521E}" dt="2025-06-12T12:45:33.033" v="22"/>
          <ac:spMkLst>
            <pc:docMk/>
            <pc:sldMk cId="109857222" sldId="256"/>
            <ac:spMk id="13" creationId="{648D746A-0359-4EAE-8CF9-062E281698EC}"/>
          </ac:spMkLst>
        </pc:spChg>
        <pc:spChg chg="add del">
          <ac:chgData name="Sara Cirpaci (2439273)" userId="S::2439273@student.uwtsd.ac.uk::1b5083c9-e471-4321-a06f-225d9144376f" providerId="AD" clId="Web-{67677743-3DB2-6559-7152-D59A34B4521E}" dt="2025-06-12T12:45:27.940" v="17"/>
          <ac:spMkLst>
            <pc:docMk/>
            <pc:sldMk cId="109857222" sldId="256"/>
            <ac:spMk id="20" creationId="{C99B085E-8244-49FF-BAFB-D4C1E206D244}"/>
          </ac:spMkLst>
        </pc:spChg>
        <pc:spChg chg="add del">
          <ac:chgData name="Sara Cirpaci (2439273)" userId="S::2439273@student.uwtsd.ac.uk::1b5083c9-e471-4321-a06f-225d9144376f" providerId="AD" clId="Web-{67677743-3DB2-6559-7152-D59A34B4521E}" dt="2025-06-12T12:45:27.940" v="17"/>
          <ac:spMkLst>
            <pc:docMk/>
            <pc:sldMk cId="109857222" sldId="256"/>
            <ac:spMk id="22" creationId="{B408A8E4-C58D-4478-A62E-8C79B10B0FFD}"/>
          </ac:spMkLst>
        </pc:spChg>
        <pc:spChg chg="add del">
          <ac:chgData name="Sara Cirpaci (2439273)" userId="S::2439273@student.uwtsd.ac.uk::1b5083c9-e471-4321-a06f-225d9144376f" providerId="AD" clId="Web-{67677743-3DB2-6559-7152-D59A34B4521E}" dt="2025-06-12T12:45:27.940" v="17"/>
          <ac:spMkLst>
            <pc:docMk/>
            <pc:sldMk cId="109857222" sldId="256"/>
            <ac:spMk id="24" creationId="{A6FC486F-EE17-4AB5-AFD2-50FD675AEFB7}"/>
          </ac:spMkLst>
        </pc:spChg>
        <pc:spChg chg="add del">
          <ac:chgData name="Sara Cirpaci (2439273)" userId="S::2439273@student.uwtsd.ac.uk::1b5083c9-e471-4321-a06f-225d9144376f" providerId="AD" clId="Web-{67677743-3DB2-6559-7152-D59A34B4521E}" dt="2025-06-12T12:45:30.486" v="19"/>
          <ac:spMkLst>
            <pc:docMk/>
            <pc:sldMk cId="109857222" sldId="256"/>
            <ac:spMk id="28" creationId="{E9320049-A564-4EA3-9B3C-6026197867E9}"/>
          </ac:spMkLst>
        </pc:spChg>
        <pc:spChg chg="add del">
          <ac:chgData name="Sara Cirpaci (2439273)" userId="S::2439273@student.uwtsd.ac.uk::1b5083c9-e471-4321-a06f-225d9144376f" providerId="AD" clId="Web-{67677743-3DB2-6559-7152-D59A34B4521E}" dt="2025-06-12T12:45:30.486" v="19"/>
          <ac:spMkLst>
            <pc:docMk/>
            <pc:sldMk cId="109857222" sldId="256"/>
            <ac:spMk id="29" creationId="{48B13CA8-CBEA-4805-955D-CEBE32236560}"/>
          </ac:spMkLst>
        </pc:spChg>
        <pc:spChg chg="add del">
          <ac:chgData name="Sara Cirpaci (2439273)" userId="S::2439273@student.uwtsd.ac.uk::1b5083c9-e471-4321-a06f-225d9144376f" providerId="AD" clId="Web-{67677743-3DB2-6559-7152-D59A34B4521E}" dt="2025-06-12T12:45:33.033" v="21"/>
          <ac:spMkLst>
            <pc:docMk/>
            <pc:sldMk cId="109857222" sldId="256"/>
            <ac:spMk id="32" creationId="{C73BBEEF-B456-4A39-B44B-5A53E698A15D}"/>
          </ac:spMkLst>
        </pc:spChg>
        <pc:spChg chg="add del">
          <ac:chgData name="Sara Cirpaci (2439273)" userId="S::2439273@student.uwtsd.ac.uk::1b5083c9-e471-4321-a06f-225d9144376f" providerId="AD" clId="Web-{67677743-3DB2-6559-7152-D59A34B4521E}" dt="2025-06-12T12:45:33.033" v="21"/>
          <ac:spMkLst>
            <pc:docMk/>
            <pc:sldMk cId="109857222" sldId="256"/>
            <ac:spMk id="33" creationId="{13A48C6C-3CC4-4EE5-A773-EC1EB7F59CD4}"/>
          </ac:spMkLst>
        </pc:spChg>
        <pc:spChg chg="add del">
          <ac:chgData name="Sara Cirpaci (2439273)" userId="S::2439273@student.uwtsd.ac.uk::1b5083c9-e471-4321-a06f-225d9144376f" providerId="AD" clId="Web-{67677743-3DB2-6559-7152-D59A34B4521E}" dt="2025-06-12T12:45:33.033" v="21"/>
          <ac:spMkLst>
            <pc:docMk/>
            <pc:sldMk cId="109857222" sldId="256"/>
            <ac:spMk id="34" creationId="{F489C2E0-4895-4B72-85EA-7EE9FAFFDC7E}"/>
          </ac:spMkLst>
        </pc:spChg>
        <pc:spChg chg="add">
          <ac:chgData name="Sara Cirpaci (2439273)" userId="S::2439273@student.uwtsd.ac.uk::1b5083c9-e471-4321-a06f-225d9144376f" providerId="AD" clId="Web-{67677743-3DB2-6559-7152-D59A34B4521E}" dt="2025-06-12T12:45:33.033" v="22"/>
          <ac:spMkLst>
            <pc:docMk/>
            <pc:sldMk cId="109857222" sldId="256"/>
            <ac:spMk id="37" creationId="{0C3105F4-4795-462E-B9F7-224D6061807E}"/>
          </ac:spMkLst>
        </pc:spChg>
        <pc:spChg chg="add">
          <ac:chgData name="Sara Cirpaci (2439273)" userId="S::2439273@student.uwtsd.ac.uk::1b5083c9-e471-4321-a06f-225d9144376f" providerId="AD" clId="Web-{67677743-3DB2-6559-7152-D59A34B4521E}" dt="2025-06-12T12:45:33.033" v="22"/>
          <ac:spMkLst>
            <pc:docMk/>
            <pc:sldMk cId="109857222" sldId="256"/>
            <ac:spMk id="38" creationId="{33150BEB-74AF-4971-8889-3CBFC92B692E}"/>
          </ac:spMkLst>
        </pc:spChg>
        <pc:picChg chg="add mod ord">
          <ac:chgData name="Sara Cirpaci (2439273)" userId="S::2439273@student.uwtsd.ac.uk::1b5083c9-e471-4321-a06f-225d9144376f" providerId="AD" clId="Web-{67677743-3DB2-6559-7152-D59A34B4521E}" dt="2025-06-12T12:45:33.033" v="22"/>
          <ac:picMkLst>
            <pc:docMk/>
            <pc:sldMk cId="109857222" sldId="256"/>
            <ac:picMk id="4" creationId="{15BC2032-EF57-EE20-6A10-E89534162933}"/>
          </ac:picMkLst>
        </pc:picChg>
        <pc:picChg chg="add mod ord">
          <ac:chgData name="Sara Cirpaci (2439273)" userId="S::2439273@student.uwtsd.ac.uk::1b5083c9-e471-4321-a06f-225d9144376f" providerId="AD" clId="Web-{67677743-3DB2-6559-7152-D59A34B4521E}" dt="2025-06-12T12:58:33.065" v="33" actId="14100"/>
          <ac:picMkLst>
            <pc:docMk/>
            <pc:sldMk cId="109857222" sldId="256"/>
            <ac:picMk id="5" creationId="{F5894F83-7DBB-ADC9-1878-D8A01AE9B90A}"/>
          </ac:picMkLst>
        </pc:picChg>
        <pc:cxnChg chg="add del">
          <ac:chgData name="Sara Cirpaci (2439273)" userId="S::2439273@student.uwtsd.ac.uk::1b5083c9-e471-4321-a06f-225d9144376f" providerId="AD" clId="Web-{67677743-3DB2-6559-7152-D59A34B4521E}" dt="2025-06-12T12:45:30.486" v="19"/>
          <ac:cxnSpMkLst>
            <pc:docMk/>
            <pc:sldMk cId="109857222" sldId="256"/>
            <ac:cxnSpMk id="15" creationId="{3816C099-0516-4486-BC06-E0DCD29DDF29}"/>
          </ac:cxnSpMkLst>
        </pc:cxnChg>
        <pc:cxnChg chg="add">
          <ac:chgData name="Sara Cirpaci (2439273)" userId="S::2439273@student.uwtsd.ac.uk::1b5083c9-e471-4321-a06f-225d9144376f" providerId="AD" clId="Web-{67677743-3DB2-6559-7152-D59A34B4521E}" dt="2025-06-12T12:45:33.033" v="22"/>
          <ac:cxnSpMkLst>
            <pc:docMk/>
            <pc:sldMk cId="109857222" sldId="256"/>
            <ac:cxnSpMk id="39" creationId="{175CC8DC-F2B3-46CC-9EC1-40987F6EBFCF}"/>
          </ac:cxnSpMkLst>
        </pc:cxnChg>
      </pc:sldChg>
      <pc:sldChg chg="new">
        <pc:chgData name="Sara Cirpaci (2439273)" userId="S::2439273@student.uwtsd.ac.uk::1b5083c9-e471-4321-a06f-225d9144376f" providerId="AD" clId="Web-{67677743-3DB2-6559-7152-D59A34B4521E}" dt="2025-06-12T12:43:41.984" v="15"/>
        <pc:sldMkLst>
          <pc:docMk/>
          <pc:sldMk cId="3421147682" sldId="257"/>
        </pc:sldMkLst>
      </pc:sldChg>
      <pc:sldChg chg="new">
        <pc:chgData name="Sara Cirpaci (2439273)" userId="S::2439273@student.uwtsd.ac.uk::1b5083c9-e471-4321-a06f-225d9144376f" providerId="AD" clId="Web-{67677743-3DB2-6559-7152-D59A34B4521E}" dt="2025-06-12T12:46:15.300" v="30"/>
        <pc:sldMkLst>
          <pc:docMk/>
          <pc:sldMk cId="220275491" sldId="258"/>
        </pc:sldMkLst>
      </pc:sldChg>
      <pc:sldChg chg="new">
        <pc:chgData name="Sara Cirpaci (2439273)" userId="S::2439273@student.uwtsd.ac.uk::1b5083c9-e471-4321-a06f-225d9144376f" providerId="AD" clId="Web-{67677743-3DB2-6559-7152-D59A34B4521E}" dt="2025-06-12T13:03:02.711" v="35"/>
        <pc:sldMkLst>
          <pc:docMk/>
          <pc:sldMk cId="3332510357" sldId="259"/>
        </pc:sldMkLst>
      </pc:sldChg>
      <pc:sldMasterChg chg="del delSldLayout">
        <pc:chgData name="Sara Cirpaci (2439273)" userId="S::2439273@student.uwtsd.ac.uk::1b5083c9-e471-4321-a06f-225d9144376f" providerId="AD" clId="Web-{67677743-3DB2-6559-7152-D59A34B4521E}" dt="2025-06-12T12:41:29.310" v="0"/>
        <pc:sldMasterMkLst>
          <pc:docMk/>
          <pc:sldMasterMk cId="2460954070" sldId="2147483660"/>
        </pc:sldMasterMkLst>
        <pc:sldLayoutChg chg="del">
          <pc:chgData name="Sara Cirpaci (2439273)" userId="S::2439273@student.uwtsd.ac.uk::1b5083c9-e471-4321-a06f-225d9144376f" providerId="AD" clId="Web-{67677743-3DB2-6559-7152-D59A34B4521E}" dt="2025-06-12T12:41:29.310" v="0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Sara Cirpaci (2439273)" userId="S::2439273@student.uwtsd.ac.uk::1b5083c9-e471-4321-a06f-225d9144376f" providerId="AD" clId="Web-{67677743-3DB2-6559-7152-D59A34B4521E}" dt="2025-06-12T12:41:29.310" v="0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Sara Cirpaci (2439273)" userId="S::2439273@student.uwtsd.ac.uk::1b5083c9-e471-4321-a06f-225d9144376f" providerId="AD" clId="Web-{67677743-3DB2-6559-7152-D59A34B4521E}" dt="2025-06-12T12:41:29.310" v="0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Sara Cirpaci (2439273)" userId="S::2439273@student.uwtsd.ac.uk::1b5083c9-e471-4321-a06f-225d9144376f" providerId="AD" clId="Web-{67677743-3DB2-6559-7152-D59A34B4521E}" dt="2025-06-12T12:41:29.310" v="0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Sara Cirpaci (2439273)" userId="S::2439273@student.uwtsd.ac.uk::1b5083c9-e471-4321-a06f-225d9144376f" providerId="AD" clId="Web-{67677743-3DB2-6559-7152-D59A34B4521E}" dt="2025-06-12T12:41:29.310" v="0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Sara Cirpaci (2439273)" userId="S::2439273@student.uwtsd.ac.uk::1b5083c9-e471-4321-a06f-225d9144376f" providerId="AD" clId="Web-{67677743-3DB2-6559-7152-D59A34B4521E}" dt="2025-06-12T12:41:29.310" v="0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Sara Cirpaci (2439273)" userId="S::2439273@student.uwtsd.ac.uk::1b5083c9-e471-4321-a06f-225d9144376f" providerId="AD" clId="Web-{67677743-3DB2-6559-7152-D59A34B4521E}" dt="2025-06-12T12:41:29.310" v="0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Sara Cirpaci (2439273)" userId="S::2439273@student.uwtsd.ac.uk::1b5083c9-e471-4321-a06f-225d9144376f" providerId="AD" clId="Web-{67677743-3DB2-6559-7152-D59A34B4521E}" dt="2025-06-12T12:41:29.310" v="0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Sara Cirpaci (2439273)" userId="S::2439273@student.uwtsd.ac.uk::1b5083c9-e471-4321-a06f-225d9144376f" providerId="AD" clId="Web-{67677743-3DB2-6559-7152-D59A34B4521E}" dt="2025-06-12T12:41:29.310" v="0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Sara Cirpaci (2439273)" userId="S::2439273@student.uwtsd.ac.uk::1b5083c9-e471-4321-a06f-225d9144376f" providerId="AD" clId="Web-{67677743-3DB2-6559-7152-D59A34B4521E}" dt="2025-06-12T12:41:29.310" v="0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Sara Cirpaci (2439273)" userId="S::2439273@student.uwtsd.ac.uk::1b5083c9-e471-4321-a06f-225d9144376f" providerId="AD" clId="Web-{67677743-3DB2-6559-7152-D59A34B4521E}" dt="2025-06-12T12:41:29.310" v="0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addSldLayout">
        <pc:chgData name="Sara Cirpaci (2439273)" userId="S::2439273@student.uwtsd.ac.uk::1b5083c9-e471-4321-a06f-225d9144376f" providerId="AD" clId="Web-{67677743-3DB2-6559-7152-D59A34B4521E}" dt="2025-06-12T12:41:29.310" v="0"/>
        <pc:sldMasterMkLst>
          <pc:docMk/>
          <pc:sldMasterMk cId="3007367271" sldId="2147483761"/>
        </pc:sldMasterMkLst>
        <pc:sldLayoutChg chg="add">
          <pc:chgData name="Sara Cirpaci (2439273)" userId="S::2439273@student.uwtsd.ac.uk::1b5083c9-e471-4321-a06f-225d9144376f" providerId="AD" clId="Web-{67677743-3DB2-6559-7152-D59A34B4521E}" dt="2025-06-12T12:41:29.310" v="0"/>
          <pc:sldLayoutMkLst>
            <pc:docMk/>
            <pc:sldMasterMk cId="3007367271" sldId="2147483761"/>
            <pc:sldLayoutMk cId="2519044922" sldId="2147483750"/>
          </pc:sldLayoutMkLst>
        </pc:sldLayoutChg>
        <pc:sldLayoutChg chg="add">
          <pc:chgData name="Sara Cirpaci (2439273)" userId="S::2439273@student.uwtsd.ac.uk::1b5083c9-e471-4321-a06f-225d9144376f" providerId="AD" clId="Web-{67677743-3DB2-6559-7152-D59A34B4521E}" dt="2025-06-12T12:41:29.310" v="0"/>
          <pc:sldLayoutMkLst>
            <pc:docMk/>
            <pc:sldMasterMk cId="3007367271" sldId="2147483761"/>
            <pc:sldLayoutMk cId="2954415846" sldId="2147483751"/>
          </pc:sldLayoutMkLst>
        </pc:sldLayoutChg>
        <pc:sldLayoutChg chg="add">
          <pc:chgData name="Sara Cirpaci (2439273)" userId="S::2439273@student.uwtsd.ac.uk::1b5083c9-e471-4321-a06f-225d9144376f" providerId="AD" clId="Web-{67677743-3DB2-6559-7152-D59A34B4521E}" dt="2025-06-12T12:41:29.310" v="0"/>
          <pc:sldLayoutMkLst>
            <pc:docMk/>
            <pc:sldMasterMk cId="3007367271" sldId="2147483761"/>
            <pc:sldLayoutMk cId="2807407126" sldId="2147483752"/>
          </pc:sldLayoutMkLst>
        </pc:sldLayoutChg>
        <pc:sldLayoutChg chg="add">
          <pc:chgData name="Sara Cirpaci (2439273)" userId="S::2439273@student.uwtsd.ac.uk::1b5083c9-e471-4321-a06f-225d9144376f" providerId="AD" clId="Web-{67677743-3DB2-6559-7152-D59A34B4521E}" dt="2025-06-12T12:41:29.310" v="0"/>
          <pc:sldLayoutMkLst>
            <pc:docMk/>
            <pc:sldMasterMk cId="3007367271" sldId="2147483761"/>
            <pc:sldLayoutMk cId="1117308118" sldId="2147483753"/>
          </pc:sldLayoutMkLst>
        </pc:sldLayoutChg>
        <pc:sldLayoutChg chg="add">
          <pc:chgData name="Sara Cirpaci (2439273)" userId="S::2439273@student.uwtsd.ac.uk::1b5083c9-e471-4321-a06f-225d9144376f" providerId="AD" clId="Web-{67677743-3DB2-6559-7152-D59A34B4521E}" dt="2025-06-12T12:41:29.310" v="0"/>
          <pc:sldLayoutMkLst>
            <pc:docMk/>
            <pc:sldMasterMk cId="3007367271" sldId="2147483761"/>
            <pc:sldLayoutMk cId="1994575963" sldId="2147483754"/>
          </pc:sldLayoutMkLst>
        </pc:sldLayoutChg>
        <pc:sldLayoutChg chg="add">
          <pc:chgData name="Sara Cirpaci (2439273)" userId="S::2439273@student.uwtsd.ac.uk::1b5083c9-e471-4321-a06f-225d9144376f" providerId="AD" clId="Web-{67677743-3DB2-6559-7152-D59A34B4521E}" dt="2025-06-12T12:41:29.310" v="0"/>
          <pc:sldLayoutMkLst>
            <pc:docMk/>
            <pc:sldMasterMk cId="3007367271" sldId="2147483761"/>
            <pc:sldLayoutMk cId="2362430634" sldId="2147483755"/>
          </pc:sldLayoutMkLst>
        </pc:sldLayoutChg>
        <pc:sldLayoutChg chg="add">
          <pc:chgData name="Sara Cirpaci (2439273)" userId="S::2439273@student.uwtsd.ac.uk::1b5083c9-e471-4321-a06f-225d9144376f" providerId="AD" clId="Web-{67677743-3DB2-6559-7152-D59A34B4521E}" dt="2025-06-12T12:41:29.310" v="0"/>
          <pc:sldLayoutMkLst>
            <pc:docMk/>
            <pc:sldMasterMk cId="3007367271" sldId="2147483761"/>
            <pc:sldLayoutMk cId="2040025991" sldId="2147483756"/>
          </pc:sldLayoutMkLst>
        </pc:sldLayoutChg>
        <pc:sldLayoutChg chg="add">
          <pc:chgData name="Sara Cirpaci (2439273)" userId="S::2439273@student.uwtsd.ac.uk::1b5083c9-e471-4321-a06f-225d9144376f" providerId="AD" clId="Web-{67677743-3DB2-6559-7152-D59A34B4521E}" dt="2025-06-12T12:41:29.310" v="0"/>
          <pc:sldLayoutMkLst>
            <pc:docMk/>
            <pc:sldMasterMk cId="3007367271" sldId="2147483761"/>
            <pc:sldLayoutMk cId="2230523852" sldId="2147483757"/>
          </pc:sldLayoutMkLst>
        </pc:sldLayoutChg>
        <pc:sldLayoutChg chg="add">
          <pc:chgData name="Sara Cirpaci (2439273)" userId="S::2439273@student.uwtsd.ac.uk::1b5083c9-e471-4321-a06f-225d9144376f" providerId="AD" clId="Web-{67677743-3DB2-6559-7152-D59A34B4521E}" dt="2025-06-12T12:41:29.310" v="0"/>
          <pc:sldLayoutMkLst>
            <pc:docMk/>
            <pc:sldMasterMk cId="3007367271" sldId="2147483761"/>
            <pc:sldLayoutMk cId="936525076" sldId="2147483758"/>
          </pc:sldLayoutMkLst>
        </pc:sldLayoutChg>
        <pc:sldLayoutChg chg="add">
          <pc:chgData name="Sara Cirpaci (2439273)" userId="S::2439273@student.uwtsd.ac.uk::1b5083c9-e471-4321-a06f-225d9144376f" providerId="AD" clId="Web-{67677743-3DB2-6559-7152-D59A34B4521E}" dt="2025-06-12T12:41:29.310" v="0"/>
          <pc:sldLayoutMkLst>
            <pc:docMk/>
            <pc:sldMasterMk cId="3007367271" sldId="2147483761"/>
            <pc:sldLayoutMk cId="2081377647" sldId="2147483759"/>
          </pc:sldLayoutMkLst>
        </pc:sldLayoutChg>
        <pc:sldLayoutChg chg="add">
          <pc:chgData name="Sara Cirpaci (2439273)" userId="S::2439273@student.uwtsd.ac.uk::1b5083c9-e471-4321-a06f-225d9144376f" providerId="AD" clId="Web-{67677743-3DB2-6559-7152-D59A34B4521E}" dt="2025-06-12T12:41:29.310" v="0"/>
          <pc:sldLayoutMkLst>
            <pc:docMk/>
            <pc:sldMasterMk cId="3007367271" sldId="2147483761"/>
            <pc:sldLayoutMk cId="1113590390" sldId="2147483760"/>
          </pc:sldLayoutMkLst>
        </pc:sldLayoutChg>
      </pc:sldMasterChg>
    </pc:docChg>
  </pc:docChgLst>
  <pc:docChgLst>
    <pc:chgData name="Sara Cirpaci (2439273)" userId="S::2439273@student.uwtsd.ac.uk::1b5083c9-e471-4321-a06f-225d9144376f" providerId="AD" clId="Web-{A119F8F2-D9AB-8304-2C5B-FEEB513DCA18}"/>
    <pc:docChg chg="addSld delSld modSld">
      <pc:chgData name="Sara Cirpaci (2439273)" userId="S::2439273@student.uwtsd.ac.uk::1b5083c9-e471-4321-a06f-225d9144376f" providerId="AD" clId="Web-{A119F8F2-D9AB-8304-2C5B-FEEB513DCA18}" dt="2025-06-13T22:02:02.452" v="617" actId="1076"/>
      <pc:docMkLst>
        <pc:docMk/>
      </pc:docMkLst>
      <pc:sldChg chg="modSp">
        <pc:chgData name="Sara Cirpaci (2439273)" userId="S::2439273@student.uwtsd.ac.uk::1b5083c9-e471-4321-a06f-225d9144376f" providerId="AD" clId="Web-{A119F8F2-D9AB-8304-2C5B-FEEB513DCA18}" dt="2025-06-13T21:45:14.779" v="401" actId="14100"/>
        <pc:sldMkLst>
          <pc:docMk/>
          <pc:sldMk cId="1863380765" sldId="258"/>
        </pc:sldMkLst>
        <pc:spChg chg="mod">
          <ac:chgData name="Sara Cirpaci (2439273)" userId="S::2439273@student.uwtsd.ac.uk::1b5083c9-e471-4321-a06f-225d9144376f" providerId="AD" clId="Web-{A119F8F2-D9AB-8304-2C5B-FEEB513DCA18}" dt="2025-06-13T21:09:02.598" v="10" actId="20577"/>
          <ac:spMkLst>
            <pc:docMk/>
            <pc:sldMk cId="1863380765" sldId="258"/>
            <ac:spMk id="7" creationId="{D00FFBB2-042F-F43C-F5AA-D0CF4E6E3C05}"/>
          </ac:spMkLst>
        </pc:spChg>
        <pc:picChg chg="mod">
          <ac:chgData name="Sara Cirpaci (2439273)" userId="S::2439273@student.uwtsd.ac.uk::1b5083c9-e471-4321-a06f-225d9144376f" providerId="AD" clId="Web-{A119F8F2-D9AB-8304-2C5B-FEEB513DCA18}" dt="2025-06-13T21:45:14.779" v="401" actId="14100"/>
          <ac:picMkLst>
            <pc:docMk/>
            <pc:sldMk cId="1863380765" sldId="258"/>
            <ac:picMk id="8" creationId="{6E94C8B8-6D20-6CC6-CE6A-78D3376F58F9}"/>
          </ac:picMkLst>
        </pc:picChg>
      </pc:sldChg>
      <pc:sldChg chg="addSp delSp modSp">
        <pc:chgData name="Sara Cirpaci (2439273)" userId="S::2439273@student.uwtsd.ac.uk::1b5083c9-e471-4321-a06f-225d9144376f" providerId="AD" clId="Web-{A119F8F2-D9AB-8304-2C5B-FEEB513DCA18}" dt="2025-06-13T21:45:08.482" v="400" actId="14100"/>
        <pc:sldMkLst>
          <pc:docMk/>
          <pc:sldMk cId="3844205776" sldId="259"/>
        </pc:sldMkLst>
        <pc:spChg chg="mod">
          <ac:chgData name="Sara Cirpaci (2439273)" userId="S::2439273@student.uwtsd.ac.uk::1b5083c9-e471-4321-a06f-225d9144376f" providerId="AD" clId="Web-{A119F8F2-D9AB-8304-2C5B-FEEB513DCA18}" dt="2025-06-13T21:09:19.021" v="24" actId="20577"/>
          <ac:spMkLst>
            <pc:docMk/>
            <pc:sldMk cId="3844205776" sldId="259"/>
            <ac:spMk id="2" creationId="{47DDABCE-89A1-8388-5997-72521D34D344}"/>
          </ac:spMkLst>
        </pc:spChg>
        <pc:spChg chg="add del mod">
          <ac:chgData name="Sara Cirpaci (2439273)" userId="S::2439273@student.uwtsd.ac.uk::1b5083c9-e471-4321-a06f-225d9144376f" providerId="AD" clId="Web-{A119F8F2-D9AB-8304-2C5B-FEEB513DCA18}" dt="2025-06-13T21:09:25.646" v="27"/>
          <ac:spMkLst>
            <pc:docMk/>
            <pc:sldMk cId="3844205776" sldId="259"/>
            <ac:spMk id="3" creationId="{DAD0C755-0646-56B0-F446-A571065CF46E}"/>
          </ac:spMkLst>
        </pc:spChg>
        <pc:spChg chg="add mod">
          <ac:chgData name="Sara Cirpaci (2439273)" userId="S::2439273@student.uwtsd.ac.uk::1b5083c9-e471-4321-a06f-225d9144376f" providerId="AD" clId="Web-{A119F8F2-D9AB-8304-2C5B-FEEB513DCA18}" dt="2025-06-13T21:36:36.012" v="310" actId="20577"/>
          <ac:spMkLst>
            <pc:docMk/>
            <pc:sldMk cId="3844205776" sldId="259"/>
            <ac:spMk id="4" creationId="{1BE7E619-7E55-DBA7-24DA-8EF6AA648319}"/>
          </ac:spMkLst>
        </pc:spChg>
        <pc:spChg chg="add del">
          <ac:chgData name="Sara Cirpaci (2439273)" userId="S::2439273@student.uwtsd.ac.uk::1b5083c9-e471-4321-a06f-225d9144376f" providerId="AD" clId="Web-{A119F8F2-D9AB-8304-2C5B-FEEB513DCA18}" dt="2025-06-13T21:23:00.703" v="130"/>
          <ac:spMkLst>
            <pc:docMk/>
            <pc:sldMk cId="3844205776" sldId="259"/>
            <ac:spMk id="7" creationId="{2BF44F47-B70C-1B6E-620F-7C16A9AD30F2}"/>
          </ac:spMkLst>
        </pc:spChg>
        <pc:spChg chg="add mod">
          <ac:chgData name="Sara Cirpaci (2439273)" userId="S::2439273@student.uwtsd.ac.uk::1b5083c9-e471-4321-a06f-225d9144376f" providerId="AD" clId="Web-{A119F8F2-D9AB-8304-2C5B-FEEB513DCA18}" dt="2025-06-13T21:36:40.590" v="312" actId="20577"/>
          <ac:spMkLst>
            <pc:docMk/>
            <pc:sldMk cId="3844205776" sldId="259"/>
            <ac:spMk id="8" creationId="{2DBF2F61-A992-EC60-F3F5-4BC6502B2542}"/>
          </ac:spMkLst>
        </pc:spChg>
        <pc:picChg chg="mod">
          <ac:chgData name="Sara Cirpaci (2439273)" userId="S::2439273@student.uwtsd.ac.uk::1b5083c9-e471-4321-a06f-225d9144376f" providerId="AD" clId="Web-{A119F8F2-D9AB-8304-2C5B-FEEB513DCA18}" dt="2025-06-13T21:45:01.388" v="397" actId="1076"/>
          <ac:picMkLst>
            <pc:docMk/>
            <pc:sldMk cId="3844205776" sldId="259"/>
            <ac:picMk id="6" creationId="{2C9A57D9-8DBE-C4C1-90F3-C705D574A521}"/>
          </ac:picMkLst>
        </pc:picChg>
        <pc:picChg chg="add mod">
          <ac:chgData name="Sara Cirpaci (2439273)" userId="S::2439273@student.uwtsd.ac.uk::1b5083c9-e471-4321-a06f-225d9144376f" providerId="AD" clId="Web-{A119F8F2-D9AB-8304-2C5B-FEEB513DCA18}" dt="2025-06-13T21:45:08.482" v="400" actId="14100"/>
          <ac:picMkLst>
            <pc:docMk/>
            <pc:sldMk cId="3844205776" sldId="259"/>
            <ac:picMk id="10" creationId="{84391993-B13B-18F7-EAEE-A35960456176}"/>
          </ac:picMkLst>
        </pc:picChg>
      </pc:sldChg>
      <pc:sldChg chg="addSp delSp modSp new mod setBg">
        <pc:chgData name="Sara Cirpaci (2439273)" userId="S::2439273@student.uwtsd.ac.uk::1b5083c9-e471-4321-a06f-225d9144376f" providerId="AD" clId="Web-{A119F8F2-D9AB-8304-2C5B-FEEB513DCA18}" dt="2025-06-13T21:45:54.233" v="414" actId="14100"/>
        <pc:sldMkLst>
          <pc:docMk/>
          <pc:sldMk cId="1960314822" sldId="260"/>
        </pc:sldMkLst>
        <pc:spChg chg="mod">
          <ac:chgData name="Sara Cirpaci (2439273)" userId="S::2439273@student.uwtsd.ac.uk::1b5083c9-e471-4321-a06f-225d9144376f" providerId="AD" clId="Web-{A119F8F2-D9AB-8304-2C5B-FEEB513DCA18}" dt="2025-06-13T21:37:10.107" v="316" actId="20577"/>
          <ac:spMkLst>
            <pc:docMk/>
            <pc:sldMk cId="1960314822" sldId="260"/>
            <ac:spMk id="2" creationId="{1F98F840-EE6C-2B01-BB3B-3B3FEE8E229B}"/>
          </ac:spMkLst>
        </pc:spChg>
        <pc:spChg chg="del">
          <ac:chgData name="Sara Cirpaci (2439273)" userId="S::2439273@student.uwtsd.ac.uk::1b5083c9-e471-4321-a06f-225d9144376f" providerId="AD" clId="Web-{A119F8F2-D9AB-8304-2C5B-FEEB513DCA18}" dt="2025-06-13T21:30:36.735" v="223"/>
          <ac:spMkLst>
            <pc:docMk/>
            <pc:sldMk cId="1960314822" sldId="260"/>
            <ac:spMk id="3" creationId="{DAEEC705-316A-62F7-A555-526ED141377C}"/>
          </ac:spMkLst>
        </pc:spChg>
        <pc:spChg chg="add mod">
          <ac:chgData name="Sara Cirpaci (2439273)" userId="S::2439273@student.uwtsd.ac.uk::1b5083c9-e471-4321-a06f-225d9144376f" providerId="AD" clId="Web-{A119F8F2-D9AB-8304-2C5B-FEEB513DCA18}" dt="2025-06-13T21:37:50.077" v="332" actId="20577"/>
          <ac:spMkLst>
            <pc:docMk/>
            <pc:sldMk cId="1960314822" sldId="260"/>
            <ac:spMk id="6" creationId="{A83FC89C-3FBB-26B1-0B83-AD6E367FC0FF}"/>
          </ac:spMkLst>
        </pc:spChg>
        <pc:spChg chg="add del">
          <ac:chgData name="Sara Cirpaci (2439273)" userId="S::2439273@student.uwtsd.ac.uk::1b5083c9-e471-4321-a06f-225d9144376f" providerId="AD" clId="Web-{A119F8F2-D9AB-8304-2C5B-FEEB513DCA18}" dt="2025-06-13T21:32:03.535" v="237"/>
          <ac:spMkLst>
            <pc:docMk/>
            <pc:sldMk cId="1960314822" sldId="260"/>
            <ac:spMk id="9" creationId="{CE54C131-C073-6CEC-5C67-7D4F48409DC3}"/>
          </ac:spMkLst>
        </pc:spChg>
        <pc:spChg chg="add del">
          <ac:chgData name="Sara Cirpaci (2439273)" userId="S::2439273@student.uwtsd.ac.uk::1b5083c9-e471-4321-a06f-225d9144376f" providerId="AD" clId="Web-{A119F8F2-D9AB-8304-2C5B-FEEB513DCA18}" dt="2025-06-13T21:31:53.675" v="235"/>
          <ac:spMkLst>
            <pc:docMk/>
            <pc:sldMk cId="1960314822" sldId="260"/>
            <ac:spMk id="10" creationId="{D284A420-F50C-4C2C-B88E-E6F4EF504B6E}"/>
          </ac:spMkLst>
        </pc:spChg>
        <pc:spChg chg="add del">
          <ac:chgData name="Sara Cirpaci (2439273)" userId="S::2439273@student.uwtsd.ac.uk::1b5083c9-e471-4321-a06f-225d9144376f" providerId="AD" clId="Web-{A119F8F2-D9AB-8304-2C5B-FEEB513DCA18}" dt="2025-06-13T21:31:53.675" v="235"/>
          <ac:spMkLst>
            <pc:docMk/>
            <pc:sldMk cId="1960314822" sldId="260"/>
            <ac:spMk id="12" creationId="{893A6D2E-5228-4998-9E24-EFCCA024675E}"/>
          </ac:spMkLst>
        </pc:spChg>
        <pc:spChg chg="add del">
          <ac:chgData name="Sara Cirpaci (2439273)" userId="S::2439273@student.uwtsd.ac.uk::1b5083c9-e471-4321-a06f-225d9144376f" providerId="AD" clId="Web-{A119F8F2-D9AB-8304-2C5B-FEEB513DCA18}" dt="2025-06-13T21:31:53.675" v="235"/>
          <ac:spMkLst>
            <pc:docMk/>
            <pc:sldMk cId="1960314822" sldId="260"/>
            <ac:spMk id="18" creationId="{E9320049-A564-4EA3-9B3C-6026197867E9}"/>
          </ac:spMkLst>
        </pc:spChg>
        <pc:spChg chg="add del">
          <ac:chgData name="Sara Cirpaci (2439273)" userId="S::2439273@student.uwtsd.ac.uk::1b5083c9-e471-4321-a06f-225d9144376f" providerId="AD" clId="Web-{A119F8F2-D9AB-8304-2C5B-FEEB513DCA18}" dt="2025-06-13T21:31:53.675" v="235"/>
          <ac:spMkLst>
            <pc:docMk/>
            <pc:sldMk cId="1960314822" sldId="260"/>
            <ac:spMk id="20" creationId="{48B13CA8-CBEA-4805-955D-CEBE32236560}"/>
          </ac:spMkLst>
        </pc:spChg>
        <pc:spChg chg="add">
          <ac:chgData name="Sara Cirpaci (2439273)" userId="S::2439273@student.uwtsd.ac.uk::1b5083c9-e471-4321-a06f-225d9144376f" providerId="AD" clId="Web-{A119F8F2-D9AB-8304-2C5B-FEEB513DCA18}" dt="2025-06-13T21:31:53.675" v="236"/>
          <ac:spMkLst>
            <pc:docMk/>
            <pc:sldMk cId="1960314822" sldId="260"/>
            <ac:spMk id="24" creationId="{D558F092-B2A5-4913-977C-B26BDCC0D561}"/>
          </ac:spMkLst>
        </pc:spChg>
        <pc:spChg chg="add">
          <ac:chgData name="Sara Cirpaci (2439273)" userId="S::2439273@student.uwtsd.ac.uk::1b5083c9-e471-4321-a06f-225d9144376f" providerId="AD" clId="Web-{A119F8F2-D9AB-8304-2C5B-FEEB513DCA18}" dt="2025-06-13T21:31:53.675" v="236"/>
          <ac:spMkLst>
            <pc:docMk/>
            <pc:sldMk cId="1960314822" sldId="260"/>
            <ac:spMk id="25" creationId="{E81BF4F6-F2CF-4984-9D14-D6966D92F99F}"/>
          </ac:spMkLst>
        </pc:spChg>
        <pc:picChg chg="add mod ord">
          <ac:chgData name="Sara Cirpaci (2439273)" userId="S::2439273@student.uwtsd.ac.uk::1b5083c9-e471-4321-a06f-225d9144376f" providerId="AD" clId="Web-{A119F8F2-D9AB-8304-2C5B-FEEB513DCA18}" dt="2025-06-13T21:45:34.342" v="406" actId="1076"/>
          <ac:picMkLst>
            <pc:docMk/>
            <pc:sldMk cId="1960314822" sldId="260"/>
            <ac:picMk id="4" creationId="{FF365E1A-55B2-C941-F8A7-476446C74094}"/>
          </ac:picMkLst>
        </pc:picChg>
        <pc:picChg chg="add mod">
          <ac:chgData name="Sara Cirpaci (2439273)" userId="S::2439273@student.uwtsd.ac.uk::1b5083c9-e471-4321-a06f-225d9144376f" providerId="AD" clId="Web-{A119F8F2-D9AB-8304-2C5B-FEEB513DCA18}" dt="2025-06-13T21:45:25.888" v="403" actId="1076"/>
          <ac:picMkLst>
            <pc:docMk/>
            <pc:sldMk cId="1960314822" sldId="260"/>
            <ac:picMk id="5" creationId="{8901DEF4-EA28-BFCA-1446-2399445C5F9C}"/>
          </ac:picMkLst>
        </pc:picChg>
        <pc:picChg chg="add mod">
          <ac:chgData name="Sara Cirpaci (2439273)" userId="S::2439273@student.uwtsd.ac.uk::1b5083c9-e471-4321-a06f-225d9144376f" providerId="AD" clId="Web-{A119F8F2-D9AB-8304-2C5B-FEEB513DCA18}" dt="2025-06-13T21:45:54.233" v="414" actId="14100"/>
          <ac:picMkLst>
            <pc:docMk/>
            <pc:sldMk cId="1960314822" sldId="260"/>
            <ac:picMk id="8" creationId="{79C1B4C9-71C0-A5AE-7386-A422B785B262}"/>
          </ac:picMkLst>
        </pc:picChg>
        <pc:cxnChg chg="add del">
          <ac:chgData name="Sara Cirpaci (2439273)" userId="S::2439273@student.uwtsd.ac.uk::1b5083c9-e471-4321-a06f-225d9144376f" providerId="AD" clId="Web-{A119F8F2-D9AB-8304-2C5B-FEEB513DCA18}" dt="2025-06-13T21:31:53.675" v="235"/>
          <ac:cxnSpMkLst>
            <pc:docMk/>
            <pc:sldMk cId="1960314822" sldId="260"/>
            <ac:cxnSpMk id="14" creationId="{3ADB48DB-8E25-4F2F-8C02-5B793937255F}"/>
          </ac:cxnSpMkLst>
        </pc:cxnChg>
        <pc:cxnChg chg="add del">
          <ac:chgData name="Sara Cirpaci (2439273)" userId="S::2439273@student.uwtsd.ac.uk::1b5083c9-e471-4321-a06f-225d9144376f" providerId="AD" clId="Web-{A119F8F2-D9AB-8304-2C5B-FEEB513DCA18}" dt="2025-06-13T21:31:53.675" v="235"/>
          <ac:cxnSpMkLst>
            <pc:docMk/>
            <pc:sldMk cId="1960314822" sldId="260"/>
            <ac:cxnSpMk id="16" creationId="{C32BA7E3-7313-49C8-A245-A85BDEB13EB3}"/>
          </ac:cxnSpMkLst>
        </pc:cxnChg>
        <pc:cxnChg chg="add del">
          <ac:chgData name="Sara Cirpaci (2439273)" userId="S::2439273@student.uwtsd.ac.uk::1b5083c9-e471-4321-a06f-225d9144376f" providerId="AD" clId="Web-{A119F8F2-D9AB-8304-2C5B-FEEB513DCA18}" dt="2025-06-13T21:31:53.675" v="235"/>
          <ac:cxnSpMkLst>
            <pc:docMk/>
            <pc:sldMk cId="1960314822" sldId="260"/>
            <ac:cxnSpMk id="22" creationId="{CBB8E706-25AB-47C0-BE32-62F4BF78456C}"/>
          </ac:cxnSpMkLst>
        </pc:cxnChg>
        <pc:cxnChg chg="add">
          <ac:chgData name="Sara Cirpaci (2439273)" userId="S::2439273@student.uwtsd.ac.uk::1b5083c9-e471-4321-a06f-225d9144376f" providerId="AD" clId="Web-{A119F8F2-D9AB-8304-2C5B-FEEB513DCA18}" dt="2025-06-13T21:31:53.675" v="236"/>
          <ac:cxnSpMkLst>
            <pc:docMk/>
            <pc:sldMk cId="1960314822" sldId="260"/>
            <ac:cxnSpMk id="26" creationId="{4C0E7494-7780-4936-B767-2F5FCAB557F9}"/>
          </ac:cxnSpMkLst>
        </pc:cxnChg>
      </pc:sldChg>
      <pc:sldChg chg="addSp delSp modSp new">
        <pc:chgData name="Sara Cirpaci (2439273)" userId="S::2439273@student.uwtsd.ac.uk::1b5083c9-e471-4321-a06f-225d9144376f" providerId="AD" clId="Web-{A119F8F2-D9AB-8304-2C5B-FEEB513DCA18}" dt="2025-06-13T21:52:30.621" v="528" actId="20577"/>
        <pc:sldMkLst>
          <pc:docMk/>
          <pc:sldMk cId="1854980524" sldId="261"/>
        </pc:sldMkLst>
        <pc:spChg chg="mod">
          <ac:chgData name="Sara Cirpaci (2439273)" userId="S::2439273@student.uwtsd.ac.uk::1b5083c9-e471-4321-a06f-225d9144376f" providerId="AD" clId="Web-{A119F8F2-D9AB-8304-2C5B-FEEB513DCA18}" dt="2025-06-13T21:38:09.515" v="335" actId="20577"/>
          <ac:spMkLst>
            <pc:docMk/>
            <pc:sldMk cId="1854980524" sldId="261"/>
            <ac:spMk id="2" creationId="{D3E483C7-E7DF-5365-BC03-19FA5EF8168C}"/>
          </ac:spMkLst>
        </pc:spChg>
        <pc:spChg chg="del">
          <ac:chgData name="Sara Cirpaci (2439273)" userId="S::2439273@student.uwtsd.ac.uk::1b5083c9-e471-4321-a06f-225d9144376f" providerId="AD" clId="Web-{A119F8F2-D9AB-8304-2C5B-FEEB513DCA18}" dt="2025-06-13T21:38:35.672" v="336"/>
          <ac:spMkLst>
            <pc:docMk/>
            <pc:sldMk cId="1854980524" sldId="261"/>
            <ac:spMk id="3" creationId="{0524FCD8-8E2D-04C3-CD86-5A14EBD77C65}"/>
          </ac:spMkLst>
        </pc:spChg>
        <pc:spChg chg="add mod">
          <ac:chgData name="Sara Cirpaci (2439273)" userId="S::2439273@student.uwtsd.ac.uk::1b5083c9-e471-4321-a06f-225d9144376f" providerId="AD" clId="Web-{A119F8F2-D9AB-8304-2C5B-FEEB513DCA18}" dt="2025-06-13T21:52:30.621" v="528" actId="20577"/>
          <ac:spMkLst>
            <pc:docMk/>
            <pc:sldMk cId="1854980524" sldId="261"/>
            <ac:spMk id="6" creationId="{062FCA09-1BC5-F60E-98D5-BB5E370D3DC4}"/>
          </ac:spMkLst>
        </pc:spChg>
        <pc:picChg chg="add mod ord">
          <ac:chgData name="Sara Cirpaci (2439273)" userId="S::2439273@student.uwtsd.ac.uk::1b5083c9-e471-4321-a06f-225d9144376f" providerId="AD" clId="Web-{A119F8F2-D9AB-8304-2C5B-FEEB513DCA18}" dt="2025-06-13T21:38:42.938" v="338" actId="1076"/>
          <ac:picMkLst>
            <pc:docMk/>
            <pc:sldMk cId="1854980524" sldId="261"/>
            <ac:picMk id="4" creationId="{26F65444-B623-3AC3-F63B-B666F04604F2}"/>
          </ac:picMkLst>
        </pc:picChg>
        <pc:picChg chg="add mod">
          <ac:chgData name="Sara Cirpaci (2439273)" userId="S::2439273@student.uwtsd.ac.uk::1b5083c9-e471-4321-a06f-225d9144376f" providerId="AD" clId="Web-{A119F8F2-D9AB-8304-2C5B-FEEB513DCA18}" dt="2025-06-13T21:46:18.703" v="420" actId="1076"/>
          <ac:picMkLst>
            <pc:docMk/>
            <pc:sldMk cId="1854980524" sldId="261"/>
            <ac:picMk id="5" creationId="{A2EC9724-C30F-12AC-115A-BE5A1794311C}"/>
          </ac:picMkLst>
        </pc:picChg>
        <pc:picChg chg="add mod">
          <ac:chgData name="Sara Cirpaci (2439273)" userId="S::2439273@student.uwtsd.ac.uk::1b5083c9-e471-4321-a06f-225d9144376f" providerId="AD" clId="Web-{A119F8F2-D9AB-8304-2C5B-FEEB513DCA18}" dt="2025-06-13T21:46:14.296" v="419" actId="1076"/>
          <ac:picMkLst>
            <pc:docMk/>
            <pc:sldMk cId="1854980524" sldId="261"/>
            <ac:picMk id="8" creationId="{642C8421-3133-EA9A-170A-5E6B5225D229}"/>
          </ac:picMkLst>
        </pc:picChg>
      </pc:sldChg>
      <pc:sldChg chg="addSp delSp modSp new">
        <pc:chgData name="Sara Cirpaci (2439273)" userId="S::2439273@student.uwtsd.ac.uk::1b5083c9-e471-4321-a06f-225d9144376f" providerId="AD" clId="Web-{A119F8F2-D9AB-8304-2C5B-FEEB513DCA18}" dt="2025-06-13T21:52:40.590" v="531" actId="20577"/>
        <pc:sldMkLst>
          <pc:docMk/>
          <pc:sldMk cId="3257387671" sldId="262"/>
        </pc:sldMkLst>
        <pc:spChg chg="mod">
          <ac:chgData name="Sara Cirpaci (2439273)" userId="S::2439273@student.uwtsd.ac.uk::1b5083c9-e471-4321-a06f-225d9144376f" providerId="AD" clId="Web-{A119F8F2-D9AB-8304-2C5B-FEEB513DCA18}" dt="2025-06-13T21:46:53.673" v="422" actId="20577"/>
          <ac:spMkLst>
            <pc:docMk/>
            <pc:sldMk cId="3257387671" sldId="262"/>
            <ac:spMk id="2" creationId="{54D50ACF-6AC9-6169-6466-B7A9EC32854C}"/>
          </ac:spMkLst>
        </pc:spChg>
        <pc:spChg chg="del">
          <ac:chgData name="Sara Cirpaci (2439273)" userId="S::2439273@student.uwtsd.ac.uk::1b5083c9-e471-4321-a06f-225d9144376f" providerId="AD" clId="Web-{A119F8F2-D9AB-8304-2C5B-FEEB513DCA18}" dt="2025-06-13T21:47:17.017" v="423"/>
          <ac:spMkLst>
            <pc:docMk/>
            <pc:sldMk cId="3257387671" sldId="262"/>
            <ac:spMk id="3" creationId="{7A8D623F-3346-D082-859C-244CE04B8C8B}"/>
          </ac:spMkLst>
        </pc:spChg>
        <pc:spChg chg="add del mod">
          <ac:chgData name="Sara Cirpaci (2439273)" userId="S::2439273@student.uwtsd.ac.uk::1b5083c9-e471-4321-a06f-225d9144376f" providerId="AD" clId="Web-{A119F8F2-D9AB-8304-2C5B-FEEB513DCA18}" dt="2025-06-13T21:48:34.145" v="457"/>
          <ac:spMkLst>
            <pc:docMk/>
            <pc:sldMk cId="3257387671" sldId="262"/>
            <ac:spMk id="6" creationId="{B410DF98-4FA0-16B5-E9B0-C9730DCA56DF}"/>
          </ac:spMkLst>
        </pc:spChg>
        <pc:spChg chg="add mod">
          <ac:chgData name="Sara Cirpaci (2439273)" userId="S::2439273@student.uwtsd.ac.uk::1b5083c9-e471-4321-a06f-225d9144376f" providerId="AD" clId="Web-{A119F8F2-D9AB-8304-2C5B-FEEB513DCA18}" dt="2025-06-13T21:52:40.590" v="531" actId="20577"/>
          <ac:spMkLst>
            <pc:docMk/>
            <pc:sldMk cId="3257387671" sldId="262"/>
            <ac:spMk id="9" creationId="{E4944778-F834-BD61-4821-2F49BBCDED99}"/>
          </ac:spMkLst>
        </pc:spChg>
        <pc:picChg chg="add mod ord">
          <ac:chgData name="Sara Cirpaci (2439273)" userId="S::2439273@student.uwtsd.ac.uk::1b5083c9-e471-4321-a06f-225d9144376f" providerId="AD" clId="Web-{A119F8F2-D9AB-8304-2C5B-FEEB513DCA18}" dt="2025-06-13T21:47:29.533" v="427" actId="1076"/>
          <ac:picMkLst>
            <pc:docMk/>
            <pc:sldMk cId="3257387671" sldId="262"/>
            <ac:picMk id="4" creationId="{D57FF845-BE28-539A-4D48-68807953FB8D}"/>
          </ac:picMkLst>
        </pc:picChg>
        <pc:picChg chg="add mod">
          <ac:chgData name="Sara Cirpaci (2439273)" userId="S::2439273@student.uwtsd.ac.uk::1b5083c9-e471-4321-a06f-225d9144376f" providerId="AD" clId="Web-{A119F8F2-D9AB-8304-2C5B-FEEB513DCA18}" dt="2025-06-13T21:49:03.161" v="462" actId="14100"/>
          <ac:picMkLst>
            <pc:docMk/>
            <pc:sldMk cId="3257387671" sldId="262"/>
            <ac:picMk id="5" creationId="{0B32EB07-AB9C-9CE2-4194-7DBE7462CE68}"/>
          </ac:picMkLst>
        </pc:picChg>
        <pc:picChg chg="add">
          <ac:chgData name="Sara Cirpaci (2439273)" userId="S::2439273@student.uwtsd.ac.uk::1b5083c9-e471-4321-a06f-225d9144376f" providerId="AD" clId="Web-{A119F8F2-D9AB-8304-2C5B-FEEB513DCA18}" dt="2025-06-13T21:48:50.911" v="460"/>
          <ac:picMkLst>
            <pc:docMk/>
            <pc:sldMk cId="3257387671" sldId="262"/>
            <ac:picMk id="8" creationId="{8B64AB15-F67B-D1B9-D141-8F34E80C4478}"/>
          </ac:picMkLst>
        </pc:picChg>
      </pc:sldChg>
      <pc:sldChg chg="add del replId">
        <pc:chgData name="Sara Cirpaci (2439273)" userId="S::2439273@student.uwtsd.ac.uk::1b5083c9-e471-4321-a06f-225d9144376f" providerId="AD" clId="Web-{A119F8F2-D9AB-8304-2C5B-FEEB513DCA18}" dt="2025-06-13T21:48:44.911" v="459"/>
        <pc:sldMkLst>
          <pc:docMk/>
          <pc:sldMk cId="2933878036" sldId="263"/>
        </pc:sldMkLst>
      </pc:sldChg>
      <pc:sldChg chg="addSp delSp modSp new">
        <pc:chgData name="Sara Cirpaci (2439273)" userId="S::2439273@student.uwtsd.ac.uk::1b5083c9-e471-4321-a06f-225d9144376f" providerId="AD" clId="Web-{A119F8F2-D9AB-8304-2C5B-FEEB513DCA18}" dt="2025-06-13T21:58:51.180" v="594" actId="20577"/>
        <pc:sldMkLst>
          <pc:docMk/>
          <pc:sldMk cId="4140577281" sldId="263"/>
        </pc:sldMkLst>
        <pc:spChg chg="mod">
          <ac:chgData name="Sara Cirpaci (2439273)" userId="S::2439273@student.uwtsd.ac.uk::1b5083c9-e471-4321-a06f-225d9144376f" providerId="AD" clId="Web-{A119F8F2-D9AB-8304-2C5B-FEEB513DCA18}" dt="2025-06-13T21:52:09.120" v="522" actId="20577"/>
          <ac:spMkLst>
            <pc:docMk/>
            <pc:sldMk cId="4140577281" sldId="263"/>
            <ac:spMk id="2" creationId="{2356113F-B5CD-ABF7-DA50-3227662127D6}"/>
          </ac:spMkLst>
        </pc:spChg>
        <pc:spChg chg="del">
          <ac:chgData name="Sara Cirpaci (2439273)" userId="S::2439273@student.uwtsd.ac.uk::1b5083c9-e471-4321-a06f-225d9144376f" providerId="AD" clId="Web-{A119F8F2-D9AB-8304-2C5B-FEEB513DCA18}" dt="2025-06-13T21:52:09.495" v="523"/>
          <ac:spMkLst>
            <pc:docMk/>
            <pc:sldMk cId="4140577281" sldId="263"/>
            <ac:spMk id="3" creationId="{B038E1B0-4B3B-6E22-7967-35C995777FB0}"/>
          </ac:spMkLst>
        </pc:spChg>
        <pc:spChg chg="add mod">
          <ac:chgData name="Sara Cirpaci (2439273)" userId="S::2439273@student.uwtsd.ac.uk::1b5083c9-e471-4321-a06f-225d9144376f" providerId="AD" clId="Web-{A119F8F2-D9AB-8304-2C5B-FEEB513DCA18}" dt="2025-06-13T21:58:51.180" v="594" actId="20577"/>
          <ac:spMkLst>
            <pc:docMk/>
            <pc:sldMk cId="4140577281" sldId="263"/>
            <ac:spMk id="8" creationId="{9515014F-1CBE-F24F-39F1-E64BB388BE7A}"/>
          </ac:spMkLst>
        </pc:spChg>
        <pc:picChg chg="add mod ord">
          <ac:chgData name="Sara Cirpaci (2439273)" userId="S::2439273@student.uwtsd.ac.uk::1b5083c9-e471-4321-a06f-225d9144376f" providerId="AD" clId="Web-{A119F8F2-D9AB-8304-2C5B-FEEB513DCA18}" dt="2025-06-13T21:52:16.558" v="525" actId="1076"/>
          <ac:picMkLst>
            <pc:docMk/>
            <pc:sldMk cId="4140577281" sldId="263"/>
            <ac:picMk id="4" creationId="{26AB227C-0911-570C-D565-20D0099EA54E}"/>
          </ac:picMkLst>
        </pc:picChg>
        <pc:picChg chg="add mod">
          <ac:chgData name="Sara Cirpaci (2439273)" userId="S::2439273@student.uwtsd.ac.uk::1b5083c9-e471-4321-a06f-225d9144376f" providerId="AD" clId="Web-{A119F8F2-D9AB-8304-2C5B-FEEB513DCA18}" dt="2025-06-13T21:53:36.857" v="535" actId="14100"/>
          <ac:picMkLst>
            <pc:docMk/>
            <pc:sldMk cId="4140577281" sldId="263"/>
            <ac:picMk id="5" creationId="{85E2CCD3-160A-BDFD-A174-E13387EC7E35}"/>
          </ac:picMkLst>
        </pc:picChg>
        <pc:picChg chg="add mod">
          <ac:chgData name="Sara Cirpaci (2439273)" userId="S::2439273@student.uwtsd.ac.uk::1b5083c9-e471-4321-a06f-225d9144376f" providerId="AD" clId="Web-{A119F8F2-D9AB-8304-2C5B-FEEB513DCA18}" dt="2025-06-13T21:53:50.858" v="537" actId="14100"/>
          <ac:picMkLst>
            <pc:docMk/>
            <pc:sldMk cId="4140577281" sldId="263"/>
            <ac:picMk id="7" creationId="{781F2E9F-524C-6218-F302-898489A1C383}"/>
          </ac:picMkLst>
        </pc:picChg>
      </pc:sldChg>
      <pc:sldChg chg="addSp modSp new">
        <pc:chgData name="Sara Cirpaci (2439273)" userId="S::2439273@student.uwtsd.ac.uk::1b5083c9-e471-4321-a06f-225d9144376f" providerId="AD" clId="Web-{A119F8F2-D9AB-8304-2C5B-FEEB513DCA18}" dt="2025-06-13T22:02:02.452" v="617" actId="1076"/>
        <pc:sldMkLst>
          <pc:docMk/>
          <pc:sldMk cId="1407293279" sldId="264"/>
        </pc:sldMkLst>
        <pc:spChg chg="mod">
          <ac:chgData name="Sara Cirpaci (2439273)" userId="S::2439273@student.uwtsd.ac.uk::1b5083c9-e471-4321-a06f-225d9144376f" providerId="AD" clId="Web-{A119F8F2-D9AB-8304-2C5B-FEEB513DCA18}" dt="2025-06-13T21:59:15.306" v="599" actId="20577"/>
          <ac:spMkLst>
            <pc:docMk/>
            <pc:sldMk cId="1407293279" sldId="264"/>
            <ac:spMk id="2" creationId="{78F585C3-B489-05E0-A614-088E2DC9446E}"/>
          </ac:spMkLst>
        </pc:spChg>
        <pc:spChg chg="mod">
          <ac:chgData name="Sara Cirpaci (2439273)" userId="S::2439273@student.uwtsd.ac.uk::1b5083c9-e471-4321-a06f-225d9144376f" providerId="AD" clId="Web-{A119F8F2-D9AB-8304-2C5B-FEEB513DCA18}" dt="2025-06-13T22:00:26.574" v="611" actId="20577"/>
          <ac:spMkLst>
            <pc:docMk/>
            <pc:sldMk cId="1407293279" sldId="264"/>
            <ac:spMk id="3" creationId="{8513516B-8322-E170-40A9-3115DDCCC1FC}"/>
          </ac:spMkLst>
        </pc:spChg>
        <pc:picChg chg="add mod">
          <ac:chgData name="Sara Cirpaci (2439273)" userId="S::2439273@student.uwtsd.ac.uk::1b5083c9-e471-4321-a06f-225d9144376f" providerId="AD" clId="Web-{A119F8F2-D9AB-8304-2C5B-FEEB513DCA18}" dt="2025-06-13T21:59:58.885" v="606" actId="1076"/>
          <ac:picMkLst>
            <pc:docMk/>
            <pc:sldMk cId="1407293279" sldId="264"/>
            <ac:picMk id="4" creationId="{52CFABFF-2215-9961-7710-35AD3DA21B2D}"/>
          </ac:picMkLst>
        </pc:picChg>
        <pc:picChg chg="add mod">
          <ac:chgData name="Sara Cirpaci (2439273)" userId="S::2439273@student.uwtsd.ac.uk::1b5083c9-e471-4321-a06f-225d9144376f" providerId="AD" clId="Web-{A119F8F2-D9AB-8304-2C5B-FEEB513DCA18}" dt="2025-06-13T22:02:02.452" v="617" actId="1076"/>
          <ac:picMkLst>
            <pc:docMk/>
            <pc:sldMk cId="1407293279" sldId="264"/>
            <ac:picMk id="5" creationId="{7F26BC30-3FDF-B3E0-B357-BC1A954D4DCF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D284A420-F50C-4C2C-B88E-E6F4EF504B6E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893A6D2E-5228-4998-9E24-EFCCA024675E}"/>
              </a:ext>
            </a:extLst>
          </p:cNvPr>
          <p:cNvSpPr/>
          <p:nvPr/>
        </p:nvSpPr>
        <p:spPr>
          <a:xfrm>
            <a:off x="0" y="-2"/>
            <a:ext cx="12188952" cy="3567547"/>
          </a:xfrm>
          <a:prstGeom prst="rect">
            <a:avLst/>
          </a:prstGeom>
          <a:ln>
            <a:noFill/>
          </a:ln>
          <a:effectLst>
            <a:outerShdw blurRad="228600" dist="152400" dir="5460000" sx="95000" sy="95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9D878C-9930-44AF-AE18-FCA0DAE10D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1802" y="852055"/>
            <a:ext cx="10380572" cy="2581463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82D608-1F8D-47BB-B595-43B7BEACA9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1802" y="3754582"/>
            <a:ext cx="10380572" cy="2244436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D3C1DA-DAC9-422B-9450-54A7E03B3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1EE12-F28E-4B03-A404-A8FCAE0F6316}" type="datetime1">
              <a:rPr lang="en-US" smtClean="0"/>
              <a:t>6/13/2025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39A2B9-3E23-4C08-A5CE-698861210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12E61E-26F7-4369-8F2F-6D3CDF644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3ADB48DB-8E25-4F2F-8C02-5B793937255F}"/>
              </a:ext>
            </a:extLst>
          </p:cNvPr>
          <p:cNvCxnSpPr>
            <a:cxnSpLocks/>
          </p:cNvCxnSpPr>
          <p:nvPr/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32BA7E3-7313-49C8-A245-A85BDEB13EB3}"/>
              </a:ext>
            </a:extLst>
          </p:cNvPr>
          <p:cNvCxnSpPr>
            <a:cxnSpLocks/>
          </p:cNvCxnSpPr>
          <p:nvPr/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0025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C62CCA-8D32-44C3-809A-54D0245B8A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858982"/>
            <a:ext cx="10380573" cy="143227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689041-349C-49F8-B155-6F58628737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799" y="2750126"/>
            <a:ext cx="10381205" cy="32617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35E088-72B1-425B-B53B-81B134826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2799E-EB8E-4038-8063-81BB57C732D4}" type="datetime1">
              <a:rPr lang="en-US" smtClean="0"/>
              <a:t>6/13/2025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180451-8BF9-48B2-8E6A-9E15C8335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68196E-3A76-4417-BFD8-4400D16E0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0523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CFB183B-99B9-4420-AB2D-07056851052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76DF62B9-1876-4EEB-929D-B46F98265E34}"/>
              </a:ext>
            </a:extLst>
          </p:cNvPr>
          <p:cNvSpPr/>
          <p:nvPr/>
        </p:nvSpPr>
        <p:spPr>
          <a:xfrm>
            <a:off x="0" y="-2"/>
            <a:ext cx="12192000" cy="3862064"/>
          </a:xfrm>
          <a:prstGeom prst="rect">
            <a:avLst/>
          </a:prstGeom>
          <a:ln>
            <a:noFill/>
          </a:ln>
          <a:effectLst>
            <a:outerShdw blurRad="203200" dist="127000" dir="5460000" sx="96000" sy="96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5F0E4DD-839A-4BD2-B5FA-FF319E87D037}"/>
              </a:ext>
            </a:extLst>
          </p:cNvPr>
          <p:cNvCxnSpPr>
            <a:cxnSpLocks/>
          </p:cNvCxnSpPr>
          <p:nvPr/>
        </p:nvCxnSpPr>
        <p:spPr>
          <a:xfrm>
            <a:off x="11668155" y="852056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7692C2FB-E558-4132-AAF5-EFCED0144B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852056"/>
            <a:ext cx="10380572" cy="2576944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A20424-DA4E-467F-AC0A-D44192A54F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1797" y="4202832"/>
            <a:ext cx="10395116" cy="178926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39F9C-ADA9-4225-9D74-193A8894ED7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2481" y="6236208"/>
            <a:ext cx="3037459" cy="365125"/>
          </a:xfrm>
        </p:spPr>
        <p:txBody>
          <a:bodyPr/>
          <a:lstStyle/>
          <a:p>
            <a:fld id="{217A73C3-B243-44D3-809D-EF8FDFBD85D4}" type="datetime1">
              <a:rPr lang="en-US" smtClean="0"/>
              <a:t>6/13/2025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57DEC-B96B-4D69-8B62-5156FDA6D9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2481" y="237744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BF4AC1-9934-43DC-B9AC-322612A746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89782" y="237744"/>
            <a:ext cx="756746" cy="365760"/>
          </a:xfrm>
        </p:spPr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CBDA60A-39CD-41D4-8AE5-0FB7FD78559C}"/>
              </a:ext>
            </a:extLst>
          </p:cNvPr>
          <p:cNvCxnSpPr>
            <a:cxnSpLocks/>
          </p:cNvCxnSpPr>
          <p:nvPr/>
        </p:nvCxnSpPr>
        <p:spPr>
          <a:xfrm>
            <a:off x="11668155" y="852056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6525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1CAF84-4A19-4D9A-9B82-46BCBED4F7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858982"/>
            <a:ext cx="10380573" cy="143227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A373DD-26AC-4E69-A17C-538D9C7C68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1800" y="2833255"/>
            <a:ext cx="5045281" cy="31657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D30C23-A75F-45DF-BCCF-760C533AC7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7092" y="2833255"/>
            <a:ext cx="5045281" cy="31657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2C3974-73EC-4F1B-9E92-0E279ABEE5C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2481" y="6236208"/>
            <a:ext cx="3037459" cy="365125"/>
          </a:xfrm>
        </p:spPr>
        <p:txBody>
          <a:bodyPr/>
          <a:lstStyle/>
          <a:p>
            <a:fld id="{C9B6D3E3-28E2-4380-A113-67698215C5F8}" type="datetime1">
              <a:rPr lang="en-US" smtClean="0"/>
              <a:t>6/13/2025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70B3F2-3F28-42A3-9701-A6F01F1B1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2481" y="237744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E7A2FC-50E7-4972-9F28-E3AC4EF93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89782" y="237744"/>
            <a:ext cx="756746" cy="365760"/>
          </a:xfrm>
        </p:spPr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377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865F85-77E6-4F6D-9FFA-5D76201B1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2" y="872836"/>
            <a:ext cx="10380572" cy="14270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6C0DAE-58D1-45D9-9FC4-B0864E332C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1801" y="2713326"/>
            <a:ext cx="5023424" cy="823912"/>
          </a:xfrm>
        </p:spPr>
        <p:txBody>
          <a:bodyPr anchor="b">
            <a:normAutofit/>
          </a:bodyPr>
          <a:lstStyle>
            <a:lvl1pPr marL="0" indent="0">
              <a:buNone/>
              <a:defRPr sz="2400" b="0" i="1" u="none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1E63D7-9812-4EA1-A0A2-14D974311F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1801" y="3706091"/>
            <a:ext cx="5023424" cy="233449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4C5055B-04A0-47D3-90ED-135025F857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94211" y="2713326"/>
            <a:ext cx="5048163" cy="823912"/>
          </a:xfrm>
        </p:spPr>
        <p:txBody>
          <a:bodyPr anchor="b">
            <a:normAutofit/>
          </a:bodyPr>
          <a:lstStyle>
            <a:lvl1pPr marL="0" indent="0">
              <a:buNone/>
              <a:defRPr sz="2400" b="0" i="1" u="none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8936E6E-8F64-49E6-B57C-86CF92D168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94211" y="3706091"/>
            <a:ext cx="5048163" cy="233449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CFFBEAD-2827-40DA-8338-2D691325F1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2481" y="6236208"/>
            <a:ext cx="3037459" cy="365125"/>
          </a:xfrm>
        </p:spPr>
        <p:txBody>
          <a:bodyPr/>
          <a:lstStyle/>
          <a:p>
            <a:fld id="{A9EFCB61-04AD-47C9-BF79-2BD8B9CEC07A}" type="datetime1">
              <a:rPr lang="en-US" smtClean="0"/>
              <a:t>6/13/2025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34B88D-9C6E-4A88-985C-3ED5057A1F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2481" y="237744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80B6A32-2D15-425F-B6A9-146AFB5C1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89782" y="237744"/>
            <a:ext cx="756746" cy="365760"/>
          </a:xfrm>
        </p:spPr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590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81B7C-9BD5-4CF8-BAEB-A6CB78DA2F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85F1D3-3353-4FC6-8854-51B0BFFD6D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35E0C-D585-492F-8146-7493F4086301}" type="datetime1">
              <a:rPr lang="en-US" smtClean="0"/>
              <a:t>6/13/2025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7226CE6-6BEB-46DB-BD4B-9B8AE89A1A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81BCCC-8B3F-40B3-91D5-52E53B2AA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5759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2C0FBB6-4CCA-4358-9DD5-CDF2173E63C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02559A-671A-4FDE-82C3-1CF8CFCF1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48390-48B5-49AB-B019-A7C8FB8C31F6}" type="datetime1">
              <a:rPr lang="en-US" smtClean="0"/>
              <a:t>6/13/2025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A14275-250D-437E-BAF1-5BB3CDE64A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D93BDE-2A52-4AA7-B222-0F25570EB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E6B771E-DDF7-430C-9462-BA1D3742C84E}"/>
              </a:ext>
            </a:extLst>
          </p:cNvPr>
          <p:cNvCxnSpPr>
            <a:cxnSpLocks/>
          </p:cNvCxnSpPr>
          <p:nvPr/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9044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DF9A0B00-F6ED-4C3A-97DC-C2AF9D62EE8B}"/>
              </a:ext>
            </a:extLst>
          </p:cNvPr>
          <p:cNvSpPr/>
          <p:nvPr/>
        </p:nvSpPr>
        <p:spPr>
          <a:xfrm>
            <a:off x="79067" y="0"/>
            <a:ext cx="4998624" cy="6858000"/>
          </a:xfrm>
          <a:prstGeom prst="rect">
            <a:avLst/>
          </a:prstGeom>
          <a:ln>
            <a:noFill/>
          </a:ln>
          <a:effectLst>
            <a:outerShdw blurRad="228600" dist="114300" dir="21540000" sx="96000" sy="96000" algn="t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3" name="Rectangle 122">
            <a:extLst>
              <a:ext uri="{FF2B5EF4-FFF2-40B4-BE49-F238E27FC236}">
                <a16:creationId xmlns:a16="http://schemas.microsoft.com/office/drawing/2014/main" id="{3B025FD9-B9EF-4F5C-B67D-3485253B7A6A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7F545CD-A200-4C66-BF9A-9B839D0CE648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ln>
            <a:noFill/>
          </a:ln>
          <a:effectLst>
            <a:outerShdw blurRad="228600" dist="152400" dir="21540000" sx="96000" sy="96000" algn="t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110916-EEE9-418C-B24A-EC09A6D228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537" y="872836"/>
            <a:ext cx="4560525" cy="2281050"/>
          </a:xfrm>
        </p:spPr>
        <p:txBody>
          <a:bodyPr anchor="b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C3A0F4-FD98-409E-B41A-5F4352C6A8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21781" y="872837"/>
            <a:ext cx="4520593" cy="5140036"/>
          </a:xfrm>
        </p:spPr>
        <p:txBody>
          <a:bodyPr>
            <a:normAutofit/>
          </a:bodyPr>
          <a:lstStyle>
            <a:lvl1pPr algn="l">
              <a:defRPr sz="2800"/>
            </a:lvl1pPr>
            <a:lvl2pPr algn="l">
              <a:defRPr sz="2400"/>
            </a:lvl2pPr>
            <a:lvl3pPr algn="l">
              <a:defRPr sz="2000"/>
            </a:lvl3pPr>
            <a:lvl4pPr algn="l">
              <a:defRPr sz="1800"/>
            </a:lvl4pPr>
            <a:lvl5pPr algn="l"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FABF6F-6E7C-4B3F-B205-09361DA589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0537" y="3442854"/>
            <a:ext cx="4560525" cy="2576945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25198D-8500-4277-AA5D-3C3D8FDDCF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29184" y="6236208"/>
            <a:ext cx="3037459" cy="365125"/>
          </a:xfrm>
        </p:spPr>
        <p:txBody>
          <a:bodyPr/>
          <a:lstStyle/>
          <a:p>
            <a:fld id="{962E767E-8A14-4E70-91B9-2101CBC4D7BD}" type="datetime1">
              <a:rPr lang="en-US" smtClean="0"/>
              <a:t>6/13/2025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8D219F-027A-4632-9FB0-BD098D56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9184" y="237744"/>
            <a:ext cx="3792532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30C82B-C7DC-434D-8768-DE9D11767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92840" y="237744"/>
            <a:ext cx="756746" cy="365760"/>
          </a:xfrm>
        </p:spPr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  <p:cxnSp>
        <p:nvCxnSpPr>
          <p:cNvPr id="129" name="Straight Connector 128">
            <a:extLst>
              <a:ext uri="{FF2B5EF4-FFF2-40B4-BE49-F238E27FC236}">
                <a16:creationId xmlns:a16="http://schemas.microsoft.com/office/drawing/2014/main" id="{A8CCC603-9605-46C8-9034-8DAE6AC40DD9}"/>
              </a:ext>
            </a:extLst>
          </p:cNvPr>
          <p:cNvCxnSpPr>
            <a:cxnSpLocks/>
          </p:cNvCxnSpPr>
          <p:nvPr/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CBBF1D9-8F8F-45A3-BDB4-952D0FB20A4D}"/>
              </a:ext>
            </a:extLst>
          </p:cNvPr>
          <p:cNvCxnSpPr>
            <a:cxnSpLocks/>
          </p:cNvCxnSpPr>
          <p:nvPr/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4415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CBEB8797-B080-41A6-B14E-8DC7F0F27E4E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0C6C7272-A552-46B3-992F-F5ADD5AA2443}"/>
              </a:ext>
            </a:extLst>
          </p:cNvPr>
          <p:cNvSpPr/>
          <p:nvPr/>
        </p:nvSpPr>
        <p:spPr>
          <a:xfrm>
            <a:off x="-1" y="0"/>
            <a:ext cx="6087677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28600" dist="152400" dir="21540000" sx="96000" sy="96000" algn="t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5F6AD1-1E6C-46AF-8431-6627180FF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8733" y="858981"/>
            <a:ext cx="4556749" cy="2281052"/>
          </a:xfrm>
        </p:spPr>
        <p:txBody>
          <a:bodyPr anchor="b"/>
          <a:lstStyle>
            <a:lvl1pPr>
              <a:defRPr lang="en-US" sz="3600" kern="120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88A91F9-760E-4CF4-8A03-FA1482C35E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559826" y="865909"/>
            <a:ext cx="4582548" cy="512618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49A9D5-BA6E-4C4A-88A0-5BB86958B8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8733" y="3429000"/>
            <a:ext cx="4556749" cy="2590800"/>
          </a:xfrm>
        </p:spPr>
        <p:txBody>
          <a:bodyPr/>
          <a:lstStyle>
            <a:lvl1pPr marL="0" indent="0">
              <a:buNone/>
              <a:def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56899E-70A1-4EFB-87EC-6C4F3BC0360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29184" y="6236208"/>
            <a:ext cx="3037459" cy="365125"/>
          </a:xfrm>
        </p:spPr>
        <p:txBody>
          <a:bodyPr/>
          <a:lstStyle/>
          <a:p>
            <a:fld id="{01AF0C4B-5A4A-45CA-ABEC-10F107160D33}" type="datetime1">
              <a:rPr lang="en-US" smtClean="0"/>
              <a:t>6/13/2025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C34B05-4931-4BC8-BD43-9E6B944B30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9184" y="237744"/>
            <a:ext cx="4114800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4ABE5D-7EA4-4D33-B23E-52E640CBF2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92840" y="237744"/>
            <a:ext cx="756746" cy="365760"/>
          </a:xfrm>
        </p:spPr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DF0DB5EA-94EC-4DB5-B8E5-B454005C1552}"/>
              </a:ext>
            </a:extLst>
          </p:cNvPr>
          <p:cNvCxnSpPr>
            <a:cxnSpLocks/>
          </p:cNvCxnSpPr>
          <p:nvPr/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699FF82-B951-46E6-AEA7-0993C867FB6D}"/>
              </a:ext>
            </a:extLst>
          </p:cNvPr>
          <p:cNvCxnSpPr>
            <a:cxnSpLocks/>
          </p:cNvCxnSpPr>
          <p:nvPr/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7407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4F69F7-12D5-40F0-88F0-33D60AEB0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5BB511-E79D-41D8-AF91-14A5C803FC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705DFA-4DAF-4B30-8032-503081AEA4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B8189-0D9C-48A6-9FA3-862227B094CE}" type="datetime1">
              <a:rPr lang="en-US" smtClean="0"/>
              <a:t>6/13/2025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34FBF5-16C0-46A0-916A-4910C1B61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626EA6-7E48-454C-887A-0EF3356F9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308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BA312BAB-A07B-4FEA-8EB5-A7BD8B24C6D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245A432-7E52-48B5-A8BB-13EED592E35A}"/>
              </a:ext>
            </a:extLst>
          </p:cNvPr>
          <p:cNvSpPr/>
          <p:nvPr/>
        </p:nvSpPr>
        <p:spPr>
          <a:xfrm>
            <a:off x="7813964" y="0"/>
            <a:ext cx="4378036" cy="6858000"/>
          </a:xfrm>
          <a:prstGeom prst="rect">
            <a:avLst/>
          </a:prstGeom>
          <a:ln>
            <a:noFill/>
          </a:ln>
          <a:effectLst>
            <a:outerShdw blurRad="254000" dist="152400" dir="10680000" sx="95000" sy="95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56288B6-16BD-4DEE-9187-C78963ED1D8A}"/>
              </a:ext>
            </a:extLst>
          </p:cNvPr>
          <p:cNvCxnSpPr>
            <a:cxnSpLocks/>
          </p:cNvCxnSpPr>
          <p:nvPr/>
        </p:nvCxnSpPr>
        <p:spPr>
          <a:xfrm rot="16200000" flipH="1">
            <a:off x="10361537" y="120772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F9259F7B-ED77-4251-A424-93712C6F57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139544" y="872836"/>
            <a:ext cx="2521527" cy="5119256"/>
          </a:xfrm>
        </p:spPr>
        <p:txBody>
          <a:bodyPr vert="eaVert"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295692-9BD0-4EB9-B344-9A6945DB0B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56746" y="872836"/>
            <a:ext cx="6634169" cy="51192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128527-7CED-4CF3-A260-649685D2E6D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29184" y="6236208"/>
            <a:ext cx="3037459" cy="365125"/>
          </a:xfrm>
        </p:spPr>
        <p:txBody>
          <a:bodyPr/>
          <a:lstStyle/>
          <a:p>
            <a:fld id="{26ADDCAE-6443-42C3-9C19-F95985500186}" type="datetime1">
              <a:rPr lang="en-US" smtClean="0"/>
              <a:t>6/13/2025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517F65-E517-4B50-B559-FD7D59F3E8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9184" y="237744"/>
            <a:ext cx="35814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D40B7-46EE-49D9-BE89-7E101F80A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92840" y="237744"/>
            <a:ext cx="756746" cy="365760"/>
          </a:xfrm>
        </p:spPr>
        <p:txBody>
          <a:bodyPr/>
          <a:lstStyle/>
          <a:p>
            <a:fld id="{B4A918BC-4D43-4B42-B3C0-E7EBE25E6AF0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05031BF-2EA5-4128-B6AF-2D0F5A101095}"/>
              </a:ext>
            </a:extLst>
          </p:cNvPr>
          <p:cNvCxnSpPr>
            <a:cxnSpLocks/>
          </p:cNvCxnSpPr>
          <p:nvPr/>
        </p:nvCxnSpPr>
        <p:spPr>
          <a:xfrm rot="16200000" flipH="1">
            <a:off x="10361537" y="120772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2430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38E7D36-B1C9-463C-983F-AEA5810A60D0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7B9A221-B33F-47C2-85FF-2C8F363D797B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D0E0EF1-7626-4514-9337-271DD661B1EB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65" name="Rectangle 64">
            <a:extLst>
              <a:ext uri="{FF2B5EF4-FFF2-40B4-BE49-F238E27FC236}">
                <a16:creationId xmlns:a16="http://schemas.microsoft.com/office/drawing/2014/main" id="{5F0B1492-9A00-4F80-8771-0BB2C2C4353C}"/>
              </a:ext>
            </a:extLst>
          </p:cNvPr>
          <p:cNvSpPr/>
          <p:nvPr/>
        </p:nvSpPr>
        <p:spPr>
          <a:xfrm>
            <a:off x="0" y="-2"/>
            <a:ext cx="12188952" cy="2544415"/>
          </a:xfrm>
          <a:prstGeom prst="rect">
            <a:avLst/>
          </a:prstGeom>
          <a:ln>
            <a:noFill/>
          </a:ln>
          <a:effectLst>
            <a:outerShdw blurRad="190500" dist="127000" dir="5460000" sx="94000" sy="94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462805-4F8E-44FE-905C-2C3F1A2B3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858982"/>
            <a:ext cx="10380573" cy="14322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5021C-0380-49AA-ADA1-A8B473FBF5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1799" y="2750126"/>
            <a:ext cx="10381205" cy="32617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7A2409-F298-40BF-BFAC-65A3E71D29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2481" y="624007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6989806E-8E94-473C-AEE7-BE6F15F85533}" type="datetime1">
              <a:rPr lang="en-US" smtClean="0"/>
              <a:t>6/13/2025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4799D8-4DBF-4BB2-8D2B-65592ADC90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2481" y="23619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F99666-11C3-48A1-966C-439EBF9D9A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89782" y="235881"/>
            <a:ext cx="756746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1400" b="1" kern="1200" smtClean="0">
                <a:solidFill>
                  <a:schemeClr val="tx1"/>
                </a:solidFill>
                <a:latin typeface="Bierstadt" panose="020B0504020202020204" pitchFamily="34" charset="0"/>
                <a:ea typeface="+mn-ea"/>
                <a:cs typeface="+mn-cs"/>
              </a:defRPr>
            </a:lvl1pPr>
          </a:lstStyle>
          <a:p>
            <a:fld id="{B4A918BC-4D43-4B42-B3C0-E7EBE25E6AF0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7FAC7B62-8ACC-41ED-80AB-8D1CDF38B9E4}"/>
              </a:ext>
            </a:extLst>
          </p:cNvPr>
          <p:cNvCxnSpPr>
            <a:cxnSpLocks/>
          </p:cNvCxnSpPr>
          <p:nvPr/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45FF525-9A83-4625-99D9-B267BDE077E7}"/>
              </a:ext>
            </a:extLst>
          </p:cNvPr>
          <p:cNvCxnSpPr>
            <a:cxnSpLocks/>
          </p:cNvCxnSpPr>
          <p:nvPr/>
        </p:nvCxnSpPr>
        <p:spPr>
          <a:xfrm>
            <a:off x="11668155" y="5641010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7367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54" r:id="rId6"/>
    <p:sldLayoutId id="2147483750" r:id="rId7"/>
    <p:sldLayoutId id="2147483751" r:id="rId8"/>
    <p:sldLayoutId id="2147483752" r:id="rId9"/>
    <p:sldLayoutId id="2147483753" r:id="rId10"/>
    <p:sldLayoutId id="2147483755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None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ngall.com/hourglass-png/download/46418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tclockwise.com/blog/google-calendar-time-management" TargetMode="External"/><Relationship Id="rId7" Type="http://schemas.openxmlformats.org/officeDocument/2006/relationships/image" Target="../media/image10.png"/><Relationship Id="rId2" Type="http://schemas.openxmlformats.org/officeDocument/2006/relationships/hyperlink" Target="https://adiutor.co/blog/time-management-impact-on-academic-performance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hyperlink" Target="https://www.verywellmind.com/pomodoro-technique-history-steps-benefits-and-drawbacks-6892111" TargetMode="External"/><Relationship Id="rId4" Type="http://schemas.openxmlformats.org/officeDocument/2006/relationships/hyperlink" Target="https://medium.com/@dgaurav/why-time-management-is-a-challenge-for-students-understanding-the-causes-consequences-solutions-b7e248ab59f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2" name="Slide Background">
            <a:extLst>
              <a:ext uri="{FF2B5EF4-FFF2-40B4-BE49-F238E27FC236}">
                <a16:creationId xmlns:a16="http://schemas.microsoft.com/office/drawing/2014/main" id="{562D006A-2C60-4A71-839A-E2FBC83751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53" name="Rectangle 52">
            <a:extLst>
              <a:ext uri="{FF2B5EF4-FFF2-40B4-BE49-F238E27FC236}">
                <a16:creationId xmlns:a16="http://schemas.microsoft.com/office/drawing/2014/main" id="{3BF094EA-C61C-48DB-BBB4-456C87618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1360" y="0"/>
            <a:ext cx="6241773" cy="6858000"/>
          </a:xfrm>
          <a:prstGeom prst="rect">
            <a:avLst/>
          </a:prstGeom>
          <a:ln>
            <a:noFill/>
          </a:ln>
          <a:effectLst>
            <a:outerShdw blurRad="381000" dist="254000" dir="1980000" sx="92000" sy="92000" algn="t" rotWithShape="0">
              <a:srgbClr val="000000">
                <a:alpha val="2666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2243404"/>
            <a:ext cx="4114799" cy="38021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Time Managment</a:t>
            </a:r>
          </a:p>
        </p:txBody>
      </p:sp>
      <p:sp useBgFill="1">
        <p:nvSpPr>
          <p:cNvPr id="54" name="Rectangle 53">
            <a:extLst>
              <a:ext uri="{FF2B5EF4-FFF2-40B4-BE49-F238E27FC236}">
                <a16:creationId xmlns:a16="http://schemas.microsoft.com/office/drawing/2014/main" id="{B1B82496-8DCE-49B5-ABDF-FE80082FBE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230413" cy="1874237"/>
          </a:xfrm>
          <a:prstGeom prst="rect">
            <a:avLst/>
          </a:prstGeom>
          <a:ln>
            <a:noFill/>
          </a:ln>
          <a:effectLst>
            <a:outerShdw blurRad="228600" dist="152400" dir="8220000" sx="90000" sy="90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E51EB37-9089-AA55-3631-73B1F579F78E}"/>
              </a:ext>
            </a:extLst>
          </p:cNvPr>
          <p:cNvSpPr txBox="1"/>
          <p:nvPr/>
        </p:nvSpPr>
        <p:spPr>
          <a:xfrm>
            <a:off x="1097280" y="653144"/>
            <a:ext cx="4114799" cy="931807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110000"/>
              </a:lnSpc>
              <a:spcBef>
                <a:spcPts val="1000"/>
              </a:spcBef>
            </a:pPr>
            <a:r>
              <a:rPr lang="en-US" sz="2400"/>
              <a:t>Sara Cirpaci</a:t>
            </a: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584C4F71-B2F9-47A9-A4D9-7548A4749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222" y="985882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Fotos gratis : naturaleza, rama, pétalo, comida, primavera, Produce ...">
            <a:extLst>
              <a:ext uri="{FF2B5EF4-FFF2-40B4-BE49-F238E27FC236}">
                <a16:creationId xmlns:a16="http://schemas.microsoft.com/office/drawing/2014/main" id="{30EEEF9D-8985-7595-50B6-959749395C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6992" y="235881"/>
            <a:ext cx="4689179" cy="3130027"/>
          </a:xfrm>
          <a:prstGeom prst="rect">
            <a:avLst/>
          </a:prstGeom>
        </p:spPr>
      </p:pic>
      <p:pic>
        <p:nvPicPr>
          <p:cNvPr id="5" name="Picture 4" descr="University of Wales Hub: description, news and contact info">
            <a:extLst>
              <a:ext uri="{FF2B5EF4-FFF2-40B4-BE49-F238E27FC236}">
                <a16:creationId xmlns:a16="http://schemas.microsoft.com/office/drawing/2014/main" id="{F5894F83-7DBB-ADC9-1878-D8A01AE9B9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5749" y="3686053"/>
            <a:ext cx="5431666" cy="2715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CBDA2A-06D5-0C11-355D-4ED1EBDFB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Content</a:t>
            </a:r>
          </a:p>
        </p:txBody>
      </p:sp>
      <p:pic>
        <p:nvPicPr>
          <p:cNvPr id="4" name="Content Placeholder 3" descr="A sand clock on a black background&#10;&#10;AI-generated content may be incorrect.">
            <a:extLst>
              <a:ext uri="{FF2B5EF4-FFF2-40B4-BE49-F238E27FC236}">
                <a16:creationId xmlns:a16="http://schemas.microsoft.com/office/drawing/2014/main" id="{F789DF41-20D0-BE53-CBA4-65B1C51A56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740967" y="495238"/>
            <a:ext cx="2621285" cy="2151109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5515D0D-4669-29B3-5AE2-C169E1774304}"/>
              </a:ext>
            </a:extLst>
          </p:cNvPr>
          <p:cNvSpPr txBox="1"/>
          <p:nvPr/>
        </p:nvSpPr>
        <p:spPr>
          <a:xfrm>
            <a:off x="6515620" y="2432456"/>
            <a:ext cx="2620963" cy="287322"/>
          </a:xfrm>
          <a:prstGeom prst="rect">
            <a:avLst/>
          </a:prstGeom>
        </p:spPr>
        <p:txBody>
          <a:bodyPr>
            <a:normAutofit fontScale="400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00FFBB2-042F-F43C-F5AA-D0CF4E6E3C05}"/>
              </a:ext>
            </a:extLst>
          </p:cNvPr>
          <p:cNvSpPr txBox="1"/>
          <p:nvPr/>
        </p:nvSpPr>
        <p:spPr>
          <a:xfrm>
            <a:off x="936885" y="3072983"/>
            <a:ext cx="7877331" cy="403187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3200" dirty="0">
                <a:latin typeface="Arial"/>
                <a:cs typeface="Arial"/>
              </a:rPr>
              <a:t>Time Management and why it is essential</a:t>
            </a:r>
          </a:p>
          <a:p>
            <a:pPr marL="285750" indent="-285750">
              <a:buFont typeface="Arial"/>
              <a:buChar char="•"/>
            </a:pPr>
            <a:r>
              <a:rPr lang="en-GB" sz="3200" dirty="0">
                <a:latin typeface="Arial"/>
                <a:cs typeface="Arial"/>
              </a:rPr>
              <a:t>Time Mangement strategies in the digital world</a:t>
            </a:r>
          </a:p>
          <a:p>
            <a:pPr marL="285750" indent="-285750">
              <a:buFont typeface="Arial"/>
              <a:buChar char="•"/>
            </a:pPr>
            <a:r>
              <a:rPr lang="en-GB" sz="3200" dirty="0">
                <a:latin typeface="Arial"/>
                <a:cs typeface="Arial"/>
              </a:rPr>
              <a:t>Challenges in Time Management</a:t>
            </a:r>
          </a:p>
          <a:p>
            <a:pPr marL="285750" indent="-285750">
              <a:buFont typeface="Arial"/>
              <a:buChar char="•"/>
            </a:pPr>
            <a:r>
              <a:rPr lang="en-GB" sz="3200" dirty="0">
                <a:latin typeface="Arial"/>
                <a:cs typeface="Arial"/>
              </a:rPr>
              <a:t>Evidence-based solutions</a:t>
            </a:r>
          </a:p>
          <a:p>
            <a:pPr marL="285750" indent="-285750">
              <a:buFont typeface="Arial"/>
              <a:buChar char="•"/>
            </a:pPr>
            <a:r>
              <a:rPr lang="en-GB" sz="3200" dirty="0">
                <a:latin typeface="Arial"/>
                <a:cs typeface="Arial"/>
              </a:rPr>
              <a:t>Conclusion</a:t>
            </a:r>
          </a:p>
          <a:p>
            <a:pPr marL="285750" indent="-285750">
              <a:buFont typeface="Arial"/>
              <a:buChar char="•"/>
            </a:pPr>
            <a:endParaRPr lang="en-GB" sz="3200"/>
          </a:p>
        </p:txBody>
      </p:sp>
      <p:pic>
        <p:nvPicPr>
          <p:cNvPr id="8" name="Picture 7" descr="Fotos gratis : naturaleza, rama, pétalo, comida, primavera, Produce ...">
            <a:extLst>
              <a:ext uri="{FF2B5EF4-FFF2-40B4-BE49-F238E27FC236}">
                <a16:creationId xmlns:a16="http://schemas.microsoft.com/office/drawing/2014/main" id="{6E94C8B8-6D20-6CC6-CE6A-78D3376F58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9977" y="4734393"/>
            <a:ext cx="3764646" cy="2123608"/>
          </a:xfrm>
          <a:prstGeom prst="rect">
            <a:avLst/>
          </a:prstGeom>
        </p:spPr>
      </p:pic>
      <p:pic>
        <p:nvPicPr>
          <p:cNvPr id="9" name="Picture 8" descr="University of Wales Trinity Saint David launches ‘One Planet ...">
            <a:extLst>
              <a:ext uri="{FF2B5EF4-FFF2-40B4-BE49-F238E27FC236}">
                <a16:creationId xmlns:a16="http://schemas.microsoft.com/office/drawing/2014/main" id="{19EC0285-FA1A-463A-2D9A-01041B17E6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26320" y="337279"/>
            <a:ext cx="3078303" cy="1954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3807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DDABCE-89A1-8388-5997-72521D34D3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GB" sz="3200" dirty="0">
                <a:latin typeface="Arial"/>
                <a:cs typeface="Arial"/>
              </a:rPr>
              <a:t>Time Management and why it is essential</a:t>
            </a:r>
            <a:endParaRPr lang="en-US" sz="3200" dirty="0">
              <a:latin typeface="Arial"/>
              <a:cs typeface="Arial"/>
            </a:endParaRPr>
          </a:p>
          <a:p>
            <a:endParaRPr lang="en-GB"/>
          </a:p>
        </p:txBody>
      </p:sp>
      <p:pic>
        <p:nvPicPr>
          <p:cNvPr id="6" name="Content Placeholder 5" descr="Zarządzanie Czasem Zegar Czas · Darmowa grafika wektorowa na Pixabay">
            <a:extLst>
              <a:ext uri="{FF2B5EF4-FFF2-40B4-BE49-F238E27FC236}">
                <a16:creationId xmlns:a16="http://schemas.microsoft.com/office/drawing/2014/main" id="{2C9A57D9-8DBE-C4C1-90F3-C705D574A5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675431" y="2662500"/>
            <a:ext cx="2221165" cy="2070274"/>
          </a:xfrm>
        </p:spPr>
      </p:pic>
      <p:pic>
        <p:nvPicPr>
          <p:cNvPr id="5" name="Picture 4" descr="University of Wales Trinity Saint David launches ‘One Planet ...">
            <a:extLst>
              <a:ext uri="{FF2B5EF4-FFF2-40B4-BE49-F238E27FC236}">
                <a16:creationId xmlns:a16="http://schemas.microsoft.com/office/drawing/2014/main" id="{3A20694D-E564-5D2D-0072-C17A7BAB66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6854" y="110942"/>
            <a:ext cx="3017947" cy="174372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BE7E619-7E55-DBA7-24DA-8EF6AA648319}"/>
              </a:ext>
            </a:extLst>
          </p:cNvPr>
          <p:cNvSpPr txBox="1"/>
          <p:nvPr/>
        </p:nvSpPr>
        <p:spPr>
          <a:xfrm>
            <a:off x="562707" y="2948811"/>
            <a:ext cx="6774773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latin typeface="Arial"/>
                <a:cs typeface="Arial"/>
              </a:rPr>
              <a:t>Time management means to plan and organise your time in a way for you to </a:t>
            </a:r>
            <a:r>
              <a:rPr lang="en-GB" sz="2400" err="1">
                <a:latin typeface="Arial"/>
                <a:cs typeface="Arial"/>
              </a:rPr>
              <a:t>prioritze</a:t>
            </a:r>
            <a:r>
              <a:rPr lang="en-GB" sz="2400" dirty="0">
                <a:latin typeface="Arial"/>
                <a:cs typeface="Arial"/>
              </a:rPr>
              <a:t> the important things while having time for </a:t>
            </a:r>
            <a:r>
              <a:rPr lang="en-GB" sz="2400" err="1">
                <a:latin typeface="Arial"/>
                <a:cs typeface="Arial"/>
              </a:rPr>
              <a:t>activites</a:t>
            </a:r>
            <a:r>
              <a:rPr lang="en-GB" sz="2400" dirty="0">
                <a:latin typeface="Arial"/>
                <a:cs typeface="Arial"/>
              </a:rPr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DBF2F61-A992-EC60-F3F5-4BC6502B2542}"/>
              </a:ext>
            </a:extLst>
          </p:cNvPr>
          <p:cNvSpPr txBox="1"/>
          <p:nvPr/>
        </p:nvSpPr>
        <p:spPr>
          <a:xfrm>
            <a:off x="761335" y="4082042"/>
            <a:ext cx="4537410" cy="36009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latin typeface="Arial"/>
                <a:cs typeface="Arial"/>
              </a:rPr>
              <a:t>essential :</a:t>
            </a:r>
          </a:p>
          <a:p>
            <a:pPr marL="285750" indent="-285750">
              <a:buFont typeface="Arial"/>
              <a:buChar char="•"/>
            </a:pPr>
            <a:r>
              <a:rPr lang="en-GB" sz="2400" dirty="0">
                <a:latin typeface="Arial"/>
                <a:cs typeface="Arial"/>
              </a:rPr>
              <a:t>Reduce stress</a:t>
            </a:r>
          </a:p>
          <a:p>
            <a:pPr marL="285750" indent="-285750">
              <a:buFont typeface="Arial"/>
              <a:buChar char="•"/>
            </a:pPr>
            <a:r>
              <a:rPr lang="en-GB" sz="2400" dirty="0">
                <a:latin typeface="Arial"/>
                <a:cs typeface="Arial"/>
              </a:rPr>
              <a:t>Better academic success</a:t>
            </a:r>
          </a:p>
          <a:p>
            <a:pPr marL="285750" indent="-285750">
              <a:buFont typeface="Arial"/>
              <a:buChar char="•"/>
            </a:pPr>
            <a:r>
              <a:rPr lang="en-GB" sz="2400" dirty="0">
                <a:latin typeface="Arial"/>
                <a:cs typeface="Arial"/>
              </a:rPr>
              <a:t>Productive</a:t>
            </a:r>
          </a:p>
          <a:p>
            <a:pPr marL="285750" indent="-285750">
              <a:buFont typeface="Arial"/>
              <a:buChar char="•"/>
            </a:pPr>
            <a:r>
              <a:rPr lang="en-GB" sz="2400" dirty="0">
                <a:latin typeface="Arial"/>
                <a:cs typeface="Arial"/>
              </a:rPr>
              <a:t>On time with deadlines</a:t>
            </a:r>
          </a:p>
          <a:p>
            <a:pPr marL="285750" indent="-285750">
              <a:buFont typeface="Arial"/>
              <a:buChar char="•"/>
            </a:pPr>
            <a:r>
              <a:rPr lang="en-GB" sz="2400" dirty="0">
                <a:latin typeface="Arial"/>
                <a:cs typeface="Arial"/>
              </a:rPr>
              <a:t>In control</a:t>
            </a:r>
          </a:p>
          <a:p>
            <a:pPr marL="285750" indent="-285750">
              <a:buFont typeface="Arial"/>
              <a:buChar char="•"/>
            </a:pPr>
            <a:endParaRPr lang="en-GB" sz="2400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endParaRPr lang="en-GB" sz="2400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endParaRPr lang="en-GB" dirty="0"/>
          </a:p>
        </p:txBody>
      </p:sp>
      <p:pic>
        <p:nvPicPr>
          <p:cNvPr id="10" name="Picture 9" descr="Fotos gratis : naturaleza, rama, pétalo, comida, primavera, Produce ...">
            <a:extLst>
              <a:ext uri="{FF2B5EF4-FFF2-40B4-BE49-F238E27FC236}">
                <a16:creationId xmlns:a16="http://schemas.microsoft.com/office/drawing/2014/main" id="{84391993-B13B-18F7-EAEE-A359604561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87577" y="4851623"/>
            <a:ext cx="4104615" cy="1924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205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Slide Background">
            <a:extLst>
              <a:ext uri="{FF2B5EF4-FFF2-40B4-BE49-F238E27FC236}">
                <a16:creationId xmlns:a16="http://schemas.microsoft.com/office/drawing/2014/main" id="{D558F092-B2A5-4913-977C-B26BDCC0D5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1999" cy="3371414"/>
          </a:xfrm>
          <a:prstGeom prst="rect">
            <a:avLst/>
          </a:prstGeom>
          <a:ln>
            <a:noFill/>
          </a:ln>
          <a:effectLst>
            <a:outerShdw blurRad="317500" dist="190500" dir="5460000" sx="92000" sy="92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98F840-EE6C-2B01-BB3B-3B3FEE8E22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956281"/>
            <a:ext cx="4770319" cy="2010284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en-GB" dirty="0">
                <a:latin typeface="Arial"/>
                <a:cs typeface="Arial"/>
              </a:rPr>
              <a:t>Time Mangement strategies in the digital world</a:t>
            </a:r>
            <a:endParaRPr lang="en-US">
              <a:latin typeface="Arial"/>
              <a:cs typeface="Arial"/>
            </a:endParaRPr>
          </a:p>
          <a:p>
            <a:pPr>
              <a:lnSpc>
                <a:spcPct val="90000"/>
              </a:lnSpc>
            </a:pPr>
            <a:endParaRPr lang="en-GB" dirty="0">
              <a:latin typeface="Arial"/>
              <a:cs typeface="Arial"/>
            </a:endParaRPr>
          </a:p>
        </p:txBody>
      </p:sp>
      <p:pic>
        <p:nvPicPr>
          <p:cNvPr id="5" name="Picture 4" descr="Calendar Google Google Calendar for Android - Free download and ...">
            <a:extLst>
              <a:ext uri="{FF2B5EF4-FFF2-40B4-BE49-F238E27FC236}">
                <a16:creationId xmlns:a16="http://schemas.microsoft.com/office/drawing/2014/main" id="{8901DEF4-EA28-BFCA-1446-2399445C5F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2590" y="311596"/>
            <a:ext cx="4418128" cy="2485197"/>
          </a:xfrm>
          <a:prstGeom prst="rect">
            <a:avLst/>
          </a:prstGeom>
        </p:spPr>
      </p:pic>
      <p:pic>
        <p:nvPicPr>
          <p:cNvPr id="4" name="Content Placeholder 3" descr="University of Wales Hub: description, news and contact info">
            <a:extLst>
              <a:ext uri="{FF2B5EF4-FFF2-40B4-BE49-F238E27FC236}">
                <a16:creationId xmlns:a16="http://schemas.microsoft.com/office/drawing/2014/main" id="{FF365E1A-55B2-C941-F8A7-476446C740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7436" y="169337"/>
            <a:ext cx="3562344" cy="2209064"/>
          </a:xfrm>
          <a:prstGeom prst="rect">
            <a:avLst/>
          </a:prstGeom>
        </p:spPr>
      </p:pic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4C0E7494-7780-4936-B767-2F5FCAB557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668155" y="5618908"/>
            <a:ext cx="0" cy="5990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A83FC89C-3FBB-26B1-0B83-AD6E367FC0FF}"/>
              </a:ext>
            </a:extLst>
          </p:cNvPr>
          <p:cNvSpPr txBox="1"/>
          <p:nvPr/>
        </p:nvSpPr>
        <p:spPr>
          <a:xfrm>
            <a:off x="932155" y="3920970"/>
            <a:ext cx="2743199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400" dirty="0">
                <a:latin typeface="Arial"/>
                <a:cs typeface="Arial"/>
              </a:rPr>
              <a:t>Google calendar</a:t>
            </a:r>
            <a:endParaRPr lang="en-US" sz="240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2400" dirty="0">
                <a:latin typeface="Arial"/>
                <a:cs typeface="Arial"/>
              </a:rPr>
              <a:t>Plan your weekly schedule</a:t>
            </a:r>
          </a:p>
          <a:p>
            <a:pPr marL="285750" indent="-285750">
              <a:buFont typeface="Arial"/>
              <a:buChar char="•"/>
            </a:pPr>
            <a:r>
              <a:rPr lang="en-GB" sz="2400" dirty="0">
                <a:latin typeface="Arial"/>
                <a:cs typeface="Arial"/>
              </a:rPr>
              <a:t>Set reminders</a:t>
            </a:r>
          </a:p>
          <a:p>
            <a:pPr marL="285750" indent="-285750">
              <a:buFont typeface="Arial"/>
              <a:buChar char="•"/>
            </a:pPr>
            <a:r>
              <a:rPr lang="en-GB" sz="2400" dirty="0">
                <a:latin typeface="Arial"/>
                <a:cs typeface="Arial"/>
              </a:rPr>
              <a:t>Everything is more balanced</a:t>
            </a:r>
          </a:p>
          <a:p>
            <a:pPr marL="285750" indent="-285750">
              <a:buFont typeface="Arial"/>
              <a:buChar char="•"/>
            </a:pPr>
            <a:r>
              <a:rPr lang="en-GB" sz="2400" dirty="0">
                <a:latin typeface="Arial"/>
                <a:cs typeface="Arial"/>
              </a:rPr>
              <a:t>Makes a big difference</a:t>
            </a:r>
          </a:p>
          <a:p>
            <a:pPr marL="285750" indent="-285750">
              <a:buFont typeface="Arial"/>
              <a:buChar char="•"/>
            </a:pPr>
            <a:endParaRPr lang="en-GB" sz="2400" dirty="0">
              <a:latin typeface="Arial"/>
              <a:cs typeface="Arial"/>
            </a:endParaRPr>
          </a:p>
        </p:txBody>
      </p:sp>
      <p:pic>
        <p:nvPicPr>
          <p:cNvPr id="8" name="Picture 7" descr="Fotos gratis : naturaleza, rama, pétalo, comida, primavera, Produce ...">
            <a:extLst>
              <a:ext uri="{FF2B5EF4-FFF2-40B4-BE49-F238E27FC236}">
                <a16:creationId xmlns:a16="http://schemas.microsoft.com/office/drawing/2014/main" id="{79C1B4C9-71C0-A5AE-7386-A422B785B2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0987" y="3432336"/>
            <a:ext cx="4460062" cy="2523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3148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E483C7-E7DF-5365-BC03-19FA5EF816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GB" sz="3200" dirty="0">
                <a:latin typeface="Arial"/>
                <a:cs typeface="Arial"/>
              </a:rPr>
              <a:t>Challenges in Time Management</a:t>
            </a:r>
            <a:endParaRPr lang="en-US" sz="3200" dirty="0">
              <a:latin typeface="Arial"/>
              <a:cs typeface="Arial"/>
            </a:endParaRPr>
          </a:p>
          <a:p>
            <a:endParaRPr lang="en-GB" dirty="0"/>
          </a:p>
        </p:txBody>
      </p:sp>
      <p:pic>
        <p:nvPicPr>
          <p:cNvPr id="4" name="Content Placeholder 3" descr="University of Wales Hub: description, news and contact info">
            <a:extLst>
              <a:ext uri="{FF2B5EF4-FFF2-40B4-BE49-F238E27FC236}">
                <a16:creationId xmlns:a16="http://schemas.microsoft.com/office/drawing/2014/main" id="{26F65444-B623-3AC3-F63B-B666F04604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04386" y="64055"/>
            <a:ext cx="3284277" cy="1649537"/>
          </a:xfrm>
        </p:spPr>
      </p:pic>
      <p:pic>
        <p:nvPicPr>
          <p:cNvPr id="5" name="Picture 4" descr="Understanding Procrastination: What are its Causes? – Jobicy">
            <a:extLst>
              <a:ext uri="{FF2B5EF4-FFF2-40B4-BE49-F238E27FC236}">
                <a16:creationId xmlns:a16="http://schemas.microsoft.com/office/drawing/2014/main" id="{A2EC9724-C30F-12AC-115A-BE5A179431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1681" y="2608558"/>
            <a:ext cx="3532630" cy="163530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62FCA09-1BC5-F60E-98D5-BB5E370D3DC4}"/>
              </a:ext>
            </a:extLst>
          </p:cNvPr>
          <p:cNvSpPr txBox="1"/>
          <p:nvPr/>
        </p:nvSpPr>
        <p:spPr>
          <a:xfrm>
            <a:off x="879230" y="2989384"/>
            <a:ext cx="5234353" cy="261610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 algn="l">
              <a:buFont typeface="Arial"/>
              <a:buChar char="•"/>
            </a:pPr>
            <a:r>
              <a:rPr lang="en-GB" sz="2800" dirty="0">
                <a:latin typeface="Arial"/>
                <a:cs typeface="Arial"/>
              </a:rPr>
              <a:t>Procrastination</a:t>
            </a:r>
          </a:p>
          <a:p>
            <a:pPr marL="285750" indent="-285750">
              <a:buFont typeface="Arial"/>
              <a:buChar char="•"/>
            </a:pPr>
            <a:r>
              <a:rPr lang="en-GB" sz="2800" dirty="0">
                <a:latin typeface="Arial"/>
                <a:cs typeface="Arial"/>
              </a:rPr>
              <a:t>No idea where to start</a:t>
            </a:r>
          </a:p>
          <a:p>
            <a:pPr marL="285750" indent="-285750">
              <a:buFont typeface="Arial"/>
              <a:buChar char="•"/>
            </a:pPr>
            <a:r>
              <a:rPr lang="en-GB" sz="2800" dirty="0">
                <a:latin typeface="Arial"/>
                <a:cs typeface="Arial"/>
              </a:rPr>
              <a:t>Having </a:t>
            </a:r>
            <a:r>
              <a:rPr lang="en-GB" sz="2800" err="1">
                <a:latin typeface="Arial"/>
                <a:cs typeface="Arial"/>
              </a:rPr>
              <a:t>distrations</a:t>
            </a:r>
            <a:endParaRPr lang="en-GB" sz="280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2800" dirty="0">
                <a:latin typeface="Arial"/>
                <a:cs typeface="Arial"/>
              </a:rPr>
              <a:t>Burnout</a:t>
            </a:r>
          </a:p>
          <a:p>
            <a:pPr marL="285750" indent="-285750">
              <a:buFont typeface="Arial"/>
              <a:buChar char="•"/>
            </a:pPr>
            <a:endParaRPr lang="en-GB" sz="2800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endParaRPr lang="en-GB" sz="2400" dirty="0">
              <a:latin typeface="Arial"/>
              <a:cs typeface="Arial"/>
            </a:endParaRPr>
          </a:p>
        </p:txBody>
      </p:sp>
      <p:pic>
        <p:nvPicPr>
          <p:cNvPr id="8" name="Picture 7" descr="Fotos gratis : naturaleza, rama, pétalo, comida, primavera, Produce ...">
            <a:extLst>
              <a:ext uri="{FF2B5EF4-FFF2-40B4-BE49-F238E27FC236}">
                <a16:creationId xmlns:a16="http://schemas.microsoft.com/office/drawing/2014/main" id="{642C8421-3133-EA9A-170A-5E6B5225D2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92731" y="4394424"/>
            <a:ext cx="3764646" cy="2123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9805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D50ACF-6AC9-6169-6466-B7A9EC3285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GB" sz="3200" dirty="0">
                <a:latin typeface="Arial"/>
                <a:cs typeface="Arial"/>
              </a:rPr>
              <a:t>Evidence-based solutions</a:t>
            </a:r>
            <a:endParaRPr lang="en-US" sz="3200" dirty="0">
              <a:latin typeface="Arial"/>
              <a:cs typeface="Arial"/>
            </a:endParaRPr>
          </a:p>
          <a:p>
            <a:endParaRPr lang="en-GB" dirty="0"/>
          </a:p>
        </p:txBody>
      </p:sp>
      <p:pic>
        <p:nvPicPr>
          <p:cNvPr id="4" name="Content Placeholder 3" descr="University of Wales Hub: description, news and contact info">
            <a:extLst>
              <a:ext uri="{FF2B5EF4-FFF2-40B4-BE49-F238E27FC236}">
                <a16:creationId xmlns:a16="http://schemas.microsoft.com/office/drawing/2014/main" id="{D57FF845-BE28-539A-4D48-68807953FB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830405" y="-2528"/>
            <a:ext cx="3247287" cy="2004644"/>
          </a:xfrm>
        </p:spPr>
      </p:pic>
      <p:pic>
        <p:nvPicPr>
          <p:cNvPr id="5" name="Picture 4" descr="Pomodoro Timer First Brainstorm">
            <a:extLst>
              <a:ext uri="{FF2B5EF4-FFF2-40B4-BE49-F238E27FC236}">
                <a16:creationId xmlns:a16="http://schemas.microsoft.com/office/drawing/2014/main" id="{0B32EB07-AB9C-9CE2-4194-7DBE7462CE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7728" y="2636298"/>
            <a:ext cx="4123736" cy="1595876"/>
          </a:xfrm>
          <a:prstGeom prst="rect">
            <a:avLst/>
          </a:prstGeom>
        </p:spPr>
      </p:pic>
      <p:pic>
        <p:nvPicPr>
          <p:cNvPr id="8" name="Picture 7" descr="Fotos gratis : naturaleza, rama, pétalo, comida, primavera, Produce ...">
            <a:extLst>
              <a:ext uri="{FF2B5EF4-FFF2-40B4-BE49-F238E27FC236}">
                <a16:creationId xmlns:a16="http://schemas.microsoft.com/office/drawing/2014/main" id="{8B64AB15-F67B-D1B9-D141-8F34E80C44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92731" y="4394424"/>
            <a:ext cx="3764646" cy="212360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4944778-F834-BD61-4821-2F49BBCDED99}"/>
              </a:ext>
            </a:extLst>
          </p:cNvPr>
          <p:cNvSpPr txBox="1"/>
          <p:nvPr/>
        </p:nvSpPr>
        <p:spPr>
          <a:xfrm>
            <a:off x="679938" y="3071446"/>
            <a:ext cx="2743200" cy="26776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400" dirty="0">
                <a:latin typeface="Arial"/>
                <a:cs typeface="Arial"/>
              </a:rPr>
              <a:t>Helps you get started</a:t>
            </a:r>
            <a:endParaRPr lang="en-US" sz="240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2400" dirty="0">
                <a:latin typeface="Arial"/>
                <a:cs typeface="Arial"/>
              </a:rPr>
              <a:t>Not wasting time</a:t>
            </a:r>
          </a:p>
          <a:p>
            <a:pPr marL="285750" indent="-285750">
              <a:buFont typeface="Arial"/>
              <a:buChar char="•"/>
            </a:pPr>
            <a:r>
              <a:rPr lang="en-GB" sz="2400" dirty="0">
                <a:latin typeface="Arial"/>
                <a:cs typeface="Arial"/>
              </a:rPr>
              <a:t>More encouraged </a:t>
            </a:r>
          </a:p>
          <a:p>
            <a:pPr marL="285750" indent="-285750">
              <a:buFont typeface="Arial"/>
              <a:buChar char="•"/>
            </a:pPr>
            <a:r>
              <a:rPr lang="en-GB" sz="2400" dirty="0">
                <a:latin typeface="Arial"/>
                <a:cs typeface="Arial"/>
              </a:rPr>
              <a:t>More likely to achieve goals</a:t>
            </a:r>
          </a:p>
        </p:txBody>
      </p:sp>
    </p:spTree>
    <p:extLst>
      <p:ext uri="{BB962C8B-B14F-4D97-AF65-F5344CB8AC3E}">
        <p14:creationId xmlns:p14="http://schemas.microsoft.com/office/powerpoint/2010/main" val="32573876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56113F-B5CD-ABF7-DA50-3227662127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pic>
        <p:nvPicPr>
          <p:cNvPr id="4" name="Content Placeholder 3" descr="University of Wales Hub: description, news and contact info">
            <a:extLst>
              <a:ext uri="{FF2B5EF4-FFF2-40B4-BE49-F238E27FC236}">
                <a16:creationId xmlns:a16="http://schemas.microsoft.com/office/drawing/2014/main" id="{26AB227C-0911-570C-D565-20D0099EA5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12541" y="-2528"/>
            <a:ext cx="3876122" cy="1938061"/>
          </a:xfrm>
        </p:spPr>
      </p:pic>
      <p:pic>
        <p:nvPicPr>
          <p:cNvPr id="5" name="Picture 4" descr="How to Write a Conclusion that Ties Your Assignment Together ...">
            <a:extLst>
              <a:ext uri="{FF2B5EF4-FFF2-40B4-BE49-F238E27FC236}">
                <a16:creationId xmlns:a16="http://schemas.microsoft.com/office/drawing/2014/main" id="{85E2CCD3-160A-BDFD-A174-E13387EC7E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0217" y="858367"/>
            <a:ext cx="2736186" cy="1678974"/>
          </a:xfrm>
          <a:prstGeom prst="rect">
            <a:avLst/>
          </a:prstGeom>
        </p:spPr>
      </p:pic>
      <p:pic>
        <p:nvPicPr>
          <p:cNvPr id="7" name="Picture 6" descr="Fotos gratis : naturaleza, rama, pétalo, comida, primavera, Produce ...">
            <a:extLst>
              <a:ext uri="{FF2B5EF4-FFF2-40B4-BE49-F238E27FC236}">
                <a16:creationId xmlns:a16="http://schemas.microsoft.com/office/drawing/2014/main" id="{781F2E9F-524C-6218-F302-898489A1C3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00129" y="3469667"/>
            <a:ext cx="3757248" cy="304836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515014F-1CBE-F24F-39F1-E64BB388BE7A}"/>
              </a:ext>
            </a:extLst>
          </p:cNvPr>
          <p:cNvSpPr txBox="1"/>
          <p:nvPr/>
        </p:nvSpPr>
        <p:spPr>
          <a:xfrm>
            <a:off x="762000" y="2930769"/>
            <a:ext cx="6430107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400" dirty="0">
                <a:latin typeface="Arial"/>
                <a:cs typeface="Arial"/>
              </a:rPr>
              <a:t>You have more freedom</a:t>
            </a:r>
          </a:p>
          <a:p>
            <a:pPr marL="285750" indent="-285750">
              <a:buFont typeface="Arial"/>
              <a:buChar char="•"/>
            </a:pPr>
            <a:r>
              <a:rPr lang="en-GB" sz="2400" dirty="0">
                <a:latin typeface="Arial"/>
                <a:cs typeface="Arial"/>
              </a:rPr>
              <a:t>Won't feel pressured</a:t>
            </a:r>
          </a:p>
          <a:p>
            <a:pPr marL="285750" indent="-285750">
              <a:buFont typeface="Arial"/>
              <a:buChar char="•"/>
            </a:pPr>
            <a:r>
              <a:rPr lang="en-GB" sz="2400" dirty="0">
                <a:latin typeface="Arial"/>
                <a:cs typeface="Arial"/>
              </a:rPr>
              <a:t>Will enjoy the experience</a:t>
            </a:r>
          </a:p>
          <a:p>
            <a:pPr marL="285750" indent="-285750">
              <a:buFont typeface="Arial"/>
              <a:buChar char="•"/>
            </a:pPr>
            <a:r>
              <a:rPr lang="en-GB" sz="2400" dirty="0">
                <a:latin typeface="Arial"/>
                <a:cs typeface="Arial"/>
              </a:rPr>
              <a:t>Successful student</a:t>
            </a:r>
          </a:p>
          <a:p>
            <a:pPr marL="285750" indent="-285750">
              <a:buFont typeface="Arial"/>
              <a:buChar char="•"/>
            </a:pPr>
            <a:endParaRPr lang="en-GB"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405772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F585C3-B489-05E0-A614-088E2DC944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13516B-8322-E170-40A9-3115DDCCC1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r>
              <a:rPr lang="en-GB" sz="1600" dirty="0">
                <a:latin typeface="Arial"/>
                <a:cs typeface="Arial"/>
              </a:rPr>
              <a:t>N. Ephraim (2024)’’Time management impact on academic performance’’. Resources, Auditor Resources. Available at </a:t>
            </a:r>
            <a:r>
              <a:rPr lang="en-GB" sz="1600" u="sng" dirty="0">
                <a:latin typeface="Arial"/>
                <a:cs typeface="Arial"/>
                <a:hlinkClick r:id="rId2"/>
              </a:rPr>
              <a:t>https://adiutor.co/blog/time-management-impact-on-academic-performance/</a:t>
            </a:r>
            <a:endParaRPr lang="en-GB" sz="1600" dirty="0">
              <a:latin typeface="Arial"/>
              <a:cs typeface="Arial"/>
            </a:endParaRPr>
          </a:p>
          <a:p>
            <a:r>
              <a:rPr lang="en-GB" sz="1600" dirty="0">
                <a:latin typeface="Arial"/>
                <a:cs typeface="Arial"/>
              </a:rPr>
              <a:t>J. Tsuei (2023) ‘’How to use google calendar for time management’’. Resources, clockwise. Available at </a:t>
            </a:r>
            <a:r>
              <a:rPr lang="en-GB" sz="1600" u="sng" dirty="0">
                <a:latin typeface="Arial"/>
                <a:cs typeface="Arial"/>
                <a:hlinkClick r:id="rId3"/>
              </a:rPr>
              <a:t>https://www.getclockwise.com/blog/google-calendar-time-management</a:t>
            </a:r>
            <a:endParaRPr lang="en-GB" sz="1600" dirty="0">
              <a:latin typeface="Arial"/>
              <a:cs typeface="Arial"/>
            </a:endParaRPr>
          </a:p>
          <a:p>
            <a:endParaRPr lang="en-GB" sz="1600" dirty="0">
              <a:latin typeface="Arial"/>
              <a:cs typeface="Arial"/>
            </a:endParaRPr>
          </a:p>
          <a:p>
            <a:r>
              <a:rPr lang="en-GB" sz="1600" dirty="0">
                <a:latin typeface="Arial"/>
                <a:cs typeface="Arial"/>
              </a:rPr>
              <a:t>G. Dhaka (2023) ‘’ Why time management is a challenge for students? Understanding the causes, consequences and solutions’’. Resources, Medium. Available at </a:t>
            </a:r>
            <a:r>
              <a:rPr lang="en-GB" sz="1600" u="sng" dirty="0">
                <a:latin typeface="Arial"/>
                <a:cs typeface="Arial"/>
                <a:hlinkClick r:id="rId4"/>
              </a:rPr>
              <a:t>https://medium.com/@dgaurav/why-time-management-is-a-challenge-for-students-understanding-the-causes-consequences-solutions-b7e248ab59ff</a:t>
            </a:r>
            <a:endParaRPr lang="en-GB" sz="1600" dirty="0">
              <a:latin typeface="Arial"/>
              <a:cs typeface="Arial"/>
            </a:endParaRPr>
          </a:p>
          <a:p>
            <a:endParaRPr lang="en-GB" sz="1600" dirty="0">
              <a:latin typeface="Arial"/>
              <a:cs typeface="Arial"/>
            </a:endParaRPr>
          </a:p>
          <a:p>
            <a:r>
              <a:rPr lang="en-GB" sz="1600" dirty="0">
                <a:latin typeface="Arial"/>
                <a:cs typeface="Arial"/>
              </a:rPr>
              <a:t>S Gupta (2025) ‘’ Why the pomodoro technique is the productivity booster you need to try’’. Resources, very well mind. Available at </a:t>
            </a:r>
            <a:r>
              <a:rPr lang="en-GB" sz="1600" u="sng" dirty="0">
                <a:latin typeface="Arial"/>
                <a:cs typeface="Arial"/>
                <a:hlinkClick r:id="rId5"/>
              </a:rPr>
              <a:t>https://www.verywellmind.com/pomodoro-technique-history-steps-benefits-and-drawbacks-6892111</a:t>
            </a:r>
            <a:endParaRPr lang="en-GB" sz="1600" dirty="0">
              <a:latin typeface="Arial"/>
              <a:cs typeface="Arial"/>
            </a:endParaRPr>
          </a:p>
          <a:p>
            <a:endParaRPr lang="en-GB" sz="1600" dirty="0">
              <a:latin typeface="Arial"/>
              <a:cs typeface="Arial"/>
            </a:endParaRPr>
          </a:p>
        </p:txBody>
      </p:sp>
      <p:pic>
        <p:nvPicPr>
          <p:cNvPr id="4" name="Picture 3" descr="University of Wales Hub: description, news and contact info">
            <a:extLst>
              <a:ext uri="{FF2B5EF4-FFF2-40B4-BE49-F238E27FC236}">
                <a16:creationId xmlns:a16="http://schemas.microsoft.com/office/drawing/2014/main" id="{52CFABFF-2215-9961-7710-35AD3DA21B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72080" y="-1387"/>
            <a:ext cx="3852539" cy="2584697"/>
          </a:xfrm>
          <a:prstGeom prst="rect">
            <a:avLst/>
          </a:prstGeom>
        </p:spPr>
      </p:pic>
      <p:pic>
        <p:nvPicPr>
          <p:cNvPr id="5" name="Picture 4" descr="Clipart - Reference Desk">
            <a:extLst>
              <a:ext uri="{FF2B5EF4-FFF2-40B4-BE49-F238E27FC236}">
                <a16:creationId xmlns:a16="http://schemas.microsoft.com/office/drawing/2014/main" id="{7F26BC30-3FDF-B3E0-B357-BC1A954D4DC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15563" y="-103487"/>
            <a:ext cx="3027203" cy="2798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293279"/>
      </p:ext>
    </p:extLst>
  </p:cSld>
  <p:clrMapOvr>
    <a:masterClrMapping/>
  </p:clrMapOvr>
</p:sld>
</file>

<file path=ppt/theme/theme1.xml><?xml version="1.0" encoding="utf-8"?>
<a:theme xmlns:a="http://schemas.openxmlformats.org/drawingml/2006/main" name="BevelVTI">
  <a:themeElements>
    <a:clrScheme name="Custom 148">
      <a:dk1>
        <a:srgbClr val="262626"/>
      </a:dk1>
      <a:lt1>
        <a:sysClr val="window" lastClr="FFFFFF"/>
      </a:lt1>
      <a:dk2>
        <a:srgbClr val="2F333D"/>
      </a:dk2>
      <a:lt2>
        <a:srgbClr val="ECF0F0"/>
      </a:lt2>
      <a:accent1>
        <a:srgbClr val="00BAC8"/>
      </a:accent1>
      <a:accent2>
        <a:srgbClr val="794DFF"/>
      </a:accent2>
      <a:accent3>
        <a:srgbClr val="00D17D"/>
      </a:accent3>
      <a:accent4>
        <a:srgbClr val="E69500"/>
      </a:accent4>
      <a:accent5>
        <a:srgbClr val="FE5D21"/>
      </a:accent5>
      <a:accent6>
        <a:srgbClr val="404040"/>
      </a:accent6>
      <a:hlink>
        <a:srgbClr val="3E8FF1"/>
      </a:hlink>
      <a:folHlink>
        <a:srgbClr val="939393"/>
      </a:folHlink>
    </a:clrScheme>
    <a:fontScheme name="Custom 53">
      <a:majorFont>
        <a:latin typeface="Bierstadt"/>
        <a:ea typeface=""/>
        <a:cs typeface=""/>
      </a:majorFont>
      <a:minorFont>
        <a:latin typeface="Bierstad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velVTI" id="{C9E5F598-602B-46C1-AA16-073CEB959654}" vid="{2AE1FD39-65AD-4D34-93E9-C7019D0ECBA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8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BevelVTI</vt:lpstr>
      <vt:lpstr>Time Managment</vt:lpstr>
      <vt:lpstr>Content</vt:lpstr>
      <vt:lpstr>Time Management and why it is essential </vt:lpstr>
      <vt:lpstr>Time Mangement strategies in the digital world </vt:lpstr>
      <vt:lpstr>Challenges in Time Management </vt:lpstr>
      <vt:lpstr>Evidence-based solutions </vt:lpstr>
      <vt:lpstr>Conclusion</vt:lpstr>
      <vt:lpstr>Reference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220</cp:revision>
  <dcterms:created xsi:type="dcterms:W3CDTF">2025-06-12T12:40:09Z</dcterms:created>
  <dcterms:modified xsi:type="dcterms:W3CDTF">2025-06-13T22:02:06Z</dcterms:modified>
</cp:coreProperties>
</file>