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9"/>
  </p:notesMasterIdLst>
  <p:sldIdLst>
    <p:sldId id="256" r:id="rId2"/>
    <p:sldId id="257" r:id="rId3"/>
    <p:sldId id="316" r:id="rId4"/>
    <p:sldId id="259" r:id="rId5"/>
    <p:sldId id="267" r:id="rId6"/>
    <p:sldId id="268" r:id="rId7"/>
    <p:sldId id="261" r:id="rId8"/>
    <p:sldId id="277" r:id="rId9"/>
    <p:sldId id="278" r:id="rId10"/>
    <p:sldId id="262" r:id="rId11"/>
    <p:sldId id="280" r:id="rId12"/>
    <p:sldId id="281" r:id="rId13"/>
    <p:sldId id="282" r:id="rId14"/>
    <p:sldId id="263" r:id="rId15"/>
    <p:sldId id="284" r:id="rId16"/>
    <p:sldId id="266" r:id="rId17"/>
    <p:sldId id="265" r:id="rId18"/>
    <p:sldId id="271" r:id="rId19"/>
    <p:sldId id="291" r:id="rId20"/>
    <p:sldId id="272" r:id="rId21"/>
    <p:sldId id="294" r:id="rId22"/>
    <p:sldId id="295" r:id="rId23"/>
    <p:sldId id="296" r:id="rId24"/>
    <p:sldId id="297" r:id="rId25"/>
    <p:sldId id="298" r:id="rId26"/>
    <p:sldId id="299" r:id="rId27"/>
    <p:sldId id="300" r:id="rId28"/>
    <p:sldId id="301" r:id="rId29"/>
    <p:sldId id="302" r:id="rId30"/>
    <p:sldId id="303" r:id="rId31"/>
    <p:sldId id="304" r:id="rId32"/>
    <p:sldId id="305" r:id="rId33"/>
    <p:sldId id="306" r:id="rId34"/>
    <p:sldId id="307" r:id="rId35"/>
    <p:sldId id="310" r:id="rId36"/>
    <p:sldId id="313" r:id="rId37"/>
    <p:sldId id="315" r:id="rId38"/>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FF"/>
    <a:srgbClr val="FFFFCC"/>
    <a:srgbClr val="CCFFFF"/>
    <a:srgbClr val="CCFFCC"/>
    <a:srgbClr val="99FFCC"/>
    <a:srgbClr val="FFFF99"/>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767996-4831-4627-80D8-E10D37943363}" v="42" dt="2022-02-04T14:43:52.6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114" autoAdjust="0"/>
    <p:restoredTop sz="95481" autoAdjust="0"/>
  </p:normalViewPr>
  <p:slideViewPr>
    <p:cSldViewPr snapToGrid="0">
      <p:cViewPr>
        <p:scale>
          <a:sx n="85" d="100"/>
          <a:sy n="85" d="100"/>
        </p:scale>
        <p:origin x="249"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81E6278C-DD99-454C-A2BC-8FADE293201C}"/>
    <pc:docChg chg="delSld">
      <pc:chgData name="Laura Knight" userId="fcc6b1b8-7f69-4c06-9fd3-1a1553b3cd99" providerId="ADAL" clId="{81E6278C-DD99-454C-A2BC-8FADE293201C}" dt="2022-01-12T13:27:02.258" v="0" actId="47"/>
      <pc:docMkLst>
        <pc:docMk/>
      </pc:docMkLst>
      <pc:sldChg chg="del">
        <pc:chgData name="Laura Knight" userId="fcc6b1b8-7f69-4c06-9fd3-1a1553b3cd99" providerId="ADAL" clId="{81E6278C-DD99-454C-A2BC-8FADE293201C}" dt="2022-01-12T13:27:02.258" v="0" actId="47"/>
        <pc:sldMkLst>
          <pc:docMk/>
          <pc:sldMk cId="1057208983" sldId="316"/>
        </pc:sldMkLst>
      </pc:sldChg>
    </pc:docChg>
  </pc:docChgLst>
  <pc:docChgLst>
    <pc:chgData name="Laura Knight" userId="fcc6b1b8-7f69-4c06-9fd3-1a1553b3cd99" providerId="ADAL" clId="{96767996-4831-4627-80D8-E10D37943363}"/>
    <pc:docChg chg="undo custSel addSld delSld modSld sldOrd">
      <pc:chgData name="Laura Knight" userId="fcc6b1b8-7f69-4c06-9fd3-1a1553b3cd99" providerId="ADAL" clId="{96767996-4831-4627-80D8-E10D37943363}" dt="2022-02-04T14:43:52.643" v="513" actId="14100"/>
      <pc:docMkLst>
        <pc:docMk/>
      </pc:docMkLst>
      <pc:sldChg chg="addSp delSp modSp mod">
        <pc:chgData name="Laura Knight" userId="fcc6b1b8-7f69-4c06-9fd3-1a1553b3cd99" providerId="ADAL" clId="{96767996-4831-4627-80D8-E10D37943363}" dt="2022-02-04T11:17:30.355" v="339"/>
        <pc:sldMkLst>
          <pc:docMk/>
          <pc:sldMk cId="3472240415" sldId="256"/>
        </pc:sldMkLst>
        <pc:spChg chg="mod">
          <ac:chgData name="Laura Knight" userId="fcc6b1b8-7f69-4c06-9fd3-1a1553b3cd99" providerId="ADAL" clId="{96767996-4831-4627-80D8-E10D37943363}" dt="2022-02-04T11:08:34.414" v="337" actId="20577"/>
          <ac:spMkLst>
            <pc:docMk/>
            <pc:sldMk cId="3472240415" sldId="256"/>
            <ac:spMk id="3" creationId="{00000000-0000-0000-0000-000000000000}"/>
          </ac:spMkLst>
        </pc:spChg>
        <pc:picChg chg="add del mod">
          <ac:chgData name="Laura Knight" userId="fcc6b1b8-7f69-4c06-9fd3-1a1553b3cd99" providerId="ADAL" clId="{96767996-4831-4627-80D8-E10D37943363}" dt="2022-02-04T11:17:30.355" v="339"/>
          <ac:picMkLst>
            <pc:docMk/>
            <pc:sldMk cId="3472240415" sldId="256"/>
            <ac:picMk id="4" creationId="{480F7345-B376-45E4-B466-41D384DFF905}"/>
          </ac:picMkLst>
        </pc:picChg>
        <pc:picChg chg="add mod">
          <ac:chgData name="Laura Knight" userId="fcc6b1b8-7f69-4c06-9fd3-1a1553b3cd99" providerId="ADAL" clId="{96767996-4831-4627-80D8-E10D37943363}" dt="2022-02-04T11:17:30.355" v="339"/>
          <ac:picMkLst>
            <pc:docMk/>
            <pc:sldMk cId="3472240415" sldId="256"/>
            <ac:picMk id="5" creationId="{693C6E0E-2202-4ACD-93F0-6F4C652A32C8}"/>
          </ac:picMkLst>
        </pc:picChg>
      </pc:sldChg>
      <pc:sldChg chg="addSp modSp">
        <pc:chgData name="Laura Knight" userId="fcc6b1b8-7f69-4c06-9fd3-1a1553b3cd99" providerId="ADAL" clId="{96767996-4831-4627-80D8-E10D37943363}" dt="2022-02-04T11:17:30.355" v="339"/>
        <pc:sldMkLst>
          <pc:docMk/>
          <pc:sldMk cId="453363863" sldId="257"/>
        </pc:sldMkLst>
        <pc:picChg chg="add mod">
          <ac:chgData name="Laura Knight" userId="fcc6b1b8-7f69-4c06-9fd3-1a1553b3cd99" providerId="ADAL" clId="{96767996-4831-4627-80D8-E10D37943363}" dt="2022-02-04T11:17:30.355" v="339"/>
          <ac:picMkLst>
            <pc:docMk/>
            <pc:sldMk cId="453363863" sldId="257"/>
            <ac:picMk id="4" creationId="{E9894D0F-F36E-434A-B7F9-015BB4C23B37}"/>
          </ac:picMkLst>
        </pc:picChg>
      </pc:sldChg>
      <pc:sldChg chg="del">
        <pc:chgData name="Laura Knight" userId="fcc6b1b8-7f69-4c06-9fd3-1a1553b3cd99" providerId="ADAL" clId="{96767996-4831-4627-80D8-E10D37943363}" dt="2022-02-04T11:21:08.197" v="340" actId="47"/>
        <pc:sldMkLst>
          <pc:docMk/>
          <pc:sldMk cId="651699326" sldId="258"/>
        </pc:sldMkLst>
      </pc:sldChg>
      <pc:sldChg chg="addSp modSp">
        <pc:chgData name="Laura Knight" userId="fcc6b1b8-7f69-4c06-9fd3-1a1553b3cd99" providerId="ADAL" clId="{96767996-4831-4627-80D8-E10D37943363}" dt="2022-02-04T11:24:38.411" v="342"/>
        <pc:sldMkLst>
          <pc:docMk/>
          <pc:sldMk cId="3954509355" sldId="259"/>
        </pc:sldMkLst>
        <pc:picChg chg="add mod">
          <ac:chgData name="Laura Knight" userId="fcc6b1b8-7f69-4c06-9fd3-1a1553b3cd99" providerId="ADAL" clId="{96767996-4831-4627-80D8-E10D37943363}" dt="2022-02-04T11:24:38.411" v="342"/>
          <ac:picMkLst>
            <pc:docMk/>
            <pc:sldMk cId="3954509355" sldId="259"/>
            <ac:picMk id="5" creationId="{460A2E4B-C717-4435-8AB5-373AF2567BB7}"/>
          </ac:picMkLst>
        </pc:picChg>
      </pc:sldChg>
      <pc:sldChg chg="addSp modSp mod">
        <pc:chgData name="Laura Knight" userId="fcc6b1b8-7f69-4c06-9fd3-1a1553b3cd99" providerId="ADAL" clId="{96767996-4831-4627-80D8-E10D37943363}" dt="2022-02-04T14:10:48.582" v="454" actId="20577"/>
        <pc:sldMkLst>
          <pc:docMk/>
          <pc:sldMk cId="3870810046" sldId="261"/>
        </pc:sldMkLst>
        <pc:spChg chg="mod">
          <ac:chgData name="Laura Knight" userId="fcc6b1b8-7f69-4c06-9fd3-1a1553b3cd99" providerId="ADAL" clId="{96767996-4831-4627-80D8-E10D37943363}" dt="2022-02-04T14:10:48.582" v="454" actId="20577"/>
          <ac:spMkLst>
            <pc:docMk/>
            <pc:sldMk cId="3870810046" sldId="261"/>
            <ac:spMk id="3" creationId="{00000000-0000-0000-0000-000000000000}"/>
          </ac:spMkLst>
        </pc:spChg>
        <pc:picChg chg="add mod">
          <ac:chgData name="Laura Knight" userId="fcc6b1b8-7f69-4c06-9fd3-1a1553b3cd99" providerId="ADAL" clId="{96767996-4831-4627-80D8-E10D37943363}" dt="2022-02-04T11:40:45.841" v="345"/>
          <ac:picMkLst>
            <pc:docMk/>
            <pc:sldMk cId="3870810046" sldId="261"/>
            <ac:picMk id="4" creationId="{B56351EC-F634-4A50-AB28-ECBD9AA36B2B}"/>
          </ac:picMkLst>
        </pc:picChg>
      </pc:sldChg>
      <pc:sldChg chg="addSp modSp">
        <pc:chgData name="Laura Knight" userId="fcc6b1b8-7f69-4c06-9fd3-1a1553b3cd99" providerId="ADAL" clId="{96767996-4831-4627-80D8-E10D37943363}" dt="2022-02-04T11:40:45.841" v="345"/>
        <pc:sldMkLst>
          <pc:docMk/>
          <pc:sldMk cId="1834264767" sldId="262"/>
        </pc:sldMkLst>
        <pc:picChg chg="add mod">
          <ac:chgData name="Laura Knight" userId="fcc6b1b8-7f69-4c06-9fd3-1a1553b3cd99" providerId="ADAL" clId="{96767996-4831-4627-80D8-E10D37943363}" dt="2022-02-04T11:40:45.841" v="345"/>
          <ac:picMkLst>
            <pc:docMk/>
            <pc:sldMk cId="1834264767" sldId="262"/>
            <ac:picMk id="3" creationId="{E490F6B0-9A0F-4068-B697-7ED8859527E4}"/>
          </ac:picMkLst>
        </pc:picChg>
      </pc:sldChg>
      <pc:sldChg chg="addSp modSp">
        <pc:chgData name="Laura Knight" userId="fcc6b1b8-7f69-4c06-9fd3-1a1553b3cd99" providerId="ADAL" clId="{96767996-4831-4627-80D8-E10D37943363}" dt="2022-02-04T12:54:52.848" v="408"/>
        <pc:sldMkLst>
          <pc:docMk/>
          <pc:sldMk cId="1028278645" sldId="263"/>
        </pc:sldMkLst>
        <pc:picChg chg="add mod">
          <ac:chgData name="Laura Knight" userId="fcc6b1b8-7f69-4c06-9fd3-1a1553b3cd99" providerId="ADAL" clId="{96767996-4831-4627-80D8-E10D37943363}" dt="2022-02-04T12:54:52.848" v="408"/>
          <ac:picMkLst>
            <pc:docMk/>
            <pc:sldMk cId="1028278645" sldId="263"/>
            <ac:picMk id="4" creationId="{0CDE5D4F-29C0-4945-B3B2-2AC21A602EED}"/>
          </ac:picMkLst>
        </pc:picChg>
      </pc:sldChg>
      <pc:sldChg chg="addSp modSp">
        <pc:chgData name="Laura Knight" userId="fcc6b1b8-7f69-4c06-9fd3-1a1553b3cd99" providerId="ADAL" clId="{96767996-4831-4627-80D8-E10D37943363}" dt="2022-02-04T12:54:52.848" v="408"/>
        <pc:sldMkLst>
          <pc:docMk/>
          <pc:sldMk cId="4003127237" sldId="265"/>
        </pc:sldMkLst>
        <pc:picChg chg="add mod">
          <ac:chgData name="Laura Knight" userId="fcc6b1b8-7f69-4c06-9fd3-1a1553b3cd99" providerId="ADAL" clId="{96767996-4831-4627-80D8-E10D37943363}" dt="2022-02-04T12:54:52.848" v="408"/>
          <ac:picMkLst>
            <pc:docMk/>
            <pc:sldMk cId="4003127237" sldId="265"/>
            <ac:picMk id="4" creationId="{D8C756C2-8E60-419E-8F13-1BCBE43F9B1D}"/>
          </ac:picMkLst>
        </pc:picChg>
      </pc:sldChg>
      <pc:sldChg chg="addSp modSp">
        <pc:chgData name="Laura Knight" userId="fcc6b1b8-7f69-4c06-9fd3-1a1553b3cd99" providerId="ADAL" clId="{96767996-4831-4627-80D8-E10D37943363}" dt="2022-02-04T12:54:52.848" v="408"/>
        <pc:sldMkLst>
          <pc:docMk/>
          <pc:sldMk cId="1657949990" sldId="266"/>
        </pc:sldMkLst>
        <pc:picChg chg="add mod">
          <ac:chgData name="Laura Knight" userId="fcc6b1b8-7f69-4c06-9fd3-1a1553b3cd99" providerId="ADAL" clId="{96767996-4831-4627-80D8-E10D37943363}" dt="2022-02-04T12:54:52.848" v="408"/>
          <ac:picMkLst>
            <pc:docMk/>
            <pc:sldMk cId="1657949990" sldId="266"/>
            <ac:picMk id="6" creationId="{6CDF57FC-1026-499D-B1A3-20925575B33E}"/>
          </ac:picMkLst>
        </pc:picChg>
      </pc:sldChg>
      <pc:sldChg chg="addSp delSp modSp">
        <pc:chgData name="Laura Knight" userId="fcc6b1b8-7f69-4c06-9fd3-1a1553b3cd99" providerId="ADAL" clId="{96767996-4831-4627-80D8-E10D37943363}" dt="2022-02-04T11:40:45.841" v="345"/>
        <pc:sldMkLst>
          <pc:docMk/>
          <pc:sldMk cId="698500097" sldId="267"/>
        </pc:sldMkLst>
        <pc:picChg chg="add del mod">
          <ac:chgData name="Laura Knight" userId="fcc6b1b8-7f69-4c06-9fd3-1a1553b3cd99" providerId="ADAL" clId="{96767996-4831-4627-80D8-E10D37943363}" dt="2022-02-04T11:40:45.841" v="345"/>
          <ac:picMkLst>
            <pc:docMk/>
            <pc:sldMk cId="698500097" sldId="267"/>
            <ac:picMk id="3" creationId="{FFA81B38-3AE9-4548-B145-BC6518CDC268}"/>
          </ac:picMkLst>
        </pc:picChg>
        <pc:picChg chg="add mod">
          <ac:chgData name="Laura Knight" userId="fcc6b1b8-7f69-4c06-9fd3-1a1553b3cd99" providerId="ADAL" clId="{96767996-4831-4627-80D8-E10D37943363}" dt="2022-02-04T11:40:45.841" v="345"/>
          <ac:picMkLst>
            <pc:docMk/>
            <pc:sldMk cId="698500097" sldId="267"/>
            <ac:picMk id="5" creationId="{A975B9E9-EFD8-4B02-8D5C-9DB4328B1BA6}"/>
          </ac:picMkLst>
        </pc:picChg>
      </pc:sldChg>
      <pc:sldChg chg="addSp modSp">
        <pc:chgData name="Laura Knight" userId="fcc6b1b8-7f69-4c06-9fd3-1a1553b3cd99" providerId="ADAL" clId="{96767996-4831-4627-80D8-E10D37943363}" dt="2022-02-04T11:40:45.841" v="345"/>
        <pc:sldMkLst>
          <pc:docMk/>
          <pc:sldMk cId="3587903220" sldId="268"/>
        </pc:sldMkLst>
        <pc:picChg chg="add mod">
          <ac:chgData name="Laura Knight" userId="fcc6b1b8-7f69-4c06-9fd3-1a1553b3cd99" providerId="ADAL" clId="{96767996-4831-4627-80D8-E10D37943363}" dt="2022-02-04T11:40:45.841" v="345"/>
          <ac:picMkLst>
            <pc:docMk/>
            <pc:sldMk cId="3587903220" sldId="268"/>
            <ac:picMk id="3" creationId="{2E6FEFCA-9217-4CB5-9D95-9D0B8CA411C0}"/>
          </ac:picMkLst>
        </pc:picChg>
      </pc:sldChg>
      <pc:sldChg chg="del">
        <pc:chgData name="Laura Knight" userId="fcc6b1b8-7f69-4c06-9fd3-1a1553b3cd99" providerId="ADAL" clId="{96767996-4831-4627-80D8-E10D37943363}" dt="2022-02-04T11:44:12.087" v="401" actId="47"/>
        <pc:sldMkLst>
          <pc:docMk/>
          <pc:sldMk cId="675908012" sldId="269"/>
        </pc:sldMkLst>
      </pc:sldChg>
      <pc:sldChg chg="addSp modSp del modNotesTx">
        <pc:chgData name="Laura Knight" userId="fcc6b1b8-7f69-4c06-9fd3-1a1553b3cd99" providerId="ADAL" clId="{96767996-4831-4627-80D8-E10D37943363}" dt="2022-02-04T14:03:02.966" v="453" actId="47"/>
        <pc:sldMkLst>
          <pc:docMk/>
          <pc:sldMk cId="3026025401" sldId="270"/>
        </pc:sldMkLst>
        <pc:picChg chg="add mod">
          <ac:chgData name="Laura Knight" userId="fcc6b1b8-7f69-4c06-9fd3-1a1553b3cd99" providerId="ADAL" clId="{96767996-4831-4627-80D8-E10D37943363}" dt="2022-02-04T13:25:02.610" v="418"/>
          <ac:picMkLst>
            <pc:docMk/>
            <pc:sldMk cId="3026025401" sldId="270"/>
            <ac:picMk id="4" creationId="{AEA8F566-A1DF-430F-890A-1C1A98D06EE5}"/>
          </ac:picMkLst>
        </pc:picChg>
      </pc:sldChg>
      <pc:sldChg chg="addSp delSp modSp">
        <pc:chgData name="Laura Knight" userId="fcc6b1b8-7f69-4c06-9fd3-1a1553b3cd99" providerId="ADAL" clId="{96767996-4831-4627-80D8-E10D37943363}" dt="2022-02-04T13:25:02.610" v="418"/>
        <pc:sldMkLst>
          <pc:docMk/>
          <pc:sldMk cId="1216748066" sldId="271"/>
        </pc:sldMkLst>
        <pc:picChg chg="add del mod">
          <ac:chgData name="Laura Knight" userId="fcc6b1b8-7f69-4c06-9fd3-1a1553b3cd99" providerId="ADAL" clId="{96767996-4831-4627-80D8-E10D37943363}" dt="2022-02-04T13:25:02.610" v="418"/>
          <ac:picMkLst>
            <pc:docMk/>
            <pc:sldMk cId="1216748066" sldId="271"/>
            <ac:picMk id="2" creationId="{EF66E2D1-11A8-4919-9600-324C95473FE3}"/>
          </ac:picMkLst>
        </pc:picChg>
        <pc:picChg chg="add mod">
          <ac:chgData name="Laura Knight" userId="fcc6b1b8-7f69-4c06-9fd3-1a1553b3cd99" providerId="ADAL" clId="{96767996-4831-4627-80D8-E10D37943363}" dt="2022-02-04T13:25:02.610" v="418"/>
          <ac:picMkLst>
            <pc:docMk/>
            <pc:sldMk cId="1216748066" sldId="271"/>
            <ac:picMk id="4" creationId="{7D3ECB21-B3D3-4D9D-8C01-BE0C2212D300}"/>
          </ac:picMkLst>
        </pc:picChg>
      </pc:sldChg>
      <pc:sldChg chg="addSp modSp">
        <pc:chgData name="Laura Knight" userId="fcc6b1b8-7f69-4c06-9fd3-1a1553b3cd99" providerId="ADAL" clId="{96767996-4831-4627-80D8-E10D37943363}" dt="2022-02-04T13:25:02.610" v="418"/>
        <pc:sldMkLst>
          <pc:docMk/>
          <pc:sldMk cId="107950520" sldId="272"/>
        </pc:sldMkLst>
        <pc:picChg chg="add mod">
          <ac:chgData name="Laura Knight" userId="fcc6b1b8-7f69-4c06-9fd3-1a1553b3cd99" providerId="ADAL" clId="{96767996-4831-4627-80D8-E10D37943363}" dt="2022-02-04T13:25:02.610" v="418"/>
          <ac:picMkLst>
            <pc:docMk/>
            <pc:sldMk cId="107950520" sldId="272"/>
            <ac:picMk id="2" creationId="{041EBC51-6FDC-4937-8971-7C05BA5F25F9}"/>
          </ac:picMkLst>
        </pc:picChg>
      </pc:sldChg>
      <pc:sldChg chg="del">
        <pc:chgData name="Laura Knight" userId="fcc6b1b8-7f69-4c06-9fd3-1a1553b3cd99" providerId="ADAL" clId="{96767996-4831-4627-80D8-E10D37943363}" dt="2022-02-04T11:51:17.947" v="403" actId="47"/>
        <pc:sldMkLst>
          <pc:docMk/>
          <pc:sldMk cId="2024514712" sldId="273"/>
        </pc:sldMkLst>
      </pc:sldChg>
      <pc:sldChg chg="del">
        <pc:chgData name="Laura Knight" userId="fcc6b1b8-7f69-4c06-9fd3-1a1553b3cd99" providerId="ADAL" clId="{96767996-4831-4627-80D8-E10D37943363}" dt="2022-02-04T11:51:19.835" v="404" actId="47"/>
        <pc:sldMkLst>
          <pc:docMk/>
          <pc:sldMk cId="1591865497" sldId="274"/>
        </pc:sldMkLst>
      </pc:sldChg>
      <pc:sldChg chg="modSp del mod">
        <pc:chgData name="Laura Knight" userId="fcc6b1b8-7f69-4c06-9fd3-1a1553b3cd99" providerId="ADAL" clId="{96767996-4831-4627-80D8-E10D37943363}" dt="2022-02-04T11:21:20.478" v="341" actId="47"/>
        <pc:sldMkLst>
          <pc:docMk/>
          <pc:sldMk cId="4107848733" sldId="275"/>
        </pc:sldMkLst>
        <pc:spChg chg="mod">
          <ac:chgData name="Laura Knight" userId="fcc6b1b8-7f69-4c06-9fd3-1a1553b3cd99" providerId="ADAL" clId="{96767996-4831-4627-80D8-E10D37943363}" dt="2022-02-04T10:46:25.706" v="1" actId="27636"/>
          <ac:spMkLst>
            <pc:docMk/>
            <pc:sldMk cId="4107848733" sldId="275"/>
            <ac:spMk id="3" creationId="{32D8C0FC-DFBA-4485-9526-14059C5858FA}"/>
          </ac:spMkLst>
        </pc:spChg>
      </pc:sldChg>
      <pc:sldChg chg="addSp modSp del">
        <pc:chgData name="Laura Knight" userId="fcc6b1b8-7f69-4c06-9fd3-1a1553b3cd99" providerId="ADAL" clId="{96767996-4831-4627-80D8-E10D37943363}" dt="2022-02-04T11:24:45.441" v="343" actId="47"/>
        <pc:sldMkLst>
          <pc:docMk/>
          <pc:sldMk cId="259217726" sldId="276"/>
        </pc:sldMkLst>
        <pc:picChg chg="add mod">
          <ac:chgData name="Laura Knight" userId="fcc6b1b8-7f69-4c06-9fd3-1a1553b3cd99" providerId="ADAL" clId="{96767996-4831-4627-80D8-E10D37943363}" dt="2022-02-04T11:24:38.411" v="342"/>
          <ac:picMkLst>
            <pc:docMk/>
            <pc:sldMk cId="259217726" sldId="276"/>
            <ac:picMk id="4" creationId="{855F864E-096D-43DA-9EBA-F474DF970C8B}"/>
          </ac:picMkLst>
        </pc:picChg>
      </pc:sldChg>
      <pc:sldChg chg="addSp modSp mod">
        <pc:chgData name="Laura Knight" userId="fcc6b1b8-7f69-4c06-9fd3-1a1553b3cd99" providerId="ADAL" clId="{96767996-4831-4627-80D8-E10D37943363}" dt="2022-02-04T14:11:21.811" v="473" actId="403"/>
        <pc:sldMkLst>
          <pc:docMk/>
          <pc:sldMk cId="613206633" sldId="277"/>
        </pc:sldMkLst>
        <pc:spChg chg="mod">
          <ac:chgData name="Laura Knight" userId="fcc6b1b8-7f69-4c06-9fd3-1a1553b3cd99" providerId="ADAL" clId="{96767996-4831-4627-80D8-E10D37943363}" dt="2022-02-04T14:11:15.980" v="470" actId="20577"/>
          <ac:spMkLst>
            <pc:docMk/>
            <pc:sldMk cId="613206633" sldId="277"/>
            <ac:spMk id="2" creationId="{6C45F24A-1F45-49FD-99B4-531DCA84089A}"/>
          </ac:spMkLst>
        </pc:spChg>
        <pc:spChg chg="mod">
          <ac:chgData name="Laura Knight" userId="fcc6b1b8-7f69-4c06-9fd3-1a1553b3cd99" providerId="ADAL" clId="{96767996-4831-4627-80D8-E10D37943363}" dt="2022-02-04T14:11:21.811" v="473" actId="403"/>
          <ac:spMkLst>
            <pc:docMk/>
            <pc:sldMk cId="613206633" sldId="277"/>
            <ac:spMk id="3" creationId="{F75E8EEB-83E6-41F1-9332-12E6BCF1BD0D}"/>
          </ac:spMkLst>
        </pc:spChg>
        <pc:picChg chg="add mod">
          <ac:chgData name="Laura Knight" userId="fcc6b1b8-7f69-4c06-9fd3-1a1553b3cd99" providerId="ADAL" clId="{96767996-4831-4627-80D8-E10D37943363}" dt="2022-02-04T11:40:45.841" v="345"/>
          <ac:picMkLst>
            <pc:docMk/>
            <pc:sldMk cId="613206633" sldId="277"/>
            <ac:picMk id="4" creationId="{4D421363-B58A-40CE-B8BA-BEC84D81E0EE}"/>
          </ac:picMkLst>
        </pc:picChg>
      </pc:sldChg>
      <pc:sldChg chg="addSp modSp">
        <pc:chgData name="Laura Knight" userId="fcc6b1b8-7f69-4c06-9fd3-1a1553b3cd99" providerId="ADAL" clId="{96767996-4831-4627-80D8-E10D37943363}" dt="2022-02-04T11:40:45.841" v="345"/>
        <pc:sldMkLst>
          <pc:docMk/>
          <pc:sldMk cId="1578812670" sldId="278"/>
        </pc:sldMkLst>
        <pc:picChg chg="add mod">
          <ac:chgData name="Laura Knight" userId="fcc6b1b8-7f69-4c06-9fd3-1a1553b3cd99" providerId="ADAL" clId="{96767996-4831-4627-80D8-E10D37943363}" dt="2022-02-04T11:40:45.841" v="345"/>
          <ac:picMkLst>
            <pc:docMk/>
            <pc:sldMk cId="1578812670" sldId="278"/>
            <ac:picMk id="4" creationId="{650A169C-B9AA-4E08-AEB8-4349E78145F5}"/>
          </ac:picMkLst>
        </pc:picChg>
      </pc:sldChg>
      <pc:sldChg chg="addSp delSp modSp del mod delAnim">
        <pc:chgData name="Laura Knight" userId="fcc6b1b8-7f69-4c06-9fd3-1a1553b3cd99" providerId="ADAL" clId="{96767996-4831-4627-80D8-E10D37943363}" dt="2022-02-04T11:41:15.445" v="348" actId="47"/>
        <pc:sldMkLst>
          <pc:docMk/>
          <pc:sldMk cId="3250845194" sldId="279"/>
        </pc:sldMkLst>
        <pc:picChg chg="add del mod">
          <ac:chgData name="Laura Knight" userId="fcc6b1b8-7f69-4c06-9fd3-1a1553b3cd99" providerId="ADAL" clId="{96767996-4831-4627-80D8-E10D37943363}" dt="2022-02-04T11:41:02.599" v="346" actId="21"/>
          <ac:picMkLst>
            <pc:docMk/>
            <pc:sldMk cId="3250845194" sldId="279"/>
            <ac:picMk id="4" creationId="{C1519D74-2662-4277-8229-A1AB6307696C}"/>
          </ac:picMkLst>
        </pc:picChg>
      </pc:sldChg>
      <pc:sldChg chg="addSp delSp modSp mod delAnim modAnim">
        <pc:chgData name="Laura Knight" userId="fcc6b1b8-7f69-4c06-9fd3-1a1553b3cd99" providerId="ADAL" clId="{96767996-4831-4627-80D8-E10D37943363}" dt="2022-02-04T12:54:52.848" v="408"/>
        <pc:sldMkLst>
          <pc:docMk/>
          <pc:sldMk cId="2481007325" sldId="280"/>
        </pc:sldMkLst>
        <pc:spChg chg="mod">
          <ac:chgData name="Laura Knight" userId="fcc6b1b8-7f69-4c06-9fd3-1a1553b3cd99" providerId="ADAL" clId="{96767996-4831-4627-80D8-E10D37943363}" dt="2022-02-04T11:41:59.592" v="375" actId="20577"/>
          <ac:spMkLst>
            <pc:docMk/>
            <pc:sldMk cId="2481007325" sldId="280"/>
            <ac:spMk id="2" creationId="{5B447581-2DEC-447D-A0BE-F5A50DFAEA58}"/>
          </ac:spMkLst>
        </pc:spChg>
        <pc:picChg chg="add del mod">
          <ac:chgData name="Laura Knight" userId="fcc6b1b8-7f69-4c06-9fd3-1a1553b3cd99" providerId="ADAL" clId="{96767996-4831-4627-80D8-E10D37943363}" dt="2022-02-04T11:41:30.320" v="349" actId="478"/>
          <ac:picMkLst>
            <pc:docMk/>
            <pc:sldMk cId="2481007325" sldId="280"/>
            <ac:picMk id="4" creationId="{97073FEC-2424-434F-8B9C-9A1165F81C92}"/>
          </ac:picMkLst>
        </pc:picChg>
        <pc:picChg chg="add del mod">
          <ac:chgData name="Laura Knight" userId="fcc6b1b8-7f69-4c06-9fd3-1a1553b3cd99" providerId="ADAL" clId="{96767996-4831-4627-80D8-E10D37943363}" dt="2022-02-04T11:42:41.433" v="377" actId="478"/>
          <ac:picMkLst>
            <pc:docMk/>
            <pc:sldMk cId="2481007325" sldId="280"/>
            <ac:picMk id="5" creationId="{BD0CB556-5072-4574-8E95-16B8D95166D5}"/>
          </ac:picMkLst>
        </pc:picChg>
        <pc:picChg chg="add mod">
          <ac:chgData name="Laura Knight" userId="fcc6b1b8-7f69-4c06-9fd3-1a1553b3cd99" providerId="ADAL" clId="{96767996-4831-4627-80D8-E10D37943363}" dt="2022-02-04T12:54:52.848" v="408"/>
          <ac:picMkLst>
            <pc:docMk/>
            <pc:sldMk cId="2481007325" sldId="280"/>
            <ac:picMk id="6" creationId="{13F42F63-60BC-4ACE-BA26-6DF7BC5B666A}"/>
          </ac:picMkLst>
        </pc:picChg>
      </pc:sldChg>
      <pc:sldChg chg="addSp modSp mod">
        <pc:chgData name="Laura Knight" userId="fcc6b1b8-7f69-4c06-9fd3-1a1553b3cd99" providerId="ADAL" clId="{96767996-4831-4627-80D8-E10D37943363}" dt="2022-02-04T12:54:52.848" v="408"/>
        <pc:sldMkLst>
          <pc:docMk/>
          <pc:sldMk cId="359010400" sldId="281"/>
        </pc:sldMkLst>
        <pc:spChg chg="mod">
          <ac:chgData name="Laura Knight" userId="fcc6b1b8-7f69-4c06-9fd3-1a1553b3cd99" providerId="ADAL" clId="{96767996-4831-4627-80D8-E10D37943363}" dt="2022-02-04T11:42:58.771" v="400" actId="20577"/>
          <ac:spMkLst>
            <pc:docMk/>
            <pc:sldMk cId="359010400" sldId="281"/>
            <ac:spMk id="2" creationId="{5A675AB3-4B8D-4786-B761-55BF486DE9CE}"/>
          </ac:spMkLst>
        </pc:spChg>
        <pc:picChg chg="add mod">
          <ac:chgData name="Laura Knight" userId="fcc6b1b8-7f69-4c06-9fd3-1a1553b3cd99" providerId="ADAL" clId="{96767996-4831-4627-80D8-E10D37943363}" dt="2022-02-04T12:54:52.848" v="408"/>
          <ac:picMkLst>
            <pc:docMk/>
            <pc:sldMk cId="359010400" sldId="281"/>
            <ac:picMk id="4" creationId="{C9FCC8D5-E493-4F90-865A-3C1255C27D6A}"/>
          </ac:picMkLst>
        </pc:picChg>
      </pc:sldChg>
      <pc:sldChg chg="addSp modSp">
        <pc:chgData name="Laura Knight" userId="fcc6b1b8-7f69-4c06-9fd3-1a1553b3cd99" providerId="ADAL" clId="{96767996-4831-4627-80D8-E10D37943363}" dt="2022-02-04T12:54:52.848" v="408"/>
        <pc:sldMkLst>
          <pc:docMk/>
          <pc:sldMk cId="1803686772" sldId="282"/>
        </pc:sldMkLst>
        <pc:picChg chg="add mod">
          <ac:chgData name="Laura Knight" userId="fcc6b1b8-7f69-4c06-9fd3-1a1553b3cd99" providerId="ADAL" clId="{96767996-4831-4627-80D8-E10D37943363}" dt="2022-02-04T12:54:52.848" v="408"/>
          <ac:picMkLst>
            <pc:docMk/>
            <pc:sldMk cId="1803686772" sldId="282"/>
            <ac:picMk id="4" creationId="{7FEA5954-39AD-4BAF-B104-DC14903C52EE}"/>
          </ac:picMkLst>
        </pc:picChg>
      </pc:sldChg>
      <pc:sldChg chg="del">
        <pc:chgData name="Laura Knight" userId="fcc6b1b8-7f69-4c06-9fd3-1a1553b3cd99" providerId="ADAL" clId="{96767996-4831-4627-80D8-E10D37943363}" dt="2022-02-04T11:45:11.395" v="402" actId="47"/>
        <pc:sldMkLst>
          <pc:docMk/>
          <pc:sldMk cId="4034378474" sldId="283"/>
        </pc:sldMkLst>
      </pc:sldChg>
      <pc:sldChg chg="addSp modSp">
        <pc:chgData name="Laura Knight" userId="fcc6b1b8-7f69-4c06-9fd3-1a1553b3cd99" providerId="ADAL" clId="{96767996-4831-4627-80D8-E10D37943363}" dt="2022-02-04T12:54:52.848" v="408"/>
        <pc:sldMkLst>
          <pc:docMk/>
          <pc:sldMk cId="565326861" sldId="284"/>
        </pc:sldMkLst>
        <pc:picChg chg="add mod">
          <ac:chgData name="Laura Knight" userId="fcc6b1b8-7f69-4c06-9fd3-1a1553b3cd99" providerId="ADAL" clId="{96767996-4831-4627-80D8-E10D37943363}" dt="2022-02-04T12:54:52.848" v="408"/>
          <ac:picMkLst>
            <pc:docMk/>
            <pc:sldMk cId="565326861" sldId="284"/>
            <ac:picMk id="4" creationId="{533D53A7-FD8E-409E-8E26-15349755B3F0}"/>
          </ac:picMkLst>
        </pc:picChg>
      </pc:sldChg>
      <pc:sldChg chg="del">
        <pc:chgData name="Laura Knight" userId="fcc6b1b8-7f69-4c06-9fd3-1a1553b3cd99" providerId="ADAL" clId="{96767996-4831-4627-80D8-E10D37943363}" dt="2022-02-04T12:56:22.355" v="409" actId="47"/>
        <pc:sldMkLst>
          <pc:docMk/>
          <pc:sldMk cId="2728058115" sldId="285"/>
        </pc:sldMkLst>
      </pc:sldChg>
      <pc:sldChg chg="del">
        <pc:chgData name="Laura Knight" userId="fcc6b1b8-7f69-4c06-9fd3-1a1553b3cd99" providerId="ADAL" clId="{96767996-4831-4627-80D8-E10D37943363}" dt="2022-02-04T12:56:23.741" v="410" actId="47"/>
        <pc:sldMkLst>
          <pc:docMk/>
          <pc:sldMk cId="3030618249" sldId="286"/>
        </pc:sldMkLst>
      </pc:sldChg>
      <pc:sldChg chg="del">
        <pc:chgData name="Laura Knight" userId="fcc6b1b8-7f69-4c06-9fd3-1a1553b3cd99" providerId="ADAL" clId="{96767996-4831-4627-80D8-E10D37943363}" dt="2022-02-04T12:56:26.688" v="411" actId="47"/>
        <pc:sldMkLst>
          <pc:docMk/>
          <pc:sldMk cId="2344222366" sldId="287"/>
        </pc:sldMkLst>
      </pc:sldChg>
      <pc:sldChg chg="del">
        <pc:chgData name="Laura Knight" userId="fcc6b1b8-7f69-4c06-9fd3-1a1553b3cd99" providerId="ADAL" clId="{96767996-4831-4627-80D8-E10D37943363}" dt="2022-02-04T12:56:28.904" v="412" actId="47"/>
        <pc:sldMkLst>
          <pc:docMk/>
          <pc:sldMk cId="1505106102" sldId="288"/>
        </pc:sldMkLst>
      </pc:sldChg>
      <pc:sldChg chg="del">
        <pc:chgData name="Laura Knight" userId="fcc6b1b8-7f69-4c06-9fd3-1a1553b3cd99" providerId="ADAL" clId="{96767996-4831-4627-80D8-E10D37943363}" dt="2022-02-04T11:51:43.454" v="405" actId="47"/>
        <pc:sldMkLst>
          <pc:docMk/>
          <pc:sldMk cId="2435116601" sldId="289"/>
        </pc:sldMkLst>
      </pc:sldChg>
      <pc:sldChg chg="del">
        <pc:chgData name="Laura Knight" userId="fcc6b1b8-7f69-4c06-9fd3-1a1553b3cd99" providerId="ADAL" clId="{96767996-4831-4627-80D8-E10D37943363}" dt="2022-02-04T12:59:03.526" v="413" actId="47"/>
        <pc:sldMkLst>
          <pc:docMk/>
          <pc:sldMk cId="2331730367" sldId="290"/>
        </pc:sldMkLst>
      </pc:sldChg>
      <pc:sldChg chg="addSp modSp">
        <pc:chgData name="Laura Knight" userId="fcc6b1b8-7f69-4c06-9fd3-1a1553b3cd99" providerId="ADAL" clId="{96767996-4831-4627-80D8-E10D37943363}" dt="2022-02-04T13:25:02.610" v="418"/>
        <pc:sldMkLst>
          <pc:docMk/>
          <pc:sldMk cId="2231843487" sldId="291"/>
        </pc:sldMkLst>
        <pc:picChg chg="add mod">
          <ac:chgData name="Laura Knight" userId="fcc6b1b8-7f69-4c06-9fd3-1a1553b3cd99" providerId="ADAL" clId="{96767996-4831-4627-80D8-E10D37943363}" dt="2022-02-04T13:25:02.610" v="418"/>
          <ac:picMkLst>
            <pc:docMk/>
            <pc:sldMk cId="2231843487" sldId="291"/>
            <ac:picMk id="4" creationId="{21D7C333-251A-4C50-9F25-9576971324C8}"/>
          </ac:picMkLst>
        </pc:picChg>
      </pc:sldChg>
      <pc:sldChg chg="del">
        <pc:chgData name="Laura Knight" userId="fcc6b1b8-7f69-4c06-9fd3-1a1553b3cd99" providerId="ADAL" clId="{96767996-4831-4627-80D8-E10D37943363}" dt="2022-02-04T11:51:46.716" v="406" actId="47"/>
        <pc:sldMkLst>
          <pc:docMk/>
          <pc:sldMk cId="717801003" sldId="292"/>
        </pc:sldMkLst>
      </pc:sldChg>
      <pc:sldChg chg="del">
        <pc:chgData name="Laura Knight" userId="fcc6b1b8-7f69-4c06-9fd3-1a1553b3cd99" providerId="ADAL" clId="{96767996-4831-4627-80D8-E10D37943363}" dt="2022-02-04T11:51:48.568" v="407" actId="47"/>
        <pc:sldMkLst>
          <pc:docMk/>
          <pc:sldMk cId="307829245" sldId="293"/>
        </pc:sldMkLst>
      </pc:sldChg>
      <pc:sldChg chg="addSp modSp">
        <pc:chgData name="Laura Knight" userId="fcc6b1b8-7f69-4c06-9fd3-1a1553b3cd99" providerId="ADAL" clId="{96767996-4831-4627-80D8-E10D37943363}" dt="2022-02-04T13:25:02.610" v="418"/>
        <pc:sldMkLst>
          <pc:docMk/>
          <pc:sldMk cId="1143175290" sldId="294"/>
        </pc:sldMkLst>
        <pc:picChg chg="add mod">
          <ac:chgData name="Laura Knight" userId="fcc6b1b8-7f69-4c06-9fd3-1a1553b3cd99" providerId="ADAL" clId="{96767996-4831-4627-80D8-E10D37943363}" dt="2022-02-04T13:25:02.610" v="418"/>
          <ac:picMkLst>
            <pc:docMk/>
            <pc:sldMk cId="1143175290" sldId="294"/>
            <ac:picMk id="4" creationId="{98F2C0F3-9DC3-4D8B-9E77-04A3179E9435}"/>
          </ac:picMkLst>
        </pc:picChg>
      </pc:sldChg>
      <pc:sldChg chg="addSp delSp modSp mod">
        <pc:chgData name="Laura Knight" userId="fcc6b1b8-7f69-4c06-9fd3-1a1553b3cd99" providerId="ADAL" clId="{96767996-4831-4627-80D8-E10D37943363}" dt="2022-02-04T14:38:13.088" v="487" actId="27636"/>
        <pc:sldMkLst>
          <pc:docMk/>
          <pc:sldMk cId="3408614052" sldId="295"/>
        </pc:sldMkLst>
        <pc:spChg chg="del mod">
          <ac:chgData name="Laura Knight" userId="fcc6b1b8-7f69-4c06-9fd3-1a1553b3cd99" providerId="ADAL" clId="{96767996-4831-4627-80D8-E10D37943363}" dt="2022-02-04T14:38:08.548" v="485" actId="478"/>
          <ac:spMkLst>
            <pc:docMk/>
            <pc:sldMk cId="3408614052" sldId="295"/>
            <ac:spMk id="2" creationId="{3BF3C90E-D482-406D-917D-4F7F622F03F7}"/>
          </ac:spMkLst>
        </pc:spChg>
        <pc:spChg chg="mod">
          <ac:chgData name="Laura Knight" userId="fcc6b1b8-7f69-4c06-9fd3-1a1553b3cd99" providerId="ADAL" clId="{96767996-4831-4627-80D8-E10D37943363}" dt="2022-02-04T14:38:13.088" v="487" actId="27636"/>
          <ac:spMkLst>
            <pc:docMk/>
            <pc:sldMk cId="3408614052" sldId="295"/>
            <ac:spMk id="3" creationId="{A274FEC5-4C56-4AB9-AB5E-88B96AF4F5F4}"/>
          </ac:spMkLst>
        </pc:spChg>
        <pc:picChg chg="add mod">
          <ac:chgData name="Laura Knight" userId="fcc6b1b8-7f69-4c06-9fd3-1a1553b3cd99" providerId="ADAL" clId="{96767996-4831-4627-80D8-E10D37943363}" dt="2022-02-04T13:25:02.610" v="418"/>
          <ac:picMkLst>
            <pc:docMk/>
            <pc:sldMk cId="3408614052" sldId="295"/>
            <ac:picMk id="4" creationId="{12B88784-7677-4A7F-B534-067E88932741}"/>
          </ac:picMkLst>
        </pc:picChg>
      </pc:sldChg>
      <pc:sldChg chg="addSp modSp">
        <pc:chgData name="Laura Knight" userId="fcc6b1b8-7f69-4c06-9fd3-1a1553b3cd99" providerId="ADAL" clId="{96767996-4831-4627-80D8-E10D37943363}" dt="2022-02-04T13:25:02.610" v="418"/>
        <pc:sldMkLst>
          <pc:docMk/>
          <pc:sldMk cId="2336478025" sldId="296"/>
        </pc:sldMkLst>
        <pc:picChg chg="add mod">
          <ac:chgData name="Laura Knight" userId="fcc6b1b8-7f69-4c06-9fd3-1a1553b3cd99" providerId="ADAL" clId="{96767996-4831-4627-80D8-E10D37943363}" dt="2022-02-04T13:25:02.610" v="418"/>
          <ac:picMkLst>
            <pc:docMk/>
            <pc:sldMk cId="2336478025" sldId="296"/>
            <ac:picMk id="4" creationId="{4E513BF8-7CA7-4D4C-AE65-10D8EFBDB961}"/>
          </ac:picMkLst>
        </pc:picChg>
      </pc:sldChg>
      <pc:sldChg chg="addSp delSp modSp mod">
        <pc:chgData name="Laura Knight" userId="fcc6b1b8-7f69-4c06-9fd3-1a1553b3cd99" providerId="ADAL" clId="{96767996-4831-4627-80D8-E10D37943363}" dt="2022-02-04T14:39:09.002" v="494" actId="14100"/>
        <pc:sldMkLst>
          <pc:docMk/>
          <pc:sldMk cId="2754356824" sldId="297"/>
        </pc:sldMkLst>
        <pc:spChg chg="mod">
          <ac:chgData name="Laura Knight" userId="fcc6b1b8-7f69-4c06-9fd3-1a1553b3cd99" providerId="ADAL" clId="{96767996-4831-4627-80D8-E10D37943363}" dt="2022-02-04T14:37:11.739" v="475" actId="20577"/>
          <ac:spMkLst>
            <pc:docMk/>
            <pc:sldMk cId="2754356824" sldId="297"/>
            <ac:spMk id="3" creationId="{57B5DD4B-466E-4B1E-BAD1-658DB7395E26}"/>
          </ac:spMkLst>
        </pc:spChg>
        <pc:spChg chg="add del mod">
          <ac:chgData name="Laura Knight" userId="fcc6b1b8-7f69-4c06-9fd3-1a1553b3cd99" providerId="ADAL" clId="{96767996-4831-4627-80D8-E10D37943363}" dt="2022-02-04T14:38:52.319" v="490" actId="478"/>
          <ac:spMkLst>
            <pc:docMk/>
            <pc:sldMk cId="2754356824" sldId="297"/>
            <ac:spMk id="6" creationId="{5C391934-075C-4048-AE42-07BCA463079A}"/>
          </ac:spMkLst>
        </pc:spChg>
        <pc:picChg chg="add mod">
          <ac:chgData name="Laura Knight" userId="fcc6b1b8-7f69-4c06-9fd3-1a1553b3cd99" providerId="ADAL" clId="{96767996-4831-4627-80D8-E10D37943363}" dt="2022-02-04T13:25:02.610" v="418"/>
          <ac:picMkLst>
            <pc:docMk/>
            <pc:sldMk cId="2754356824" sldId="297"/>
            <ac:picMk id="4" creationId="{98A34F08-1075-4F24-93A8-DE27B45B234B}"/>
          </ac:picMkLst>
        </pc:picChg>
        <pc:picChg chg="add mod">
          <ac:chgData name="Laura Knight" userId="fcc6b1b8-7f69-4c06-9fd3-1a1553b3cd99" providerId="ADAL" clId="{96767996-4831-4627-80D8-E10D37943363}" dt="2022-02-04T14:39:09.002" v="494" actId="14100"/>
          <ac:picMkLst>
            <pc:docMk/>
            <pc:sldMk cId="2754356824" sldId="297"/>
            <ac:picMk id="2050" creationId="{CCAF5D6E-3574-40DE-BD69-8E5619F51BE4}"/>
          </ac:picMkLst>
        </pc:picChg>
      </pc:sldChg>
      <pc:sldChg chg="addSp delSp modSp mod">
        <pc:chgData name="Laura Knight" userId="fcc6b1b8-7f69-4c06-9fd3-1a1553b3cd99" providerId="ADAL" clId="{96767996-4831-4627-80D8-E10D37943363}" dt="2022-02-04T14:38:01.587" v="482" actId="1076"/>
        <pc:sldMkLst>
          <pc:docMk/>
          <pc:sldMk cId="1199572649" sldId="298"/>
        </pc:sldMkLst>
        <pc:spChg chg="del mod">
          <ac:chgData name="Laura Knight" userId="fcc6b1b8-7f69-4c06-9fd3-1a1553b3cd99" providerId="ADAL" clId="{96767996-4831-4627-80D8-E10D37943363}" dt="2022-02-04T14:37:19.248" v="478" actId="478"/>
          <ac:spMkLst>
            <pc:docMk/>
            <pc:sldMk cId="1199572649" sldId="298"/>
            <ac:spMk id="2" creationId="{9B272DB1-0DDB-45C1-B147-7F301EDE8892}"/>
          </ac:spMkLst>
        </pc:spChg>
        <pc:spChg chg="mod">
          <ac:chgData name="Laura Knight" userId="fcc6b1b8-7f69-4c06-9fd3-1a1553b3cd99" providerId="ADAL" clId="{96767996-4831-4627-80D8-E10D37943363}" dt="2022-02-04T14:37:23.085" v="479" actId="14100"/>
          <ac:spMkLst>
            <pc:docMk/>
            <pc:sldMk cId="1199572649" sldId="298"/>
            <ac:spMk id="3" creationId="{EFEC0C00-5DD7-4AA5-B988-C1280FEDFAA8}"/>
          </ac:spMkLst>
        </pc:spChg>
        <pc:picChg chg="add mod">
          <ac:chgData name="Laura Knight" userId="fcc6b1b8-7f69-4c06-9fd3-1a1553b3cd99" providerId="ADAL" clId="{96767996-4831-4627-80D8-E10D37943363}" dt="2022-02-04T13:25:02.610" v="418"/>
          <ac:picMkLst>
            <pc:docMk/>
            <pc:sldMk cId="1199572649" sldId="298"/>
            <ac:picMk id="4" creationId="{272DBC73-044D-4376-8E5C-2698B9E8A3CF}"/>
          </ac:picMkLst>
        </pc:picChg>
        <pc:picChg chg="add mod">
          <ac:chgData name="Laura Knight" userId="fcc6b1b8-7f69-4c06-9fd3-1a1553b3cd99" providerId="ADAL" clId="{96767996-4831-4627-80D8-E10D37943363}" dt="2022-02-04T14:38:01.587" v="482" actId="1076"/>
          <ac:picMkLst>
            <pc:docMk/>
            <pc:sldMk cId="1199572649" sldId="298"/>
            <ac:picMk id="1026" creationId="{F3277270-3B05-42F2-B8CD-0899FBC95CFA}"/>
          </ac:picMkLst>
        </pc:picChg>
      </pc:sldChg>
      <pc:sldChg chg="addSp modSp mod">
        <pc:chgData name="Laura Knight" userId="fcc6b1b8-7f69-4c06-9fd3-1a1553b3cd99" providerId="ADAL" clId="{96767996-4831-4627-80D8-E10D37943363}" dt="2022-02-04T14:41:37.290" v="497" actId="20577"/>
        <pc:sldMkLst>
          <pc:docMk/>
          <pc:sldMk cId="3398371654" sldId="299"/>
        </pc:sldMkLst>
        <pc:spChg chg="mod">
          <ac:chgData name="Laura Knight" userId="fcc6b1b8-7f69-4c06-9fd3-1a1553b3cd99" providerId="ADAL" clId="{96767996-4831-4627-80D8-E10D37943363}" dt="2022-02-04T14:41:37.290" v="497" actId="20577"/>
          <ac:spMkLst>
            <pc:docMk/>
            <pc:sldMk cId="3398371654" sldId="299"/>
            <ac:spMk id="3" creationId="{32FDE776-0430-49F4-81DE-288863FAB8E6}"/>
          </ac:spMkLst>
        </pc:spChg>
        <pc:picChg chg="add mod">
          <ac:chgData name="Laura Knight" userId="fcc6b1b8-7f69-4c06-9fd3-1a1553b3cd99" providerId="ADAL" clId="{96767996-4831-4627-80D8-E10D37943363}" dt="2022-02-04T13:25:02.610" v="418"/>
          <ac:picMkLst>
            <pc:docMk/>
            <pc:sldMk cId="3398371654" sldId="299"/>
            <ac:picMk id="4" creationId="{FB78B689-54AE-4E2D-ABF6-9B0C47352A33}"/>
          </ac:picMkLst>
        </pc:picChg>
      </pc:sldChg>
      <pc:sldChg chg="addSp delSp modSp mod">
        <pc:chgData name="Laura Knight" userId="fcc6b1b8-7f69-4c06-9fd3-1a1553b3cd99" providerId="ADAL" clId="{96767996-4831-4627-80D8-E10D37943363}" dt="2022-02-04T14:42:22.181" v="507" actId="14100"/>
        <pc:sldMkLst>
          <pc:docMk/>
          <pc:sldMk cId="3143891223" sldId="300"/>
        </pc:sldMkLst>
        <pc:spChg chg="add del mod">
          <ac:chgData name="Laura Knight" userId="fcc6b1b8-7f69-4c06-9fd3-1a1553b3cd99" providerId="ADAL" clId="{96767996-4831-4627-80D8-E10D37943363}" dt="2022-02-04T14:42:18.775" v="506" actId="478"/>
          <ac:spMkLst>
            <pc:docMk/>
            <pc:sldMk cId="3143891223" sldId="300"/>
            <ac:spMk id="2" creationId="{131DC6D6-93B3-4BF1-ABEB-6874DCBE49E8}"/>
          </ac:spMkLst>
        </pc:spChg>
        <pc:picChg chg="add mod">
          <ac:chgData name="Laura Knight" userId="fcc6b1b8-7f69-4c06-9fd3-1a1553b3cd99" providerId="ADAL" clId="{96767996-4831-4627-80D8-E10D37943363}" dt="2022-02-04T13:25:02.610" v="418"/>
          <ac:picMkLst>
            <pc:docMk/>
            <pc:sldMk cId="3143891223" sldId="300"/>
            <ac:picMk id="4" creationId="{BAA1F100-50C6-4603-B1D2-AE0601B3320E}"/>
          </ac:picMkLst>
        </pc:picChg>
        <pc:picChg chg="add del mod">
          <ac:chgData name="Laura Knight" userId="fcc6b1b8-7f69-4c06-9fd3-1a1553b3cd99" providerId="ADAL" clId="{96767996-4831-4627-80D8-E10D37943363}" dt="2022-02-04T14:42:22.181" v="507" actId="14100"/>
          <ac:picMkLst>
            <pc:docMk/>
            <pc:sldMk cId="3143891223" sldId="300"/>
            <ac:picMk id="3074" creationId="{55940EAB-FC6D-400A-A3EE-93D223D46692}"/>
          </ac:picMkLst>
        </pc:picChg>
      </pc:sldChg>
      <pc:sldChg chg="addSp modSp mod">
        <pc:chgData name="Laura Knight" userId="fcc6b1b8-7f69-4c06-9fd3-1a1553b3cd99" providerId="ADAL" clId="{96767996-4831-4627-80D8-E10D37943363}" dt="2022-02-04T14:43:06.387" v="509" actId="20577"/>
        <pc:sldMkLst>
          <pc:docMk/>
          <pc:sldMk cId="2795552253" sldId="301"/>
        </pc:sldMkLst>
        <pc:spChg chg="mod">
          <ac:chgData name="Laura Knight" userId="fcc6b1b8-7f69-4c06-9fd3-1a1553b3cd99" providerId="ADAL" clId="{96767996-4831-4627-80D8-E10D37943363}" dt="2022-02-04T14:43:06.387" v="509" actId="20577"/>
          <ac:spMkLst>
            <pc:docMk/>
            <pc:sldMk cId="2795552253" sldId="301"/>
            <ac:spMk id="3" creationId="{CEE76E2E-DBB2-4C15-A8CE-00A7E8F68EB4}"/>
          </ac:spMkLst>
        </pc:spChg>
        <pc:picChg chg="add mod">
          <ac:chgData name="Laura Knight" userId="fcc6b1b8-7f69-4c06-9fd3-1a1553b3cd99" providerId="ADAL" clId="{96767996-4831-4627-80D8-E10D37943363}" dt="2022-02-04T13:25:02.610" v="418"/>
          <ac:picMkLst>
            <pc:docMk/>
            <pc:sldMk cId="2795552253" sldId="301"/>
            <ac:picMk id="4" creationId="{DAF6BFDA-335C-4546-9DD6-CF5DB663629A}"/>
          </ac:picMkLst>
        </pc:picChg>
      </pc:sldChg>
      <pc:sldChg chg="addSp modSp">
        <pc:chgData name="Laura Knight" userId="fcc6b1b8-7f69-4c06-9fd3-1a1553b3cd99" providerId="ADAL" clId="{96767996-4831-4627-80D8-E10D37943363}" dt="2022-02-04T13:25:02.610" v="418"/>
        <pc:sldMkLst>
          <pc:docMk/>
          <pc:sldMk cId="458743819" sldId="302"/>
        </pc:sldMkLst>
        <pc:picChg chg="add mod">
          <ac:chgData name="Laura Knight" userId="fcc6b1b8-7f69-4c06-9fd3-1a1553b3cd99" providerId="ADAL" clId="{96767996-4831-4627-80D8-E10D37943363}" dt="2022-02-04T13:25:02.610" v="418"/>
          <ac:picMkLst>
            <pc:docMk/>
            <pc:sldMk cId="458743819" sldId="302"/>
            <ac:picMk id="4" creationId="{59FF74D4-5384-4B24-B183-4BA790FC050D}"/>
          </ac:picMkLst>
        </pc:picChg>
      </pc:sldChg>
      <pc:sldChg chg="addSp modSp mod">
        <pc:chgData name="Laura Knight" userId="fcc6b1b8-7f69-4c06-9fd3-1a1553b3cd99" providerId="ADAL" clId="{96767996-4831-4627-80D8-E10D37943363}" dt="2022-02-04T13:25:25.897" v="421" actId="20577"/>
        <pc:sldMkLst>
          <pc:docMk/>
          <pc:sldMk cId="4120244756" sldId="303"/>
        </pc:sldMkLst>
        <pc:spChg chg="mod">
          <ac:chgData name="Laura Knight" userId="fcc6b1b8-7f69-4c06-9fd3-1a1553b3cd99" providerId="ADAL" clId="{96767996-4831-4627-80D8-E10D37943363}" dt="2022-02-04T13:25:25.897" v="421" actId="20577"/>
          <ac:spMkLst>
            <pc:docMk/>
            <pc:sldMk cId="4120244756" sldId="303"/>
            <ac:spMk id="3" creationId="{073CF6CE-7662-406A-B381-9AE1C923824A}"/>
          </ac:spMkLst>
        </pc:spChg>
        <pc:picChg chg="add mod">
          <ac:chgData name="Laura Knight" userId="fcc6b1b8-7f69-4c06-9fd3-1a1553b3cd99" providerId="ADAL" clId="{96767996-4831-4627-80D8-E10D37943363}" dt="2022-02-04T13:25:02.610" v="418"/>
          <ac:picMkLst>
            <pc:docMk/>
            <pc:sldMk cId="4120244756" sldId="303"/>
            <ac:picMk id="4" creationId="{BFBCE1D2-9557-4234-90D1-3141D99A16F6}"/>
          </ac:picMkLst>
        </pc:picChg>
      </pc:sldChg>
      <pc:sldChg chg="addSp delSp modSp">
        <pc:chgData name="Laura Knight" userId="fcc6b1b8-7f69-4c06-9fd3-1a1553b3cd99" providerId="ADAL" clId="{96767996-4831-4627-80D8-E10D37943363}" dt="2022-02-04T13:32:30.549" v="422"/>
        <pc:sldMkLst>
          <pc:docMk/>
          <pc:sldMk cId="2180217458" sldId="304"/>
        </pc:sldMkLst>
        <pc:picChg chg="add del mod">
          <ac:chgData name="Laura Knight" userId="fcc6b1b8-7f69-4c06-9fd3-1a1553b3cd99" providerId="ADAL" clId="{96767996-4831-4627-80D8-E10D37943363}" dt="2022-02-04T13:32:30.549" v="422"/>
          <ac:picMkLst>
            <pc:docMk/>
            <pc:sldMk cId="2180217458" sldId="304"/>
            <ac:picMk id="4" creationId="{9FE2A4D2-F46E-4992-AB25-2100F17C1932}"/>
          </ac:picMkLst>
        </pc:picChg>
        <pc:picChg chg="add mod">
          <ac:chgData name="Laura Knight" userId="fcc6b1b8-7f69-4c06-9fd3-1a1553b3cd99" providerId="ADAL" clId="{96767996-4831-4627-80D8-E10D37943363}" dt="2022-02-04T13:32:30.549" v="422"/>
          <ac:picMkLst>
            <pc:docMk/>
            <pc:sldMk cId="2180217458" sldId="304"/>
            <ac:picMk id="5" creationId="{21546FD8-0E98-42AB-BF6D-7D6CEE7BE475}"/>
          </ac:picMkLst>
        </pc:picChg>
      </pc:sldChg>
      <pc:sldChg chg="addSp modSp add del">
        <pc:chgData name="Laura Knight" userId="fcc6b1b8-7f69-4c06-9fd3-1a1553b3cd99" providerId="ADAL" clId="{96767996-4831-4627-80D8-E10D37943363}" dt="2022-02-04T13:32:39.921" v="424" actId="47"/>
        <pc:sldMkLst>
          <pc:docMk/>
          <pc:sldMk cId="150443085" sldId="305"/>
        </pc:sldMkLst>
        <pc:picChg chg="add mod">
          <ac:chgData name="Laura Knight" userId="fcc6b1b8-7f69-4c06-9fd3-1a1553b3cd99" providerId="ADAL" clId="{96767996-4831-4627-80D8-E10D37943363}" dt="2022-02-04T13:32:30.549" v="422"/>
          <ac:picMkLst>
            <pc:docMk/>
            <pc:sldMk cId="150443085" sldId="305"/>
            <ac:picMk id="4" creationId="{ED654076-A9BE-4ABC-AD65-DB43B9B289DB}"/>
          </ac:picMkLst>
        </pc:picChg>
      </pc:sldChg>
      <pc:sldChg chg="addSp modSp">
        <pc:chgData name="Laura Knight" userId="fcc6b1b8-7f69-4c06-9fd3-1a1553b3cd99" providerId="ADAL" clId="{96767996-4831-4627-80D8-E10D37943363}" dt="2022-02-04T13:32:30.549" v="422"/>
        <pc:sldMkLst>
          <pc:docMk/>
          <pc:sldMk cId="2180511628" sldId="306"/>
        </pc:sldMkLst>
        <pc:picChg chg="add mod">
          <ac:chgData name="Laura Knight" userId="fcc6b1b8-7f69-4c06-9fd3-1a1553b3cd99" providerId="ADAL" clId="{96767996-4831-4627-80D8-E10D37943363}" dt="2022-02-04T13:32:30.549" v="422"/>
          <ac:picMkLst>
            <pc:docMk/>
            <pc:sldMk cId="2180511628" sldId="306"/>
            <ac:picMk id="4" creationId="{7447D618-B8BA-4539-A04E-8753E0A24A92}"/>
          </ac:picMkLst>
        </pc:picChg>
      </pc:sldChg>
      <pc:sldChg chg="addSp modSp mod">
        <pc:chgData name="Laura Knight" userId="fcc6b1b8-7f69-4c06-9fd3-1a1553b3cd99" providerId="ADAL" clId="{96767996-4831-4627-80D8-E10D37943363}" dt="2022-02-04T14:43:52.643" v="513" actId="14100"/>
        <pc:sldMkLst>
          <pc:docMk/>
          <pc:sldMk cId="3049075034" sldId="307"/>
        </pc:sldMkLst>
        <pc:spChg chg="mod">
          <ac:chgData name="Laura Knight" userId="fcc6b1b8-7f69-4c06-9fd3-1a1553b3cd99" providerId="ADAL" clId="{96767996-4831-4627-80D8-E10D37943363}" dt="2022-02-04T13:35:12.602" v="434" actId="20577"/>
          <ac:spMkLst>
            <pc:docMk/>
            <pc:sldMk cId="3049075034" sldId="307"/>
            <ac:spMk id="2" creationId="{F5459750-FFBF-574A-A014-1ED06F373475}"/>
          </ac:spMkLst>
        </pc:spChg>
        <pc:picChg chg="add mod">
          <ac:chgData name="Laura Knight" userId="fcc6b1b8-7f69-4c06-9fd3-1a1553b3cd99" providerId="ADAL" clId="{96767996-4831-4627-80D8-E10D37943363}" dt="2022-02-04T13:32:30.549" v="422"/>
          <ac:picMkLst>
            <pc:docMk/>
            <pc:sldMk cId="3049075034" sldId="307"/>
            <ac:picMk id="4" creationId="{D37A51F7-0A82-4501-BB7B-0AE04CB2FB96}"/>
          </ac:picMkLst>
        </pc:picChg>
        <pc:picChg chg="add mod">
          <ac:chgData name="Laura Knight" userId="fcc6b1b8-7f69-4c06-9fd3-1a1553b3cd99" providerId="ADAL" clId="{96767996-4831-4627-80D8-E10D37943363}" dt="2022-02-04T14:43:52.643" v="513" actId="14100"/>
          <ac:picMkLst>
            <pc:docMk/>
            <pc:sldMk cId="3049075034" sldId="307"/>
            <ac:picMk id="4098" creationId="{455421EC-ACEC-4C0B-99C7-369644E28ED3}"/>
          </ac:picMkLst>
        </pc:picChg>
      </pc:sldChg>
      <pc:sldChg chg="del">
        <pc:chgData name="Laura Knight" userId="fcc6b1b8-7f69-4c06-9fd3-1a1553b3cd99" providerId="ADAL" clId="{96767996-4831-4627-80D8-E10D37943363}" dt="2022-02-04T13:32:50.788" v="425" actId="47"/>
        <pc:sldMkLst>
          <pc:docMk/>
          <pc:sldMk cId="1998573929" sldId="308"/>
        </pc:sldMkLst>
      </pc:sldChg>
      <pc:sldChg chg="del">
        <pc:chgData name="Laura Knight" userId="fcc6b1b8-7f69-4c06-9fd3-1a1553b3cd99" providerId="ADAL" clId="{96767996-4831-4627-80D8-E10D37943363}" dt="2022-02-04T13:33:01.407" v="426" actId="47"/>
        <pc:sldMkLst>
          <pc:docMk/>
          <pc:sldMk cId="4172198693" sldId="309"/>
        </pc:sldMkLst>
      </pc:sldChg>
      <pc:sldChg chg="addSp modSp add del mod">
        <pc:chgData name="Laura Knight" userId="fcc6b1b8-7f69-4c06-9fd3-1a1553b3cd99" providerId="ADAL" clId="{96767996-4831-4627-80D8-E10D37943363}" dt="2022-02-04T13:43:07.992" v="451" actId="1076"/>
        <pc:sldMkLst>
          <pc:docMk/>
          <pc:sldMk cId="3413940483" sldId="310"/>
        </pc:sldMkLst>
        <pc:spChg chg="mod">
          <ac:chgData name="Laura Knight" userId="fcc6b1b8-7f69-4c06-9fd3-1a1553b3cd99" providerId="ADAL" clId="{96767996-4831-4627-80D8-E10D37943363}" dt="2022-02-04T13:43:07.992" v="451" actId="1076"/>
          <ac:spMkLst>
            <pc:docMk/>
            <pc:sldMk cId="3413940483" sldId="310"/>
            <ac:spMk id="3" creationId="{21BEF7E1-4ED4-D144-A592-63D8955C3AEE}"/>
          </ac:spMkLst>
        </pc:spChg>
        <pc:picChg chg="add mod">
          <ac:chgData name="Laura Knight" userId="fcc6b1b8-7f69-4c06-9fd3-1a1553b3cd99" providerId="ADAL" clId="{96767996-4831-4627-80D8-E10D37943363}" dt="2022-02-04T13:37:55.563" v="435"/>
          <ac:picMkLst>
            <pc:docMk/>
            <pc:sldMk cId="3413940483" sldId="310"/>
            <ac:picMk id="4" creationId="{92FA6F63-2769-4F29-98A4-7993EF9B15E4}"/>
          </ac:picMkLst>
        </pc:picChg>
      </pc:sldChg>
      <pc:sldChg chg="addSp modSp add del">
        <pc:chgData name="Laura Knight" userId="fcc6b1b8-7f69-4c06-9fd3-1a1553b3cd99" providerId="ADAL" clId="{96767996-4831-4627-80D8-E10D37943363}" dt="2022-02-04T13:40:34.309" v="436" actId="47"/>
        <pc:sldMkLst>
          <pc:docMk/>
          <pc:sldMk cId="983602449" sldId="311"/>
        </pc:sldMkLst>
        <pc:picChg chg="add mod">
          <ac:chgData name="Laura Knight" userId="fcc6b1b8-7f69-4c06-9fd3-1a1553b3cd99" providerId="ADAL" clId="{96767996-4831-4627-80D8-E10D37943363}" dt="2022-02-04T13:37:55.563" v="435"/>
          <ac:picMkLst>
            <pc:docMk/>
            <pc:sldMk cId="983602449" sldId="311"/>
            <ac:picMk id="4" creationId="{B03FB533-F7F5-4EDF-BA3B-87806FF7B793}"/>
          </ac:picMkLst>
        </pc:picChg>
      </pc:sldChg>
      <pc:sldChg chg="del ord">
        <pc:chgData name="Laura Knight" userId="fcc6b1b8-7f69-4c06-9fd3-1a1553b3cd99" providerId="ADAL" clId="{96767996-4831-4627-80D8-E10D37943363}" dt="2022-02-04T13:00:51.498" v="417" actId="47"/>
        <pc:sldMkLst>
          <pc:docMk/>
          <pc:sldMk cId="126164253" sldId="312"/>
        </pc:sldMkLst>
      </pc:sldChg>
      <pc:sldChg chg="addSp delSp modSp">
        <pc:chgData name="Laura Knight" userId="fcc6b1b8-7f69-4c06-9fd3-1a1553b3cd99" providerId="ADAL" clId="{96767996-4831-4627-80D8-E10D37943363}" dt="2022-02-04T13:42:01.826" v="437"/>
        <pc:sldMkLst>
          <pc:docMk/>
          <pc:sldMk cId="233937448" sldId="313"/>
        </pc:sldMkLst>
        <pc:picChg chg="add del mod">
          <ac:chgData name="Laura Knight" userId="fcc6b1b8-7f69-4c06-9fd3-1a1553b3cd99" providerId="ADAL" clId="{96767996-4831-4627-80D8-E10D37943363}" dt="2022-02-04T13:42:01.826" v="437"/>
          <ac:picMkLst>
            <pc:docMk/>
            <pc:sldMk cId="233937448" sldId="313"/>
            <ac:picMk id="4" creationId="{6C197A3C-BC60-4226-8B1A-CAAAF8FB8E6B}"/>
          </ac:picMkLst>
        </pc:picChg>
        <pc:picChg chg="add mod">
          <ac:chgData name="Laura Knight" userId="fcc6b1b8-7f69-4c06-9fd3-1a1553b3cd99" providerId="ADAL" clId="{96767996-4831-4627-80D8-E10D37943363}" dt="2022-02-04T13:42:01.826" v="437"/>
          <ac:picMkLst>
            <pc:docMk/>
            <pc:sldMk cId="233937448" sldId="313"/>
            <ac:picMk id="5" creationId="{ED250EF3-8FC6-4B2C-88AF-52D4CD70C714}"/>
          </ac:picMkLst>
        </pc:picChg>
      </pc:sldChg>
      <pc:sldChg chg="del">
        <pc:chgData name="Laura Knight" userId="fcc6b1b8-7f69-4c06-9fd3-1a1553b3cd99" providerId="ADAL" clId="{96767996-4831-4627-80D8-E10D37943363}" dt="2022-02-04T12:59:38.787" v="414" actId="47"/>
        <pc:sldMkLst>
          <pc:docMk/>
          <pc:sldMk cId="3806531412" sldId="314"/>
        </pc:sldMkLst>
      </pc:sldChg>
      <pc:sldChg chg="addSp modSp mod">
        <pc:chgData name="Laura Knight" userId="fcc6b1b8-7f69-4c06-9fd3-1a1553b3cd99" providerId="ADAL" clId="{96767996-4831-4627-80D8-E10D37943363}" dt="2022-02-04T13:43:00.754" v="450" actId="20577"/>
        <pc:sldMkLst>
          <pc:docMk/>
          <pc:sldMk cId="2690478638" sldId="315"/>
        </pc:sldMkLst>
        <pc:spChg chg="mod">
          <ac:chgData name="Laura Knight" userId="fcc6b1b8-7f69-4c06-9fd3-1a1553b3cd99" providerId="ADAL" clId="{96767996-4831-4627-80D8-E10D37943363}" dt="2022-02-04T13:43:00.754" v="450" actId="20577"/>
          <ac:spMkLst>
            <pc:docMk/>
            <pc:sldMk cId="2690478638" sldId="315"/>
            <ac:spMk id="2" creationId="{D0F65605-B7EF-8B46-92D7-BD4E47CFDA4D}"/>
          </ac:spMkLst>
        </pc:spChg>
        <pc:spChg chg="mod">
          <ac:chgData name="Laura Knight" userId="fcc6b1b8-7f69-4c06-9fd3-1a1553b3cd99" providerId="ADAL" clId="{96767996-4831-4627-80D8-E10D37943363}" dt="2022-02-04T13:42:58.150" v="443" actId="20577"/>
          <ac:spMkLst>
            <pc:docMk/>
            <pc:sldMk cId="2690478638" sldId="315"/>
            <ac:spMk id="3" creationId="{357FD65A-8F15-074F-82FD-BCA42363D557}"/>
          </ac:spMkLst>
        </pc:spChg>
        <pc:picChg chg="add mod">
          <ac:chgData name="Laura Knight" userId="fcc6b1b8-7f69-4c06-9fd3-1a1553b3cd99" providerId="ADAL" clId="{96767996-4831-4627-80D8-E10D37943363}" dt="2022-02-04T13:42:01.826" v="437"/>
          <ac:picMkLst>
            <pc:docMk/>
            <pc:sldMk cId="2690478638" sldId="315"/>
            <ac:picMk id="4" creationId="{4B5FC7FD-6851-45A0-8A56-2EB713B17DBB}"/>
          </ac:picMkLst>
        </pc:picChg>
      </pc:sldChg>
      <pc:sldChg chg="addSp delSp modSp new mod">
        <pc:chgData name="Laura Knight" userId="fcc6b1b8-7f69-4c06-9fd3-1a1553b3cd99" providerId="ADAL" clId="{96767996-4831-4627-80D8-E10D37943363}" dt="2022-02-04T11:17:30.355" v="339"/>
        <pc:sldMkLst>
          <pc:docMk/>
          <pc:sldMk cId="3100010529" sldId="316"/>
        </pc:sldMkLst>
        <pc:spChg chg="mod">
          <ac:chgData name="Laura Knight" userId="fcc6b1b8-7f69-4c06-9fd3-1a1553b3cd99" providerId="ADAL" clId="{96767996-4831-4627-80D8-E10D37943363}" dt="2022-02-04T10:57:09.134" v="19" actId="20577"/>
          <ac:spMkLst>
            <pc:docMk/>
            <pc:sldMk cId="3100010529" sldId="316"/>
            <ac:spMk id="2" creationId="{02B96F26-5453-46FB-8E67-3C595468F170}"/>
          </ac:spMkLst>
        </pc:spChg>
        <pc:spChg chg="mod">
          <ac:chgData name="Laura Knight" userId="fcc6b1b8-7f69-4c06-9fd3-1a1553b3cd99" providerId="ADAL" clId="{96767996-4831-4627-80D8-E10D37943363}" dt="2022-02-04T11:00:48.495" v="138" actId="20577"/>
          <ac:spMkLst>
            <pc:docMk/>
            <pc:sldMk cId="3100010529" sldId="316"/>
            <ac:spMk id="3" creationId="{5A42ACE9-51B0-4443-9A3E-3D875FBFC5B6}"/>
          </ac:spMkLst>
        </pc:spChg>
        <pc:spChg chg="add del mod">
          <ac:chgData name="Laura Knight" userId="fcc6b1b8-7f69-4c06-9fd3-1a1553b3cd99" providerId="ADAL" clId="{96767996-4831-4627-80D8-E10D37943363}" dt="2022-02-04T11:01:14.976" v="141" actId="478"/>
          <ac:spMkLst>
            <pc:docMk/>
            <pc:sldMk cId="3100010529" sldId="316"/>
            <ac:spMk id="4" creationId="{7872A93F-F159-4ED4-B523-C46C38A5B41C}"/>
          </ac:spMkLst>
        </pc:spChg>
        <pc:spChg chg="add mod">
          <ac:chgData name="Laura Knight" userId="fcc6b1b8-7f69-4c06-9fd3-1a1553b3cd99" providerId="ADAL" clId="{96767996-4831-4627-80D8-E10D37943363}" dt="2022-02-04T11:01:48.263" v="159" actId="1076"/>
          <ac:spMkLst>
            <pc:docMk/>
            <pc:sldMk cId="3100010529" sldId="316"/>
            <ac:spMk id="5" creationId="{9721991D-802B-43FE-8E32-58F85CE41339}"/>
          </ac:spMkLst>
        </pc:spChg>
        <pc:spChg chg="add mod">
          <ac:chgData name="Laura Knight" userId="fcc6b1b8-7f69-4c06-9fd3-1a1553b3cd99" providerId="ADAL" clId="{96767996-4831-4627-80D8-E10D37943363}" dt="2022-02-04T11:02:38.507" v="187" actId="207"/>
          <ac:spMkLst>
            <pc:docMk/>
            <pc:sldMk cId="3100010529" sldId="316"/>
            <ac:spMk id="6" creationId="{8337EDBE-4193-44DF-A699-74B0DA5583D9}"/>
          </ac:spMkLst>
        </pc:spChg>
        <pc:spChg chg="add mod">
          <ac:chgData name="Laura Knight" userId="fcc6b1b8-7f69-4c06-9fd3-1a1553b3cd99" providerId="ADAL" clId="{96767996-4831-4627-80D8-E10D37943363}" dt="2022-02-04T11:02:27.723" v="186" actId="207"/>
          <ac:spMkLst>
            <pc:docMk/>
            <pc:sldMk cId="3100010529" sldId="316"/>
            <ac:spMk id="7" creationId="{ADDD4D0F-CA52-4453-9E6D-67843989FFB1}"/>
          </ac:spMkLst>
        </pc:spChg>
        <pc:spChg chg="add mod">
          <ac:chgData name="Laura Knight" userId="fcc6b1b8-7f69-4c06-9fd3-1a1553b3cd99" providerId="ADAL" clId="{96767996-4831-4627-80D8-E10D37943363}" dt="2022-02-04T11:02:56.134" v="198" actId="207"/>
          <ac:spMkLst>
            <pc:docMk/>
            <pc:sldMk cId="3100010529" sldId="316"/>
            <ac:spMk id="8" creationId="{F44CC36B-53AA-4A21-9610-6341BEFF3FEC}"/>
          </ac:spMkLst>
        </pc:spChg>
        <pc:spChg chg="add mod">
          <ac:chgData name="Laura Knight" userId="fcc6b1b8-7f69-4c06-9fd3-1a1553b3cd99" providerId="ADAL" clId="{96767996-4831-4627-80D8-E10D37943363}" dt="2022-02-04T11:06:01.864" v="252" actId="207"/>
          <ac:spMkLst>
            <pc:docMk/>
            <pc:sldMk cId="3100010529" sldId="316"/>
            <ac:spMk id="9" creationId="{D0EB6FC0-0652-4874-9B03-ECE99383642B}"/>
          </ac:spMkLst>
        </pc:spChg>
        <pc:spChg chg="add mod">
          <ac:chgData name="Laura Knight" userId="fcc6b1b8-7f69-4c06-9fd3-1a1553b3cd99" providerId="ADAL" clId="{96767996-4831-4627-80D8-E10D37943363}" dt="2022-02-04T11:05:58.630" v="251" actId="207"/>
          <ac:spMkLst>
            <pc:docMk/>
            <pc:sldMk cId="3100010529" sldId="316"/>
            <ac:spMk id="10" creationId="{FF732915-0C57-4FD6-9077-C49359707E1A}"/>
          </ac:spMkLst>
        </pc:spChg>
        <pc:spChg chg="add mod">
          <ac:chgData name="Laura Knight" userId="fcc6b1b8-7f69-4c06-9fd3-1a1553b3cd99" providerId="ADAL" clId="{96767996-4831-4627-80D8-E10D37943363}" dt="2022-02-04T11:07:20.025" v="307" actId="207"/>
          <ac:spMkLst>
            <pc:docMk/>
            <pc:sldMk cId="3100010529" sldId="316"/>
            <ac:spMk id="11" creationId="{EB15084E-4F20-4F05-92DE-57567C35C18E}"/>
          </ac:spMkLst>
        </pc:spChg>
        <pc:spChg chg="add del mod">
          <ac:chgData name="Laura Knight" userId="fcc6b1b8-7f69-4c06-9fd3-1a1553b3cd99" providerId="ADAL" clId="{96767996-4831-4627-80D8-E10D37943363}" dt="2022-02-04T11:06:39.717" v="269"/>
          <ac:spMkLst>
            <pc:docMk/>
            <pc:sldMk cId="3100010529" sldId="316"/>
            <ac:spMk id="12" creationId="{2E2A7539-1B5D-4BF5-A5F5-AD07C0AD175A}"/>
          </ac:spMkLst>
        </pc:spChg>
        <pc:spChg chg="add mod">
          <ac:chgData name="Laura Knight" userId="fcc6b1b8-7f69-4c06-9fd3-1a1553b3cd99" providerId="ADAL" clId="{96767996-4831-4627-80D8-E10D37943363}" dt="2022-02-04T11:07:26.712" v="308" actId="207"/>
          <ac:spMkLst>
            <pc:docMk/>
            <pc:sldMk cId="3100010529" sldId="316"/>
            <ac:spMk id="13" creationId="{2F9FB86A-8692-4E23-816D-91D33350B355}"/>
          </ac:spMkLst>
        </pc:spChg>
        <pc:spChg chg="add mod">
          <ac:chgData name="Laura Knight" userId="fcc6b1b8-7f69-4c06-9fd3-1a1553b3cd99" providerId="ADAL" clId="{96767996-4831-4627-80D8-E10D37943363}" dt="2022-02-04T11:07:40.680" v="310" actId="207"/>
          <ac:spMkLst>
            <pc:docMk/>
            <pc:sldMk cId="3100010529" sldId="316"/>
            <ac:spMk id="14" creationId="{2FEC5351-7671-41AC-AC7A-3A034AB5C6BB}"/>
          </ac:spMkLst>
        </pc:spChg>
        <pc:picChg chg="add mod">
          <ac:chgData name="Laura Knight" userId="fcc6b1b8-7f69-4c06-9fd3-1a1553b3cd99" providerId="ADAL" clId="{96767996-4831-4627-80D8-E10D37943363}" dt="2022-02-04T11:17:30.355" v="339"/>
          <ac:picMkLst>
            <pc:docMk/>
            <pc:sldMk cId="3100010529" sldId="316"/>
            <ac:picMk id="15" creationId="{99CB31BB-8A82-4E82-B7BF-7E9E41A5C337}"/>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8E18E6-1047-4C05-A0E2-B78396CEC1B5}"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AB93CE9E-AFC1-4407-9DE8-B7852A1F981E}">
      <dgm:prSet phldrT="[Text]"/>
      <dgm:spPr/>
      <dgm:t>
        <a:bodyPr/>
        <a:lstStyle/>
        <a:p>
          <a:r>
            <a:rPr lang="en-GB" dirty="0"/>
            <a:t>TERTIARY SOURCES</a:t>
          </a:r>
        </a:p>
      </dgm:t>
    </dgm:pt>
    <dgm:pt modelId="{43594FB2-F2F0-45BB-B492-C7D464FDFEC8}" type="parTrans" cxnId="{1ABA6152-B71C-4C5C-BCA9-F61D11C1B4AA}">
      <dgm:prSet/>
      <dgm:spPr/>
      <dgm:t>
        <a:bodyPr/>
        <a:lstStyle/>
        <a:p>
          <a:endParaRPr lang="en-GB"/>
        </a:p>
      </dgm:t>
    </dgm:pt>
    <dgm:pt modelId="{2B3FA4C8-76E4-4C20-AE6C-7553C644BD29}" type="sibTrans" cxnId="{1ABA6152-B71C-4C5C-BCA9-F61D11C1B4AA}">
      <dgm:prSet/>
      <dgm:spPr/>
      <dgm:t>
        <a:bodyPr/>
        <a:lstStyle/>
        <a:p>
          <a:endParaRPr lang="en-GB"/>
        </a:p>
      </dgm:t>
    </dgm:pt>
    <dgm:pt modelId="{60CE3299-CF4D-4A28-B045-E13B3DD564E7}" type="asst">
      <dgm:prSet phldrT="[Text]"/>
      <dgm:spPr/>
      <dgm:t>
        <a:bodyPr/>
        <a:lstStyle/>
        <a:p>
          <a:r>
            <a:rPr lang="en-GB" dirty="0"/>
            <a:t>CASE LAW OF THE CJEU</a:t>
          </a:r>
        </a:p>
      </dgm:t>
    </dgm:pt>
    <dgm:pt modelId="{2848A49C-DB8F-4254-B1CB-F1F888EB8AC2}" type="parTrans" cxnId="{2D809667-1B38-40E6-AF58-2624E5FEB333}">
      <dgm:prSet/>
      <dgm:spPr/>
      <dgm:t>
        <a:bodyPr/>
        <a:lstStyle/>
        <a:p>
          <a:endParaRPr lang="en-GB"/>
        </a:p>
      </dgm:t>
    </dgm:pt>
    <dgm:pt modelId="{3BA618DC-9837-4D64-BBE7-E87C3B726F10}" type="sibTrans" cxnId="{2D809667-1B38-40E6-AF58-2624E5FEB333}">
      <dgm:prSet/>
      <dgm:spPr/>
      <dgm:t>
        <a:bodyPr/>
        <a:lstStyle/>
        <a:p>
          <a:endParaRPr lang="en-GB"/>
        </a:p>
      </dgm:t>
    </dgm:pt>
    <dgm:pt modelId="{46F984B5-EED9-477E-9E63-0DB745DC3AA6}" type="asst">
      <dgm:prSet/>
      <dgm:spPr/>
      <dgm:t>
        <a:bodyPr/>
        <a:lstStyle/>
        <a:p>
          <a:r>
            <a:rPr lang="en-GB" dirty="0"/>
            <a:t>GENERAL PRINCIPLES OF THE EU</a:t>
          </a:r>
        </a:p>
      </dgm:t>
    </dgm:pt>
    <dgm:pt modelId="{FE278983-C483-4015-952D-AD91C0E5BF2C}" type="parTrans" cxnId="{B2345072-D01B-4B6C-9C42-7B0AE2E4A0B3}">
      <dgm:prSet/>
      <dgm:spPr/>
      <dgm:t>
        <a:bodyPr/>
        <a:lstStyle/>
        <a:p>
          <a:endParaRPr lang="en-GB"/>
        </a:p>
      </dgm:t>
    </dgm:pt>
    <dgm:pt modelId="{0E92314B-F0E0-4421-831C-5BD19D6657EC}" type="sibTrans" cxnId="{B2345072-D01B-4B6C-9C42-7B0AE2E4A0B3}">
      <dgm:prSet/>
      <dgm:spPr/>
      <dgm:t>
        <a:bodyPr/>
        <a:lstStyle/>
        <a:p>
          <a:endParaRPr lang="en-GB"/>
        </a:p>
      </dgm:t>
    </dgm:pt>
    <dgm:pt modelId="{39BB78AF-7144-4FAE-9D63-04EC929095F2}" type="pres">
      <dgm:prSet presAssocID="{068E18E6-1047-4C05-A0E2-B78396CEC1B5}" presName="hierChild1" presStyleCnt="0">
        <dgm:presLayoutVars>
          <dgm:orgChart val="1"/>
          <dgm:chPref val="1"/>
          <dgm:dir/>
          <dgm:animOne val="branch"/>
          <dgm:animLvl val="lvl"/>
          <dgm:resizeHandles/>
        </dgm:presLayoutVars>
      </dgm:prSet>
      <dgm:spPr/>
    </dgm:pt>
    <dgm:pt modelId="{241F5E42-008B-40D8-9F83-9E04CF9AF809}" type="pres">
      <dgm:prSet presAssocID="{AB93CE9E-AFC1-4407-9DE8-B7852A1F981E}" presName="hierRoot1" presStyleCnt="0">
        <dgm:presLayoutVars>
          <dgm:hierBranch val="init"/>
        </dgm:presLayoutVars>
      </dgm:prSet>
      <dgm:spPr/>
    </dgm:pt>
    <dgm:pt modelId="{4B929CA8-0873-49C3-9F6C-DD804ADE7817}" type="pres">
      <dgm:prSet presAssocID="{AB93CE9E-AFC1-4407-9DE8-B7852A1F981E}" presName="rootComposite1" presStyleCnt="0"/>
      <dgm:spPr/>
    </dgm:pt>
    <dgm:pt modelId="{947414A0-2987-43E0-96F6-29728E942878}" type="pres">
      <dgm:prSet presAssocID="{AB93CE9E-AFC1-4407-9DE8-B7852A1F981E}" presName="rootText1" presStyleLbl="node0" presStyleIdx="0" presStyleCnt="1" custLinFactNeighborX="-345" custLinFactNeighborY="-4146">
        <dgm:presLayoutVars>
          <dgm:chPref val="3"/>
        </dgm:presLayoutVars>
      </dgm:prSet>
      <dgm:spPr/>
    </dgm:pt>
    <dgm:pt modelId="{C612E07C-82C3-484A-9AB6-33281F342A3B}" type="pres">
      <dgm:prSet presAssocID="{AB93CE9E-AFC1-4407-9DE8-B7852A1F981E}" presName="rootConnector1" presStyleLbl="node1" presStyleIdx="0" presStyleCnt="0"/>
      <dgm:spPr/>
    </dgm:pt>
    <dgm:pt modelId="{FC7E3435-7703-403E-97FC-DF577F826951}" type="pres">
      <dgm:prSet presAssocID="{AB93CE9E-AFC1-4407-9DE8-B7852A1F981E}" presName="hierChild2" presStyleCnt="0"/>
      <dgm:spPr/>
    </dgm:pt>
    <dgm:pt modelId="{0F4D1B2B-1C6D-43CA-8AC3-0502DCC11D7D}" type="pres">
      <dgm:prSet presAssocID="{AB93CE9E-AFC1-4407-9DE8-B7852A1F981E}" presName="hierChild3" presStyleCnt="0"/>
      <dgm:spPr/>
    </dgm:pt>
    <dgm:pt modelId="{7DCCD25B-E01C-4F65-81C1-AA2626E4CE07}" type="pres">
      <dgm:prSet presAssocID="{2848A49C-DB8F-4254-B1CB-F1F888EB8AC2}" presName="Name111" presStyleLbl="parChTrans1D2" presStyleIdx="0" presStyleCnt="2"/>
      <dgm:spPr/>
    </dgm:pt>
    <dgm:pt modelId="{CD28C4A5-B544-48F3-B15B-B759CDAEDF3F}" type="pres">
      <dgm:prSet presAssocID="{60CE3299-CF4D-4A28-B045-E13B3DD564E7}" presName="hierRoot3" presStyleCnt="0">
        <dgm:presLayoutVars>
          <dgm:hierBranch val="init"/>
        </dgm:presLayoutVars>
      </dgm:prSet>
      <dgm:spPr/>
    </dgm:pt>
    <dgm:pt modelId="{EE84977C-7936-4D22-867C-888A8DD2D2E3}" type="pres">
      <dgm:prSet presAssocID="{60CE3299-CF4D-4A28-B045-E13B3DD564E7}" presName="rootComposite3" presStyleCnt="0"/>
      <dgm:spPr/>
    </dgm:pt>
    <dgm:pt modelId="{9BD6A7A5-DCF3-4609-8819-1C9972FC0B9F}" type="pres">
      <dgm:prSet presAssocID="{60CE3299-CF4D-4A28-B045-E13B3DD564E7}" presName="rootText3" presStyleLbl="asst1" presStyleIdx="0" presStyleCnt="2" custLinFactNeighborX="-10019" custLinFactNeighborY="-20038">
        <dgm:presLayoutVars>
          <dgm:chPref val="3"/>
        </dgm:presLayoutVars>
      </dgm:prSet>
      <dgm:spPr/>
    </dgm:pt>
    <dgm:pt modelId="{DB61E32A-6EC6-4F69-AC09-955CC082842A}" type="pres">
      <dgm:prSet presAssocID="{60CE3299-CF4D-4A28-B045-E13B3DD564E7}" presName="rootConnector3" presStyleLbl="asst1" presStyleIdx="0" presStyleCnt="2"/>
      <dgm:spPr/>
    </dgm:pt>
    <dgm:pt modelId="{EB13F573-D19F-443B-A7B2-D7C8C6DF970D}" type="pres">
      <dgm:prSet presAssocID="{60CE3299-CF4D-4A28-B045-E13B3DD564E7}" presName="hierChild6" presStyleCnt="0"/>
      <dgm:spPr/>
    </dgm:pt>
    <dgm:pt modelId="{D432B3D1-24CD-4EB7-9CED-71A59F0EFCE6}" type="pres">
      <dgm:prSet presAssocID="{60CE3299-CF4D-4A28-B045-E13B3DD564E7}" presName="hierChild7" presStyleCnt="0"/>
      <dgm:spPr/>
    </dgm:pt>
    <dgm:pt modelId="{972A59B4-FAD9-4B18-85AF-F2D704D0DA47}" type="pres">
      <dgm:prSet presAssocID="{FE278983-C483-4015-952D-AD91C0E5BF2C}" presName="Name111" presStyleLbl="parChTrans1D2" presStyleIdx="1" presStyleCnt="2"/>
      <dgm:spPr/>
    </dgm:pt>
    <dgm:pt modelId="{6BB17D3A-FC15-4EEC-AC5D-671E69C21EC8}" type="pres">
      <dgm:prSet presAssocID="{46F984B5-EED9-477E-9E63-0DB745DC3AA6}" presName="hierRoot3" presStyleCnt="0">
        <dgm:presLayoutVars>
          <dgm:hierBranch val="init"/>
        </dgm:presLayoutVars>
      </dgm:prSet>
      <dgm:spPr/>
    </dgm:pt>
    <dgm:pt modelId="{0B3A1F71-0A38-467B-BDDF-C9AC786A7EB4}" type="pres">
      <dgm:prSet presAssocID="{46F984B5-EED9-477E-9E63-0DB745DC3AA6}" presName="rootComposite3" presStyleCnt="0"/>
      <dgm:spPr/>
    </dgm:pt>
    <dgm:pt modelId="{B3D78190-03F5-4988-BE1B-9EF12B74C7DC}" type="pres">
      <dgm:prSet presAssocID="{46F984B5-EED9-477E-9E63-0DB745DC3AA6}" presName="rootText3" presStyleLbl="asst1" presStyleIdx="1" presStyleCnt="2" custLinFactNeighborX="-292" custLinFactNeighborY="-19347">
        <dgm:presLayoutVars>
          <dgm:chPref val="3"/>
        </dgm:presLayoutVars>
      </dgm:prSet>
      <dgm:spPr/>
    </dgm:pt>
    <dgm:pt modelId="{110ADF04-92A9-4F71-AC69-77921CA24C7A}" type="pres">
      <dgm:prSet presAssocID="{46F984B5-EED9-477E-9E63-0DB745DC3AA6}" presName="rootConnector3" presStyleLbl="asst1" presStyleIdx="1" presStyleCnt="2"/>
      <dgm:spPr/>
    </dgm:pt>
    <dgm:pt modelId="{21421D1C-9F78-4436-8E68-C69910DE9970}" type="pres">
      <dgm:prSet presAssocID="{46F984B5-EED9-477E-9E63-0DB745DC3AA6}" presName="hierChild6" presStyleCnt="0"/>
      <dgm:spPr/>
    </dgm:pt>
    <dgm:pt modelId="{33EF00EB-1CEE-4F9C-B728-AE4174228C1F}" type="pres">
      <dgm:prSet presAssocID="{46F984B5-EED9-477E-9E63-0DB745DC3AA6}" presName="hierChild7" presStyleCnt="0"/>
      <dgm:spPr/>
    </dgm:pt>
  </dgm:ptLst>
  <dgm:cxnLst>
    <dgm:cxn modelId="{972B853E-87E3-4143-BA3B-C6F2EDD01284}" type="presOf" srcId="{AB93CE9E-AFC1-4407-9DE8-B7852A1F981E}" destId="{947414A0-2987-43E0-96F6-29728E942878}" srcOrd="0" destOrd="0" presId="urn:microsoft.com/office/officeart/2005/8/layout/orgChart1"/>
    <dgm:cxn modelId="{A491EF3E-2FE2-4991-9ADF-22EFBFB8DB56}" type="presOf" srcId="{60CE3299-CF4D-4A28-B045-E13B3DD564E7}" destId="{DB61E32A-6EC6-4F69-AC09-955CC082842A}" srcOrd="1" destOrd="0" presId="urn:microsoft.com/office/officeart/2005/8/layout/orgChart1"/>
    <dgm:cxn modelId="{2D809667-1B38-40E6-AF58-2624E5FEB333}" srcId="{AB93CE9E-AFC1-4407-9DE8-B7852A1F981E}" destId="{60CE3299-CF4D-4A28-B045-E13B3DD564E7}" srcOrd="0" destOrd="0" parTransId="{2848A49C-DB8F-4254-B1CB-F1F888EB8AC2}" sibTransId="{3BA618DC-9837-4D64-BBE7-E87C3B726F10}"/>
    <dgm:cxn modelId="{13882A69-28EC-4AB3-865F-BD0D98454005}" type="presOf" srcId="{FE278983-C483-4015-952D-AD91C0E5BF2C}" destId="{972A59B4-FAD9-4B18-85AF-F2D704D0DA47}" srcOrd="0" destOrd="0" presId="urn:microsoft.com/office/officeart/2005/8/layout/orgChart1"/>
    <dgm:cxn modelId="{1ABA6152-B71C-4C5C-BCA9-F61D11C1B4AA}" srcId="{068E18E6-1047-4C05-A0E2-B78396CEC1B5}" destId="{AB93CE9E-AFC1-4407-9DE8-B7852A1F981E}" srcOrd="0" destOrd="0" parTransId="{43594FB2-F2F0-45BB-B492-C7D464FDFEC8}" sibTransId="{2B3FA4C8-76E4-4C20-AE6C-7553C644BD29}"/>
    <dgm:cxn modelId="{B2345072-D01B-4B6C-9C42-7B0AE2E4A0B3}" srcId="{AB93CE9E-AFC1-4407-9DE8-B7852A1F981E}" destId="{46F984B5-EED9-477E-9E63-0DB745DC3AA6}" srcOrd="1" destOrd="0" parTransId="{FE278983-C483-4015-952D-AD91C0E5BF2C}" sibTransId="{0E92314B-F0E0-4421-831C-5BD19D6657EC}"/>
    <dgm:cxn modelId="{72078C8E-7DAB-478D-9058-051362D509BD}" type="presOf" srcId="{2848A49C-DB8F-4254-B1CB-F1F888EB8AC2}" destId="{7DCCD25B-E01C-4F65-81C1-AA2626E4CE07}" srcOrd="0" destOrd="0" presId="urn:microsoft.com/office/officeart/2005/8/layout/orgChart1"/>
    <dgm:cxn modelId="{F32391A0-8313-40FD-A962-01A8C18A3355}" type="presOf" srcId="{46F984B5-EED9-477E-9E63-0DB745DC3AA6}" destId="{110ADF04-92A9-4F71-AC69-77921CA24C7A}" srcOrd="1" destOrd="0" presId="urn:microsoft.com/office/officeart/2005/8/layout/orgChart1"/>
    <dgm:cxn modelId="{0A3258C8-22D6-4BF7-BEF7-E6F947027682}" type="presOf" srcId="{AB93CE9E-AFC1-4407-9DE8-B7852A1F981E}" destId="{C612E07C-82C3-484A-9AB6-33281F342A3B}" srcOrd="1" destOrd="0" presId="urn:microsoft.com/office/officeart/2005/8/layout/orgChart1"/>
    <dgm:cxn modelId="{D9DCC9D5-D511-40D8-94E8-C8845EC18FC7}" type="presOf" srcId="{60CE3299-CF4D-4A28-B045-E13B3DD564E7}" destId="{9BD6A7A5-DCF3-4609-8819-1C9972FC0B9F}" srcOrd="0" destOrd="0" presId="urn:microsoft.com/office/officeart/2005/8/layout/orgChart1"/>
    <dgm:cxn modelId="{268E7ED9-401D-42FA-86D7-38272CC52B4A}" type="presOf" srcId="{068E18E6-1047-4C05-A0E2-B78396CEC1B5}" destId="{39BB78AF-7144-4FAE-9D63-04EC929095F2}" srcOrd="0" destOrd="0" presId="urn:microsoft.com/office/officeart/2005/8/layout/orgChart1"/>
    <dgm:cxn modelId="{4BFE03EB-F168-4B35-8120-43082E103267}" type="presOf" srcId="{46F984B5-EED9-477E-9E63-0DB745DC3AA6}" destId="{B3D78190-03F5-4988-BE1B-9EF12B74C7DC}" srcOrd="0" destOrd="0" presId="urn:microsoft.com/office/officeart/2005/8/layout/orgChart1"/>
    <dgm:cxn modelId="{CA870753-B5DC-4228-B4E7-E1994DD2CAC2}" type="presParOf" srcId="{39BB78AF-7144-4FAE-9D63-04EC929095F2}" destId="{241F5E42-008B-40D8-9F83-9E04CF9AF809}" srcOrd="0" destOrd="0" presId="urn:microsoft.com/office/officeart/2005/8/layout/orgChart1"/>
    <dgm:cxn modelId="{152C5497-195C-42A8-A586-11800B3BB604}" type="presParOf" srcId="{241F5E42-008B-40D8-9F83-9E04CF9AF809}" destId="{4B929CA8-0873-49C3-9F6C-DD804ADE7817}" srcOrd="0" destOrd="0" presId="urn:microsoft.com/office/officeart/2005/8/layout/orgChart1"/>
    <dgm:cxn modelId="{719BFB8A-1C55-493D-A36C-30424409F333}" type="presParOf" srcId="{4B929CA8-0873-49C3-9F6C-DD804ADE7817}" destId="{947414A0-2987-43E0-96F6-29728E942878}" srcOrd="0" destOrd="0" presId="urn:microsoft.com/office/officeart/2005/8/layout/orgChart1"/>
    <dgm:cxn modelId="{601F7B15-8470-46C5-BFF8-830C6087476A}" type="presParOf" srcId="{4B929CA8-0873-49C3-9F6C-DD804ADE7817}" destId="{C612E07C-82C3-484A-9AB6-33281F342A3B}" srcOrd="1" destOrd="0" presId="urn:microsoft.com/office/officeart/2005/8/layout/orgChart1"/>
    <dgm:cxn modelId="{43980FB7-20EE-4796-A87A-94E6025B19F8}" type="presParOf" srcId="{241F5E42-008B-40D8-9F83-9E04CF9AF809}" destId="{FC7E3435-7703-403E-97FC-DF577F826951}" srcOrd="1" destOrd="0" presId="urn:microsoft.com/office/officeart/2005/8/layout/orgChart1"/>
    <dgm:cxn modelId="{E4249C20-388A-496A-9ED6-59331269E34A}" type="presParOf" srcId="{241F5E42-008B-40D8-9F83-9E04CF9AF809}" destId="{0F4D1B2B-1C6D-43CA-8AC3-0502DCC11D7D}" srcOrd="2" destOrd="0" presId="urn:microsoft.com/office/officeart/2005/8/layout/orgChart1"/>
    <dgm:cxn modelId="{DE3F55DC-DEDE-4A40-9203-F36684F1D164}" type="presParOf" srcId="{0F4D1B2B-1C6D-43CA-8AC3-0502DCC11D7D}" destId="{7DCCD25B-E01C-4F65-81C1-AA2626E4CE07}" srcOrd="0" destOrd="0" presId="urn:microsoft.com/office/officeart/2005/8/layout/orgChart1"/>
    <dgm:cxn modelId="{E5A0D70B-D74A-4A6F-8936-6E4C3F008748}" type="presParOf" srcId="{0F4D1B2B-1C6D-43CA-8AC3-0502DCC11D7D}" destId="{CD28C4A5-B544-48F3-B15B-B759CDAEDF3F}" srcOrd="1" destOrd="0" presId="urn:microsoft.com/office/officeart/2005/8/layout/orgChart1"/>
    <dgm:cxn modelId="{6E18DB49-70E7-464E-A30D-81C6D6703BB9}" type="presParOf" srcId="{CD28C4A5-B544-48F3-B15B-B759CDAEDF3F}" destId="{EE84977C-7936-4D22-867C-888A8DD2D2E3}" srcOrd="0" destOrd="0" presId="urn:microsoft.com/office/officeart/2005/8/layout/orgChart1"/>
    <dgm:cxn modelId="{8629DC91-08D1-4DDF-AA70-F3612339E843}" type="presParOf" srcId="{EE84977C-7936-4D22-867C-888A8DD2D2E3}" destId="{9BD6A7A5-DCF3-4609-8819-1C9972FC0B9F}" srcOrd="0" destOrd="0" presId="urn:microsoft.com/office/officeart/2005/8/layout/orgChart1"/>
    <dgm:cxn modelId="{D2DFA78C-6D57-4DA6-AD0E-A816A4711CF3}" type="presParOf" srcId="{EE84977C-7936-4D22-867C-888A8DD2D2E3}" destId="{DB61E32A-6EC6-4F69-AC09-955CC082842A}" srcOrd="1" destOrd="0" presId="urn:microsoft.com/office/officeart/2005/8/layout/orgChart1"/>
    <dgm:cxn modelId="{EFD67A29-4683-4F6F-AD48-EC89AB65883E}" type="presParOf" srcId="{CD28C4A5-B544-48F3-B15B-B759CDAEDF3F}" destId="{EB13F573-D19F-443B-A7B2-D7C8C6DF970D}" srcOrd="1" destOrd="0" presId="urn:microsoft.com/office/officeart/2005/8/layout/orgChart1"/>
    <dgm:cxn modelId="{6138A2D7-E027-4F83-AAAB-306800B50D3A}" type="presParOf" srcId="{CD28C4A5-B544-48F3-B15B-B759CDAEDF3F}" destId="{D432B3D1-24CD-4EB7-9CED-71A59F0EFCE6}" srcOrd="2" destOrd="0" presId="urn:microsoft.com/office/officeart/2005/8/layout/orgChart1"/>
    <dgm:cxn modelId="{9BC1F953-EEF3-4F24-8CD1-AD155055188F}" type="presParOf" srcId="{0F4D1B2B-1C6D-43CA-8AC3-0502DCC11D7D}" destId="{972A59B4-FAD9-4B18-85AF-F2D704D0DA47}" srcOrd="2" destOrd="0" presId="urn:microsoft.com/office/officeart/2005/8/layout/orgChart1"/>
    <dgm:cxn modelId="{0C8A0A40-A041-484E-B003-52BC3D79530C}" type="presParOf" srcId="{0F4D1B2B-1C6D-43CA-8AC3-0502DCC11D7D}" destId="{6BB17D3A-FC15-4EEC-AC5D-671E69C21EC8}" srcOrd="3" destOrd="0" presId="urn:microsoft.com/office/officeart/2005/8/layout/orgChart1"/>
    <dgm:cxn modelId="{8DBCAC08-3C3B-47DD-8C46-53374ECC3577}" type="presParOf" srcId="{6BB17D3A-FC15-4EEC-AC5D-671E69C21EC8}" destId="{0B3A1F71-0A38-467B-BDDF-C9AC786A7EB4}" srcOrd="0" destOrd="0" presId="urn:microsoft.com/office/officeart/2005/8/layout/orgChart1"/>
    <dgm:cxn modelId="{5E9F6A16-0797-4CE1-830F-AB72FD2A7541}" type="presParOf" srcId="{0B3A1F71-0A38-467B-BDDF-C9AC786A7EB4}" destId="{B3D78190-03F5-4988-BE1B-9EF12B74C7DC}" srcOrd="0" destOrd="0" presId="urn:microsoft.com/office/officeart/2005/8/layout/orgChart1"/>
    <dgm:cxn modelId="{D92E4001-CAE9-401E-AE8F-CE0CC97B7053}" type="presParOf" srcId="{0B3A1F71-0A38-467B-BDDF-C9AC786A7EB4}" destId="{110ADF04-92A9-4F71-AC69-77921CA24C7A}" srcOrd="1" destOrd="0" presId="urn:microsoft.com/office/officeart/2005/8/layout/orgChart1"/>
    <dgm:cxn modelId="{25866525-5F29-41DF-AAEC-EA26145BB46F}" type="presParOf" srcId="{6BB17D3A-FC15-4EEC-AC5D-671E69C21EC8}" destId="{21421D1C-9F78-4436-8E68-C69910DE9970}" srcOrd="1" destOrd="0" presId="urn:microsoft.com/office/officeart/2005/8/layout/orgChart1"/>
    <dgm:cxn modelId="{90C46CCC-D26A-493F-859D-82C0C7428B4A}" type="presParOf" srcId="{6BB17D3A-FC15-4EEC-AC5D-671E69C21EC8}" destId="{33EF00EB-1CEE-4F9C-B728-AE4174228C1F}" srcOrd="2" destOrd="0" presId="urn:microsoft.com/office/officeart/2005/8/layout/orgChar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D9CF68-910A-4A1A-89E8-9881F9F4C5D5}"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66A9FF31-A1D5-43DC-B5B8-AC2187F27E19}">
      <dgm:prSet phldrT="[Text]"/>
      <dgm:spPr/>
      <dgm:t>
        <a:bodyPr/>
        <a:lstStyle/>
        <a:p>
          <a:r>
            <a:rPr lang="en-GB" dirty="0"/>
            <a:t>General principles of the EU</a:t>
          </a:r>
        </a:p>
      </dgm:t>
    </dgm:pt>
    <dgm:pt modelId="{9DDC69D3-83CA-4F45-891B-B41AE2903AC0}" type="parTrans" cxnId="{AB787B11-883F-41C7-898B-5C8DABE19E4B}">
      <dgm:prSet/>
      <dgm:spPr/>
      <dgm:t>
        <a:bodyPr/>
        <a:lstStyle/>
        <a:p>
          <a:endParaRPr lang="en-GB"/>
        </a:p>
      </dgm:t>
    </dgm:pt>
    <dgm:pt modelId="{A37E9E6F-AF34-4919-9360-B0F2211BCA64}" type="sibTrans" cxnId="{AB787B11-883F-41C7-898B-5C8DABE19E4B}">
      <dgm:prSet/>
      <dgm:spPr/>
      <dgm:t>
        <a:bodyPr/>
        <a:lstStyle/>
        <a:p>
          <a:endParaRPr lang="en-GB"/>
        </a:p>
      </dgm:t>
    </dgm:pt>
    <dgm:pt modelId="{27FC6E23-E202-444A-B40F-229FB249B70A}">
      <dgm:prSet phldrT="[Text]"/>
      <dgm:spPr/>
      <dgm:t>
        <a:bodyPr/>
        <a:lstStyle/>
        <a:p>
          <a:r>
            <a:rPr lang="en-GB" dirty="0"/>
            <a:t>Proportionality</a:t>
          </a:r>
        </a:p>
      </dgm:t>
    </dgm:pt>
    <dgm:pt modelId="{ECF9D947-3ECC-4F7D-AF98-5FA807F6F6DF}" type="parTrans" cxnId="{A689D5C3-CF76-4593-A85C-50C29439FC8C}">
      <dgm:prSet/>
      <dgm:spPr/>
      <dgm:t>
        <a:bodyPr/>
        <a:lstStyle/>
        <a:p>
          <a:endParaRPr lang="en-GB"/>
        </a:p>
      </dgm:t>
    </dgm:pt>
    <dgm:pt modelId="{8120C5D6-E3EC-4A1B-9073-46DD51DE74E0}" type="sibTrans" cxnId="{A689D5C3-CF76-4593-A85C-50C29439FC8C}">
      <dgm:prSet/>
      <dgm:spPr/>
      <dgm:t>
        <a:bodyPr/>
        <a:lstStyle/>
        <a:p>
          <a:endParaRPr lang="en-GB"/>
        </a:p>
      </dgm:t>
    </dgm:pt>
    <dgm:pt modelId="{747AF8D2-9CED-4C60-85D9-47F4FA7E3B53}">
      <dgm:prSet phldrT="[Text]"/>
      <dgm:spPr/>
      <dgm:t>
        <a:bodyPr/>
        <a:lstStyle/>
        <a:p>
          <a:r>
            <a:rPr lang="en-GB" dirty="0"/>
            <a:t>Equality</a:t>
          </a:r>
        </a:p>
      </dgm:t>
    </dgm:pt>
    <dgm:pt modelId="{A8838CF1-838E-4875-AE18-523BFCB8C4D2}" type="parTrans" cxnId="{217533D9-BA8F-421E-A88C-B868E595437C}">
      <dgm:prSet/>
      <dgm:spPr/>
      <dgm:t>
        <a:bodyPr/>
        <a:lstStyle/>
        <a:p>
          <a:endParaRPr lang="en-GB"/>
        </a:p>
      </dgm:t>
    </dgm:pt>
    <dgm:pt modelId="{00E6E8F5-FE9D-4348-AA88-7268BAF8540A}" type="sibTrans" cxnId="{217533D9-BA8F-421E-A88C-B868E595437C}">
      <dgm:prSet/>
      <dgm:spPr/>
      <dgm:t>
        <a:bodyPr/>
        <a:lstStyle/>
        <a:p>
          <a:endParaRPr lang="en-GB"/>
        </a:p>
      </dgm:t>
    </dgm:pt>
    <dgm:pt modelId="{1F50C3CF-1374-4649-8C44-3473F6FCFFEF}">
      <dgm:prSet phldrT="[Text]"/>
      <dgm:spPr/>
      <dgm:t>
        <a:bodyPr/>
        <a:lstStyle/>
        <a:p>
          <a:r>
            <a:rPr lang="en-GB" dirty="0"/>
            <a:t>Legal certainty</a:t>
          </a:r>
        </a:p>
      </dgm:t>
    </dgm:pt>
    <dgm:pt modelId="{8448AE48-389F-470D-8398-41867F276458}" type="parTrans" cxnId="{E62483C2-4382-486B-8AD9-4067926AAC00}">
      <dgm:prSet/>
      <dgm:spPr/>
      <dgm:t>
        <a:bodyPr/>
        <a:lstStyle/>
        <a:p>
          <a:endParaRPr lang="en-GB"/>
        </a:p>
      </dgm:t>
    </dgm:pt>
    <dgm:pt modelId="{2804F7BE-D75E-4533-94AB-51EC790C2996}" type="sibTrans" cxnId="{E62483C2-4382-486B-8AD9-4067926AAC00}">
      <dgm:prSet/>
      <dgm:spPr/>
      <dgm:t>
        <a:bodyPr/>
        <a:lstStyle/>
        <a:p>
          <a:endParaRPr lang="en-GB"/>
        </a:p>
      </dgm:t>
    </dgm:pt>
    <dgm:pt modelId="{522F9448-3B23-4659-BF0F-45414C435F19}">
      <dgm:prSet/>
      <dgm:spPr/>
      <dgm:t>
        <a:bodyPr/>
        <a:lstStyle/>
        <a:p>
          <a:r>
            <a:rPr lang="en-GB" dirty="0"/>
            <a:t>Natural justice</a:t>
          </a:r>
        </a:p>
      </dgm:t>
    </dgm:pt>
    <dgm:pt modelId="{1CBA34A0-7F94-46BC-91A2-8F433E28445D}" type="parTrans" cxnId="{EFD0ED80-D38E-4BA4-A5AB-A665ABBB6D9F}">
      <dgm:prSet/>
      <dgm:spPr/>
      <dgm:t>
        <a:bodyPr/>
        <a:lstStyle/>
        <a:p>
          <a:endParaRPr lang="en-GB"/>
        </a:p>
      </dgm:t>
    </dgm:pt>
    <dgm:pt modelId="{3E98398E-8566-4EF8-8E86-1087A90DB219}" type="sibTrans" cxnId="{EFD0ED80-D38E-4BA4-A5AB-A665ABBB6D9F}">
      <dgm:prSet/>
      <dgm:spPr/>
      <dgm:t>
        <a:bodyPr/>
        <a:lstStyle/>
        <a:p>
          <a:endParaRPr lang="en-GB"/>
        </a:p>
      </dgm:t>
    </dgm:pt>
    <dgm:pt modelId="{C636B285-2B83-4742-911C-8811A069C792}">
      <dgm:prSet/>
      <dgm:spPr/>
      <dgm:t>
        <a:bodyPr/>
        <a:lstStyle/>
        <a:p>
          <a:r>
            <a:rPr lang="en-GB" dirty="0"/>
            <a:t>The protection of fundamental human rights</a:t>
          </a:r>
        </a:p>
      </dgm:t>
    </dgm:pt>
    <dgm:pt modelId="{0924BE16-0499-405D-9CE8-A2CE3CA67790}" type="parTrans" cxnId="{98667901-F992-45C5-B239-52D969240D34}">
      <dgm:prSet/>
      <dgm:spPr/>
      <dgm:t>
        <a:bodyPr/>
        <a:lstStyle/>
        <a:p>
          <a:endParaRPr lang="en-GB"/>
        </a:p>
      </dgm:t>
    </dgm:pt>
    <dgm:pt modelId="{FC2C6EEB-0645-4C84-B824-4E4F84257187}" type="sibTrans" cxnId="{98667901-F992-45C5-B239-52D969240D34}">
      <dgm:prSet/>
      <dgm:spPr/>
      <dgm:t>
        <a:bodyPr/>
        <a:lstStyle/>
        <a:p>
          <a:endParaRPr lang="en-GB"/>
        </a:p>
      </dgm:t>
    </dgm:pt>
    <dgm:pt modelId="{C8B79D1E-C50E-43C0-9FBD-BEE2897BF11E}">
      <dgm:prSet/>
      <dgm:spPr/>
      <dgm:t>
        <a:bodyPr/>
        <a:lstStyle/>
        <a:p>
          <a:r>
            <a:rPr lang="en-GB" dirty="0"/>
            <a:t>Subsidiarity</a:t>
          </a:r>
        </a:p>
      </dgm:t>
    </dgm:pt>
    <dgm:pt modelId="{247E8F1F-5055-4C72-BC77-DC55265F7B31}" type="parTrans" cxnId="{48CE9E72-F2E4-4959-9A99-D5976E9317BC}">
      <dgm:prSet/>
      <dgm:spPr/>
      <dgm:t>
        <a:bodyPr/>
        <a:lstStyle/>
        <a:p>
          <a:endParaRPr lang="en-GB"/>
        </a:p>
      </dgm:t>
    </dgm:pt>
    <dgm:pt modelId="{3BA92127-334A-45DB-BE83-E058D25B4D02}" type="sibTrans" cxnId="{48CE9E72-F2E4-4959-9A99-D5976E9317BC}">
      <dgm:prSet/>
      <dgm:spPr/>
      <dgm:t>
        <a:bodyPr/>
        <a:lstStyle/>
        <a:p>
          <a:endParaRPr lang="en-GB"/>
        </a:p>
      </dgm:t>
    </dgm:pt>
    <dgm:pt modelId="{A27F989C-4446-4C33-9681-1661C8F8E55D}" type="pres">
      <dgm:prSet presAssocID="{CCD9CF68-910A-4A1A-89E8-9881F9F4C5D5}" presName="hierChild1" presStyleCnt="0">
        <dgm:presLayoutVars>
          <dgm:orgChart val="1"/>
          <dgm:chPref val="1"/>
          <dgm:dir/>
          <dgm:animOne val="branch"/>
          <dgm:animLvl val="lvl"/>
          <dgm:resizeHandles/>
        </dgm:presLayoutVars>
      </dgm:prSet>
      <dgm:spPr/>
    </dgm:pt>
    <dgm:pt modelId="{227633E5-FFEF-4A8F-81B6-C250D8F2422D}" type="pres">
      <dgm:prSet presAssocID="{66A9FF31-A1D5-43DC-B5B8-AC2187F27E19}" presName="hierRoot1" presStyleCnt="0">
        <dgm:presLayoutVars>
          <dgm:hierBranch val="init"/>
        </dgm:presLayoutVars>
      </dgm:prSet>
      <dgm:spPr/>
    </dgm:pt>
    <dgm:pt modelId="{2D5662CA-742D-45FA-8394-0FF2EBAD16F5}" type="pres">
      <dgm:prSet presAssocID="{66A9FF31-A1D5-43DC-B5B8-AC2187F27E19}" presName="rootComposite1" presStyleCnt="0"/>
      <dgm:spPr/>
    </dgm:pt>
    <dgm:pt modelId="{3920BBB9-EF81-44A0-B823-AEF1069F11F7}" type="pres">
      <dgm:prSet presAssocID="{66A9FF31-A1D5-43DC-B5B8-AC2187F27E19}" presName="rootText1" presStyleLbl="node0" presStyleIdx="0" presStyleCnt="1">
        <dgm:presLayoutVars>
          <dgm:chPref val="3"/>
        </dgm:presLayoutVars>
      </dgm:prSet>
      <dgm:spPr/>
    </dgm:pt>
    <dgm:pt modelId="{841BE5D5-986D-48A2-80C1-EC6125E970F9}" type="pres">
      <dgm:prSet presAssocID="{66A9FF31-A1D5-43DC-B5B8-AC2187F27E19}" presName="rootConnector1" presStyleLbl="node1" presStyleIdx="0" presStyleCnt="0"/>
      <dgm:spPr/>
    </dgm:pt>
    <dgm:pt modelId="{64C2DC2D-1D7B-481C-A892-AD240D987B67}" type="pres">
      <dgm:prSet presAssocID="{66A9FF31-A1D5-43DC-B5B8-AC2187F27E19}" presName="hierChild2" presStyleCnt="0"/>
      <dgm:spPr/>
    </dgm:pt>
    <dgm:pt modelId="{70CEF572-6974-40AA-8B90-C55AE66BF1B2}" type="pres">
      <dgm:prSet presAssocID="{ECF9D947-3ECC-4F7D-AF98-5FA807F6F6DF}" presName="Name37" presStyleLbl="parChTrans1D2" presStyleIdx="0" presStyleCnt="6"/>
      <dgm:spPr/>
    </dgm:pt>
    <dgm:pt modelId="{51F2A879-22D0-4328-BEA7-7EC85448E759}" type="pres">
      <dgm:prSet presAssocID="{27FC6E23-E202-444A-B40F-229FB249B70A}" presName="hierRoot2" presStyleCnt="0">
        <dgm:presLayoutVars>
          <dgm:hierBranch val="init"/>
        </dgm:presLayoutVars>
      </dgm:prSet>
      <dgm:spPr/>
    </dgm:pt>
    <dgm:pt modelId="{FB8F63CE-412C-42C5-8E1A-CBBE971516CD}" type="pres">
      <dgm:prSet presAssocID="{27FC6E23-E202-444A-B40F-229FB249B70A}" presName="rootComposite" presStyleCnt="0"/>
      <dgm:spPr/>
    </dgm:pt>
    <dgm:pt modelId="{7F169640-C90E-48CB-B512-F7EB71EA7584}" type="pres">
      <dgm:prSet presAssocID="{27FC6E23-E202-444A-B40F-229FB249B70A}" presName="rootText" presStyleLbl="node2" presStyleIdx="0" presStyleCnt="6">
        <dgm:presLayoutVars>
          <dgm:chPref val="3"/>
        </dgm:presLayoutVars>
      </dgm:prSet>
      <dgm:spPr/>
    </dgm:pt>
    <dgm:pt modelId="{C234DDF8-A749-410A-95B8-92D81DC6EDFB}" type="pres">
      <dgm:prSet presAssocID="{27FC6E23-E202-444A-B40F-229FB249B70A}" presName="rootConnector" presStyleLbl="node2" presStyleIdx="0" presStyleCnt="6"/>
      <dgm:spPr/>
    </dgm:pt>
    <dgm:pt modelId="{3A238AAC-5300-4722-8259-6E8F0FA17AB4}" type="pres">
      <dgm:prSet presAssocID="{27FC6E23-E202-444A-B40F-229FB249B70A}" presName="hierChild4" presStyleCnt="0"/>
      <dgm:spPr/>
    </dgm:pt>
    <dgm:pt modelId="{A78CFC98-AFF5-40EB-AD8E-176B27F94953}" type="pres">
      <dgm:prSet presAssocID="{27FC6E23-E202-444A-B40F-229FB249B70A}" presName="hierChild5" presStyleCnt="0"/>
      <dgm:spPr/>
    </dgm:pt>
    <dgm:pt modelId="{029F4166-BF77-41AB-A24B-DA38112147FC}" type="pres">
      <dgm:prSet presAssocID="{1CBA34A0-7F94-46BC-91A2-8F433E28445D}" presName="Name37" presStyleLbl="parChTrans1D2" presStyleIdx="1" presStyleCnt="6"/>
      <dgm:spPr/>
    </dgm:pt>
    <dgm:pt modelId="{6787E2F1-41E7-4761-9C3E-B91D7AECF041}" type="pres">
      <dgm:prSet presAssocID="{522F9448-3B23-4659-BF0F-45414C435F19}" presName="hierRoot2" presStyleCnt="0">
        <dgm:presLayoutVars>
          <dgm:hierBranch val="init"/>
        </dgm:presLayoutVars>
      </dgm:prSet>
      <dgm:spPr/>
    </dgm:pt>
    <dgm:pt modelId="{A2E66FA3-9983-4545-BD61-21A2D1045411}" type="pres">
      <dgm:prSet presAssocID="{522F9448-3B23-4659-BF0F-45414C435F19}" presName="rootComposite" presStyleCnt="0"/>
      <dgm:spPr/>
    </dgm:pt>
    <dgm:pt modelId="{A7E4D130-BDAF-49F3-B92D-934623A5FBB1}" type="pres">
      <dgm:prSet presAssocID="{522F9448-3B23-4659-BF0F-45414C435F19}" presName="rootText" presStyleLbl="node2" presStyleIdx="1" presStyleCnt="6">
        <dgm:presLayoutVars>
          <dgm:chPref val="3"/>
        </dgm:presLayoutVars>
      </dgm:prSet>
      <dgm:spPr/>
    </dgm:pt>
    <dgm:pt modelId="{AEE91203-9DC3-4765-A553-4BD2427A18E8}" type="pres">
      <dgm:prSet presAssocID="{522F9448-3B23-4659-BF0F-45414C435F19}" presName="rootConnector" presStyleLbl="node2" presStyleIdx="1" presStyleCnt="6"/>
      <dgm:spPr/>
    </dgm:pt>
    <dgm:pt modelId="{18DB2F78-8895-4692-95A6-990073D8C59D}" type="pres">
      <dgm:prSet presAssocID="{522F9448-3B23-4659-BF0F-45414C435F19}" presName="hierChild4" presStyleCnt="0"/>
      <dgm:spPr/>
    </dgm:pt>
    <dgm:pt modelId="{5B577020-5289-4619-ABF9-C718A0770A58}" type="pres">
      <dgm:prSet presAssocID="{522F9448-3B23-4659-BF0F-45414C435F19}" presName="hierChild5" presStyleCnt="0"/>
      <dgm:spPr/>
    </dgm:pt>
    <dgm:pt modelId="{689BFCEE-EBD0-41F7-94DC-24AD0D48E8E9}" type="pres">
      <dgm:prSet presAssocID="{0924BE16-0499-405D-9CE8-A2CE3CA67790}" presName="Name37" presStyleLbl="parChTrans1D2" presStyleIdx="2" presStyleCnt="6"/>
      <dgm:spPr/>
    </dgm:pt>
    <dgm:pt modelId="{DFD61D32-6B16-4B45-965E-C98E198E67C8}" type="pres">
      <dgm:prSet presAssocID="{C636B285-2B83-4742-911C-8811A069C792}" presName="hierRoot2" presStyleCnt="0">
        <dgm:presLayoutVars>
          <dgm:hierBranch val="init"/>
        </dgm:presLayoutVars>
      </dgm:prSet>
      <dgm:spPr/>
    </dgm:pt>
    <dgm:pt modelId="{EB861C41-07BA-416A-8FF4-F84B33B63AA8}" type="pres">
      <dgm:prSet presAssocID="{C636B285-2B83-4742-911C-8811A069C792}" presName="rootComposite" presStyleCnt="0"/>
      <dgm:spPr/>
    </dgm:pt>
    <dgm:pt modelId="{8A44E22E-BB85-44FF-85B8-5973A2D52C80}" type="pres">
      <dgm:prSet presAssocID="{C636B285-2B83-4742-911C-8811A069C792}" presName="rootText" presStyleLbl="node2" presStyleIdx="2" presStyleCnt="6">
        <dgm:presLayoutVars>
          <dgm:chPref val="3"/>
        </dgm:presLayoutVars>
      </dgm:prSet>
      <dgm:spPr/>
    </dgm:pt>
    <dgm:pt modelId="{E3B1CF25-699C-49A3-B06A-62AA3AE4628D}" type="pres">
      <dgm:prSet presAssocID="{C636B285-2B83-4742-911C-8811A069C792}" presName="rootConnector" presStyleLbl="node2" presStyleIdx="2" presStyleCnt="6"/>
      <dgm:spPr/>
    </dgm:pt>
    <dgm:pt modelId="{23B2BD0C-8568-4410-B799-0E9447ABE85D}" type="pres">
      <dgm:prSet presAssocID="{C636B285-2B83-4742-911C-8811A069C792}" presName="hierChild4" presStyleCnt="0"/>
      <dgm:spPr/>
    </dgm:pt>
    <dgm:pt modelId="{1EB8CBB5-98E7-4975-946A-4976B359A6B4}" type="pres">
      <dgm:prSet presAssocID="{C636B285-2B83-4742-911C-8811A069C792}" presName="hierChild5" presStyleCnt="0"/>
      <dgm:spPr/>
    </dgm:pt>
    <dgm:pt modelId="{70801BAC-13F1-46BA-B610-694E107EC062}" type="pres">
      <dgm:prSet presAssocID="{247E8F1F-5055-4C72-BC77-DC55265F7B31}" presName="Name37" presStyleLbl="parChTrans1D2" presStyleIdx="3" presStyleCnt="6"/>
      <dgm:spPr/>
    </dgm:pt>
    <dgm:pt modelId="{A75EBCF7-6D7B-4C19-A75F-FA97EC30290D}" type="pres">
      <dgm:prSet presAssocID="{C8B79D1E-C50E-43C0-9FBD-BEE2897BF11E}" presName="hierRoot2" presStyleCnt="0">
        <dgm:presLayoutVars>
          <dgm:hierBranch val="init"/>
        </dgm:presLayoutVars>
      </dgm:prSet>
      <dgm:spPr/>
    </dgm:pt>
    <dgm:pt modelId="{EBC2E09A-051F-4D3E-8E8B-2CBE5D6BAF3B}" type="pres">
      <dgm:prSet presAssocID="{C8B79D1E-C50E-43C0-9FBD-BEE2897BF11E}" presName="rootComposite" presStyleCnt="0"/>
      <dgm:spPr/>
    </dgm:pt>
    <dgm:pt modelId="{CD53C7AB-BF0E-4F05-834D-2A630913128D}" type="pres">
      <dgm:prSet presAssocID="{C8B79D1E-C50E-43C0-9FBD-BEE2897BF11E}" presName="rootText" presStyleLbl="node2" presStyleIdx="3" presStyleCnt="6">
        <dgm:presLayoutVars>
          <dgm:chPref val="3"/>
        </dgm:presLayoutVars>
      </dgm:prSet>
      <dgm:spPr/>
    </dgm:pt>
    <dgm:pt modelId="{102C141A-41D2-4FBC-907B-BA5603E340C8}" type="pres">
      <dgm:prSet presAssocID="{C8B79D1E-C50E-43C0-9FBD-BEE2897BF11E}" presName="rootConnector" presStyleLbl="node2" presStyleIdx="3" presStyleCnt="6"/>
      <dgm:spPr/>
    </dgm:pt>
    <dgm:pt modelId="{13FF6864-645A-4887-A007-43C0CDE6A0E2}" type="pres">
      <dgm:prSet presAssocID="{C8B79D1E-C50E-43C0-9FBD-BEE2897BF11E}" presName="hierChild4" presStyleCnt="0"/>
      <dgm:spPr/>
    </dgm:pt>
    <dgm:pt modelId="{5A4881B4-8567-4F66-B80C-707D8FEA5973}" type="pres">
      <dgm:prSet presAssocID="{C8B79D1E-C50E-43C0-9FBD-BEE2897BF11E}" presName="hierChild5" presStyleCnt="0"/>
      <dgm:spPr/>
    </dgm:pt>
    <dgm:pt modelId="{12FE80EF-6EC4-4592-827D-238DCD2A997E}" type="pres">
      <dgm:prSet presAssocID="{A8838CF1-838E-4875-AE18-523BFCB8C4D2}" presName="Name37" presStyleLbl="parChTrans1D2" presStyleIdx="4" presStyleCnt="6"/>
      <dgm:spPr/>
    </dgm:pt>
    <dgm:pt modelId="{71B567D3-8B97-40DD-B399-2F305567AF24}" type="pres">
      <dgm:prSet presAssocID="{747AF8D2-9CED-4C60-85D9-47F4FA7E3B53}" presName="hierRoot2" presStyleCnt="0">
        <dgm:presLayoutVars>
          <dgm:hierBranch val="init"/>
        </dgm:presLayoutVars>
      </dgm:prSet>
      <dgm:spPr/>
    </dgm:pt>
    <dgm:pt modelId="{FDB728C8-DE95-4028-A4AF-1D37BEC52F50}" type="pres">
      <dgm:prSet presAssocID="{747AF8D2-9CED-4C60-85D9-47F4FA7E3B53}" presName="rootComposite" presStyleCnt="0"/>
      <dgm:spPr/>
    </dgm:pt>
    <dgm:pt modelId="{791EAD5F-D714-4636-AEA8-A702D1B3E97E}" type="pres">
      <dgm:prSet presAssocID="{747AF8D2-9CED-4C60-85D9-47F4FA7E3B53}" presName="rootText" presStyleLbl="node2" presStyleIdx="4" presStyleCnt="6">
        <dgm:presLayoutVars>
          <dgm:chPref val="3"/>
        </dgm:presLayoutVars>
      </dgm:prSet>
      <dgm:spPr/>
    </dgm:pt>
    <dgm:pt modelId="{C7B0835D-8A4C-4DAF-B97A-8267DA6D4337}" type="pres">
      <dgm:prSet presAssocID="{747AF8D2-9CED-4C60-85D9-47F4FA7E3B53}" presName="rootConnector" presStyleLbl="node2" presStyleIdx="4" presStyleCnt="6"/>
      <dgm:spPr/>
    </dgm:pt>
    <dgm:pt modelId="{1CD1BC2A-40D0-421D-93DF-FE5CC3B0CC64}" type="pres">
      <dgm:prSet presAssocID="{747AF8D2-9CED-4C60-85D9-47F4FA7E3B53}" presName="hierChild4" presStyleCnt="0"/>
      <dgm:spPr/>
    </dgm:pt>
    <dgm:pt modelId="{C59063C4-5121-4222-84F5-3CC21DFAD394}" type="pres">
      <dgm:prSet presAssocID="{747AF8D2-9CED-4C60-85D9-47F4FA7E3B53}" presName="hierChild5" presStyleCnt="0"/>
      <dgm:spPr/>
    </dgm:pt>
    <dgm:pt modelId="{87EEB317-2113-43B8-9F3B-AA2F12F0A678}" type="pres">
      <dgm:prSet presAssocID="{8448AE48-389F-470D-8398-41867F276458}" presName="Name37" presStyleLbl="parChTrans1D2" presStyleIdx="5" presStyleCnt="6"/>
      <dgm:spPr/>
    </dgm:pt>
    <dgm:pt modelId="{0CAFD39D-71BF-429A-A1F1-E8D0225CC5CC}" type="pres">
      <dgm:prSet presAssocID="{1F50C3CF-1374-4649-8C44-3473F6FCFFEF}" presName="hierRoot2" presStyleCnt="0">
        <dgm:presLayoutVars>
          <dgm:hierBranch val="init"/>
        </dgm:presLayoutVars>
      </dgm:prSet>
      <dgm:spPr/>
    </dgm:pt>
    <dgm:pt modelId="{BB20DE6A-5142-4F54-AC81-59915DE3A756}" type="pres">
      <dgm:prSet presAssocID="{1F50C3CF-1374-4649-8C44-3473F6FCFFEF}" presName="rootComposite" presStyleCnt="0"/>
      <dgm:spPr/>
    </dgm:pt>
    <dgm:pt modelId="{DA174EE2-44F5-4BF5-97FE-22D923D6B8F0}" type="pres">
      <dgm:prSet presAssocID="{1F50C3CF-1374-4649-8C44-3473F6FCFFEF}" presName="rootText" presStyleLbl="node2" presStyleIdx="5" presStyleCnt="6">
        <dgm:presLayoutVars>
          <dgm:chPref val="3"/>
        </dgm:presLayoutVars>
      </dgm:prSet>
      <dgm:spPr/>
    </dgm:pt>
    <dgm:pt modelId="{E6706577-293D-45B1-BC54-B6BB2CCBC9CD}" type="pres">
      <dgm:prSet presAssocID="{1F50C3CF-1374-4649-8C44-3473F6FCFFEF}" presName="rootConnector" presStyleLbl="node2" presStyleIdx="5" presStyleCnt="6"/>
      <dgm:spPr/>
    </dgm:pt>
    <dgm:pt modelId="{E5D41B57-ABB3-4D69-9AC5-C77C3DD34B4B}" type="pres">
      <dgm:prSet presAssocID="{1F50C3CF-1374-4649-8C44-3473F6FCFFEF}" presName="hierChild4" presStyleCnt="0"/>
      <dgm:spPr/>
    </dgm:pt>
    <dgm:pt modelId="{DDB616DA-9183-4BC4-8893-733D828C69E6}" type="pres">
      <dgm:prSet presAssocID="{1F50C3CF-1374-4649-8C44-3473F6FCFFEF}" presName="hierChild5" presStyleCnt="0"/>
      <dgm:spPr/>
    </dgm:pt>
    <dgm:pt modelId="{E85EAFDA-6E10-4799-88D5-05887399C7B1}" type="pres">
      <dgm:prSet presAssocID="{66A9FF31-A1D5-43DC-B5B8-AC2187F27E19}" presName="hierChild3" presStyleCnt="0"/>
      <dgm:spPr/>
    </dgm:pt>
  </dgm:ptLst>
  <dgm:cxnLst>
    <dgm:cxn modelId="{98667901-F992-45C5-B239-52D969240D34}" srcId="{66A9FF31-A1D5-43DC-B5B8-AC2187F27E19}" destId="{C636B285-2B83-4742-911C-8811A069C792}" srcOrd="2" destOrd="0" parTransId="{0924BE16-0499-405D-9CE8-A2CE3CA67790}" sibTransId="{FC2C6EEB-0645-4C84-B824-4E4F84257187}"/>
    <dgm:cxn modelId="{6A06C202-963B-4241-8A8E-621C124D5D5C}" type="presOf" srcId="{A8838CF1-838E-4875-AE18-523BFCB8C4D2}" destId="{12FE80EF-6EC4-4592-827D-238DCD2A997E}" srcOrd="0" destOrd="0" presId="urn:microsoft.com/office/officeart/2005/8/layout/orgChart1"/>
    <dgm:cxn modelId="{AB787B11-883F-41C7-898B-5C8DABE19E4B}" srcId="{CCD9CF68-910A-4A1A-89E8-9881F9F4C5D5}" destId="{66A9FF31-A1D5-43DC-B5B8-AC2187F27E19}" srcOrd="0" destOrd="0" parTransId="{9DDC69D3-83CA-4F45-891B-B41AE2903AC0}" sibTransId="{A37E9E6F-AF34-4919-9360-B0F2211BCA64}"/>
    <dgm:cxn modelId="{BC6C9420-2875-47D5-9B48-ACDE702EED7B}" type="presOf" srcId="{66A9FF31-A1D5-43DC-B5B8-AC2187F27E19}" destId="{3920BBB9-EF81-44A0-B823-AEF1069F11F7}" srcOrd="0" destOrd="0" presId="urn:microsoft.com/office/officeart/2005/8/layout/orgChart1"/>
    <dgm:cxn modelId="{66ADCC23-7197-4BD0-874F-5FB732A6ACA3}" type="presOf" srcId="{1CBA34A0-7F94-46BC-91A2-8F433E28445D}" destId="{029F4166-BF77-41AB-A24B-DA38112147FC}" srcOrd="0" destOrd="0" presId="urn:microsoft.com/office/officeart/2005/8/layout/orgChart1"/>
    <dgm:cxn modelId="{161AC425-F6B5-4D79-B348-2D3EE25176DF}" type="presOf" srcId="{522F9448-3B23-4659-BF0F-45414C435F19}" destId="{AEE91203-9DC3-4765-A553-4BD2427A18E8}" srcOrd="1" destOrd="0" presId="urn:microsoft.com/office/officeart/2005/8/layout/orgChart1"/>
    <dgm:cxn modelId="{EA1B4C2A-18B5-4CB0-8E52-B66F694CB680}" type="presOf" srcId="{C636B285-2B83-4742-911C-8811A069C792}" destId="{E3B1CF25-699C-49A3-B06A-62AA3AE4628D}" srcOrd="1" destOrd="0" presId="urn:microsoft.com/office/officeart/2005/8/layout/orgChart1"/>
    <dgm:cxn modelId="{A26AE32A-2856-4F10-85F0-DB7CB9F82015}" type="presOf" srcId="{66A9FF31-A1D5-43DC-B5B8-AC2187F27E19}" destId="{841BE5D5-986D-48A2-80C1-EC6125E970F9}" srcOrd="1" destOrd="0" presId="urn:microsoft.com/office/officeart/2005/8/layout/orgChart1"/>
    <dgm:cxn modelId="{3F20B63F-C708-4540-AB4E-B5EC35A46A67}" type="presOf" srcId="{1F50C3CF-1374-4649-8C44-3473F6FCFFEF}" destId="{DA174EE2-44F5-4BF5-97FE-22D923D6B8F0}" srcOrd="0" destOrd="0" presId="urn:microsoft.com/office/officeart/2005/8/layout/orgChart1"/>
    <dgm:cxn modelId="{0009B15D-C3C8-4944-98C4-1CD3EB2C5763}" type="presOf" srcId="{27FC6E23-E202-444A-B40F-229FB249B70A}" destId="{C234DDF8-A749-410A-95B8-92D81DC6EDFB}" srcOrd="1" destOrd="0" presId="urn:microsoft.com/office/officeart/2005/8/layout/orgChart1"/>
    <dgm:cxn modelId="{48CE9E72-F2E4-4959-9A99-D5976E9317BC}" srcId="{66A9FF31-A1D5-43DC-B5B8-AC2187F27E19}" destId="{C8B79D1E-C50E-43C0-9FBD-BEE2897BF11E}" srcOrd="3" destOrd="0" parTransId="{247E8F1F-5055-4C72-BC77-DC55265F7B31}" sibTransId="{3BA92127-334A-45DB-BE83-E058D25B4D02}"/>
    <dgm:cxn modelId="{80A42055-246C-40A3-B733-C404BBB376AF}" type="presOf" srcId="{747AF8D2-9CED-4C60-85D9-47F4FA7E3B53}" destId="{C7B0835D-8A4C-4DAF-B97A-8267DA6D4337}" srcOrd="1" destOrd="0" presId="urn:microsoft.com/office/officeart/2005/8/layout/orgChart1"/>
    <dgm:cxn modelId="{54F4A255-1006-44B5-B77A-85E6D5729B0A}" type="presOf" srcId="{C8B79D1E-C50E-43C0-9FBD-BEE2897BF11E}" destId="{102C141A-41D2-4FBC-907B-BA5603E340C8}" srcOrd="1" destOrd="0" presId="urn:microsoft.com/office/officeart/2005/8/layout/orgChart1"/>
    <dgm:cxn modelId="{747CA480-652E-4DD0-91AD-13442106C864}" type="presOf" srcId="{C8B79D1E-C50E-43C0-9FBD-BEE2897BF11E}" destId="{CD53C7AB-BF0E-4F05-834D-2A630913128D}" srcOrd="0" destOrd="0" presId="urn:microsoft.com/office/officeart/2005/8/layout/orgChart1"/>
    <dgm:cxn modelId="{EFD0ED80-D38E-4BA4-A5AB-A665ABBB6D9F}" srcId="{66A9FF31-A1D5-43DC-B5B8-AC2187F27E19}" destId="{522F9448-3B23-4659-BF0F-45414C435F19}" srcOrd="1" destOrd="0" parTransId="{1CBA34A0-7F94-46BC-91A2-8F433E28445D}" sibTransId="{3E98398E-8566-4EF8-8E86-1087A90DB219}"/>
    <dgm:cxn modelId="{94524B99-E6B6-4FF9-9F65-8F7F581B62DA}" type="presOf" srcId="{ECF9D947-3ECC-4F7D-AF98-5FA807F6F6DF}" destId="{70CEF572-6974-40AA-8B90-C55AE66BF1B2}" srcOrd="0" destOrd="0" presId="urn:microsoft.com/office/officeart/2005/8/layout/orgChart1"/>
    <dgm:cxn modelId="{5D58D9B8-54F4-4BC1-BC54-0DB27E9DA753}" type="presOf" srcId="{0924BE16-0499-405D-9CE8-A2CE3CA67790}" destId="{689BFCEE-EBD0-41F7-94DC-24AD0D48E8E9}" srcOrd="0" destOrd="0" presId="urn:microsoft.com/office/officeart/2005/8/layout/orgChart1"/>
    <dgm:cxn modelId="{CA8C49B9-2596-4CE8-BA8B-74289CEB3DAA}" type="presOf" srcId="{C636B285-2B83-4742-911C-8811A069C792}" destId="{8A44E22E-BB85-44FF-85B8-5973A2D52C80}" srcOrd="0" destOrd="0" presId="urn:microsoft.com/office/officeart/2005/8/layout/orgChart1"/>
    <dgm:cxn modelId="{67BF0DC0-901F-4C9A-82B5-6DC2C9199210}" type="presOf" srcId="{27FC6E23-E202-444A-B40F-229FB249B70A}" destId="{7F169640-C90E-48CB-B512-F7EB71EA7584}" srcOrd="0" destOrd="0" presId="urn:microsoft.com/office/officeart/2005/8/layout/orgChart1"/>
    <dgm:cxn modelId="{AEF640C0-BB74-4825-B1AC-C7C171B4EB0A}" type="presOf" srcId="{8448AE48-389F-470D-8398-41867F276458}" destId="{87EEB317-2113-43B8-9F3B-AA2F12F0A678}" srcOrd="0" destOrd="0" presId="urn:microsoft.com/office/officeart/2005/8/layout/orgChart1"/>
    <dgm:cxn modelId="{E62483C2-4382-486B-8AD9-4067926AAC00}" srcId="{66A9FF31-A1D5-43DC-B5B8-AC2187F27E19}" destId="{1F50C3CF-1374-4649-8C44-3473F6FCFFEF}" srcOrd="5" destOrd="0" parTransId="{8448AE48-389F-470D-8398-41867F276458}" sibTransId="{2804F7BE-D75E-4533-94AB-51EC790C2996}"/>
    <dgm:cxn modelId="{A689D5C3-CF76-4593-A85C-50C29439FC8C}" srcId="{66A9FF31-A1D5-43DC-B5B8-AC2187F27E19}" destId="{27FC6E23-E202-444A-B40F-229FB249B70A}" srcOrd="0" destOrd="0" parTransId="{ECF9D947-3ECC-4F7D-AF98-5FA807F6F6DF}" sibTransId="{8120C5D6-E3EC-4A1B-9073-46DD51DE74E0}"/>
    <dgm:cxn modelId="{44BD30CA-2C8E-4080-B250-C537BF4B1723}" type="presOf" srcId="{CCD9CF68-910A-4A1A-89E8-9881F9F4C5D5}" destId="{A27F989C-4446-4C33-9681-1661C8F8E55D}" srcOrd="0" destOrd="0" presId="urn:microsoft.com/office/officeart/2005/8/layout/orgChart1"/>
    <dgm:cxn modelId="{418A06D0-6CDA-4744-ACE3-C35ADAC007AF}" type="presOf" srcId="{1F50C3CF-1374-4649-8C44-3473F6FCFFEF}" destId="{E6706577-293D-45B1-BC54-B6BB2CCBC9CD}" srcOrd="1" destOrd="0" presId="urn:microsoft.com/office/officeart/2005/8/layout/orgChart1"/>
    <dgm:cxn modelId="{217533D9-BA8F-421E-A88C-B868E595437C}" srcId="{66A9FF31-A1D5-43DC-B5B8-AC2187F27E19}" destId="{747AF8D2-9CED-4C60-85D9-47F4FA7E3B53}" srcOrd="4" destOrd="0" parTransId="{A8838CF1-838E-4875-AE18-523BFCB8C4D2}" sibTransId="{00E6E8F5-FE9D-4348-AA88-7268BAF8540A}"/>
    <dgm:cxn modelId="{6C0156DB-05A2-4781-BCC6-6725E4099C20}" type="presOf" srcId="{747AF8D2-9CED-4C60-85D9-47F4FA7E3B53}" destId="{791EAD5F-D714-4636-AEA8-A702D1B3E97E}" srcOrd="0" destOrd="0" presId="urn:microsoft.com/office/officeart/2005/8/layout/orgChart1"/>
    <dgm:cxn modelId="{8D612DDF-6E72-4B55-B84C-4BE7939A6D52}" type="presOf" srcId="{522F9448-3B23-4659-BF0F-45414C435F19}" destId="{A7E4D130-BDAF-49F3-B92D-934623A5FBB1}" srcOrd="0" destOrd="0" presId="urn:microsoft.com/office/officeart/2005/8/layout/orgChart1"/>
    <dgm:cxn modelId="{9E29B8E0-839A-4C4A-8FAF-871ACFB889C2}" type="presOf" srcId="{247E8F1F-5055-4C72-BC77-DC55265F7B31}" destId="{70801BAC-13F1-46BA-B610-694E107EC062}" srcOrd="0" destOrd="0" presId="urn:microsoft.com/office/officeart/2005/8/layout/orgChart1"/>
    <dgm:cxn modelId="{C23F4A72-538C-40EB-85EC-926708EAB993}" type="presParOf" srcId="{A27F989C-4446-4C33-9681-1661C8F8E55D}" destId="{227633E5-FFEF-4A8F-81B6-C250D8F2422D}" srcOrd="0" destOrd="0" presId="urn:microsoft.com/office/officeart/2005/8/layout/orgChart1"/>
    <dgm:cxn modelId="{954EBA65-F69E-4A5A-94B1-BA7DCD463637}" type="presParOf" srcId="{227633E5-FFEF-4A8F-81B6-C250D8F2422D}" destId="{2D5662CA-742D-45FA-8394-0FF2EBAD16F5}" srcOrd="0" destOrd="0" presId="urn:microsoft.com/office/officeart/2005/8/layout/orgChart1"/>
    <dgm:cxn modelId="{310BFA82-7868-446C-927F-4CC12FCE67C8}" type="presParOf" srcId="{2D5662CA-742D-45FA-8394-0FF2EBAD16F5}" destId="{3920BBB9-EF81-44A0-B823-AEF1069F11F7}" srcOrd="0" destOrd="0" presId="urn:microsoft.com/office/officeart/2005/8/layout/orgChart1"/>
    <dgm:cxn modelId="{51EC09CB-8104-403B-88CA-BF98C816CE03}" type="presParOf" srcId="{2D5662CA-742D-45FA-8394-0FF2EBAD16F5}" destId="{841BE5D5-986D-48A2-80C1-EC6125E970F9}" srcOrd="1" destOrd="0" presId="urn:microsoft.com/office/officeart/2005/8/layout/orgChart1"/>
    <dgm:cxn modelId="{00CD26D5-3643-4188-9821-A25116CC95E7}" type="presParOf" srcId="{227633E5-FFEF-4A8F-81B6-C250D8F2422D}" destId="{64C2DC2D-1D7B-481C-A892-AD240D987B67}" srcOrd="1" destOrd="0" presId="urn:microsoft.com/office/officeart/2005/8/layout/orgChart1"/>
    <dgm:cxn modelId="{A3018433-1343-4939-A8C4-4C371FEFFD1C}" type="presParOf" srcId="{64C2DC2D-1D7B-481C-A892-AD240D987B67}" destId="{70CEF572-6974-40AA-8B90-C55AE66BF1B2}" srcOrd="0" destOrd="0" presId="urn:microsoft.com/office/officeart/2005/8/layout/orgChart1"/>
    <dgm:cxn modelId="{7DBC7AE8-9BB0-4FC7-8C9C-6A1683E34DE1}" type="presParOf" srcId="{64C2DC2D-1D7B-481C-A892-AD240D987B67}" destId="{51F2A879-22D0-4328-BEA7-7EC85448E759}" srcOrd="1" destOrd="0" presId="urn:microsoft.com/office/officeart/2005/8/layout/orgChart1"/>
    <dgm:cxn modelId="{45F17101-D08F-4542-9A38-EA3894836063}" type="presParOf" srcId="{51F2A879-22D0-4328-BEA7-7EC85448E759}" destId="{FB8F63CE-412C-42C5-8E1A-CBBE971516CD}" srcOrd="0" destOrd="0" presId="urn:microsoft.com/office/officeart/2005/8/layout/orgChart1"/>
    <dgm:cxn modelId="{D9663B04-B35D-4C9F-BA1A-ABA54C94D0DA}" type="presParOf" srcId="{FB8F63CE-412C-42C5-8E1A-CBBE971516CD}" destId="{7F169640-C90E-48CB-B512-F7EB71EA7584}" srcOrd="0" destOrd="0" presId="urn:microsoft.com/office/officeart/2005/8/layout/orgChart1"/>
    <dgm:cxn modelId="{B33D65E2-695F-4DBC-82D3-BD80CB55BC98}" type="presParOf" srcId="{FB8F63CE-412C-42C5-8E1A-CBBE971516CD}" destId="{C234DDF8-A749-410A-95B8-92D81DC6EDFB}" srcOrd="1" destOrd="0" presId="urn:microsoft.com/office/officeart/2005/8/layout/orgChart1"/>
    <dgm:cxn modelId="{A26ACFB8-949C-442F-AA4C-5AB1284AEE52}" type="presParOf" srcId="{51F2A879-22D0-4328-BEA7-7EC85448E759}" destId="{3A238AAC-5300-4722-8259-6E8F0FA17AB4}" srcOrd="1" destOrd="0" presId="urn:microsoft.com/office/officeart/2005/8/layout/orgChart1"/>
    <dgm:cxn modelId="{1AAF97AB-52C6-403D-BF49-63004A8C709B}" type="presParOf" srcId="{51F2A879-22D0-4328-BEA7-7EC85448E759}" destId="{A78CFC98-AFF5-40EB-AD8E-176B27F94953}" srcOrd="2" destOrd="0" presId="urn:microsoft.com/office/officeart/2005/8/layout/orgChart1"/>
    <dgm:cxn modelId="{6B0FB69B-412E-4FE7-A3EE-81AC01BCD305}" type="presParOf" srcId="{64C2DC2D-1D7B-481C-A892-AD240D987B67}" destId="{029F4166-BF77-41AB-A24B-DA38112147FC}" srcOrd="2" destOrd="0" presId="urn:microsoft.com/office/officeart/2005/8/layout/orgChart1"/>
    <dgm:cxn modelId="{84831A97-B15F-4067-980F-A170CE76B4B9}" type="presParOf" srcId="{64C2DC2D-1D7B-481C-A892-AD240D987B67}" destId="{6787E2F1-41E7-4761-9C3E-B91D7AECF041}" srcOrd="3" destOrd="0" presId="urn:microsoft.com/office/officeart/2005/8/layout/orgChart1"/>
    <dgm:cxn modelId="{0CB4D509-1607-4FFF-8730-4633E171C790}" type="presParOf" srcId="{6787E2F1-41E7-4761-9C3E-B91D7AECF041}" destId="{A2E66FA3-9983-4545-BD61-21A2D1045411}" srcOrd="0" destOrd="0" presId="urn:microsoft.com/office/officeart/2005/8/layout/orgChart1"/>
    <dgm:cxn modelId="{498572EF-4CEE-4652-949B-8B726A3C0738}" type="presParOf" srcId="{A2E66FA3-9983-4545-BD61-21A2D1045411}" destId="{A7E4D130-BDAF-49F3-B92D-934623A5FBB1}" srcOrd="0" destOrd="0" presId="urn:microsoft.com/office/officeart/2005/8/layout/orgChart1"/>
    <dgm:cxn modelId="{D529683A-F9E1-45BD-A4DB-1DC2110C58EB}" type="presParOf" srcId="{A2E66FA3-9983-4545-BD61-21A2D1045411}" destId="{AEE91203-9DC3-4765-A553-4BD2427A18E8}" srcOrd="1" destOrd="0" presId="urn:microsoft.com/office/officeart/2005/8/layout/orgChart1"/>
    <dgm:cxn modelId="{4670F708-5515-4662-B53F-7C98DF1051F9}" type="presParOf" srcId="{6787E2F1-41E7-4761-9C3E-B91D7AECF041}" destId="{18DB2F78-8895-4692-95A6-990073D8C59D}" srcOrd="1" destOrd="0" presId="urn:microsoft.com/office/officeart/2005/8/layout/orgChart1"/>
    <dgm:cxn modelId="{95C69200-BD04-48E8-BBCD-EC804AA6815A}" type="presParOf" srcId="{6787E2F1-41E7-4761-9C3E-B91D7AECF041}" destId="{5B577020-5289-4619-ABF9-C718A0770A58}" srcOrd="2" destOrd="0" presId="urn:microsoft.com/office/officeart/2005/8/layout/orgChart1"/>
    <dgm:cxn modelId="{D392C618-ED40-49B1-AFF5-4EFDFB386EDD}" type="presParOf" srcId="{64C2DC2D-1D7B-481C-A892-AD240D987B67}" destId="{689BFCEE-EBD0-41F7-94DC-24AD0D48E8E9}" srcOrd="4" destOrd="0" presId="urn:microsoft.com/office/officeart/2005/8/layout/orgChart1"/>
    <dgm:cxn modelId="{738E43CD-2206-4434-AEB2-F09A3E591BAA}" type="presParOf" srcId="{64C2DC2D-1D7B-481C-A892-AD240D987B67}" destId="{DFD61D32-6B16-4B45-965E-C98E198E67C8}" srcOrd="5" destOrd="0" presId="urn:microsoft.com/office/officeart/2005/8/layout/orgChart1"/>
    <dgm:cxn modelId="{3948A610-52E7-41E0-82E4-E3FC79C4AF9F}" type="presParOf" srcId="{DFD61D32-6B16-4B45-965E-C98E198E67C8}" destId="{EB861C41-07BA-416A-8FF4-F84B33B63AA8}" srcOrd="0" destOrd="0" presId="urn:microsoft.com/office/officeart/2005/8/layout/orgChart1"/>
    <dgm:cxn modelId="{78D18746-F4A7-4DA0-BF94-19C2966D3F59}" type="presParOf" srcId="{EB861C41-07BA-416A-8FF4-F84B33B63AA8}" destId="{8A44E22E-BB85-44FF-85B8-5973A2D52C80}" srcOrd="0" destOrd="0" presId="urn:microsoft.com/office/officeart/2005/8/layout/orgChart1"/>
    <dgm:cxn modelId="{D992336B-5028-40F0-BC8F-3037D36E329D}" type="presParOf" srcId="{EB861C41-07BA-416A-8FF4-F84B33B63AA8}" destId="{E3B1CF25-699C-49A3-B06A-62AA3AE4628D}" srcOrd="1" destOrd="0" presId="urn:microsoft.com/office/officeart/2005/8/layout/orgChart1"/>
    <dgm:cxn modelId="{638CF28A-9FD6-4716-AF28-39666550894A}" type="presParOf" srcId="{DFD61D32-6B16-4B45-965E-C98E198E67C8}" destId="{23B2BD0C-8568-4410-B799-0E9447ABE85D}" srcOrd="1" destOrd="0" presId="urn:microsoft.com/office/officeart/2005/8/layout/orgChart1"/>
    <dgm:cxn modelId="{DB03C952-865D-4CFF-AE0C-F1B2C72BB328}" type="presParOf" srcId="{DFD61D32-6B16-4B45-965E-C98E198E67C8}" destId="{1EB8CBB5-98E7-4975-946A-4976B359A6B4}" srcOrd="2" destOrd="0" presId="urn:microsoft.com/office/officeart/2005/8/layout/orgChart1"/>
    <dgm:cxn modelId="{BAC41D80-904C-4D25-A3CF-990FF00C4ED7}" type="presParOf" srcId="{64C2DC2D-1D7B-481C-A892-AD240D987B67}" destId="{70801BAC-13F1-46BA-B610-694E107EC062}" srcOrd="6" destOrd="0" presId="urn:microsoft.com/office/officeart/2005/8/layout/orgChart1"/>
    <dgm:cxn modelId="{E525A6E9-CC80-4744-B736-B46F63EF0EC0}" type="presParOf" srcId="{64C2DC2D-1D7B-481C-A892-AD240D987B67}" destId="{A75EBCF7-6D7B-4C19-A75F-FA97EC30290D}" srcOrd="7" destOrd="0" presId="urn:microsoft.com/office/officeart/2005/8/layout/orgChart1"/>
    <dgm:cxn modelId="{EE72677F-857F-480A-9F34-1D01DA323BB5}" type="presParOf" srcId="{A75EBCF7-6D7B-4C19-A75F-FA97EC30290D}" destId="{EBC2E09A-051F-4D3E-8E8B-2CBE5D6BAF3B}" srcOrd="0" destOrd="0" presId="urn:microsoft.com/office/officeart/2005/8/layout/orgChart1"/>
    <dgm:cxn modelId="{FBCBC9E7-9EEB-4B14-AFBC-6F0D40023758}" type="presParOf" srcId="{EBC2E09A-051F-4D3E-8E8B-2CBE5D6BAF3B}" destId="{CD53C7AB-BF0E-4F05-834D-2A630913128D}" srcOrd="0" destOrd="0" presId="urn:microsoft.com/office/officeart/2005/8/layout/orgChart1"/>
    <dgm:cxn modelId="{746D8C9F-8D9E-449D-A8C7-4F633E881B6F}" type="presParOf" srcId="{EBC2E09A-051F-4D3E-8E8B-2CBE5D6BAF3B}" destId="{102C141A-41D2-4FBC-907B-BA5603E340C8}" srcOrd="1" destOrd="0" presId="urn:microsoft.com/office/officeart/2005/8/layout/orgChart1"/>
    <dgm:cxn modelId="{DFC724B6-9081-45DB-9869-CB3ADA7EBCC1}" type="presParOf" srcId="{A75EBCF7-6D7B-4C19-A75F-FA97EC30290D}" destId="{13FF6864-645A-4887-A007-43C0CDE6A0E2}" srcOrd="1" destOrd="0" presId="urn:microsoft.com/office/officeart/2005/8/layout/orgChart1"/>
    <dgm:cxn modelId="{BF094392-7BAD-43A8-A94C-B4731644AC57}" type="presParOf" srcId="{A75EBCF7-6D7B-4C19-A75F-FA97EC30290D}" destId="{5A4881B4-8567-4F66-B80C-707D8FEA5973}" srcOrd="2" destOrd="0" presId="urn:microsoft.com/office/officeart/2005/8/layout/orgChart1"/>
    <dgm:cxn modelId="{E4A2AF81-40EA-492B-828A-37AB8CFF372D}" type="presParOf" srcId="{64C2DC2D-1D7B-481C-A892-AD240D987B67}" destId="{12FE80EF-6EC4-4592-827D-238DCD2A997E}" srcOrd="8" destOrd="0" presId="urn:microsoft.com/office/officeart/2005/8/layout/orgChart1"/>
    <dgm:cxn modelId="{04D532F3-4122-442A-A28A-E09CAB5A9A2F}" type="presParOf" srcId="{64C2DC2D-1D7B-481C-A892-AD240D987B67}" destId="{71B567D3-8B97-40DD-B399-2F305567AF24}" srcOrd="9" destOrd="0" presId="urn:microsoft.com/office/officeart/2005/8/layout/orgChart1"/>
    <dgm:cxn modelId="{7EDB6A1C-F9A3-4628-B5E7-82BD8EA9777F}" type="presParOf" srcId="{71B567D3-8B97-40DD-B399-2F305567AF24}" destId="{FDB728C8-DE95-4028-A4AF-1D37BEC52F50}" srcOrd="0" destOrd="0" presId="urn:microsoft.com/office/officeart/2005/8/layout/orgChart1"/>
    <dgm:cxn modelId="{663391A2-5BCC-46F0-A71F-19270805693C}" type="presParOf" srcId="{FDB728C8-DE95-4028-A4AF-1D37BEC52F50}" destId="{791EAD5F-D714-4636-AEA8-A702D1B3E97E}" srcOrd="0" destOrd="0" presId="urn:microsoft.com/office/officeart/2005/8/layout/orgChart1"/>
    <dgm:cxn modelId="{59B3ACA1-3033-4F1D-9A3B-742625CBC4C4}" type="presParOf" srcId="{FDB728C8-DE95-4028-A4AF-1D37BEC52F50}" destId="{C7B0835D-8A4C-4DAF-B97A-8267DA6D4337}" srcOrd="1" destOrd="0" presId="urn:microsoft.com/office/officeart/2005/8/layout/orgChart1"/>
    <dgm:cxn modelId="{0AE5DE49-A36B-4314-BC30-9AA4495781AA}" type="presParOf" srcId="{71B567D3-8B97-40DD-B399-2F305567AF24}" destId="{1CD1BC2A-40D0-421D-93DF-FE5CC3B0CC64}" srcOrd="1" destOrd="0" presId="urn:microsoft.com/office/officeart/2005/8/layout/orgChart1"/>
    <dgm:cxn modelId="{BBD31D6E-62DA-44D7-A3EC-810E67AEDC12}" type="presParOf" srcId="{71B567D3-8B97-40DD-B399-2F305567AF24}" destId="{C59063C4-5121-4222-84F5-3CC21DFAD394}" srcOrd="2" destOrd="0" presId="urn:microsoft.com/office/officeart/2005/8/layout/orgChart1"/>
    <dgm:cxn modelId="{685C7903-94EC-4DA5-9CBC-394D1AE3F18D}" type="presParOf" srcId="{64C2DC2D-1D7B-481C-A892-AD240D987B67}" destId="{87EEB317-2113-43B8-9F3B-AA2F12F0A678}" srcOrd="10" destOrd="0" presId="urn:microsoft.com/office/officeart/2005/8/layout/orgChart1"/>
    <dgm:cxn modelId="{3F624091-E3B0-4EE5-AD5F-F71431242910}" type="presParOf" srcId="{64C2DC2D-1D7B-481C-A892-AD240D987B67}" destId="{0CAFD39D-71BF-429A-A1F1-E8D0225CC5CC}" srcOrd="11" destOrd="0" presId="urn:microsoft.com/office/officeart/2005/8/layout/orgChart1"/>
    <dgm:cxn modelId="{6DB82E1C-9A73-45F0-8CED-E53234504C5F}" type="presParOf" srcId="{0CAFD39D-71BF-429A-A1F1-E8D0225CC5CC}" destId="{BB20DE6A-5142-4F54-AC81-59915DE3A756}" srcOrd="0" destOrd="0" presId="urn:microsoft.com/office/officeart/2005/8/layout/orgChart1"/>
    <dgm:cxn modelId="{ABB28597-180B-4564-B73F-A2BE3116C04F}" type="presParOf" srcId="{BB20DE6A-5142-4F54-AC81-59915DE3A756}" destId="{DA174EE2-44F5-4BF5-97FE-22D923D6B8F0}" srcOrd="0" destOrd="0" presId="urn:microsoft.com/office/officeart/2005/8/layout/orgChart1"/>
    <dgm:cxn modelId="{E5657075-973F-4B89-93BB-1683249D25AE}" type="presParOf" srcId="{BB20DE6A-5142-4F54-AC81-59915DE3A756}" destId="{E6706577-293D-45B1-BC54-B6BB2CCBC9CD}" srcOrd="1" destOrd="0" presId="urn:microsoft.com/office/officeart/2005/8/layout/orgChart1"/>
    <dgm:cxn modelId="{29110446-AD29-4A46-9847-63FB162580AA}" type="presParOf" srcId="{0CAFD39D-71BF-429A-A1F1-E8D0225CC5CC}" destId="{E5D41B57-ABB3-4D69-9AC5-C77C3DD34B4B}" srcOrd="1" destOrd="0" presId="urn:microsoft.com/office/officeart/2005/8/layout/orgChart1"/>
    <dgm:cxn modelId="{9C4FD724-1E06-4A16-8EE0-49431B94CD73}" type="presParOf" srcId="{0CAFD39D-71BF-429A-A1F1-E8D0225CC5CC}" destId="{DDB616DA-9183-4BC4-8893-733D828C69E6}" srcOrd="2" destOrd="0" presId="urn:microsoft.com/office/officeart/2005/8/layout/orgChart1"/>
    <dgm:cxn modelId="{1D8DD0AD-4F8F-4F65-A455-821696537FEE}" type="presParOf" srcId="{227633E5-FFEF-4A8F-81B6-C250D8F2422D}" destId="{E85EAFDA-6E10-4799-88D5-05887399C7B1}" srcOrd="2" destOrd="0" presId="urn:microsoft.com/office/officeart/2005/8/layout/orgChar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2A59B4-FAD9-4B18-85AF-F2D704D0DA47}">
      <dsp:nvSpPr>
        <dsp:cNvPr id="0" name=""/>
        <dsp:cNvSpPr/>
      </dsp:nvSpPr>
      <dsp:spPr>
        <a:xfrm>
          <a:off x="4051317" y="2247143"/>
          <a:ext cx="387934" cy="1411586"/>
        </a:xfrm>
        <a:custGeom>
          <a:avLst/>
          <a:gdLst/>
          <a:ahLst/>
          <a:cxnLst/>
          <a:rect l="0" t="0" r="0" b="0"/>
          <a:pathLst>
            <a:path>
              <a:moveTo>
                <a:pt x="0" y="0"/>
              </a:moveTo>
              <a:lnTo>
                <a:pt x="0" y="1411586"/>
              </a:lnTo>
              <a:lnTo>
                <a:pt x="387934" y="1411586"/>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DCCD25B-E01C-4F65-81C1-AA2626E4CE07}">
      <dsp:nvSpPr>
        <dsp:cNvPr id="0" name=""/>
        <dsp:cNvSpPr/>
      </dsp:nvSpPr>
      <dsp:spPr>
        <a:xfrm>
          <a:off x="3676054" y="2247143"/>
          <a:ext cx="375262" cy="1398885"/>
        </a:xfrm>
        <a:custGeom>
          <a:avLst/>
          <a:gdLst/>
          <a:ahLst/>
          <a:cxnLst/>
          <a:rect l="0" t="0" r="0" b="0"/>
          <a:pathLst>
            <a:path>
              <a:moveTo>
                <a:pt x="375262" y="0"/>
              </a:moveTo>
              <a:lnTo>
                <a:pt x="375262" y="1398885"/>
              </a:lnTo>
              <a:lnTo>
                <a:pt x="0" y="1398885"/>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47414A0-2987-43E0-96F6-29728E942878}">
      <dsp:nvSpPr>
        <dsp:cNvPr id="0" name=""/>
        <dsp:cNvSpPr/>
      </dsp:nvSpPr>
      <dsp:spPr>
        <a:xfrm>
          <a:off x="2213290" y="409115"/>
          <a:ext cx="3676054" cy="183802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845" tIns="29845" rIns="29845" bIns="29845" numCol="1" spcCol="1270" anchor="ctr" anchorCtr="0">
          <a:noAutofit/>
        </a:bodyPr>
        <a:lstStyle/>
        <a:p>
          <a:pPr marL="0" lvl="0" indent="0" algn="ctr" defTabSz="2089150">
            <a:lnSpc>
              <a:spcPct val="90000"/>
            </a:lnSpc>
            <a:spcBef>
              <a:spcPct val="0"/>
            </a:spcBef>
            <a:spcAft>
              <a:spcPct val="35000"/>
            </a:spcAft>
            <a:buNone/>
          </a:pPr>
          <a:r>
            <a:rPr lang="en-GB" sz="4700" kern="1200" dirty="0"/>
            <a:t>TERTIARY SOURCES</a:t>
          </a:r>
        </a:p>
      </dsp:txBody>
      <dsp:txXfrm>
        <a:off x="2213290" y="409115"/>
        <a:ext cx="3676054" cy="1838027"/>
      </dsp:txXfrm>
    </dsp:sp>
    <dsp:sp modelId="{9BD6A7A5-DCF3-4609-8819-1C9972FC0B9F}">
      <dsp:nvSpPr>
        <dsp:cNvPr id="0" name=""/>
        <dsp:cNvSpPr/>
      </dsp:nvSpPr>
      <dsp:spPr>
        <a:xfrm>
          <a:off x="0" y="2727015"/>
          <a:ext cx="3676054" cy="183802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845" tIns="29845" rIns="29845" bIns="29845" numCol="1" spcCol="1270" anchor="ctr" anchorCtr="0">
          <a:noAutofit/>
        </a:bodyPr>
        <a:lstStyle/>
        <a:p>
          <a:pPr marL="0" lvl="0" indent="0" algn="ctr" defTabSz="2089150">
            <a:lnSpc>
              <a:spcPct val="90000"/>
            </a:lnSpc>
            <a:spcBef>
              <a:spcPct val="0"/>
            </a:spcBef>
            <a:spcAft>
              <a:spcPct val="35000"/>
            </a:spcAft>
            <a:buNone/>
          </a:pPr>
          <a:r>
            <a:rPr lang="en-GB" sz="4700" kern="1200" dirty="0"/>
            <a:t>CASE LAW OF THE CJEU</a:t>
          </a:r>
        </a:p>
      </dsp:txBody>
      <dsp:txXfrm>
        <a:off x="0" y="2727015"/>
        <a:ext cx="3676054" cy="1838027"/>
      </dsp:txXfrm>
    </dsp:sp>
    <dsp:sp modelId="{B3D78190-03F5-4988-BE1B-9EF12B74C7DC}">
      <dsp:nvSpPr>
        <dsp:cNvPr id="0" name=""/>
        <dsp:cNvSpPr/>
      </dsp:nvSpPr>
      <dsp:spPr>
        <a:xfrm>
          <a:off x="4439251" y="2739716"/>
          <a:ext cx="3676054" cy="183802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845" tIns="29845" rIns="29845" bIns="29845" numCol="1" spcCol="1270" anchor="ctr" anchorCtr="0">
          <a:noAutofit/>
        </a:bodyPr>
        <a:lstStyle/>
        <a:p>
          <a:pPr marL="0" lvl="0" indent="0" algn="ctr" defTabSz="2089150">
            <a:lnSpc>
              <a:spcPct val="90000"/>
            </a:lnSpc>
            <a:spcBef>
              <a:spcPct val="0"/>
            </a:spcBef>
            <a:spcAft>
              <a:spcPct val="35000"/>
            </a:spcAft>
            <a:buNone/>
          </a:pPr>
          <a:r>
            <a:rPr lang="en-GB" sz="4700" kern="1200" dirty="0"/>
            <a:t>GENERAL PRINCIPLES OF THE EU</a:t>
          </a:r>
        </a:p>
      </dsp:txBody>
      <dsp:txXfrm>
        <a:off x="4439251" y="2739716"/>
        <a:ext cx="3676054" cy="18380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EEB317-2113-43B8-9F3B-AA2F12F0A678}">
      <dsp:nvSpPr>
        <dsp:cNvPr id="0" name=""/>
        <dsp:cNvSpPr/>
      </dsp:nvSpPr>
      <dsp:spPr>
        <a:xfrm>
          <a:off x="5784849" y="3068411"/>
          <a:ext cx="4961160" cy="344411"/>
        </a:xfrm>
        <a:custGeom>
          <a:avLst/>
          <a:gdLst/>
          <a:ahLst/>
          <a:cxnLst/>
          <a:rect l="0" t="0" r="0" b="0"/>
          <a:pathLst>
            <a:path>
              <a:moveTo>
                <a:pt x="0" y="0"/>
              </a:moveTo>
              <a:lnTo>
                <a:pt x="0" y="172205"/>
              </a:lnTo>
              <a:lnTo>
                <a:pt x="4961160" y="172205"/>
              </a:lnTo>
              <a:lnTo>
                <a:pt x="4961160" y="34441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2FE80EF-6EC4-4592-827D-238DCD2A997E}">
      <dsp:nvSpPr>
        <dsp:cNvPr id="0" name=""/>
        <dsp:cNvSpPr/>
      </dsp:nvSpPr>
      <dsp:spPr>
        <a:xfrm>
          <a:off x="5784849" y="3068411"/>
          <a:ext cx="2976696" cy="344411"/>
        </a:xfrm>
        <a:custGeom>
          <a:avLst/>
          <a:gdLst/>
          <a:ahLst/>
          <a:cxnLst/>
          <a:rect l="0" t="0" r="0" b="0"/>
          <a:pathLst>
            <a:path>
              <a:moveTo>
                <a:pt x="0" y="0"/>
              </a:moveTo>
              <a:lnTo>
                <a:pt x="0" y="172205"/>
              </a:lnTo>
              <a:lnTo>
                <a:pt x="2976696" y="172205"/>
              </a:lnTo>
              <a:lnTo>
                <a:pt x="2976696" y="34441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0801BAC-13F1-46BA-B610-694E107EC062}">
      <dsp:nvSpPr>
        <dsp:cNvPr id="0" name=""/>
        <dsp:cNvSpPr/>
      </dsp:nvSpPr>
      <dsp:spPr>
        <a:xfrm>
          <a:off x="5784849" y="3068411"/>
          <a:ext cx="992232" cy="344411"/>
        </a:xfrm>
        <a:custGeom>
          <a:avLst/>
          <a:gdLst/>
          <a:ahLst/>
          <a:cxnLst/>
          <a:rect l="0" t="0" r="0" b="0"/>
          <a:pathLst>
            <a:path>
              <a:moveTo>
                <a:pt x="0" y="0"/>
              </a:moveTo>
              <a:lnTo>
                <a:pt x="0" y="172205"/>
              </a:lnTo>
              <a:lnTo>
                <a:pt x="992232" y="172205"/>
              </a:lnTo>
              <a:lnTo>
                <a:pt x="992232" y="34441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89BFCEE-EBD0-41F7-94DC-24AD0D48E8E9}">
      <dsp:nvSpPr>
        <dsp:cNvPr id="0" name=""/>
        <dsp:cNvSpPr/>
      </dsp:nvSpPr>
      <dsp:spPr>
        <a:xfrm>
          <a:off x="4792617" y="3068411"/>
          <a:ext cx="992232" cy="344411"/>
        </a:xfrm>
        <a:custGeom>
          <a:avLst/>
          <a:gdLst/>
          <a:ahLst/>
          <a:cxnLst/>
          <a:rect l="0" t="0" r="0" b="0"/>
          <a:pathLst>
            <a:path>
              <a:moveTo>
                <a:pt x="992232" y="0"/>
              </a:moveTo>
              <a:lnTo>
                <a:pt x="992232" y="172205"/>
              </a:lnTo>
              <a:lnTo>
                <a:pt x="0" y="172205"/>
              </a:lnTo>
              <a:lnTo>
                <a:pt x="0" y="34441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29F4166-BF77-41AB-A24B-DA38112147FC}">
      <dsp:nvSpPr>
        <dsp:cNvPr id="0" name=""/>
        <dsp:cNvSpPr/>
      </dsp:nvSpPr>
      <dsp:spPr>
        <a:xfrm>
          <a:off x="2808153" y="3068411"/>
          <a:ext cx="2976696" cy="344411"/>
        </a:xfrm>
        <a:custGeom>
          <a:avLst/>
          <a:gdLst/>
          <a:ahLst/>
          <a:cxnLst/>
          <a:rect l="0" t="0" r="0" b="0"/>
          <a:pathLst>
            <a:path>
              <a:moveTo>
                <a:pt x="2976696" y="0"/>
              </a:moveTo>
              <a:lnTo>
                <a:pt x="2976696" y="172205"/>
              </a:lnTo>
              <a:lnTo>
                <a:pt x="0" y="172205"/>
              </a:lnTo>
              <a:lnTo>
                <a:pt x="0" y="34441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0CEF572-6974-40AA-8B90-C55AE66BF1B2}">
      <dsp:nvSpPr>
        <dsp:cNvPr id="0" name=""/>
        <dsp:cNvSpPr/>
      </dsp:nvSpPr>
      <dsp:spPr>
        <a:xfrm>
          <a:off x="823689" y="3068411"/>
          <a:ext cx="4961160" cy="344411"/>
        </a:xfrm>
        <a:custGeom>
          <a:avLst/>
          <a:gdLst/>
          <a:ahLst/>
          <a:cxnLst/>
          <a:rect l="0" t="0" r="0" b="0"/>
          <a:pathLst>
            <a:path>
              <a:moveTo>
                <a:pt x="4961160" y="0"/>
              </a:moveTo>
              <a:lnTo>
                <a:pt x="4961160" y="172205"/>
              </a:lnTo>
              <a:lnTo>
                <a:pt x="0" y="172205"/>
              </a:lnTo>
              <a:lnTo>
                <a:pt x="0" y="34441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920BBB9-EF81-44A0-B823-AEF1069F11F7}">
      <dsp:nvSpPr>
        <dsp:cNvPr id="0" name=""/>
        <dsp:cNvSpPr/>
      </dsp:nvSpPr>
      <dsp:spPr>
        <a:xfrm>
          <a:off x="4964823" y="2248384"/>
          <a:ext cx="1640052" cy="8200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General principles of the EU</a:t>
          </a:r>
        </a:p>
      </dsp:txBody>
      <dsp:txXfrm>
        <a:off x="4964823" y="2248384"/>
        <a:ext cx="1640052" cy="820026"/>
      </dsp:txXfrm>
    </dsp:sp>
    <dsp:sp modelId="{7F169640-C90E-48CB-B512-F7EB71EA7584}">
      <dsp:nvSpPr>
        <dsp:cNvPr id="0" name=""/>
        <dsp:cNvSpPr/>
      </dsp:nvSpPr>
      <dsp:spPr>
        <a:xfrm>
          <a:off x="3663" y="3412822"/>
          <a:ext cx="1640052" cy="8200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Proportionality</a:t>
          </a:r>
        </a:p>
      </dsp:txBody>
      <dsp:txXfrm>
        <a:off x="3663" y="3412822"/>
        <a:ext cx="1640052" cy="820026"/>
      </dsp:txXfrm>
    </dsp:sp>
    <dsp:sp modelId="{A7E4D130-BDAF-49F3-B92D-934623A5FBB1}">
      <dsp:nvSpPr>
        <dsp:cNvPr id="0" name=""/>
        <dsp:cNvSpPr/>
      </dsp:nvSpPr>
      <dsp:spPr>
        <a:xfrm>
          <a:off x="1988127" y="3412822"/>
          <a:ext cx="1640052" cy="8200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Natural justice</a:t>
          </a:r>
        </a:p>
      </dsp:txBody>
      <dsp:txXfrm>
        <a:off x="1988127" y="3412822"/>
        <a:ext cx="1640052" cy="820026"/>
      </dsp:txXfrm>
    </dsp:sp>
    <dsp:sp modelId="{8A44E22E-BB85-44FF-85B8-5973A2D52C80}">
      <dsp:nvSpPr>
        <dsp:cNvPr id="0" name=""/>
        <dsp:cNvSpPr/>
      </dsp:nvSpPr>
      <dsp:spPr>
        <a:xfrm>
          <a:off x="3972591" y="3412822"/>
          <a:ext cx="1640052" cy="8200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The protection of fundamental human rights</a:t>
          </a:r>
        </a:p>
      </dsp:txBody>
      <dsp:txXfrm>
        <a:off x="3972591" y="3412822"/>
        <a:ext cx="1640052" cy="820026"/>
      </dsp:txXfrm>
    </dsp:sp>
    <dsp:sp modelId="{CD53C7AB-BF0E-4F05-834D-2A630913128D}">
      <dsp:nvSpPr>
        <dsp:cNvPr id="0" name=""/>
        <dsp:cNvSpPr/>
      </dsp:nvSpPr>
      <dsp:spPr>
        <a:xfrm>
          <a:off x="5957055" y="3412822"/>
          <a:ext cx="1640052" cy="8200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Subsidiarity</a:t>
          </a:r>
        </a:p>
      </dsp:txBody>
      <dsp:txXfrm>
        <a:off x="5957055" y="3412822"/>
        <a:ext cx="1640052" cy="820026"/>
      </dsp:txXfrm>
    </dsp:sp>
    <dsp:sp modelId="{791EAD5F-D714-4636-AEA8-A702D1B3E97E}">
      <dsp:nvSpPr>
        <dsp:cNvPr id="0" name=""/>
        <dsp:cNvSpPr/>
      </dsp:nvSpPr>
      <dsp:spPr>
        <a:xfrm>
          <a:off x="7941519" y="3412822"/>
          <a:ext cx="1640052" cy="8200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Equality</a:t>
          </a:r>
        </a:p>
      </dsp:txBody>
      <dsp:txXfrm>
        <a:off x="7941519" y="3412822"/>
        <a:ext cx="1640052" cy="820026"/>
      </dsp:txXfrm>
    </dsp:sp>
    <dsp:sp modelId="{DA174EE2-44F5-4BF5-97FE-22D923D6B8F0}">
      <dsp:nvSpPr>
        <dsp:cNvPr id="0" name=""/>
        <dsp:cNvSpPr/>
      </dsp:nvSpPr>
      <dsp:spPr>
        <a:xfrm>
          <a:off x="9925983" y="3412822"/>
          <a:ext cx="1640052" cy="8200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Legal certainty</a:t>
          </a:r>
        </a:p>
      </dsp:txBody>
      <dsp:txXfrm>
        <a:off x="9925983" y="3412822"/>
        <a:ext cx="1640052" cy="820026"/>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CD6565B3-DC40-4DA8-B255-0712309AC2A4}" type="datetimeFigureOut">
              <a:rPr lang="en-GB" smtClean="0"/>
              <a:t>04/02/2022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8560ECA6-F0C4-4D60-B418-23F8FEB4312D}" type="slidenum">
              <a:rPr lang="en-GB" smtClean="0"/>
              <a:t>‹#›</a:t>
            </a:fld>
            <a:endParaRPr lang="en-GB"/>
          </a:p>
        </p:txBody>
      </p:sp>
    </p:spTree>
    <p:extLst>
      <p:ext uri="{BB962C8B-B14F-4D97-AF65-F5344CB8AC3E}">
        <p14:creationId xmlns:p14="http://schemas.microsoft.com/office/powerpoint/2010/main" val="12925161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560ECA6-F0C4-4D60-B418-23F8FEB4312D}" type="slidenum">
              <a:rPr lang="en-GB" smtClean="0"/>
              <a:t>1</a:t>
            </a:fld>
            <a:endParaRPr lang="en-GB"/>
          </a:p>
        </p:txBody>
      </p:sp>
    </p:spTree>
    <p:extLst>
      <p:ext uri="{BB962C8B-B14F-4D97-AF65-F5344CB8AC3E}">
        <p14:creationId xmlns:p14="http://schemas.microsoft.com/office/powerpoint/2010/main" val="16785716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560ECA6-F0C4-4D60-B418-23F8FEB4312D}" type="slidenum">
              <a:rPr lang="en-GB" smtClean="0"/>
              <a:t>2</a:t>
            </a:fld>
            <a:endParaRPr lang="en-GB"/>
          </a:p>
        </p:txBody>
      </p:sp>
    </p:spTree>
    <p:extLst>
      <p:ext uri="{BB962C8B-B14F-4D97-AF65-F5344CB8AC3E}">
        <p14:creationId xmlns:p14="http://schemas.microsoft.com/office/powerpoint/2010/main" val="6631904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TEU and TFEU form the primary source of EU law.</a:t>
            </a:r>
          </a:p>
          <a:p>
            <a:r>
              <a:rPr lang="en-GB" baseline="0" dirty="0"/>
              <a:t>They are self-executing (they become law in a member state immediately upon the signing of the treaty, that state therefore need not pass national legislation in order to implement it.</a:t>
            </a:r>
          </a:p>
          <a:p>
            <a:endParaRPr lang="en-GB" baseline="0" dirty="0"/>
          </a:p>
          <a:p>
            <a:r>
              <a:rPr lang="en-GB" baseline="0" dirty="0"/>
              <a:t>WHY DID THE UK CHOOSE TO DO SO? Unlike our European neighbours, we see international law as separate  from, rather than simply a superior part of, national law. In order for it to become part of our legal system, it must actually be written into national law.</a:t>
            </a:r>
          </a:p>
          <a:p>
            <a:endParaRPr lang="en-GB" baseline="0" dirty="0"/>
          </a:p>
          <a:p>
            <a:r>
              <a:rPr lang="en-GB" baseline="0" dirty="0"/>
              <a:t>A requirement of accession to the EU is that Treaties must become part of the generally binding law of the member state.</a:t>
            </a:r>
          </a:p>
          <a:p>
            <a:endParaRPr lang="en-GB" baseline="0" dirty="0"/>
          </a:p>
          <a:p>
            <a:r>
              <a:rPr lang="en-GB" baseline="0" dirty="0"/>
              <a:t>Whilst the TEU sets out the objectives and governing principles and institutional framework of the European union, the TFEU provides a structural framework for more detailed organisation and function of the EU.</a:t>
            </a:r>
          </a:p>
          <a:p>
            <a:endParaRPr lang="en-GB" baseline="0" dirty="0"/>
          </a:p>
          <a:p>
            <a:r>
              <a:rPr lang="en-GB" baseline="0" dirty="0"/>
              <a:t>The TEU and TFEU, along with the Charter of fundamental rights, form the constitutional basis of the EU legal order. In addition, along with general principles and international agreements the treaties form the primary legislation block of the EU. As such, all subsequent law must fulfil the objectives of the treaties, respect the provisions of the CFR and the terms of the international agreements that form part of the EU legal order.</a:t>
            </a:r>
          </a:p>
          <a:p>
            <a:endParaRPr lang="en-GB" baseline="0" dirty="0"/>
          </a:p>
          <a:p>
            <a:r>
              <a:rPr lang="en-GB" baseline="0" dirty="0"/>
              <a:t>The Treaties are directly applicable and will become part of the Member States legal system without them needed to introduce any transposing legislation.</a:t>
            </a:r>
          </a:p>
        </p:txBody>
      </p:sp>
      <p:sp>
        <p:nvSpPr>
          <p:cNvPr id="4" name="Slide Number Placeholder 3"/>
          <p:cNvSpPr>
            <a:spLocks noGrp="1"/>
          </p:cNvSpPr>
          <p:nvPr>
            <p:ph type="sldNum" sz="quarter" idx="10"/>
          </p:nvPr>
        </p:nvSpPr>
        <p:spPr/>
        <p:txBody>
          <a:bodyPr/>
          <a:lstStyle/>
          <a:p>
            <a:fld id="{8710F154-298A-4EFA-86A4-87C99FF03EB9}" type="slidenum">
              <a:rPr lang="en-GB" smtClean="0"/>
              <a:t>4</a:t>
            </a:fld>
            <a:endParaRPr lang="en-GB" dirty="0"/>
          </a:p>
        </p:txBody>
      </p:sp>
    </p:spTree>
    <p:extLst>
      <p:ext uri="{BB962C8B-B14F-4D97-AF65-F5344CB8AC3E}">
        <p14:creationId xmlns:p14="http://schemas.microsoft.com/office/powerpoint/2010/main" val="6407792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a:t>
            </a:r>
            <a:r>
              <a:rPr lang="en-GB" baseline="0" dirty="0"/>
              <a:t> does secondary legislation mean?</a:t>
            </a:r>
          </a:p>
          <a:p>
            <a:pPr marL="171450" indent="-171450">
              <a:buFontTx/>
              <a:buChar char="-"/>
            </a:pPr>
            <a:r>
              <a:rPr lang="en-GB" baseline="0" dirty="0"/>
              <a:t>All of the various types of law that the institutions can make and legal instruments which they can use to regulate the policy areas within the competence of the EU.</a:t>
            </a:r>
          </a:p>
          <a:p>
            <a:pPr marL="171450" indent="-171450">
              <a:buFontTx/>
              <a:buChar char="-"/>
            </a:pPr>
            <a:r>
              <a:rPr lang="en-GB" baseline="0" dirty="0"/>
              <a:t>SL is of major importance since it is the way in which EU law is expanded and developed out of the broad principles contained in the Treaties themselves</a:t>
            </a:r>
          </a:p>
          <a:p>
            <a:pPr marL="171450" indent="-171450">
              <a:buFontTx/>
              <a:buChar char="-"/>
            </a:pPr>
            <a:r>
              <a:rPr lang="en-GB" baseline="0" dirty="0"/>
              <a:t>The legislation cannot amend, repeal or alter the scope of the Treaties</a:t>
            </a:r>
            <a:endParaRPr lang="en-GB" dirty="0"/>
          </a:p>
        </p:txBody>
      </p:sp>
      <p:sp>
        <p:nvSpPr>
          <p:cNvPr id="4" name="Slide Number Placeholder 3"/>
          <p:cNvSpPr>
            <a:spLocks noGrp="1"/>
          </p:cNvSpPr>
          <p:nvPr>
            <p:ph type="sldNum" sz="quarter" idx="10"/>
          </p:nvPr>
        </p:nvSpPr>
        <p:spPr/>
        <p:txBody>
          <a:bodyPr/>
          <a:lstStyle/>
          <a:p>
            <a:fld id="{8560ECA6-F0C4-4D60-B418-23F8FEB4312D}" type="slidenum">
              <a:rPr lang="en-GB" smtClean="0"/>
              <a:t>5</a:t>
            </a:fld>
            <a:endParaRPr lang="en-GB"/>
          </a:p>
        </p:txBody>
      </p:sp>
    </p:spTree>
    <p:extLst>
      <p:ext uri="{BB962C8B-B14F-4D97-AF65-F5344CB8AC3E}">
        <p14:creationId xmlns:p14="http://schemas.microsoft.com/office/powerpoint/2010/main" val="14360438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560ECA6-F0C4-4D60-B418-23F8FEB4312D}" type="slidenum">
              <a:rPr lang="en-GB" smtClean="0"/>
              <a:t>6</a:t>
            </a:fld>
            <a:endParaRPr lang="en-GB"/>
          </a:p>
        </p:txBody>
      </p:sp>
    </p:spTree>
    <p:extLst>
      <p:ext uri="{BB962C8B-B14F-4D97-AF65-F5344CB8AC3E}">
        <p14:creationId xmlns:p14="http://schemas.microsoft.com/office/powerpoint/2010/main" val="41926513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Article</a:t>
            </a:r>
            <a:r>
              <a:rPr lang="en-GB" baseline="0" dirty="0"/>
              <a:t> 288 TFEU provides that Regulations ‘shall have general application’, such that they apply generally rather than to specific groups or individuals. </a:t>
            </a:r>
          </a:p>
          <a:p>
            <a:endParaRPr lang="en-GB" baseline="0" dirty="0"/>
          </a:p>
          <a:p>
            <a:r>
              <a:rPr lang="en-GB" baseline="0" dirty="0"/>
              <a:t>‘ General application’: the measure applies generally to all member states.</a:t>
            </a:r>
          </a:p>
          <a:p>
            <a:endParaRPr lang="en-GB" baseline="0" dirty="0"/>
          </a:p>
          <a:p>
            <a:r>
              <a:rPr lang="en-GB" baseline="0" dirty="0"/>
              <a:t>‘Binding in its entirety’: means that the Member States have no choice whether to give effect to the measure. They are bound by the regulation in its entirety.</a:t>
            </a:r>
          </a:p>
          <a:p>
            <a:endParaRPr lang="en-GB" baseline="0" dirty="0"/>
          </a:p>
          <a:p>
            <a:r>
              <a:rPr lang="en-GB" baseline="0" dirty="0"/>
              <a:t>‘Directly applicable’: the law automatically becomes law in each Member state on the date specified. The consequence of this is that there is no requirement for the state to implement the measure.</a:t>
            </a:r>
          </a:p>
          <a:p>
            <a:endParaRPr lang="en-GB" baseline="0" dirty="0"/>
          </a:p>
          <a:p>
            <a:pPr marL="171450" indent="-171450">
              <a:buFontTx/>
              <a:buChar char="-"/>
            </a:pPr>
            <a:r>
              <a:rPr lang="en-GB" baseline="0" dirty="0"/>
              <a:t>A comparison that may be useful to make is with Acts of Parliament in the UK. Being that they automatically become law on the date specified and are automatically binding.</a:t>
            </a:r>
          </a:p>
          <a:p>
            <a:pPr marL="171450" indent="-171450">
              <a:buFontTx/>
              <a:buChar char="-"/>
            </a:pPr>
            <a:endParaRPr lang="en-GB" baseline="0" dirty="0"/>
          </a:p>
          <a:p>
            <a:pPr marL="171450" indent="-171450">
              <a:buFontTx/>
              <a:buChar char="-"/>
            </a:pPr>
            <a:r>
              <a:rPr lang="en-GB" baseline="0" dirty="0"/>
              <a:t>Regulations are also capable of creating rights and obligations which are then directly enforceable in the national courts through the principle of direct effect.</a:t>
            </a:r>
          </a:p>
          <a:p>
            <a:endParaRPr lang="en-GB" baseline="0" dirty="0"/>
          </a:p>
        </p:txBody>
      </p:sp>
      <p:sp>
        <p:nvSpPr>
          <p:cNvPr id="4" name="Slide Number Placeholder 3"/>
          <p:cNvSpPr>
            <a:spLocks noGrp="1"/>
          </p:cNvSpPr>
          <p:nvPr>
            <p:ph type="sldNum" sz="quarter" idx="10"/>
          </p:nvPr>
        </p:nvSpPr>
        <p:spPr/>
        <p:txBody>
          <a:bodyPr/>
          <a:lstStyle/>
          <a:p>
            <a:fld id="{8710F154-298A-4EFA-86A4-87C99FF03EB9}" type="slidenum">
              <a:rPr lang="en-GB" smtClean="0"/>
              <a:t>7</a:t>
            </a:fld>
            <a:endParaRPr lang="en-GB"/>
          </a:p>
        </p:txBody>
      </p:sp>
    </p:spTree>
    <p:extLst>
      <p:ext uri="{BB962C8B-B14F-4D97-AF65-F5344CB8AC3E}">
        <p14:creationId xmlns:p14="http://schemas.microsoft.com/office/powerpoint/2010/main" val="23926509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baseline="0" dirty="0"/>
              <a:t>Directives are binding as to the result to be achieved</a:t>
            </a:r>
          </a:p>
          <a:p>
            <a:pPr marL="171450" indent="-171450">
              <a:buFontTx/>
              <a:buChar char="-"/>
            </a:pPr>
            <a:r>
              <a:rPr lang="en-GB" baseline="0" dirty="0"/>
              <a:t>They are not directly applicable and the MS must transpose the Directive into national legislation. The MS has discretion as to the form and method by which the implementation will be made.</a:t>
            </a:r>
          </a:p>
          <a:p>
            <a:pPr marL="171450" indent="-171450">
              <a:buFontTx/>
              <a:buChar char="-"/>
            </a:pPr>
            <a:r>
              <a:rPr lang="en-GB" baseline="0" dirty="0"/>
              <a:t>Directives are binding upon the Ms to whom they are addressed.</a:t>
            </a:r>
          </a:p>
          <a:p>
            <a:pPr marL="171450" indent="-171450">
              <a:buFontTx/>
              <a:buChar char="-"/>
            </a:pPr>
            <a:endParaRPr lang="en-GB" baseline="0" dirty="0"/>
          </a:p>
          <a:p>
            <a:pPr marL="171450" indent="-171450">
              <a:buFontTx/>
              <a:buChar char="-"/>
            </a:pPr>
            <a:r>
              <a:rPr lang="en-GB" baseline="0" dirty="0"/>
              <a:t>All directives provide a deadline for implementation which will be specified in the Directive.</a:t>
            </a:r>
          </a:p>
          <a:p>
            <a:pPr marL="171450" indent="-171450">
              <a:buFontTx/>
              <a:buChar char="-"/>
            </a:pPr>
            <a:r>
              <a:rPr lang="en-GB" baseline="0" dirty="0"/>
              <a:t>In cases where a date of implementation has not been included, Art 297 TFEU states the date of implementation will be the 20</a:t>
            </a:r>
            <a:r>
              <a:rPr lang="en-GB" baseline="30000" dirty="0"/>
              <a:t>th</a:t>
            </a:r>
            <a:r>
              <a:rPr lang="en-GB" baseline="0" dirty="0"/>
              <a:t> day following its publication in the </a:t>
            </a:r>
            <a:r>
              <a:rPr lang="en-GB" i="1" baseline="0" dirty="0"/>
              <a:t>Official Journal of the European Union.</a:t>
            </a:r>
          </a:p>
          <a:p>
            <a:pPr marL="171450" indent="-171450">
              <a:buFontTx/>
              <a:buChar char="-"/>
            </a:pPr>
            <a:r>
              <a:rPr lang="en-GB" i="0" baseline="0" dirty="0"/>
              <a:t>Sometimes implementation of the Directive will not be necessary because the law in the MS already conforms to the Directive. In this situation, the MS must inform the Commission of the existing provisions conformity with the directive.</a:t>
            </a:r>
          </a:p>
          <a:p>
            <a:pPr marL="171450" indent="-171450">
              <a:buFontTx/>
              <a:buChar char="-"/>
            </a:pPr>
            <a:endParaRPr lang="en-GB" i="0" baseline="0" dirty="0"/>
          </a:p>
        </p:txBody>
      </p:sp>
      <p:sp>
        <p:nvSpPr>
          <p:cNvPr id="4" name="Slide Number Placeholder 3"/>
          <p:cNvSpPr>
            <a:spLocks noGrp="1"/>
          </p:cNvSpPr>
          <p:nvPr>
            <p:ph type="sldNum" sz="quarter" idx="10"/>
          </p:nvPr>
        </p:nvSpPr>
        <p:spPr/>
        <p:txBody>
          <a:bodyPr/>
          <a:lstStyle/>
          <a:p>
            <a:fld id="{8710F154-298A-4EFA-86A4-87C99FF03EB9}" type="slidenum">
              <a:rPr lang="en-GB" smtClean="0"/>
              <a:t>10</a:t>
            </a:fld>
            <a:endParaRPr lang="en-GB"/>
          </a:p>
        </p:txBody>
      </p:sp>
    </p:spTree>
    <p:extLst>
      <p:ext uri="{BB962C8B-B14F-4D97-AF65-F5344CB8AC3E}">
        <p14:creationId xmlns:p14="http://schemas.microsoft.com/office/powerpoint/2010/main" val="1476597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Decisions are binding in their entirety on those to whom they are addressed.</a:t>
            </a:r>
          </a:p>
          <a:p>
            <a:r>
              <a:rPr lang="en-GB" dirty="0"/>
              <a:t>Decisions may be addressed to all or some MS, or to businesses or individuals.</a:t>
            </a:r>
          </a:p>
          <a:p>
            <a:r>
              <a:rPr lang="en-GB" dirty="0"/>
              <a:t>There is no requirement</a:t>
            </a:r>
            <a:r>
              <a:rPr lang="en-GB" baseline="0" dirty="0"/>
              <a:t> for implementing legislation.</a:t>
            </a:r>
          </a:p>
          <a:p>
            <a:r>
              <a:rPr lang="en-GB" baseline="0" dirty="0"/>
              <a:t>Article 297(2) TFEU provides that where decisions specify to whom they are addressed, the addressee will be notified of that Decision, and the decision will only take effect upon such notification.</a:t>
            </a:r>
          </a:p>
          <a:p>
            <a:r>
              <a:rPr lang="en-GB" baseline="0" dirty="0"/>
              <a:t>Where a decision does not specify to whom it is addressed, the decision will be published in the </a:t>
            </a:r>
            <a:r>
              <a:rPr lang="en-GB" i="1" baseline="0" dirty="0"/>
              <a:t>Official Journal of the European Union. </a:t>
            </a:r>
            <a:r>
              <a:rPr lang="en-GB" i="0" baseline="0" dirty="0"/>
              <a:t>In that case, the Decision will enter into force on the specified date in the decision or, in the absence of a specified date, on the 20</a:t>
            </a:r>
            <a:r>
              <a:rPr lang="en-GB" i="0" baseline="30000" dirty="0"/>
              <a:t>th</a:t>
            </a:r>
            <a:r>
              <a:rPr lang="en-GB" i="0" baseline="0" dirty="0"/>
              <a:t> day following its publication. </a:t>
            </a:r>
          </a:p>
          <a:p>
            <a:endParaRPr lang="en-GB" i="0" baseline="0" dirty="0"/>
          </a:p>
          <a:p>
            <a:r>
              <a:rPr lang="en-GB" i="0" baseline="0" dirty="0"/>
              <a:t>A decision is immediately and totally binding on the party to whom it is addressed. As a result of this it is equally clear that a decision is capable of creating obligations that are then enforceable by third parties.</a:t>
            </a:r>
          </a:p>
          <a:p>
            <a:endParaRPr lang="en-GB" i="0" baseline="0" dirty="0"/>
          </a:p>
          <a:p>
            <a:r>
              <a:rPr lang="en-GB" i="0" baseline="0" dirty="0"/>
              <a:t>A decision is generally not generally applicable as it may be addressed to a limited party and not the EU as a whole.</a:t>
            </a:r>
          </a:p>
          <a:p>
            <a:r>
              <a:rPr lang="en-GB" i="0" baseline="0" dirty="0"/>
              <a:t>Decisions are the most difficult form of legislation to describe as they may take the form of legally binding measures created according to a specific legal form. However, they could also be non-binding, informal act which sets out guidelines .</a:t>
            </a:r>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14</a:t>
            </a:fld>
            <a:endParaRPr lang="en-GB"/>
          </a:p>
        </p:txBody>
      </p:sp>
    </p:spTree>
    <p:extLst>
      <p:ext uri="{BB962C8B-B14F-4D97-AF65-F5344CB8AC3E}">
        <p14:creationId xmlns:p14="http://schemas.microsoft.com/office/powerpoint/2010/main" val="24047568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560ECA6-F0C4-4D60-B418-23F8FEB4312D}" type="slidenum">
              <a:rPr lang="en-GB" smtClean="0"/>
              <a:t>16</a:t>
            </a:fld>
            <a:endParaRPr lang="en-GB"/>
          </a:p>
        </p:txBody>
      </p:sp>
    </p:spTree>
    <p:extLst>
      <p:ext uri="{BB962C8B-B14F-4D97-AF65-F5344CB8AC3E}">
        <p14:creationId xmlns:p14="http://schemas.microsoft.com/office/powerpoint/2010/main" val="7150502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Neither recommendations nor opinions have binding force. These</a:t>
            </a:r>
            <a:r>
              <a:rPr lang="en-GB" baseline="0" dirty="0"/>
              <a:t> are sometimes known as ‘soft law’.</a:t>
            </a:r>
          </a:p>
          <a:p>
            <a:r>
              <a:rPr lang="en-GB" baseline="0" dirty="0"/>
              <a:t>They cannot be ignored altogether and it is wise to take note of them because they are often followed by binding measures along the same lines.</a:t>
            </a:r>
          </a:p>
          <a:p>
            <a:endParaRPr lang="en-GB" baseline="0" dirty="0"/>
          </a:p>
          <a:p>
            <a:r>
              <a:rPr lang="en-GB" b="1" u="sng" baseline="0" dirty="0" err="1"/>
              <a:t>Grimaldi</a:t>
            </a:r>
            <a:r>
              <a:rPr lang="en-GB" b="1" u="sng" baseline="0" dirty="0"/>
              <a:t> v </a:t>
            </a:r>
            <a:r>
              <a:rPr lang="en-GB" b="1" u="sng" baseline="0" dirty="0" err="1"/>
              <a:t>Fonds</a:t>
            </a:r>
            <a:r>
              <a:rPr lang="en-GB" b="1" u="sng" baseline="0" dirty="0"/>
              <a:t> des Maladies </a:t>
            </a:r>
            <a:r>
              <a:rPr lang="en-GB" b="1" u="sng" baseline="0" dirty="0" err="1"/>
              <a:t>Professionnelles</a:t>
            </a:r>
            <a:r>
              <a:rPr lang="en-GB" b="1" u="sng" baseline="0" dirty="0"/>
              <a:t>  (Case 322/88) [1989]</a:t>
            </a:r>
            <a:endParaRPr lang="en-GB" b="1" u="sng" dirty="0"/>
          </a:p>
          <a:p>
            <a:r>
              <a:rPr lang="en-GB" sz="1200" b="0" i="1" u="none" kern="1200" dirty="0">
                <a:solidFill>
                  <a:schemeClr val="tx1"/>
                </a:solidFill>
                <a:effectLst/>
                <a:latin typeface="+mn-lt"/>
                <a:ea typeface="+mn-ea"/>
                <a:cs typeface="+mn-cs"/>
              </a:rPr>
              <a:t>1.Unlike Article 173 of the EEC Treaty, which excludes review by the Court of acts in the nature of recommendations, Article 177 confers on the Court jurisdiction to give a preliminary ruling on the validity and interpretation of all acts of the institutions of the Community without exception . It therefore has jurisdiction to rule on the interpretation of recommendations adopted on the basis of the Treaty .</a:t>
            </a:r>
          </a:p>
          <a:p>
            <a:r>
              <a:rPr lang="en-GB" sz="1200" b="0" i="1" u="none" kern="1200" dirty="0">
                <a:solidFill>
                  <a:schemeClr val="tx1"/>
                </a:solidFill>
                <a:effectLst/>
                <a:latin typeface="+mn-lt"/>
                <a:ea typeface="+mn-ea"/>
                <a:cs typeface="+mn-cs"/>
              </a:rPr>
              <a:t>2 . Since the choice of form cannot alter the nature of a measure, the court required to interpret a measure described as a recommendation in order to determine its scope must ascertain whether the measure is not in fact, in view of its content, intended to produce binding effects .</a:t>
            </a:r>
          </a:p>
          <a:p>
            <a:r>
              <a:rPr lang="en-GB" sz="1200" b="0" i="1" u="none" kern="1200" dirty="0">
                <a:solidFill>
                  <a:schemeClr val="tx1"/>
                </a:solidFill>
                <a:effectLst/>
                <a:latin typeface="+mn-lt"/>
                <a:ea typeface="+mn-ea"/>
                <a:cs typeface="+mn-cs"/>
              </a:rPr>
              <a:t>3.Recommendations which, according to the fifth paragraph of Article 189 of the Treaty, are not binding are generally adopted by the institutions of the Community when they do not have the power under the Treaty to adopt binding measures or when they consider that it is not appropriate to adopt more mandatory rules . Since they are measures which, even as regards the persons to whom they are addressed, are not intended to produce binding effects, they cannot create rights upon which individuals may rely before a national court .</a:t>
            </a:r>
          </a:p>
          <a:p>
            <a:r>
              <a:rPr lang="en-GB" sz="1200" b="0" i="1" u="none" kern="1200" dirty="0">
                <a:solidFill>
                  <a:schemeClr val="tx1"/>
                </a:solidFill>
                <a:effectLst/>
                <a:latin typeface="+mn-lt"/>
                <a:ea typeface="+mn-ea"/>
                <a:cs typeface="+mn-cs"/>
              </a:rPr>
              <a:t>However, since recommendations cannot be regarded as having no legal effect at all, the national courts are bound to take them into consideration in order to decide disputes submitted to them, in particular where they cast light on the interpretation of national measures adopted in order to implement them or where they are designed to supplement binding Community provisions .</a:t>
            </a:r>
          </a:p>
          <a:p>
            <a:r>
              <a:rPr lang="en-GB" sz="1200" b="0" i="0" u="none" strike="noStrike" kern="1200" dirty="0">
                <a:solidFill>
                  <a:schemeClr val="tx1"/>
                </a:solidFill>
                <a:effectLst/>
                <a:latin typeface="+mn-lt"/>
                <a:ea typeface="+mn-ea"/>
                <a:cs typeface="+mn-cs"/>
              </a:rPr>
              <a:t>Parties</a:t>
            </a:r>
            <a:endParaRPr lang="en-GB" sz="1200" b="0" i="0" u="none" kern="1200" dirty="0">
              <a:solidFill>
                <a:schemeClr val="tx1"/>
              </a:solidFill>
              <a:effectLst/>
              <a:latin typeface="+mn-lt"/>
              <a:ea typeface="+mn-ea"/>
              <a:cs typeface="+mn-cs"/>
            </a:endParaRPr>
          </a:p>
          <a:p>
            <a:endParaRPr lang="en-GB" dirty="0"/>
          </a:p>
          <a:p>
            <a:endParaRPr lang="en-GB" dirty="0"/>
          </a:p>
          <a:p>
            <a:r>
              <a:rPr lang="en-GB" dirty="0"/>
              <a:t>E.G</a:t>
            </a:r>
            <a:r>
              <a:rPr lang="en-GB" baseline="0" dirty="0"/>
              <a:t> European Economic and social committee</a:t>
            </a:r>
          </a:p>
          <a:p>
            <a:r>
              <a:rPr lang="en-GB" baseline="0" dirty="0"/>
              <a:t>Its purpose is to give advice and guidance to the Commission on social and economic matters. Advice is given in the form of an opinion and there is no obligation to consult the committee as it is not an officially recognised institution</a:t>
            </a:r>
          </a:p>
          <a:p>
            <a:r>
              <a:rPr lang="en-GB" baseline="0" dirty="0"/>
              <a:t>Some areas included in the Treaty will specify that consultation is needed and in these situations the Council or Commission must consult. If they fail to do so it is possible for the Court of Justice of the EU to annul the measure in question.</a:t>
            </a:r>
          </a:p>
          <a:p>
            <a:endParaRPr lang="en-GB" baseline="0" dirty="0"/>
          </a:p>
          <a:p>
            <a:endParaRPr lang="en-GB" baseline="0" dirty="0"/>
          </a:p>
          <a:p>
            <a:r>
              <a:rPr lang="en-GB" b="1" u="sng" baseline="0" dirty="0"/>
              <a:t>DECISIONS OF THE COURT OF JUSTICE</a:t>
            </a:r>
          </a:p>
          <a:p>
            <a:r>
              <a:rPr lang="en-GB" dirty="0"/>
              <a:t>Acts which are not listed in Article 288 TFEU may have a legal effect.</a:t>
            </a:r>
          </a:p>
          <a:p>
            <a:r>
              <a:rPr lang="en-GB" dirty="0"/>
              <a:t>The</a:t>
            </a:r>
            <a:r>
              <a:rPr lang="en-GB" baseline="0" dirty="0"/>
              <a:t> rulings of the Court of Justice are authoritative on all aspects of the Treaties and other (secondary) legislation. </a:t>
            </a:r>
          </a:p>
          <a:p>
            <a:r>
              <a:rPr lang="en-GB" baseline="0" dirty="0"/>
              <a:t>The Court has also developed certain legal principles, some of which it has implied into Treaties, and others of which are part of the legal traditions of the Member States.</a:t>
            </a:r>
            <a:endParaRPr lang="en-GB"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8560ECA6-F0C4-4D60-B418-23F8FEB4312D}" type="slidenum">
              <a:rPr lang="en-GB" smtClean="0"/>
              <a:t>17</a:t>
            </a:fld>
            <a:endParaRPr lang="en-GB"/>
          </a:p>
        </p:txBody>
      </p:sp>
    </p:spTree>
    <p:extLst>
      <p:ext uri="{BB962C8B-B14F-4D97-AF65-F5344CB8AC3E}">
        <p14:creationId xmlns:p14="http://schemas.microsoft.com/office/powerpoint/2010/main" val="16383028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Case</a:t>
            </a:r>
            <a:r>
              <a:rPr lang="en-GB" baseline="0" dirty="0"/>
              <a:t> law of the CJEU</a:t>
            </a:r>
          </a:p>
          <a:p>
            <a:endParaRPr lang="en-GB" baseline="0" dirty="0"/>
          </a:p>
          <a:p>
            <a:pPr marL="171450" indent="-171450">
              <a:buFontTx/>
              <a:buChar char="-"/>
            </a:pPr>
            <a:r>
              <a:rPr lang="en-GB" baseline="0" dirty="0"/>
              <a:t>Played a vital role in the development of EU law.</a:t>
            </a:r>
          </a:p>
          <a:p>
            <a:pPr marL="171450" indent="-171450">
              <a:buFontTx/>
              <a:buChar char="-"/>
            </a:pPr>
            <a:r>
              <a:rPr lang="en-GB" baseline="0" dirty="0"/>
              <a:t>The Court plays a major role in illuminating principles of EU law as the Treaties use such broad terms and cover broad principles</a:t>
            </a:r>
          </a:p>
          <a:p>
            <a:pPr marL="171450" indent="-171450">
              <a:buFontTx/>
              <a:buChar char="-"/>
            </a:pPr>
            <a:r>
              <a:rPr lang="en-GB" baseline="0" dirty="0"/>
              <a:t>CJEU adds detail and context to these broad principles and provides more precise principles for the national courts in the Member states to follow.</a:t>
            </a:r>
          </a:p>
          <a:p>
            <a:pPr marL="171450" indent="-171450">
              <a:buFontTx/>
              <a:buChar char="-"/>
            </a:pPr>
            <a:r>
              <a:rPr lang="en-GB" baseline="0" dirty="0"/>
              <a:t>The Court is not bound by any past decisions as a Court in England and Wales would be.</a:t>
            </a:r>
          </a:p>
          <a:p>
            <a:pPr marL="171450" indent="-171450">
              <a:buFontTx/>
              <a:buChar char="-"/>
            </a:pPr>
            <a:endParaRPr lang="en-GB" baseline="0" dirty="0"/>
          </a:p>
          <a:p>
            <a:pPr marL="0" indent="0">
              <a:buFontTx/>
              <a:buNone/>
            </a:pPr>
            <a:r>
              <a:rPr lang="en-GB" baseline="0" dirty="0"/>
              <a:t>The Court will not depart from any previous decision without good reason</a:t>
            </a:r>
          </a:p>
          <a:p>
            <a:pPr marL="0" indent="0">
              <a:buFontTx/>
              <a:buNone/>
            </a:pPr>
            <a:r>
              <a:rPr lang="en-GB" baseline="0" dirty="0"/>
              <a:t>In its reasoning and judgements the courts has shown remarkable consistency over the years;</a:t>
            </a:r>
          </a:p>
          <a:p>
            <a:pPr marL="0" indent="0">
              <a:buFontTx/>
              <a:buNone/>
            </a:pPr>
            <a:endParaRPr lang="en-GB" baseline="0" dirty="0"/>
          </a:p>
          <a:p>
            <a:pPr marL="0" indent="0">
              <a:buFontTx/>
              <a:buNone/>
            </a:pPr>
            <a:endParaRPr lang="en-GB" baseline="0" dirty="0"/>
          </a:p>
          <a:p>
            <a:pPr marL="0" indent="0">
              <a:buFontTx/>
              <a:buNone/>
            </a:pPr>
            <a:r>
              <a:rPr lang="en-GB" baseline="0" dirty="0"/>
              <a:t>The case law of the CJEU is in fact a major source of EU law and has been a key element in the development in two ways:</a:t>
            </a:r>
          </a:p>
          <a:p>
            <a:pPr marL="171450" indent="-171450">
              <a:buFontTx/>
              <a:buChar char="-"/>
            </a:pPr>
            <a:r>
              <a:rPr lang="en-GB" baseline="0" dirty="0"/>
              <a:t>It has defined the principles that apply</a:t>
            </a:r>
          </a:p>
          <a:p>
            <a:pPr marL="171450" indent="-171450">
              <a:buFontTx/>
              <a:buChar char="-"/>
            </a:pPr>
            <a:r>
              <a:rPr lang="en-GB" baseline="0" dirty="0"/>
              <a:t>It has ensured that the objectives of the Treaties are achieved in the Member states by developing concepts such as direct effect.</a:t>
            </a:r>
            <a:endParaRPr lang="en-GB" dirty="0"/>
          </a:p>
        </p:txBody>
      </p:sp>
      <p:sp>
        <p:nvSpPr>
          <p:cNvPr id="4" name="Slide Number Placeholder 3"/>
          <p:cNvSpPr>
            <a:spLocks noGrp="1"/>
          </p:cNvSpPr>
          <p:nvPr>
            <p:ph type="sldNum" sz="quarter" idx="10"/>
          </p:nvPr>
        </p:nvSpPr>
        <p:spPr/>
        <p:txBody>
          <a:bodyPr/>
          <a:lstStyle/>
          <a:p>
            <a:fld id="{8560ECA6-F0C4-4D60-B418-23F8FEB4312D}" type="slidenum">
              <a:rPr lang="en-GB" smtClean="0"/>
              <a:t>18</a:t>
            </a:fld>
            <a:endParaRPr lang="en-GB"/>
          </a:p>
        </p:txBody>
      </p:sp>
    </p:spTree>
    <p:extLst>
      <p:ext uri="{BB962C8B-B14F-4D97-AF65-F5344CB8AC3E}">
        <p14:creationId xmlns:p14="http://schemas.microsoft.com/office/powerpoint/2010/main" val="36581095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560ECA6-F0C4-4D60-B418-23F8FEB4312D}" type="slidenum">
              <a:rPr lang="en-GB" smtClean="0"/>
              <a:t>20</a:t>
            </a:fld>
            <a:endParaRPr lang="en-GB"/>
          </a:p>
        </p:txBody>
      </p:sp>
    </p:spTree>
    <p:extLst>
      <p:ext uri="{BB962C8B-B14F-4D97-AF65-F5344CB8AC3E}">
        <p14:creationId xmlns:p14="http://schemas.microsoft.com/office/powerpoint/2010/main" val="11186712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60ECA6-F0C4-4D60-B418-23F8FEB4312D}" type="slidenum">
              <a:rPr lang="en-GB" smtClean="0"/>
              <a:t>24</a:t>
            </a:fld>
            <a:endParaRPr lang="en-GB"/>
          </a:p>
        </p:txBody>
      </p:sp>
    </p:spTree>
    <p:extLst>
      <p:ext uri="{BB962C8B-B14F-4D97-AF65-F5344CB8AC3E}">
        <p14:creationId xmlns:p14="http://schemas.microsoft.com/office/powerpoint/2010/main" val="32026488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usually decisions of CJ and General Court will apply retrospectively because this is the law as it always has been.</a:t>
            </a:r>
            <a:endParaRPr lang="en-GB" dirty="0"/>
          </a:p>
        </p:txBody>
      </p:sp>
      <p:sp>
        <p:nvSpPr>
          <p:cNvPr id="4" name="Slide Number Placeholder 3"/>
          <p:cNvSpPr>
            <a:spLocks noGrp="1"/>
          </p:cNvSpPr>
          <p:nvPr>
            <p:ph type="sldNum" sz="quarter" idx="5"/>
          </p:nvPr>
        </p:nvSpPr>
        <p:spPr/>
        <p:txBody>
          <a:bodyPr/>
          <a:lstStyle/>
          <a:p>
            <a:fld id="{8560ECA6-F0C4-4D60-B418-23F8FEB4312D}" type="slidenum">
              <a:rPr lang="en-GB" smtClean="0"/>
              <a:t>28</a:t>
            </a:fld>
            <a:endParaRPr lang="en-GB"/>
          </a:p>
        </p:txBody>
      </p:sp>
    </p:spTree>
    <p:extLst>
      <p:ext uri="{BB962C8B-B14F-4D97-AF65-F5344CB8AC3E}">
        <p14:creationId xmlns:p14="http://schemas.microsoft.com/office/powerpoint/2010/main" val="13821489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60ECA6-F0C4-4D60-B418-23F8FEB4312D}" type="slidenum">
              <a:rPr lang="en-GB" smtClean="0"/>
              <a:t>31</a:t>
            </a:fld>
            <a:endParaRPr lang="en-GB"/>
          </a:p>
        </p:txBody>
      </p:sp>
    </p:spTree>
    <p:extLst>
      <p:ext uri="{BB962C8B-B14F-4D97-AF65-F5344CB8AC3E}">
        <p14:creationId xmlns:p14="http://schemas.microsoft.com/office/powerpoint/2010/main" val="4794549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dirty="0"/>
              <a:t>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dirty="0"/>
              <a:t>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dirty="0"/>
              <a:t>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dirty="0"/>
              <a:t>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dirty="0"/>
              <a:t>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dirty="0"/>
              <a:t>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2/4/2022</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9.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10.xml"/></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6.xml"/><Relationship Id="rId7" Type="http://schemas.openxmlformats.org/officeDocument/2006/relationships/diagramQuickStyle" Target="../diagrams/quickStyle1.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11.xml"/><Relationship Id="rId9" Type="http://schemas.microsoft.com/office/2007/relationships/diagramDrawing" Target="../diagrams/drawing1.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6.xml"/><Relationship Id="rId7" Type="http://schemas.openxmlformats.org/officeDocument/2006/relationships/diagramQuickStyle" Target="../diagrams/quickStyle2.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12.xml"/><Relationship Id="rId9" Type="http://schemas.microsoft.com/office/2007/relationships/diagramDrawing" Target="../diagrams/drawing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8.jpeg"/><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9.png"/><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10.jpeg"/><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2.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11.jpeg"/><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4" Type="http://schemas.openxmlformats.org/officeDocument/2006/relationships/image" Target="../media/image2.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4" Type="http://schemas.openxmlformats.org/officeDocument/2006/relationships/image" Target="../media/image2.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Sources of </a:t>
            </a:r>
            <a:r>
              <a:rPr lang="en-GB" dirty="0" err="1"/>
              <a:t>eu</a:t>
            </a:r>
            <a:r>
              <a:rPr lang="en-GB" dirty="0"/>
              <a:t> law</a:t>
            </a:r>
          </a:p>
        </p:txBody>
      </p:sp>
      <p:sp>
        <p:nvSpPr>
          <p:cNvPr id="3" name="Subtitle 2"/>
          <p:cNvSpPr>
            <a:spLocks noGrp="1"/>
          </p:cNvSpPr>
          <p:nvPr>
            <p:ph type="subTitle" idx="1"/>
          </p:nvPr>
        </p:nvSpPr>
        <p:spPr/>
        <p:txBody>
          <a:bodyPr/>
          <a:lstStyle/>
          <a:p>
            <a:r>
              <a:rPr lang="en-GB" dirty="0"/>
              <a:t>Laura Knight</a:t>
            </a:r>
          </a:p>
        </p:txBody>
      </p:sp>
      <p:pic>
        <p:nvPicPr>
          <p:cNvPr id="5" name="Audio 4">
            <a:hlinkClick r:id="" action="ppaction://media"/>
            <a:extLst>
              <a:ext uri="{FF2B5EF4-FFF2-40B4-BE49-F238E27FC236}">
                <a16:creationId xmlns:a16="http://schemas.microsoft.com/office/drawing/2014/main" id="{693C6E0E-2202-4ACD-93F0-6F4C652A32C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72240415"/>
      </p:ext>
    </p:extLst>
  </p:cSld>
  <p:clrMapOvr>
    <a:masterClrMapping/>
  </p:clrMapOvr>
  <mc:AlternateContent xmlns:mc="http://schemas.openxmlformats.org/markup-compatibility/2006">
    <mc:Choice xmlns:p14="http://schemas.microsoft.com/office/powerpoint/2010/main" Requires="p14">
      <p:transition spd="slow" p14:dur="2000" advTm="19574"/>
    </mc:Choice>
    <mc:Fallback>
      <p:transition spd="slow" advTm="195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p:txBody>
          <a:bodyPr>
            <a:normAutofit/>
          </a:bodyPr>
          <a:lstStyle/>
          <a:p>
            <a:r>
              <a:rPr lang="en-GB" sz="3200" dirty="0"/>
              <a:t>BY THE END OF THIS SESSION YOU SHOULD BE ABLE TO….</a:t>
            </a:r>
          </a:p>
          <a:p>
            <a:pPr>
              <a:buFont typeface="Wingdings" panose="05000000000000000000" pitchFamily="2" charset="2"/>
              <a:buChar char="Ø"/>
            </a:pPr>
            <a:r>
              <a:rPr lang="en-GB" sz="3200" dirty="0"/>
              <a:t>Explain the difference between primary and secondary EU law</a:t>
            </a:r>
          </a:p>
          <a:p>
            <a:pPr>
              <a:buFont typeface="Wingdings" panose="05000000000000000000" pitchFamily="2" charset="2"/>
              <a:buChar char="Ø"/>
            </a:pPr>
            <a:r>
              <a:rPr lang="en-GB" sz="3200" dirty="0"/>
              <a:t>Identify types of primary and secondary EU law</a:t>
            </a:r>
          </a:p>
          <a:p>
            <a:pPr>
              <a:buFont typeface="Wingdings" panose="05000000000000000000" pitchFamily="2" charset="2"/>
              <a:buChar char="Ø"/>
            </a:pPr>
            <a:r>
              <a:rPr lang="en-GB" sz="3200" dirty="0"/>
              <a:t>Understand the importance of Article 288 TFEU</a:t>
            </a:r>
          </a:p>
        </p:txBody>
      </p:sp>
      <p:pic>
        <p:nvPicPr>
          <p:cNvPr id="4" name="Audio 3">
            <a:hlinkClick r:id="" action="ppaction://media"/>
            <a:extLst>
              <a:ext uri="{FF2B5EF4-FFF2-40B4-BE49-F238E27FC236}">
                <a16:creationId xmlns:a16="http://schemas.microsoft.com/office/drawing/2014/main" id="{E9894D0F-F36E-434A-B7F9-015BB4C23B3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53363863"/>
      </p:ext>
    </p:extLst>
  </p:cSld>
  <p:clrMapOvr>
    <a:masterClrMapping/>
  </p:clrMapOvr>
  <mc:AlternateContent xmlns:mc="http://schemas.openxmlformats.org/markup-compatibility/2006">
    <mc:Choice xmlns:p14="http://schemas.microsoft.com/office/powerpoint/2010/main" Requires="p14">
      <p:transition spd="slow" p14:dur="2000" advTm="16138"/>
    </mc:Choice>
    <mc:Fallback>
      <p:transition spd="slow" advTm="161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96F26-5453-46FB-8E67-3C595468F170}"/>
              </a:ext>
            </a:extLst>
          </p:cNvPr>
          <p:cNvSpPr>
            <a:spLocks noGrp="1"/>
          </p:cNvSpPr>
          <p:nvPr>
            <p:ph type="title"/>
          </p:nvPr>
        </p:nvSpPr>
        <p:spPr/>
        <p:txBody>
          <a:bodyPr/>
          <a:lstStyle/>
          <a:p>
            <a:r>
              <a:rPr lang="en-GB" dirty="0"/>
              <a:t>SOURCES OF EU LAW</a:t>
            </a:r>
          </a:p>
        </p:txBody>
      </p:sp>
      <p:sp>
        <p:nvSpPr>
          <p:cNvPr id="3" name="Content Placeholder 2">
            <a:extLst>
              <a:ext uri="{FF2B5EF4-FFF2-40B4-BE49-F238E27FC236}">
                <a16:creationId xmlns:a16="http://schemas.microsoft.com/office/drawing/2014/main" id="{5A42ACE9-51B0-4443-9A3E-3D875FBFC5B6}"/>
              </a:ext>
            </a:extLst>
          </p:cNvPr>
          <p:cNvSpPr>
            <a:spLocks noGrp="1"/>
          </p:cNvSpPr>
          <p:nvPr>
            <p:ph idx="1"/>
          </p:nvPr>
        </p:nvSpPr>
        <p:spPr>
          <a:xfrm>
            <a:off x="1024128" y="1965278"/>
            <a:ext cx="10801657" cy="4344082"/>
          </a:xfrm>
        </p:spPr>
        <p:txBody>
          <a:bodyPr/>
          <a:lstStyle/>
          <a:p>
            <a:r>
              <a:rPr lang="en-GB" dirty="0"/>
              <a:t>Primary source			      Secondary Sources		             Tertiary Sources</a:t>
            </a:r>
          </a:p>
        </p:txBody>
      </p:sp>
      <p:sp>
        <p:nvSpPr>
          <p:cNvPr id="5" name="TextBox 4">
            <a:extLst>
              <a:ext uri="{FF2B5EF4-FFF2-40B4-BE49-F238E27FC236}">
                <a16:creationId xmlns:a16="http://schemas.microsoft.com/office/drawing/2014/main" id="{9721991D-802B-43FE-8E32-58F85CE41339}"/>
              </a:ext>
            </a:extLst>
          </p:cNvPr>
          <p:cNvSpPr txBox="1"/>
          <p:nvPr/>
        </p:nvSpPr>
        <p:spPr>
          <a:xfrm>
            <a:off x="893928" y="3241344"/>
            <a:ext cx="2108579" cy="707886"/>
          </a:xfrm>
          <a:prstGeom prst="rect">
            <a:avLst/>
          </a:prstGeom>
          <a:solidFill>
            <a:schemeClr val="tx2">
              <a:lumMod val="20000"/>
              <a:lumOff val="80000"/>
            </a:schemeClr>
          </a:solidFill>
        </p:spPr>
        <p:txBody>
          <a:bodyPr wrap="square" rtlCol="0">
            <a:spAutoFit/>
          </a:bodyPr>
          <a:lstStyle/>
          <a:p>
            <a:r>
              <a:rPr lang="en-GB" sz="4000" dirty="0"/>
              <a:t>TREATIES</a:t>
            </a:r>
          </a:p>
        </p:txBody>
      </p:sp>
      <p:sp>
        <p:nvSpPr>
          <p:cNvPr id="6" name="TextBox 5">
            <a:extLst>
              <a:ext uri="{FF2B5EF4-FFF2-40B4-BE49-F238E27FC236}">
                <a16:creationId xmlns:a16="http://schemas.microsoft.com/office/drawing/2014/main" id="{8337EDBE-4193-44DF-A699-74B0DA5583D9}"/>
              </a:ext>
            </a:extLst>
          </p:cNvPr>
          <p:cNvSpPr txBox="1"/>
          <p:nvPr/>
        </p:nvSpPr>
        <p:spPr>
          <a:xfrm>
            <a:off x="4285397" y="2763674"/>
            <a:ext cx="1651379" cy="369332"/>
          </a:xfrm>
          <a:prstGeom prst="rect">
            <a:avLst/>
          </a:prstGeom>
          <a:solidFill>
            <a:srgbClr val="FFFFCC"/>
          </a:solidFill>
        </p:spPr>
        <p:txBody>
          <a:bodyPr wrap="square" rtlCol="0">
            <a:spAutoFit/>
          </a:bodyPr>
          <a:lstStyle/>
          <a:p>
            <a:r>
              <a:rPr lang="en-GB" dirty="0"/>
              <a:t>REGULATIONS</a:t>
            </a:r>
          </a:p>
        </p:txBody>
      </p:sp>
      <p:sp>
        <p:nvSpPr>
          <p:cNvPr id="7" name="TextBox 6">
            <a:extLst>
              <a:ext uri="{FF2B5EF4-FFF2-40B4-BE49-F238E27FC236}">
                <a16:creationId xmlns:a16="http://schemas.microsoft.com/office/drawing/2014/main" id="{ADDD4D0F-CA52-4453-9E6D-67843989FFB1}"/>
              </a:ext>
            </a:extLst>
          </p:cNvPr>
          <p:cNvSpPr txBox="1"/>
          <p:nvPr/>
        </p:nvSpPr>
        <p:spPr>
          <a:xfrm>
            <a:off x="6096000" y="2763674"/>
            <a:ext cx="1464860" cy="369332"/>
          </a:xfrm>
          <a:prstGeom prst="rect">
            <a:avLst/>
          </a:prstGeom>
          <a:solidFill>
            <a:srgbClr val="FFFFCC"/>
          </a:solidFill>
        </p:spPr>
        <p:txBody>
          <a:bodyPr wrap="square" rtlCol="0">
            <a:spAutoFit/>
          </a:bodyPr>
          <a:lstStyle/>
          <a:p>
            <a:r>
              <a:rPr lang="en-GB" dirty="0"/>
              <a:t>DIRECTIVES</a:t>
            </a:r>
          </a:p>
        </p:txBody>
      </p:sp>
      <p:sp>
        <p:nvSpPr>
          <p:cNvPr id="8" name="TextBox 7">
            <a:extLst>
              <a:ext uri="{FF2B5EF4-FFF2-40B4-BE49-F238E27FC236}">
                <a16:creationId xmlns:a16="http://schemas.microsoft.com/office/drawing/2014/main" id="{F44CC36B-53AA-4A21-9610-6341BEFF3FEC}"/>
              </a:ext>
            </a:extLst>
          </p:cNvPr>
          <p:cNvSpPr txBox="1"/>
          <p:nvPr/>
        </p:nvSpPr>
        <p:spPr>
          <a:xfrm>
            <a:off x="4353636" y="3241344"/>
            <a:ext cx="1446663" cy="369332"/>
          </a:xfrm>
          <a:prstGeom prst="rect">
            <a:avLst/>
          </a:prstGeom>
          <a:solidFill>
            <a:srgbClr val="FFFFCC"/>
          </a:solidFill>
        </p:spPr>
        <p:txBody>
          <a:bodyPr wrap="square" rtlCol="0">
            <a:spAutoFit/>
          </a:bodyPr>
          <a:lstStyle/>
          <a:p>
            <a:r>
              <a:rPr lang="en-GB" dirty="0"/>
              <a:t>DECISIONS</a:t>
            </a:r>
          </a:p>
        </p:txBody>
      </p:sp>
      <p:sp>
        <p:nvSpPr>
          <p:cNvPr id="9" name="TextBox 8">
            <a:extLst>
              <a:ext uri="{FF2B5EF4-FFF2-40B4-BE49-F238E27FC236}">
                <a16:creationId xmlns:a16="http://schemas.microsoft.com/office/drawing/2014/main" id="{D0EB6FC0-0652-4874-9B03-ECE99383642B}"/>
              </a:ext>
            </a:extLst>
          </p:cNvPr>
          <p:cNvSpPr txBox="1"/>
          <p:nvPr/>
        </p:nvSpPr>
        <p:spPr>
          <a:xfrm>
            <a:off x="6018663" y="3295934"/>
            <a:ext cx="1392071" cy="646331"/>
          </a:xfrm>
          <a:prstGeom prst="rect">
            <a:avLst/>
          </a:prstGeom>
          <a:solidFill>
            <a:srgbClr val="FFFFCC"/>
          </a:solidFill>
        </p:spPr>
        <p:txBody>
          <a:bodyPr wrap="square" rtlCol="0">
            <a:spAutoFit/>
          </a:bodyPr>
          <a:lstStyle/>
          <a:p>
            <a:r>
              <a:rPr lang="en-GB" dirty="0"/>
              <a:t>GUIDELINES/NOTICES </a:t>
            </a:r>
          </a:p>
        </p:txBody>
      </p:sp>
      <p:sp>
        <p:nvSpPr>
          <p:cNvPr id="10" name="TextBox 9">
            <a:extLst>
              <a:ext uri="{FF2B5EF4-FFF2-40B4-BE49-F238E27FC236}">
                <a16:creationId xmlns:a16="http://schemas.microsoft.com/office/drawing/2014/main" id="{FF732915-0C57-4FD6-9077-C49359707E1A}"/>
              </a:ext>
            </a:extLst>
          </p:cNvPr>
          <p:cNvSpPr txBox="1"/>
          <p:nvPr/>
        </p:nvSpPr>
        <p:spPr>
          <a:xfrm>
            <a:off x="4353636" y="4010508"/>
            <a:ext cx="3364173" cy="369332"/>
          </a:xfrm>
          <a:prstGeom prst="rect">
            <a:avLst/>
          </a:prstGeom>
          <a:solidFill>
            <a:srgbClr val="FFFFCC"/>
          </a:solidFill>
        </p:spPr>
        <p:txBody>
          <a:bodyPr wrap="square" rtlCol="0">
            <a:spAutoFit/>
          </a:bodyPr>
          <a:lstStyle/>
          <a:p>
            <a:r>
              <a:rPr lang="en-GB" dirty="0"/>
              <a:t>RECOMMENDATIONS/OPINIONS</a:t>
            </a:r>
          </a:p>
        </p:txBody>
      </p:sp>
      <p:sp>
        <p:nvSpPr>
          <p:cNvPr id="11" name="TextBox 10">
            <a:extLst>
              <a:ext uri="{FF2B5EF4-FFF2-40B4-BE49-F238E27FC236}">
                <a16:creationId xmlns:a16="http://schemas.microsoft.com/office/drawing/2014/main" id="{EB15084E-4F20-4F05-92DE-57567C35C18E}"/>
              </a:ext>
            </a:extLst>
          </p:cNvPr>
          <p:cNvSpPr txBox="1"/>
          <p:nvPr/>
        </p:nvSpPr>
        <p:spPr>
          <a:xfrm>
            <a:off x="9355015" y="2632822"/>
            <a:ext cx="1646209" cy="369332"/>
          </a:xfrm>
          <a:prstGeom prst="rect">
            <a:avLst/>
          </a:prstGeom>
          <a:solidFill>
            <a:srgbClr val="FFCCFF"/>
          </a:solidFill>
        </p:spPr>
        <p:txBody>
          <a:bodyPr wrap="square" rtlCol="0">
            <a:spAutoFit/>
          </a:bodyPr>
          <a:lstStyle/>
          <a:p>
            <a:r>
              <a:rPr lang="en-GB" dirty="0"/>
              <a:t>CASE LAW</a:t>
            </a:r>
          </a:p>
        </p:txBody>
      </p:sp>
      <p:sp>
        <p:nvSpPr>
          <p:cNvPr id="13" name="TextBox 12">
            <a:extLst>
              <a:ext uri="{FF2B5EF4-FFF2-40B4-BE49-F238E27FC236}">
                <a16:creationId xmlns:a16="http://schemas.microsoft.com/office/drawing/2014/main" id="{2F9FB86A-8692-4E23-816D-91D33350B355}"/>
              </a:ext>
            </a:extLst>
          </p:cNvPr>
          <p:cNvSpPr txBox="1"/>
          <p:nvPr/>
        </p:nvSpPr>
        <p:spPr>
          <a:xfrm>
            <a:off x="9409723" y="3234105"/>
            <a:ext cx="1271954" cy="369332"/>
          </a:xfrm>
          <a:prstGeom prst="rect">
            <a:avLst/>
          </a:prstGeom>
          <a:solidFill>
            <a:srgbClr val="FFCCFF"/>
          </a:solidFill>
        </p:spPr>
        <p:txBody>
          <a:bodyPr wrap="square" rtlCol="0">
            <a:spAutoFit/>
          </a:bodyPr>
          <a:lstStyle/>
          <a:p>
            <a:r>
              <a:rPr lang="en-GB" dirty="0"/>
              <a:t>PRINCIPLES</a:t>
            </a:r>
          </a:p>
        </p:txBody>
      </p:sp>
      <p:sp>
        <p:nvSpPr>
          <p:cNvPr id="14" name="TextBox 13">
            <a:extLst>
              <a:ext uri="{FF2B5EF4-FFF2-40B4-BE49-F238E27FC236}">
                <a16:creationId xmlns:a16="http://schemas.microsoft.com/office/drawing/2014/main" id="{2FEC5351-7671-41AC-AC7A-3A034AB5C6BB}"/>
              </a:ext>
            </a:extLst>
          </p:cNvPr>
          <p:cNvSpPr txBox="1"/>
          <p:nvPr/>
        </p:nvSpPr>
        <p:spPr>
          <a:xfrm>
            <a:off x="9355015" y="3949230"/>
            <a:ext cx="1812857" cy="646331"/>
          </a:xfrm>
          <a:prstGeom prst="rect">
            <a:avLst/>
          </a:prstGeom>
          <a:solidFill>
            <a:srgbClr val="FFCCFF"/>
          </a:solidFill>
        </p:spPr>
        <p:txBody>
          <a:bodyPr wrap="square" rtlCol="0">
            <a:spAutoFit/>
          </a:bodyPr>
          <a:lstStyle/>
          <a:p>
            <a:r>
              <a:rPr lang="en-GB" dirty="0"/>
              <a:t>INTERNATIONAL TREATIES</a:t>
            </a:r>
          </a:p>
        </p:txBody>
      </p:sp>
      <p:pic>
        <p:nvPicPr>
          <p:cNvPr id="15" name="Audio 14">
            <a:hlinkClick r:id="" action="ppaction://media"/>
            <a:extLst>
              <a:ext uri="{FF2B5EF4-FFF2-40B4-BE49-F238E27FC236}">
                <a16:creationId xmlns:a16="http://schemas.microsoft.com/office/drawing/2014/main" id="{99CB31BB-8A82-4E82-B7BF-7E9E41A5C33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00010529"/>
      </p:ext>
    </p:extLst>
  </p:cSld>
  <p:clrMapOvr>
    <a:masterClrMapping/>
  </p:clrMapOvr>
  <mc:AlternateContent xmlns:mc="http://schemas.openxmlformats.org/markup-compatibility/2006">
    <mc:Choice xmlns:p14="http://schemas.microsoft.com/office/powerpoint/2010/main" Requires="p14">
      <p:transition spd="slow" p14:dur="2000" advTm="450169"/>
    </mc:Choice>
    <mc:Fallback>
      <p:transition spd="slow" advTm="4501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Treaties</a:t>
            </a:r>
          </a:p>
        </p:txBody>
      </p:sp>
      <p:sp>
        <p:nvSpPr>
          <p:cNvPr id="3" name="Content Placeholder 2"/>
          <p:cNvSpPr>
            <a:spLocks noGrp="1"/>
          </p:cNvSpPr>
          <p:nvPr>
            <p:ph idx="1"/>
          </p:nvPr>
        </p:nvSpPr>
        <p:spPr>
          <a:xfrm>
            <a:off x="3647173" y="1416213"/>
            <a:ext cx="7315200" cy="5120640"/>
          </a:xfrm>
        </p:spPr>
        <p:txBody>
          <a:bodyPr/>
          <a:lstStyle/>
          <a:p>
            <a:pPr algn="ctr"/>
            <a:r>
              <a:rPr lang="en-GB" sz="3200" dirty="0"/>
              <a:t>PRIMARY SOURCE OF EU LAW</a:t>
            </a:r>
          </a:p>
          <a:p>
            <a:pPr algn="ctr"/>
            <a:r>
              <a:rPr lang="en-GB" sz="3200" dirty="0"/>
              <a:t>Treaty on European Union (TEU)</a:t>
            </a:r>
          </a:p>
          <a:p>
            <a:pPr algn="ctr"/>
            <a:r>
              <a:rPr lang="en-GB" sz="3200" dirty="0"/>
              <a:t>Treaty on the functioning of the European Union (TFEU)</a:t>
            </a:r>
          </a:p>
          <a:p>
            <a:pPr algn="ctr"/>
            <a:r>
              <a:rPr lang="en-GB" sz="3200" dirty="0"/>
              <a:t>Self executing</a:t>
            </a:r>
          </a:p>
          <a:p>
            <a:pPr algn="ctr"/>
            <a:r>
              <a:rPr lang="en-GB" sz="3200" dirty="0"/>
              <a:t>Treaties are DIRECTLY APPLICABLE </a:t>
            </a:r>
            <a:endParaRPr lang="en-GB" dirty="0"/>
          </a:p>
        </p:txBody>
      </p:sp>
      <p:pic>
        <p:nvPicPr>
          <p:cNvPr id="4" name="Picture 3"/>
          <p:cNvPicPr>
            <a:picLocks noChangeAspect="1"/>
          </p:cNvPicPr>
          <p:nvPr/>
        </p:nvPicPr>
        <p:blipFill>
          <a:blip r:embed="rId5"/>
          <a:stretch>
            <a:fillRect/>
          </a:stretch>
        </p:blipFill>
        <p:spPr>
          <a:xfrm>
            <a:off x="391741" y="3838998"/>
            <a:ext cx="2381250" cy="2371725"/>
          </a:xfrm>
          <a:prstGeom prst="rect">
            <a:avLst/>
          </a:prstGeom>
        </p:spPr>
      </p:pic>
      <p:pic>
        <p:nvPicPr>
          <p:cNvPr id="5" name="Audio 4">
            <a:hlinkClick r:id="" action="ppaction://media"/>
            <a:extLst>
              <a:ext uri="{FF2B5EF4-FFF2-40B4-BE49-F238E27FC236}">
                <a16:creationId xmlns:a16="http://schemas.microsoft.com/office/drawing/2014/main" id="{460A2E4B-C717-4435-8AB5-373AF2567BB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54509355"/>
      </p:ext>
    </p:extLst>
  </p:cSld>
  <p:clrMapOvr>
    <a:masterClrMapping/>
  </p:clrMapOvr>
  <mc:AlternateContent xmlns:mc="http://schemas.openxmlformats.org/markup-compatibility/2006">
    <mc:Choice xmlns:p14="http://schemas.microsoft.com/office/powerpoint/2010/main" Requires="p14">
      <p:transition spd="slow" p14:dur="2000" advTm="172246"/>
    </mc:Choice>
    <mc:Fallback>
      <p:transition spd="slow" advTm="1722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8000" y="279400"/>
            <a:ext cx="10591800" cy="1323439"/>
          </a:xfrm>
          <a:prstGeom prst="rect">
            <a:avLst/>
          </a:prstGeom>
          <a:noFill/>
        </p:spPr>
        <p:txBody>
          <a:bodyPr wrap="square" rtlCol="0">
            <a:spAutoFit/>
          </a:bodyPr>
          <a:lstStyle/>
          <a:p>
            <a:pPr algn="ctr"/>
            <a:r>
              <a:rPr lang="en-GB" sz="4000" dirty="0"/>
              <a:t>SECONDARY SOURCES – </a:t>
            </a:r>
          </a:p>
          <a:p>
            <a:pPr algn="ctr"/>
            <a:r>
              <a:rPr lang="en-GB" sz="4000" dirty="0"/>
              <a:t>Legislation under </a:t>
            </a:r>
            <a:r>
              <a:rPr lang="en-GB" sz="4000" dirty="0">
                <a:solidFill>
                  <a:srgbClr val="00B0F0"/>
                </a:solidFill>
              </a:rPr>
              <a:t>Article 288 TFEU</a:t>
            </a:r>
          </a:p>
        </p:txBody>
      </p:sp>
      <p:sp>
        <p:nvSpPr>
          <p:cNvPr id="4" name="TextBox 3"/>
          <p:cNvSpPr txBox="1"/>
          <p:nvPr/>
        </p:nvSpPr>
        <p:spPr>
          <a:xfrm>
            <a:off x="774700" y="1930400"/>
            <a:ext cx="10325100" cy="4031873"/>
          </a:xfrm>
          <a:prstGeom prst="rect">
            <a:avLst/>
          </a:prstGeom>
          <a:blipFill>
            <a:blip r:embed="rId5"/>
            <a:tile tx="0" ty="0" sx="100000" sy="100000" flip="none" algn="tl"/>
          </a:blipFill>
        </p:spPr>
        <p:txBody>
          <a:bodyPr wrap="square" rtlCol="0">
            <a:spAutoFit/>
          </a:bodyPr>
          <a:lstStyle/>
          <a:p>
            <a:pPr marL="285750" indent="-285750">
              <a:buFontTx/>
              <a:buChar char="-"/>
            </a:pPr>
            <a:r>
              <a:rPr lang="en-GB" sz="3200" b="1" dirty="0">
                <a:solidFill>
                  <a:srgbClr val="0070C0"/>
                </a:solidFill>
                <a:latin typeface="Angsana New" panose="02020603050405020304" pitchFamily="18" charset="-34"/>
                <a:cs typeface="Angsana New" panose="02020603050405020304" pitchFamily="18" charset="-34"/>
              </a:rPr>
              <a:t>All of the types of law that the institutions can make</a:t>
            </a:r>
          </a:p>
          <a:p>
            <a:endParaRPr lang="en-GB" sz="3200" b="1" dirty="0">
              <a:solidFill>
                <a:srgbClr val="0070C0"/>
              </a:solidFill>
              <a:latin typeface="Angsana New" panose="02020603050405020304" pitchFamily="18" charset="-34"/>
              <a:cs typeface="Angsana New" panose="02020603050405020304" pitchFamily="18" charset="-34"/>
            </a:endParaRPr>
          </a:p>
          <a:p>
            <a:pPr marL="285750" indent="-285750">
              <a:buFontTx/>
              <a:buChar char="-"/>
            </a:pPr>
            <a:r>
              <a:rPr lang="en-GB" sz="3200" b="1" dirty="0">
                <a:solidFill>
                  <a:srgbClr val="0070C0"/>
                </a:solidFill>
                <a:latin typeface="Angsana New" panose="02020603050405020304" pitchFamily="18" charset="-34"/>
                <a:cs typeface="Angsana New" panose="02020603050405020304" pitchFamily="18" charset="-34"/>
              </a:rPr>
              <a:t>The legal instruments they can use to regulate EU policy</a:t>
            </a:r>
          </a:p>
          <a:p>
            <a:pPr marL="285750" indent="-285750">
              <a:buFontTx/>
              <a:buChar char="-"/>
            </a:pPr>
            <a:endParaRPr lang="en-GB" sz="3200" b="1" dirty="0">
              <a:solidFill>
                <a:srgbClr val="0070C0"/>
              </a:solidFill>
              <a:latin typeface="Angsana New" panose="02020603050405020304" pitchFamily="18" charset="-34"/>
              <a:cs typeface="Angsana New" panose="02020603050405020304" pitchFamily="18" charset="-34"/>
            </a:endParaRPr>
          </a:p>
          <a:p>
            <a:pPr marL="285750" indent="-285750">
              <a:buFontTx/>
              <a:buChar char="-"/>
            </a:pPr>
            <a:r>
              <a:rPr lang="en-GB" sz="3200" b="1" dirty="0">
                <a:solidFill>
                  <a:srgbClr val="0070C0"/>
                </a:solidFill>
                <a:latin typeface="Angsana New" panose="02020603050405020304" pitchFamily="18" charset="-34"/>
                <a:cs typeface="Angsana New" panose="02020603050405020304" pitchFamily="18" charset="-34"/>
              </a:rPr>
              <a:t>Plays a major role in the expansion of EU law from the principles contained in the Treaties themselves</a:t>
            </a:r>
          </a:p>
          <a:p>
            <a:endParaRPr lang="en-GB" sz="3200" b="1" dirty="0">
              <a:solidFill>
                <a:srgbClr val="0070C0"/>
              </a:solidFill>
              <a:latin typeface="Angsana New" panose="02020603050405020304" pitchFamily="18" charset="-34"/>
              <a:cs typeface="Angsana New" panose="02020603050405020304" pitchFamily="18" charset="-34"/>
            </a:endParaRPr>
          </a:p>
          <a:p>
            <a:r>
              <a:rPr lang="en-GB" sz="3200" b="1" dirty="0">
                <a:solidFill>
                  <a:srgbClr val="0070C0"/>
                </a:solidFill>
                <a:latin typeface="Angsana New" panose="02020603050405020304" pitchFamily="18" charset="-34"/>
                <a:cs typeface="Angsana New" panose="02020603050405020304" pitchFamily="18" charset="-34"/>
              </a:rPr>
              <a:t>- Subordinate to primary legislation</a:t>
            </a:r>
          </a:p>
        </p:txBody>
      </p:sp>
      <p:pic>
        <p:nvPicPr>
          <p:cNvPr id="5" name="Audio 4">
            <a:hlinkClick r:id="" action="ppaction://media"/>
            <a:extLst>
              <a:ext uri="{FF2B5EF4-FFF2-40B4-BE49-F238E27FC236}">
                <a16:creationId xmlns:a16="http://schemas.microsoft.com/office/drawing/2014/main" id="{A975B9E9-EFD8-4B02-8D5C-9DB4328B1BA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698500097"/>
      </p:ext>
    </p:extLst>
  </p:cSld>
  <p:clrMapOvr>
    <a:masterClrMapping/>
  </p:clrMapOvr>
  <mc:AlternateContent xmlns:mc="http://schemas.openxmlformats.org/markup-compatibility/2006">
    <mc:Choice xmlns:p14="http://schemas.microsoft.com/office/powerpoint/2010/main" Requires="p14">
      <p:transition spd="slow" p14:dur="2000" advTm="50328"/>
    </mc:Choice>
    <mc:Fallback>
      <p:transition spd="slow" advTm="50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a:stretch>
            <a:fillRect/>
          </a:stretch>
        </p:blipFill>
        <p:spPr>
          <a:xfrm>
            <a:off x="149942" y="1154112"/>
            <a:ext cx="11821396" cy="3862388"/>
          </a:xfrm>
          <a:prstGeom prst="rect">
            <a:avLst/>
          </a:prstGeom>
        </p:spPr>
      </p:pic>
      <p:pic>
        <p:nvPicPr>
          <p:cNvPr id="3" name="Audio 2">
            <a:hlinkClick r:id="" action="ppaction://media"/>
            <a:extLst>
              <a:ext uri="{FF2B5EF4-FFF2-40B4-BE49-F238E27FC236}">
                <a16:creationId xmlns:a16="http://schemas.microsoft.com/office/drawing/2014/main" id="{2E6FEFCA-9217-4CB5-9D95-9D0B8CA411C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87903220"/>
      </p:ext>
    </p:extLst>
  </p:cSld>
  <p:clrMapOvr>
    <a:masterClrMapping/>
  </p:clrMapOvr>
  <mc:AlternateContent xmlns:mc="http://schemas.openxmlformats.org/markup-compatibility/2006">
    <mc:Choice xmlns:p14="http://schemas.microsoft.com/office/powerpoint/2010/main" Requires="p14">
      <p:transition spd="slow" p14:dur="2000" advTm="50201"/>
    </mc:Choice>
    <mc:Fallback>
      <p:transition spd="slow" advTm="502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Secondary legislation: </a:t>
            </a:r>
            <a:br>
              <a:rPr lang="en-GB" dirty="0"/>
            </a:br>
            <a:r>
              <a:rPr lang="en-GB" sz="4000" b="1" dirty="0"/>
              <a:t>Regulations</a:t>
            </a:r>
            <a:endParaRPr lang="en-GB" b="1" dirty="0"/>
          </a:p>
        </p:txBody>
      </p:sp>
      <p:sp>
        <p:nvSpPr>
          <p:cNvPr id="3" name="Content Placeholder 2"/>
          <p:cNvSpPr>
            <a:spLocks noGrp="1"/>
          </p:cNvSpPr>
          <p:nvPr>
            <p:ph idx="1"/>
          </p:nvPr>
        </p:nvSpPr>
        <p:spPr/>
        <p:txBody>
          <a:bodyPr>
            <a:normAutofit/>
          </a:bodyPr>
          <a:lstStyle/>
          <a:p>
            <a:r>
              <a:rPr lang="en-GB" sz="2800" b="1" dirty="0">
                <a:solidFill>
                  <a:srgbClr val="FF0000"/>
                </a:solidFill>
              </a:rPr>
              <a:t>Regulations are the principal source of secondary legislation.</a:t>
            </a:r>
          </a:p>
          <a:p>
            <a:r>
              <a:rPr lang="en-GB" sz="2800" b="1" dirty="0">
                <a:solidFill>
                  <a:srgbClr val="FF0000"/>
                </a:solidFill>
              </a:rPr>
              <a:t>Article 288 TFEU </a:t>
            </a:r>
            <a:r>
              <a:rPr lang="en-GB" sz="2800" dirty="0"/>
              <a:t>provides that </a:t>
            </a:r>
            <a:r>
              <a:rPr lang="en-GB" sz="2800" i="1" dirty="0">
                <a:solidFill>
                  <a:srgbClr val="FF0000"/>
                </a:solidFill>
              </a:rPr>
              <a:t>‘A regulation shall have general application. It shall be binding in its entirety and directly applicable in all Member States.’</a:t>
            </a:r>
          </a:p>
          <a:p>
            <a:r>
              <a:rPr lang="en-GB" sz="2800" dirty="0"/>
              <a:t>- ‘General application’</a:t>
            </a:r>
          </a:p>
          <a:p>
            <a:r>
              <a:rPr lang="en-GB" sz="2800" dirty="0"/>
              <a:t>- ‘Binding in its entirety’</a:t>
            </a:r>
          </a:p>
          <a:p>
            <a:r>
              <a:rPr lang="en-GB" sz="2800" dirty="0"/>
              <a:t>- ‘Directly applicable’</a:t>
            </a:r>
          </a:p>
        </p:txBody>
      </p:sp>
      <p:pic>
        <p:nvPicPr>
          <p:cNvPr id="4" name="Audio 3">
            <a:hlinkClick r:id="" action="ppaction://media"/>
            <a:extLst>
              <a:ext uri="{FF2B5EF4-FFF2-40B4-BE49-F238E27FC236}">
                <a16:creationId xmlns:a16="http://schemas.microsoft.com/office/drawing/2014/main" id="{B56351EC-F634-4A50-AB28-ECBD9AA36B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70810046"/>
      </p:ext>
    </p:extLst>
  </p:cSld>
  <p:clrMapOvr>
    <a:masterClrMapping/>
  </p:clrMapOvr>
  <mc:AlternateContent xmlns:mc="http://schemas.openxmlformats.org/markup-compatibility/2006">
    <mc:Choice xmlns:p14="http://schemas.microsoft.com/office/powerpoint/2010/main" Requires="p14">
      <p:transition spd="slow" p14:dur="2000" advTm="105372"/>
    </mc:Choice>
    <mc:Fallback>
      <p:transition spd="slow" advTm="1053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5F24A-1F45-49FD-99B4-531DCA84089A}"/>
              </a:ext>
            </a:extLst>
          </p:cNvPr>
          <p:cNvSpPr>
            <a:spLocks noGrp="1"/>
          </p:cNvSpPr>
          <p:nvPr>
            <p:ph type="title"/>
          </p:nvPr>
        </p:nvSpPr>
        <p:spPr/>
        <p:txBody>
          <a:bodyPr/>
          <a:lstStyle/>
          <a:p>
            <a:r>
              <a:rPr lang="en-GB" dirty="0"/>
              <a:t>NEUMANN [1967]</a:t>
            </a:r>
          </a:p>
        </p:txBody>
      </p:sp>
      <p:sp>
        <p:nvSpPr>
          <p:cNvPr id="3" name="Content Placeholder 2">
            <a:extLst>
              <a:ext uri="{FF2B5EF4-FFF2-40B4-BE49-F238E27FC236}">
                <a16:creationId xmlns:a16="http://schemas.microsoft.com/office/drawing/2014/main" id="{F75E8EEB-83E6-41F1-9332-12E6BCF1BD0D}"/>
              </a:ext>
            </a:extLst>
          </p:cNvPr>
          <p:cNvSpPr>
            <a:spLocks noGrp="1"/>
          </p:cNvSpPr>
          <p:nvPr>
            <p:ph idx="1"/>
          </p:nvPr>
        </p:nvSpPr>
        <p:spPr/>
        <p:txBody>
          <a:bodyPr/>
          <a:lstStyle/>
          <a:p>
            <a:pPr marL="0" indent="0">
              <a:buNone/>
            </a:pPr>
            <a:r>
              <a:rPr lang="en-GB" sz="3200" dirty="0"/>
              <a:t>In Case 17/67, </a:t>
            </a:r>
            <a:r>
              <a:rPr lang="en-GB" sz="3200" b="1" i="1" dirty="0"/>
              <a:t>Neumann [1967]</a:t>
            </a:r>
            <a:r>
              <a:rPr lang="en-GB" sz="3200" dirty="0"/>
              <a:t>, the Court of Justice said:</a:t>
            </a:r>
          </a:p>
          <a:p>
            <a:pPr marL="0" indent="0">
              <a:buNone/>
            </a:pPr>
            <a:r>
              <a:rPr lang="en-GB" sz="3200" i="1" dirty="0"/>
              <a:t>‘</a:t>
            </a:r>
            <a:r>
              <a:rPr lang="en-GB" sz="3200" dirty="0"/>
              <a:t>[the system applied by the Regulation] </a:t>
            </a:r>
            <a:r>
              <a:rPr lang="en-GB" sz="3200" i="1" dirty="0"/>
              <a:t>must therefore be applied with the same binding force in all the Member States within the context of the Community Legal System which they have set up and which, by virtue of the Treaty, has been integrated into their legal systems.’</a:t>
            </a:r>
          </a:p>
          <a:p>
            <a:endParaRPr lang="en-GB" dirty="0"/>
          </a:p>
        </p:txBody>
      </p:sp>
      <p:pic>
        <p:nvPicPr>
          <p:cNvPr id="4" name="Audio 3">
            <a:hlinkClick r:id="" action="ppaction://media"/>
            <a:extLst>
              <a:ext uri="{FF2B5EF4-FFF2-40B4-BE49-F238E27FC236}">
                <a16:creationId xmlns:a16="http://schemas.microsoft.com/office/drawing/2014/main" id="{4D421363-B58A-40CE-B8BA-BEC84D81E0E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613206633"/>
      </p:ext>
    </p:extLst>
  </p:cSld>
  <p:clrMapOvr>
    <a:masterClrMapping/>
  </p:clrMapOvr>
  <mc:AlternateContent xmlns:mc="http://schemas.openxmlformats.org/markup-compatibility/2006">
    <mc:Choice xmlns:p14="http://schemas.microsoft.com/office/powerpoint/2010/main" Requires="p14">
      <p:transition spd="slow" p14:dur="2000" advTm="81828"/>
    </mc:Choice>
    <mc:Fallback>
      <p:transition spd="slow" advTm="818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5AD9C-DD2A-4147-B1B5-852FD6877AB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214C9E4-A612-4689-9C63-8836B47363C7}"/>
              </a:ext>
            </a:extLst>
          </p:cNvPr>
          <p:cNvSpPr>
            <a:spLocks noGrp="1"/>
          </p:cNvSpPr>
          <p:nvPr>
            <p:ph idx="1"/>
          </p:nvPr>
        </p:nvSpPr>
        <p:spPr/>
        <p:txBody>
          <a:bodyPr/>
          <a:lstStyle/>
          <a:p>
            <a:r>
              <a:rPr lang="en-GB" dirty="0"/>
              <a:t>A Regulation requires MSs to stick to the law as laid down by the EU and Member States cannot vary the law. </a:t>
            </a:r>
          </a:p>
          <a:p>
            <a:r>
              <a:rPr lang="en-GB" dirty="0"/>
              <a:t>Case 40/69, </a:t>
            </a:r>
            <a:r>
              <a:rPr lang="en-GB" b="1" i="1" dirty="0"/>
              <a:t>Turkey Tails [1970]</a:t>
            </a:r>
            <a:r>
              <a:rPr lang="en-GB" dirty="0"/>
              <a:t>,  - Member States are prohibited from adopting national measures designed to alter the scope pf Regulations, or from amending their provisions.  </a:t>
            </a:r>
          </a:p>
          <a:p>
            <a:r>
              <a:rPr lang="en-GB" dirty="0"/>
              <a:t>Case 39/72, </a:t>
            </a:r>
            <a:r>
              <a:rPr lang="en-GB" b="1" i="1" dirty="0"/>
              <a:t>Commission v Italy [1973] </a:t>
            </a:r>
            <a:r>
              <a:rPr lang="en-GB" dirty="0"/>
              <a:t>the Italian Government was found in breach of EU law by seeking to reproduce the provisions of a Regulation concerning the payment of premiums for the slaughter of milk cows (part of a scheme to reduce the surplus of dairy products in the EU).  This was so even if the objective was to make the provisions more accessible; the conversion of EU obligations into national law in this context destroys the EU character of the act.</a:t>
            </a:r>
          </a:p>
          <a:p>
            <a:endParaRPr lang="en-GB" dirty="0"/>
          </a:p>
        </p:txBody>
      </p:sp>
      <p:pic>
        <p:nvPicPr>
          <p:cNvPr id="4" name="Audio 3">
            <a:hlinkClick r:id="" action="ppaction://media"/>
            <a:extLst>
              <a:ext uri="{FF2B5EF4-FFF2-40B4-BE49-F238E27FC236}">
                <a16:creationId xmlns:a16="http://schemas.microsoft.com/office/drawing/2014/main" id="{650A169C-B9AA-4E08-AEB8-4349E78145F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78812670"/>
      </p:ext>
    </p:extLst>
  </p:cSld>
  <p:clrMapOvr>
    <a:masterClrMapping/>
  </p:clrMapOvr>
  <mc:AlternateContent xmlns:mc="http://schemas.openxmlformats.org/markup-compatibility/2006">
    <mc:Choice xmlns:p14="http://schemas.microsoft.com/office/powerpoint/2010/main" Requires="p14">
      <p:transition spd="slow" p14:dur="2000" advTm="87191"/>
    </mc:Choice>
    <mc:Fallback>
      <p:transition spd="slow" advTm="871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8928" y="102616"/>
            <a:ext cx="9720072" cy="1499616"/>
          </a:xfrm>
        </p:spPr>
        <p:txBody>
          <a:bodyPr/>
          <a:lstStyle/>
          <a:p>
            <a:r>
              <a:rPr lang="en-GB" dirty="0"/>
              <a:t>Secondary legislation: </a:t>
            </a:r>
            <a:r>
              <a:rPr lang="en-GB" b="1" dirty="0"/>
              <a:t>DIRECTIVES</a:t>
            </a:r>
          </a:p>
        </p:txBody>
      </p:sp>
      <p:sp>
        <p:nvSpPr>
          <p:cNvPr id="4" name="Content Placeholder 3"/>
          <p:cNvSpPr>
            <a:spLocks noGrp="1"/>
          </p:cNvSpPr>
          <p:nvPr>
            <p:ph idx="1"/>
          </p:nvPr>
        </p:nvSpPr>
        <p:spPr>
          <a:xfrm>
            <a:off x="812800" y="1803400"/>
            <a:ext cx="9931401" cy="4505960"/>
          </a:xfrm>
        </p:spPr>
        <p:txBody>
          <a:bodyPr>
            <a:normAutofit/>
          </a:bodyPr>
          <a:lstStyle/>
          <a:p>
            <a:pPr algn="ctr"/>
            <a:r>
              <a:rPr lang="en-GB" sz="2800" i="1" dirty="0">
                <a:solidFill>
                  <a:srgbClr val="FF0000"/>
                </a:solidFill>
              </a:rPr>
              <a:t>Art 288 TFEU: </a:t>
            </a:r>
            <a:r>
              <a:rPr lang="en-GB" sz="2800" dirty="0">
                <a:solidFill>
                  <a:srgbClr val="00B0F0"/>
                </a:solidFill>
              </a:rPr>
              <a:t>‘A directive shall be binding ,</a:t>
            </a:r>
            <a:r>
              <a:rPr lang="en-GB" sz="2800" b="1" u="sng" dirty="0">
                <a:solidFill>
                  <a:srgbClr val="00B0F0"/>
                </a:solidFill>
              </a:rPr>
              <a:t>as to the result to be achieved, </a:t>
            </a:r>
            <a:r>
              <a:rPr lang="en-GB" sz="2800" dirty="0">
                <a:solidFill>
                  <a:srgbClr val="00B0F0"/>
                </a:solidFill>
              </a:rPr>
              <a:t>upon each MS to which it is addressed, but </a:t>
            </a:r>
            <a:r>
              <a:rPr lang="en-GB" sz="2800" b="1" u="sng" dirty="0">
                <a:solidFill>
                  <a:srgbClr val="00B0F0"/>
                </a:solidFill>
              </a:rPr>
              <a:t>shall leave to the national authorities the choice of form and methods.’</a:t>
            </a:r>
          </a:p>
          <a:p>
            <a:pPr>
              <a:buFont typeface="Wingdings" panose="05000000000000000000" pitchFamily="2" charset="2"/>
              <a:buChar char="§"/>
            </a:pPr>
            <a:r>
              <a:rPr lang="en-GB" sz="2800" dirty="0"/>
              <a:t>Binding as to the result to be achieved upon the MS to whom they are addressed.</a:t>
            </a:r>
          </a:p>
          <a:p>
            <a:pPr>
              <a:buFont typeface="Wingdings" panose="05000000000000000000" pitchFamily="2" charset="2"/>
              <a:buChar char="§"/>
            </a:pPr>
            <a:r>
              <a:rPr lang="en-GB" sz="2800" dirty="0"/>
              <a:t>Are not directly applicable</a:t>
            </a:r>
          </a:p>
          <a:p>
            <a:pPr>
              <a:buFont typeface="Wingdings" panose="05000000000000000000" pitchFamily="2" charset="2"/>
              <a:buChar char="§"/>
            </a:pPr>
            <a:r>
              <a:rPr lang="en-GB" sz="2800" dirty="0"/>
              <a:t>MS must therefore transpose the Directive into national legislation</a:t>
            </a:r>
          </a:p>
          <a:p>
            <a:pPr>
              <a:buFont typeface="Wingdings" panose="05000000000000000000" pitchFamily="2" charset="2"/>
              <a:buChar char="§"/>
            </a:pPr>
            <a:r>
              <a:rPr lang="en-GB" sz="2800" dirty="0"/>
              <a:t>All directives provide a deadline for implementation which will be specified in the Directive</a:t>
            </a:r>
          </a:p>
        </p:txBody>
      </p:sp>
      <p:pic>
        <p:nvPicPr>
          <p:cNvPr id="3" name="Audio 2">
            <a:hlinkClick r:id="" action="ppaction://media"/>
            <a:extLst>
              <a:ext uri="{FF2B5EF4-FFF2-40B4-BE49-F238E27FC236}">
                <a16:creationId xmlns:a16="http://schemas.microsoft.com/office/drawing/2014/main" id="{E490F6B0-9A0F-4068-B697-7ED8859527E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34264767"/>
      </p:ext>
    </p:extLst>
  </p:cSld>
  <p:clrMapOvr>
    <a:masterClrMapping/>
  </p:clrMapOvr>
  <mc:AlternateContent xmlns:mc="http://schemas.openxmlformats.org/markup-compatibility/2006">
    <mc:Choice xmlns:p14="http://schemas.microsoft.com/office/powerpoint/2010/main" Requires="p14">
      <p:transition spd="slow" p14:dur="2000" advTm="191681"/>
    </mc:Choice>
    <mc:Fallback>
      <p:transition spd="slow" advTm="1916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47581-2DEC-447D-A0BE-F5A50DFAEA58}"/>
              </a:ext>
            </a:extLst>
          </p:cNvPr>
          <p:cNvSpPr>
            <a:spLocks noGrp="1"/>
          </p:cNvSpPr>
          <p:nvPr>
            <p:ph type="title"/>
          </p:nvPr>
        </p:nvSpPr>
        <p:spPr/>
        <p:txBody>
          <a:bodyPr/>
          <a:lstStyle/>
          <a:p>
            <a:r>
              <a:rPr lang="en-GB" dirty="0"/>
              <a:t>Implementing directives</a:t>
            </a:r>
          </a:p>
        </p:txBody>
      </p:sp>
      <p:sp>
        <p:nvSpPr>
          <p:cNvPr id="3" name="Content Placeholder 2">
            <a:extLst>
              <a:ext uri="{FF2B5EF4-FFF2-40B4-BE49-F238E27FC236}">
                <a16:creationId xmlns:a16="http://schemas.microsoft.com/office/drawing/2014/main" id="{5BE5DBE7-B0F8-4982-BAC0-56C8FFBEEE8C}"/>
              </a:ext>
            </a:extLst>
          </p:cNvPr>
          <p:cNvSpPr>
            <a:spLocks noGrp="1"/>
          </p:cNvSpPr>
          <p:nvPr>
            <p:ph idx="1"/>
          </p:nvPr>
        </p:nvSpPr>
        <p:spPr/>
        <p:txBody>
          <a:bodyPr>
            <a:normAutofit lnSpcReduction="10000"/>
          </a:bodyPr>
          <a:lstStyle/>
          <a:p>
            <a:r>
              <a:rPr lang="en-US" dirty="0"/>
              <a:t>Directives therefore contrast with Regulations.</a:t>
            </a:r>
          </a:p>
          <a:p>
            <a:r>
              <a:rPr lang="en-US" dirty="0"/>
              <a:t>Regulations cannot be tampered with; Directives must be converted into national law.</a:t>
            </a:r>
          </a:p>
          <a:p>
            <a:r>
              <a:rPr lang="en-US" u="sng" dirty="0"/>
              <a:t>Implementing a directive</a:t>
            </a:r>
          </a:p>
          <a:p>
            <a:r>
              <a:rPr lang="en-US" dirty="0"/>
              <a:t>There are 2 ways:</a:t>
            </a:r>
          </a:p>
          <a:p>
            <a:r>
              <a:rPr lang="en-US" dirty="0"/>
              <a:t>1. The whole Directive can simply be taken and passed as national legislation.  The national law would reflect the Directive word for word.  There can consequently be no question about whether the implementation is adequate.</a:t>
            </a:r>
          </a:p>
          <a:p>
            <a:r>
              <a:rPr lang="en-US" dirty="0"/>
              <a:t>This can cause problems because the new national law will not be fully integrated and may conflict with existing statutes  nor even duplicate remedies so it can cause confusion. See </a:t>
            </a:r>
            <a:r>
              <a:rPr lang="en-US" b="1" dirty="0"/>
              <a:t>Directive 93/13 EEC on unfair terms in consumer contracts; Unfair Terms in Consumer Contract Regulations 1994 etc.</a:t>
            </a:r>
            <a:endParaRPr lang="en-GB" dirty="0"/>
          </a:p>
        </p:txBody>
      </p:sp>
      <p:pic>
        <p:nvPicPr>
          <p:cNvPr id="6" name="Audio 5">
            <a:hlinkClick r:id="" action="ppaction://media"/>
            <a:extLst>
              <a:ext uri="{FF2B5EF4-FFF2-40B4-BE49-F238E27FC236}">
                <a16:creationId xmlns:a16="http://schemas.microsoft.com/office/drawing/2014/main" id="{13F42F63-60BC-4ACE-BA26-6DF7BC5B666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81007325"/>
      </p:ext>
    </p:extLst>
  </p:cSld>
  <p:clrMapOvr>
    <a:masterClrMapping/>
  </p:clrMapOvr>
  <mc:AlternateContent xmlns:mc="http://schemas.openxmlformats.org/markup-compatibility/2006">
    <mc:Choice xmlns:p14="http://schemas.microsoft.com/office/powerpoint/2010/main" Requires="p14">
      <p:transition spd="slow" p14:dur="2000" advTm="96522"/>
    </mc:Choice>
    <mc:Fallback>
      <p:transition spd="slow" advTm="965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75AB3-4B8D-4786-B761-55BF486DE9CE}"/>
              </a:ext>
            </a:extLst>
          </p:cNvPr>
          <p:cNvSpPr>
            <a:spLocks noGrp="1"/>
          </p:cNvSpPr>
          <p:nvPr>
            <p:ph type="title"/>
          </p:nvPr>
        </p:nvSpPr>
        <p:spPr/>
        <p:txBody>
          <a:bodyPr/>
          <a:lstStyle/>
          <a:p>
            <a:r>
              <a:rPr lang="en-GB" dirty="0"/>
              <a:t>IMPLEMENTING DIRECTIVES</a:t>
            </a:r>
          </a:p>
        </p:txBody>
      </p:sp>
      <p:sp>
        <p:nvSpPr>
          <p:cNvPr id="3" name="Content Placeholder 2">
            <a:extLst>
              <a:ext uri="{FF2B5EF4-FFF2-40B4-BE49-F238E27FC236}">
                <a16:creationId xmlns:a16="http://schemas.microsoft.com/office/drawing/2014/main" id="{626B5D3E-C38C-40CC-ACF6-C51319DB8F4A}"/>
              </a:ext>
            </a:extLst>
          </p:cNvPr>
          <p:cNvSpPr>
            <a:spLocks noGrp="1"/>
          </p:cNvSpPr>
          <p:nvPr>
            <p:ph idx="1"/>
          </p:nvPr>
        </p:nvSpPr>
        <p:spPr/>
        <p:txBody>
          <a:bodyPr/>
          <a:lstStyle/>
          <a:p>
            <a:r>
              <a:rPr lang="en-US" sz="2800" dirty="0"/>
              <a:t>2. Take the Directive and make any changes to existing legislation to reflect the Directive.  This method is more involved.  Often many of the rights in the Directive will be in the national law any way but where additional provisions are required, these must be added to existing statutes – see </a:t>
            </a:r>
            <a:r>
              <a:rPr lang="en-US" sz="2800" b="1" dirty="0"/>
              <a:t>Directive 1999/44/EC </a:t>
            </a:r>
            <a:r>
              <a:rPr lang="en-US" sz="2800" dirty="0"/>
              <a:t>and </a:t>
            </a:r>
            <a:r>
              <a:rPr lang="en-US" sz="2800" b="1" dirty="0"/>
              <a:t>Sale of Goods Act 1979.</a:t>
            </a:r>
          </a:p>
          <a:p>
            <a:r>
              <a:rPr lang="en-US" sz="2800" dirty="0"/>
              <a:t>Amendments to statutes require detailed consultation and debate which delays implementation although the final result is usually sound.</a:t>
            </a:r>
          </a:p>
          <a:p>
            <a:endParaRPr lang="en-GB" dirty="0"/>
          </a:p>
        </p:txBody>
      </p:sp>
      <p:pic>
        <p:nvPicPr>
          <p:cNvPr id="4" name="Audio 3">
            <a:hlinkClick r:id="" action="ppaction://media"/>
            <a:extLst>
              <a:ext uri="{FF2B5EF4-FFF2-40B4-BE49-F238E27FC236}">
                <a16:creationId xmlns:a16="http://schemas.microsoft.com/office/drawing/2014/main" id="{C9FCC8D5-E493-4F90-865A-3C1255C27D6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9010400"/>
      </p:ext>
    </p:extLst>
  </p:cSld>
  <p:clrMapOvr>
    <a:masterClrMapping/>
  </p:clrMapOvr>
  <mc:AlternateContent xmlns:mc="http://schemas.openxmlformats.org/markup-compatibility/2006">
    <mc:Choice xmlns:p14="http://schemas.microsoft.com/office/powerpoint/2010/main" Requires="p14">
      <p:transition spd="slow" p14:dur="2000" advTm="49992"/>
    </mc:Choice>
    <mc:Fallback>
      <p:transition spd="slow" advTm="499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0197F-E51C-4362-98FE-F77055467A4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75B974D-42C8-4FCA-A195-96BECCACA68C}"/>
              </a:ext>
            </a:extLst>
          </p:cNvPr>
          <p:cNvSpPr>
            <a:spLocks noGrp="1"/>
          </p:cNvSpPr>
          <p:nvPr>
            <p:ph idx="1"/>
          </p:nvPr>
        </p:nvSpPr>
        <p:spPr/>
        <p:txBody>
          <a:bodyPr/>
          <a:lstStyle/>
          <a:p>
            <a:r>
              <a:rPr lang="en-US" dirty="0"/>
              <a:t>Directives are appropriate where it is necessary to adapt or modify rules in the MSs because there is a difference of approach to the subject-matter of the Directive.  The EU requires uniformity of result but does not impose the manner by which that uniformity is to be achieved.</a:t>
            </a:r>
          </a:p>
          <a:p>
            <a:r>
              <a:rPr lang="en-US" dirty="0"/>
              <a:t>Once implemented the Directive remains of relevance because it is an aid to the </a:t>
            </a:r>
            <a:r>
              <a:rPr lang="en-US" dirty="0" err="1"/>
              <a:t>imnterpretation</a:t>
            </a:r>
            <a:r>
              <a:rPr lang="en-US" dirty="0"/>
              <a:t> of the national legislative or other measures which implement it. (</a:t>
            </a:r>
            <a:r>
              <a:rPr lang="en-US" i="1" dirty="0"/>
              <a:t>Case 14/83 </a:t>
            </a:r>
            <a:r>
              <a:rPr lang="en-US" b="1" i="1" dirty="0"/>
              <a:t>Von Colson [1984]</a:t>
            </a:r>
            <a:r>
              <a:rPr lang="en-US" i="1" dirty="0"/>
              <a:t>).</a:t>
            </a:r>
          </a:p>
          <a:p>
            <a:r>
              <a:rPr lang="en-US" dirty="0"/>
              <a:t>This can even extend to interpretation of legislation already in place which the MS says is sufficient (Case C-106/80, </a:t>
            </a:r>
            <a:r>
              <a:rPr lang="en-US" b="1" i="1" dirty="0" err="1"/>
              <a:t>Marleasing</a:t>
            </a:r>
            <a:r>
              <a:rPr lang="en-US" b="1" i="1" dirty="0"/>
              <a:t> [1990]</a:t>
            </a:r>
            <a:r>
              <a:rPr lang="en-US" dirty="0"/>
              <a:t>).</a:t>
            </a:r>
            <a:endParaRPr lang="en-GB" dirty="0"/>
          </a:p>
        </p:txBody>
      </p:sp>
      <p:pic>
        <p:nvPicPr>
          <p:cNvPr id="4" name="Audio 3">
            <a:hlinkClick r:id="" action="ppaction://media"/>
            <a:extLst>
              <a:ext uri="{FF2B5EF4-FFF2-40B4-BE49-F238E27FC236}">
                <a16:creationId xmlns:a16="http://schemas.microsoft.com/office/drawing/2014/main" id="{7FEA5954-39AD-4BAF-B104-DC14903C52E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03686772"/>
      </p:ext>
    </p:extLst>
  </p:cSld>
  <p:clrMapOvr>
    <a:masterClrMapping/>
  </p:clrMapOvr>
  <mc:AlternateContent xmlns:mc="http://schemas.openxmlformats.org/markup-compatibility/2006">
    <mc:Choice xmlns:p14="http://schemas.microsoft.com/office/powerpoint/2010/main" Requires="p14">
      <p:transition spd="slow" p14:dur="2000" advTm="122277"/>
    </mc:Choice>
    <mc:Fallback>
      <p:transition spd="slow" advTm="1222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6255" y="271183"/>
            <a:ext cx="9720072" cy="1499616"/>
          </a:xfrm>
        </p:spPr>
        <p:txBody>
          <a:bodyPr>
            <a:normAutofit fontScale="90000"/>
          </a:bodyPr>
          <a:lstStyle/>
          <a:p>
            <a:r>
              <a:rPr lang="en-GB" dirty="0"/>
              <a:t>Secondary legislation:</a:t>
            </a:r>
            <a:br>
              <a:rPr lang="en-GB" dirty="0"/>
            </a:br>
            <a:br>
              <a:rPr lang="en-GB" dirty="0"/>
            </a:br>
            <a:r>
              <a:rPr lang="en-GB" b="1" dirty="0"/>
              <a:t>DECISIONS</a:t>
            </a:r>
          </a:p>
        </p:txBody>
      </p:sp>
      <p:sp>
        <p:nvSpPr>
          <p:cNvPr id="3" name="Content Placeholder 2"/>
          <p:cNvSpPr>
            <a:spLocks noGrp="1"/>
          </p:cNvSpPr>
          <p:nvPr>
            <p:ph idx="1"/>
          </p:nvPr>
        </p:nvSpPr>
        <p:spPr>
          <a:xfrm>
            <a:off x="997269" y="2070100"/>
            <a:ext cx="9720073" cy="4544060"/>
          </a:xfrm>
        </p:spPr>
        <p:txBody>
          <a:bodyPr>
            <a:normAutofit/>
          </a:bodyPr>
          <a:lstStyle/>
          <a:p>
            <a:r>
              <a:rPr lang="en-GB" sz="3600" dirty="0">
                <a:solidFill>
                  <a:srgbClr val="FF0000"/>
                </a:solidFill>
              </a:rPr>
              <a:t>Para 4 Article 288: </a:t>
            </a:r>
            <a:r>
              <a:rPr lang="en-GB" sz="3600" dirty="0">
                <a:solidFill>
                  <a:srgbClr val="00B0F0"/>
                </a:solidFill>
              </a:rPr>
              <a:t>‘ A decision shall be </a:t>
            </a:r>
            <a:r>
              <a:rPr lang="en-GB" sz="3600" b="1" u="sng" dirty="0">
                <a:solidFill>
                  <a:srgbClr val="00B0F0"/>
                </a:solidFill>
              </a:rPr>
              <a:t>binding in its entirety. </a:t>
            </a:r>
            <a:r>
              <a:rPr lang="en-GB" sz="3600" dirty="0">
                <a:solidFill>
                  <a:srgbClr val="00B0F0"/>
                </a:solidFill>
              </a:rPr>
              <a:t>A decision which specifies </a:t>
            </a:r>
            <a:r>
              <a:rPr lang="en-GB" sz="3600" b="1" u="sng" dirty="0">
                <a:solidFill>
                  <a:srgbClr val="00B0F0"/>
                </a:solidFill>
              </a:rPr>
              <a:t>those to whom it is addressed</a:t>
            </a:r>
            <a:r>
              <a:rPr lang="en-GB" sz="3600" dirty="0">
                <a:solidFill>
                  <a:srgbClr val="00B0F0"/>
                </a:solidFill>
              </a:rPr>
              <a:t> shall be binding only on them.’</a:t>
            </a:r>
          </a:p>
          <a:p>
            <a:r>
              <a:rPr lang="en-GB" sz="3600" dirty="0"/>
              <a:t>‘Binding in its entirety’</a:t>
            </a:r>
          </a:p>
          <a:p>
            <a:r>
              <a:rPr lang="en-GB" sz="3600" dirty="0"/>
              <a:t>‘Those to whom it is addressed’</a:t>
            </a:r>
          </a:p>
        </p:txBody>
      </p:sp>
      <p:pic>
        <p:nvPicPr>
          <p:cNvPr id="4" name="Audio 3">
            <a:hlinkClick r:id="" action="ppaction://media"/>
            <a:extLst>
              <a:ext uri="{FF2B5EF4-FFF2-40B4-BE49-F238E27FC236}">
                <a16:creationId xmlns:a16="http://schemas.microsoft.com/office/drawing/2014/main" id="{0CDE5D4F-29C0-4945-B3B2-2AC21A602E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28278645"/>
      </p:ext>
    </p:extLst>
  </p:cSld>
  <p:clrMapOvr>
    <a:masterClrMapping/>
  </p:clrMapOvr>
  <mc:AlternateContent xmlns:mc="http://schemas.openxmlformats.org/markup-compatibility/2006">
    <mc:Choice xmlns:p14="http://schemas.microsoft.com/office/powerpoint/2010/main" Requires="p14">
      <p:transition spd="slow" p14:dur="2000" advTm="70891"/>
    </mc:Choice>
    <mc:Fallback>
      <p:transition spd="slow" advTm="708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5E4FF-B191-439A-8463-F23F67D4AF8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51E4A59-10BD-4F96-A4B9-0BD35F58B250}"/>
              </a:ext>
            </a:extLst>
          </p:cNvPr>
          <p:cNvSpPr>
            <a:spLocks noGrp="1"/>
          </p:cNvSpPr>
          <p:nvPr>
            <p:ph idx="1"/>
          </p:nvPr>
        </p:nvSpPr>
        <p:spPr/>
        <p:txBody>
          <a:bodyPr>
            <a:normAutofit/>
          </a:bodyPr>
          <a:lstStyle/>
          <a:p>
            <a:r>
              <a:rPr lang="en-US" sz="2800" dirty="0"/>
              <a:t>Decisions may be addressed to individuals, to corporations or to </a:t>
            </a:r>
            <a:r>
              <a:rPr lang="en-US" sz="2800" dirty="0" err="1"/>
              <a:t>MSs.</a:t>
            </a:r>
            <a:r>
              <a:rPr lang="en-US" sz="2800" dirty="0"/>
              <a:t> They are generally of an executive or administrative character and implement other EU rules.</a:t>
            </a:r>
          </a:p>
          <a:p>
            <a:r>
              <a:rPr lang="en-US" sz="2800" dirty="0"/>
              <a:t>No special form is required it is perfectly possible for a letter to constitute a Decision: Joined Cases 8-11/66, </a:t>
            </a:r>
            <a:r>
              <a:rPr lang="en-US" sz="2800" b="1" i="1" dirty="0" err="1"/>
              <a:t>Noordwijks</a:t>
            </a:r>
            <a:r>
              <a:rPr lang="en-US" sz="2800" b="1" i="1" dirty="0"/>
              <a:t> Cement Accord [1967].</a:t>
            </a:r>
            <a:endParaRPr lang="en-GB" sz="2800" dirty="0"/>
          </a:p>
        </p:txBody>
      </p:sp>
      <p:pic>
        <p:nvPicPr>
          <p:cNvPr id="4" name="Audio 3">
            <a:hlinkClick r:id="" action="ppaction://media"/>
            <a:extLst>
              <a:ext uri="{FF2B5EF4-FFF2-40B4-BE49-F238E27FC236}">
                <a16:creationId xmlns:a16="http://schemas.microsoft.com/office/drawing/2014/main" id="{533D53A7-FD8E-409E-8E26-15349755B3F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65326861"/>
      </p:ext>
    </p:extLst>
  </p:cSld>
  <p:clrMapOvr>
    <a:masterClrMapping/>
  </p:clrMapOvr>
  <mc:AlternateContent xmlns:mc="http://schemas.openxmlformats.org/markup-compatibility/2006">
    <mc:Choice xmlns:p14="http://schemas.microsoft.com/office/powerpoint/2010/main" Requires="p14">
      <p:transition spd="slow" p14:dur="2000" advTm="50689"/>
    </mc:Choice>
    <mc:Fallback>
      <p:transition spd="slow" advTm="506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98500" y="368300"/>
            <a:ext cx="8267700" cy="1754326"/>
          </a:xfrm>
          <a:prstGeom prst="rect">
            <a:avLst/>
          </a:prstGeom>
          <a:noFill/>
        </p:spPr>
        <p:txBody>
          <a:bodyPr wrap="square" rtlCol="0">
            <a:spAutoFit/>
          </a:bodyPr>
          <a:lstStyle/>
          <a:p>
            <a:r>
              <a:rPr lang="en-GB" sz="3600" b="1" u="sng" dirty="0">
                <a:solidFill>
                  <a:srgbClr val="FF0000"/>
                </a:solidFill>
              </a:rPr>
              <a:t>REGULATION</a:t>
            </a:r>
          </a:p>
          <a:p>
            <a:r>
              <a:rPr lang="en-GB" sz="3600" b="1" dirty="0">
                <a:solidFill>
                  <a:srgbClr val="FF0000"/>
                </a:solidFill>
              </a:rPr>
              <a:t>- Directly applicable and binding on all member states</a:t>
            </a:r>
          </a:p>
        </p:txBody>
      </p:sp>
      <p:sp>
        <p:nvSpPr>
          <p:cNvPr id="3" name="TextBox 2"/>
          <p:cNvSpPr txBox="1"/>
          <p:nvPr/>
        </p:nvSpPr>
        <p:spPr>
          <a:xfrm>
            <a:off x="698500" y="2284511"/>
            <a:ext cx="7594600" cy="2062103"/>
          </a:xfrm>
          <a:prstGeom prst="rect">
            <a:avLst/>
          </a:prstGeom>
          <a:noFill/>
        </p:spPr>
        <p:txBody>
          <a:bodyPr wrap="square" rtlCol="0">
            <a:spAutoFit/>
          </a:bodyPr>
          <a:lstStyle/>
          <a:p>
            <a:r>
              <a:rPr lang="en-GB" sz="3200" b="1" u="sng" dirty="0">
                <a:solidFill>
                  <a:srgbClr val="00B0F0"/>
                </a:solidFill>
                <a:latin typeface="Bradley Hand ITC" panose="03070402050302030203" pitchFamily="66" charset="0"/>
                <a:cs typeface="Arial" panose="020B0604020202020204" pitchFamily="34" charset="0"/>
              </a:rPr>
              <a:t>DIRECTIVE</a:t>
            </a:r>
          </a:p>
          <a:p>
            <a:pPr marL="285750" indent="-285750">
              <a:buFontTx/>
              <a:buChar char="-"/>
            </a:pPr>
            <a:r>
              <a:rPr lang="en-GB" sz="3200" b="1" dirty="0">
                <a:solidFill>
                  <a:srgbClr val="00B0F0"/>
                </a:solidFill>
                <a:latin typeface="Bradley Hand ITC" panose="03070402050302030203" pitchFamily="66" charset="0"/>
                <a:cs typeface="Arial" panose="020B0604020202020204" pitchFamily="34" charset="0"/>
              </a:rPr>
              <a:t>Transposed into national legislation</a:t>
            </a:r>
          </a:p>
          <a:p>
            <a:pPr marL="285750" indent="-285750">
              <a:buFontTx/>
              <a:buChar char="-"/>
            </a:pPr>
            <a:r>
              <a:rPr lang="en-GB" sz="3200" b="1" dirty="0">
                <a:solidFill>
                  <a:srgbClr val="00B0F0"/>
                </a:solidFill>
                <a:latin typeface="Bradley Hand ITC" panose="03070402050302030203" pitchFamily="66" charset="0"/>
                <a:cs typeface="Arial" panose="020B0604020202020204" pitchFamily="34" charset="0"/>
              </a:rPr>
              <a:t>MS must adopt national measures to achieve the same effect</a:t>
            </a:r>
          </a:p>
        </p:txBody>
      </p:sp>
      <p:sp>
        <p:nvSpPr>
          <p:cNvPr id="4" name="TextBox 3"/>
          <p:cNvSpPr txBox="1"/>
          <p:nvPr/>
        </p:nvSpPr>
        <p:spPr>
          <a:xfrm>
            <a:off x="698500" y="4508500"/>
            <a:ext cx="6731000" cy="1754326"/>
          </a:xfrm>
          <a:prstGeom prst="rect">
            <a:avLst/>
          </a:prstGeom>
          <a:noFill/>
        </p:spPr>
        <p:txBody>
          <a:bodyPr wrap="square" rtlCol="0">
            <a:spAutoFit/>
          </a:bodyPr>
          <a:lstStyle/>
          <a:p>
            <a:r>
              <a:rPr lang="en-GB" sz="3600" dirty="0">
                <a:solidFill>
                  <a:srgbClr val="00B050"/>
                </a:solidFill>
              </a:rPr>
              <a:t>DECISIONS</a:t>
            </a:r>
          </a:p>
          <a:p>
            <a:r>
              <a:rPr lang="en-GB" sz="3600" dirty="0">
                <a:solidFill>
                  <a:srgbClr val="00B050"/>
                </a:solidFill>
              </a:rPr>
              <a:t>- Binding on those to whom they are addressed</a:t>
            </a:r>
          </a:p>
        </p:txBody>
      </p:sp>
      <p:pic>
        <p:nvPicPr>
          <p:cNvPr id="5" name="Picture 4"/>
          <p:cNvPicPr>
            <a:picLocks noChangeAspect="1"/>
          </p:cNvPicPr>
          <p:nvPr/>
        </p:nvPicPr>
        <p:blipFill>
          <a:blip r:embed="rId5"/>
          <a:stretch>
            <a:fillRect/>
          </a:stretch>
        </p:blipFill>
        <p:spPr>
          <a:xfrm>
            <a:off x="9447212" y="0"/>
            <a:ext cx="2619375" cy="1743075"/>
          </a:xfrm>
          <a:prstGeom prst="rect">
            <a:avLst/>
          </a:prstGeom>
        </p:spPr>
      </p:pic>
      <p:pic>
        <p:nvPicPr>
          <p:cNvPr id="6" name="Audio 5">
            <a:hlinkClick r:id="" action="ppaction://media"/>
            <a:extLst>
              <a:ext uri="{FF2B5EF4-FFF2-40B4-BE49-F238E27FC236}">
                <a16:creationId xmlns:a16="http://schemas.microsoft.com/office/drawing/2014/main" id="{6CDF57FC-1026-499D-B1A3-20925575B33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57949990"/>
      </p:ext>
    </p:extLst>
  </p:cSld>
  <p:clrMapOvr>
    <a:masterClrMapping/>
  </p:clrMapOvr>
  <mc:AlternateContent xmlns:mc="http://schemas.openxmlformats.org/markup-compatibility/2006">
    <mc:Choice xmlns:p14="http://schemas.microsoft.com/office/powerpoint/2010/main" Requires="p14">
      <p:transition spd="slow" p14:dur="2000" advTm="33042"/>
    </mc:Choice>
    <mc:Fallback>
      <p:transition spd="slow" advTm="330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Recommendations or opinions</a:t>
            </a:r>
          </a:p>
        </p:txBody>
      </p:sp>
      <p:sp>
        <p:nvSpPr>
          <p:cNvPr id="3" name="TextBox 2"/>
          <p:cNvSpPr txBox="1"/>
          <p:nvPr/>
        </p:nvSpPr>
        <p:spPr>
          <a:xfrm>
            <a:off x="711200" y="1892300"/>
            <a:ext cx="7518400" cy="4524315"/>
          </a:xfrm>
          <a:prstGeom prst="rect">
            <a:avLst/>
          </a:prstGeom>
          <a:solidFill>
            <a:schemeClr val="accent3">
              <a:lumMod val="20000"/>
              <a:lumOff val="80000"/>
            </a:schemeClr>
          </a:solidFill>
        </p:spPr>
        <p:txBody>
          <a:bodyPr wrap="square" rtlCol="0">
            <a:spAutoFit/>
          </a:bodyPr>
          <a:lstStyle/>
          <a:p>
            <a:pPr marL="285750" indent="-285750">
              <a:buFontTx/>
              <a:buChar char="-"/>
            </a:pPr>
            <a:r>
              <a:rPr lang="en-GB" sz="3200" dirty="0">
                <a:solidFill>
                  <a:schemeClr val="accent2"/>
                </a:solidFill>
                <a:latin typeface="Andalus" panose="02020603050405020304" pitchFamily="18" charset="-78"/>
                <a:cs typeface="Andalus" panose="02020603050405020304" pitchFamily="18" charset="-78"/>
              </a:rPr>
              <a:t>Neither have binding force</a:t>
            </a:r>
          </a:p>
          <a:p>
            <a:pPr marL="285750" indent="-285750">
              <a:buFontTx/>
              <a:buChar char="-"/>
            </a:pPr>
            <a:r>
              <a:rPr lang="en-GB" sz="3200" dirty="0">
                <a:solidFill>
                  <a:schemeClr val="accent2"/>
                </a:solidFill>
                <a:latin typeface="Andalus" panose="02020603050405020304" pitchFamily="18" charset="-78"/>
                <a:cs typeface="Andalus" panose="02020603050405020304" pitchFamily="18" charset="-78"/>
              </a:rPr>
              <a:t>‘Soft law’</a:t>
            </a:r>
          </a:p>
          <a:p>
            <a:pPr marL="285750" indent="-285750">
              <a:buFontTx/>
              <a:buChar char="-"/>
            </a:pPr>
            <a:r>
              <a:rPr lang="en-GB" sz="3200" dirty="0">
                <a:solidFill>
                  <a:schemeClr val="accent2"/>
                </a:solidFill>
                <a:latin typeface="Andalus" panose="02020603050405020304" pitchFamily="18" charset="-78"/>
                <a:cs typeface="Andalus" panose="02020603050405020304" pitchFamily="18" charset="-78"/>
              </a:rPr>
              <a:t>However, cannot be ignored altogether because some are followed by binding measures</a:t>
            </a:r>
          </a:p>
          <a:p>
            <a:pPr marL="285750" indent="-285750">
              <a:buFontTx/>
              <a:buChar char="-"/>
            </a:pPr>
            <a:r>
              <a:rPr lang="en-GB" sz="3200" dirty="0" err="1">
                <a:solidFill>
                  <a:schemeClr val="accent2"/>
                </a:solidFill>
                <a:latin typeface="Andalus" panose="02020603050405020304" pitchFamily="18" charset="-78"/>
                <a:cs typeface="Andalus" panose="02020603050405020304" pitchFamily="18" charset="-78"/>
              </a:rPr>
              <a:t>E.g</a:t>
            </a:r>
            <a:r>
              <a:rPr lang="en-GB" sz="3200" dirty="0">
                <a:solidFill>
                  <a:schemeClr val="accent2"/>
                </a:solidFill>
                <a:latin typeface="Andalus" panose="02020603050405020304" pitchFamily="18" charset="-78"/>
                <a:cs typeface="Andalus" panose="02020603050405020304" pitchFamily="18" charset="-78"/>
              </a:rPr>
              <a:t> European Economic and Social Committee</a:t>
            </a:r>
          </a:p>
          <a:p>
            <a:pPr marL="285750" indent="-285750">
              <a:buFontTx/>
              <a:buChar char="-"/>
            </a:pPr>
            <a:r>
              <a:rPr lang="en-GB" sz="3200" b="1" i="1" dirty="0" err="1">
                <a:solidFill>
                  <a:srgbClr val="0070C0"/>
                </a:solidFill>
                <a:latin typeface="Andalus" panose="02020603050405020304" pitchFamily="18" charset="-78"/>
                <a:cs typeface="Andalus" panose="02020603050405020304" pitchFamily="18" charset="-78"/>
              </a:rPr>
              <a:t>Grimaldi</a:t>
            </a:r>
            <a:r>
              <a:rPr lang="en-GB" sz="3200" b="1" i="1" dirty="0">
                <a:solidFill>
                  <a:srgbClr val="0070C0"/>
                </a:solidFill>
                <a:latin typeface="Andalus" panose="02020603050405020304" pitchFamily="18" charset="-78"/>
                <a:cs typeface="Andalus" panose="02020603050405020304" pitchFamily="18" charset="-78"/>
              </a:rPr>
              <a:t> v </a:t>
            </a:r>
            <a:r>
              <a:rPr lang="en-GB" sz="3200" b="1" i="1" dirty="0" err="1">
                <a:solidFill>
                  <a:srgbClr val="0070C0"/>
                </a:solidFill>
                <a:latin typeface="Andalus" panose="02020603050405020304" pitchFamily="18" charset="-78"/>
                <a:cs typeface="Andalus" panose="02020603050405020304" pitchFamily="18" charset="-78"/>
              </a:rPr>
              <a:t>Fonds</a:t>
            </a:r>
            <a:r>
              <a:rPr lang="en-GB" sz="3200" b="1" i="1" dirty="0">
                <a:solidFill>
                  <a:srgbClr val="0070C0"/>
                </a:solidFill>
                <a:latin typeface="Andalus" panose="02020603050405020304" pitchFamily="18" charset="-78"/>
                <a:cs typeface="Andalus" panose="02020603050405020304" pitchFamily="18" charset="-78"/>
              </a:rPr>
              <a:t> des Maladies </a:t>
            </a:r>
            <a:r>
              <a:rPr lang="en-GB" sz="3200" b="1" i="1" dirty="0" err="1">
                <a:solidFill>
                  <a:srgbClr val="0070C0"/>
                </a:solidFill>
                <a:latin typeface="Andalus" panose="02020603050405020304" pitchFamily="18" charset="-78"/>
                <a:cs typeface="Andalus" panose="02020603050405020304" pitchFamily="18" charset="-78"/>
              </a:rPr>
              <a:t>Professionnelles</a:t>
            </a:r>
            <a:r>
              <a:rPr lang="en-GB" sz="3200" b="1" i="1" dirty="0">
                <a:solidFill>
                  <a:srgbClr val="0070C0"/>
                </a:solidFill>
                <a:latin typeface="Andalus" panose="02020603050405020304" pitchFamily="18" charset="-78"/>
                <a:cs typeface="Andalus" panose="02020603050405020304" pitchFamily="18" charset="-78"/>
              </a:rPr>
              <a:t> [1989]</a:t>
            </a:r>
          </a:p>
        </p:txBody>
      </p:sp>
      <p:pic>
        <p:nvPicPr>
          <p:cNvPr id="5" name="Picture 4"/>
          <p:cNvPicPr>
            <a:picLocks noChangeAspect="1"/>
          </p:cNvPicPr>
          <p:nvPr/>
        </p:nvPicPr>
        <p:blipFill>
          <a:blip r:embed="rId5"/>
          <a:stretch>
            <a:fillRect/>
          </a:stretch>
        </p:blipFill>
        <p:spPr>
          <a:xfrm>
            <a:off x="8413750" y="190500"/>
            <a:ext cx="3521784" cy="2901950"/>
          </a:xfrm>
          <a:prstGeom prst="rect">
            <a:avLst/>
          </a:prstGeom>
        </p:spPr>
      </p:pic>
      <p:sp>
        <p:nvSpPr>
          <p:cNvPr id="6" name="TextBox 5"/>
          <p:cNvSpPr txBox="1"/>
          <p:nvPr/>
        </p:nvSpPr>
        <p:spPr>
          <a:xfrm>
            <a:off x="8413750" y="4089400"/>
            <a:ext cx="3194050" cy="1200329"/>
          </a:xfrm>
          <a:prstGeom prst="rect">
            <a:avLst/>
          </a:prstGeom>
          <a:noFill/>
        </p:spPr>
        <p:txBody>
          <a:bodyPr wrap="square" rtlCol="0">
            <a:spAutoFit/>
          </a:bodyPr>
          <a:lstStyle/>
          <a:p>
            <a:pPr algn="ctr"/>
            <a:r>
              <a:rPr lang="en-GB" sz="2400" dirty="0">
                <a:solidFill>
                  <a:srgbClr val="FF0000"/>
                </a:solidFill>
              </a:rPr>
              <a:t>THERE ARE ALSO DECISIONS OF THE COURT OF JUSTICE</a:t>
            </a:r>
          </a:p>
        </p:txBody>
      </p:sp>
      <p:pic>
        <p:nvPicPr>
          <p:cNvPr id="4" name="Audio 3">
            <a:hlinkClick r:id="" action="ppaction://media"/>
            <a:extLst>
              <a:ext uri="{FF2B5EF4-FFF2-40B4-BE49-F238E27FC236}">
                <a16:creationId xmlns:a16="http://schemas.microsoft.com/office/drawing/2014/main" id="{D8C756C2-8E60-419E-8F13-1BCBE43F9B1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03127237"/>
      </p:ext>
    </p:extLst>
  </p:cSld>
  <p:clrMapOvr>
    <a:masterClrMapping/>
  </p:clrMapOvr>
  <mc:AlternateContent xmlns:mc="http://schemas.openxmlformats.org/markup-compatibility/2006">
    <mc:Choice xmlns:p14="http://schemas.microsoft.com/office/powerpoint/2010/main" Requires="p14">
      <p:transition spd="slow" p14:dur="2000" advTm="188292"/>
    </mc:Choice>
    <mc:Fallback>
      <p:transition spd="slow" advTm="1882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3941100542"/>
              </p:ext>
            </p:extLst>
          </p:nvPr>
        </p:nvGraphicFramePr>
        <p:xfrm>
          <a:off x="1676400" y="922866"/>
          <a:ext cx="8128000"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7D3ECB21-B3D3-4D9D-8C01-BE0C2212D30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216748066"/>
      </p:ext>
    </p:extLst>
  </p:cSld>
  <p:clrMapOvr>
    <a:masterClrMapping/>
  </p:clrMapOvr>
  <mc:AlternateContent xmlns:mc="http://schemas.openxmlformats.org/markup-compatibility/2006">
    <mc:Choice xmlns:p14="http://schemas.microsoft.com/office/powerpoint/2010/main" Requires="p14">
      <p:transition spd="slow" p14:dur="2000" advTm="118260"/>
    </mc:Choice>
    <mc:Fallback>
      <p:transition spd="slow" advTm="1182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EB7E7-88FF-4928-B426-5CEFCB3F915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081CC6F-FABD-45E5-94CC-14DC55DAE7F1}"/>
              </a:ext>
            </a:extLst>
          </p:cNvPr>
          <p:cNvSpPr>
            <a:spLocks noGrp="1"/>
          </p:cNvSpPr>
          <p:nvPr>
            <p:ph idx="1"/>
          </p:nvPr>
        </p:nvSpPr>
        <p:spPr/>
        <p:txBody>
          <a:bodyPr>
            <a:normAutofit/>
          </a:bodyPr>
          <a:lstStyle/>
          <a:p>
            <a:pPr algn="ctr"/>
            <a:r>
              <a:rPr lang="en-US" sz="6000" dirty="0"/>
              <a:t>GENERAL PRINCIPLES OF EU LAW</a:t>
            </a:r>
            <a:endParaRPr lang="en-GB" sz="6000" dirty="0"/>
          </a:p>
        </p:txBody>
      </p:sp>
      <p:pic>
        <p:nvPicPr>
          <p:cNvPr id="4" name="Audio 3">
            <a:hlinkClick r:id="" action="ppaction://media"/>
            <a:extLst>
              <a:ext uri="{FF2B5EF4-FFF2-40B4-BE49-F238E27FC236}">
                <a16:creationId xmlns:a16="http://schemas.microsoft.com/office/drawing/2014/main" id="{21D7C333-251A-4C50-9F25-9576971324C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31843487"/>
      </p:ext>
    </p:extLst>
  </p:cSld>
  <p:clrMapOvr>
    <a:masterClrMapping/>
  </p:clrMapOvr>
  <mc:AlternateContent xmlns:mc="http://schemas.openxmlformats.org/markup-compatibility/2006">
    <mc:Choice xmlns:p14="http://schemas.microsoft.com/office/powerpoint/2010/main" Requires="p14">
      <p:transition spd="slow" p14:dur="2000" advTm="975"/>
    </mc:Choice>
    <mc:Fallback>
      <p:transition spd="slow" advTm="9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2210858428"/>
              </p:ext>
            </p:extLst>
          </p:nvPr>
        </p:nvGraphicFramePr>
        <p:xfrm>
          <a:off x="203200" y="376766"/>
          <a:ext cx="11569700" cy="648123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Audio 1">
            <a:hlinkClick r:id="" action="ppaction://media"/>
            <a:extLst>
              <a:ext uri="{FF2B5EF4-FFF2-40B4-BE49-F238E27FC236}">
                <a16:creationId xmlns:a16="http://schemas.microsoft.com/office/drawing/2014/main" id="{041EBC51-6FDC-4937-8971-7C05BA5F25F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7950520"/>
      </p:ext>
    </p:extLst>
  </p:cSld>
  <p:clrMapOvr>
    <a:masterClrMapping/>
  </p:clrMapOvr>
  <mc:AlternateContent xmlns:mc="http://schemas.openxmlformats.org/markup-compatibility/2006">
    <mc:Choice xmlns:p14="http://schemas.microsoft.com/office/powerpoint/2010/main" Requires="p14">
      <p:transition spd="slow" p14:dur="2000" advTm="19551"/>
    </mc:Choice>
    <mc:Fallback>
      <p:transition spd="slow" advTm="195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3B7C4-F517-45E2-8579-5C34B5233747}"/>
              </a:ext>
            </a:extLst>
          </p:cNvPr>
          <p:cNvSpPr>
            <a:spLocks noGrp="1"/>
          </p:cNvSpPr>
          <p:nvPr>
            <p:ph type="title"/>
          </p:nvPr>
        </p:nvSpPr>
        <p:spPr/>
        <p:txBody>
          <a:bodyPr/>
          <a:lstStyle/>
          <a:p>
            <a:r>
              <a:rPr lang="en-US" dirty="0"/>
              <a:t>Subsidiarity and proportionality</a:t>
            </a:r>
            <a:endParaRPr lang="en-GB" dirty="0"/>
          </a:p>
        </p:txBody>
      </p:sp>
      <p:sp>
        <p:nvSpPr>
          <p:cNvPr id="3" name="Content Placeholder 2">
            <a:extLst>
              <a:ext uri="{FF2B5EF4-FFF2-40B4-BE49-F238E27FC236}">
                <a16:creationId xmlns:a16="http://schemas.microsoft.com/office/drawing/2014/main" id="{FB14F7D7-47CB-4AE9-AD34-8140E81F62D3}"/>
              </a:ext>
            </a:extLst>
          </p:cNvPr>
          <p:cNvSpPr>
            <a:spLocks noGrp="1"/>
          </p:cNvSpPr>
          <p:nvPr>
            <p:ph idx="1"/>
          </p:nvPr>
        </p:nvSpPr>
        <p:spPr/>
        <p:txBody>
          <a:bodyPr/>
          <a:lstStyle/>
          <a:p>
            <a:r>
              <a:rPr lang="en-US" sz="2600" dirty="0"/>
              <a:t>- Helps to determine when the EU has authority to pass legislation.</a:t>
            </a:r>
          </a:p>
          <a:p>
            <a:r>
              <a:rPr lang="en-US" sz="2600" dirty="0"/>
              <a:t>- Means that EU legislation can be challenged by MSs or other parties.</a:t>
            </a:r>
          </a:p>
          <a:p>
            <a:r>
              <a:rPr lang="en-US" sz="2600" b="1" dirty="0"/>
              <a:t>Art 5(3) TEU </a:t>
            </a:r>
            <a:r>
              <a:rPr lang="en-US" sz="2600" dirty="0"/>
              <a:t>defines the principle by stating:</a:t>
            </a:r>
          </a:p>
          <a:p>
            <a:r>
              <a:rPr lang="en-GB" sz="2600" i="1" dirty="0"/>
              <a:t>“under the principle of subsidiarity, in areas which do not fall within its exclusive competence, the Union shall act only if and in so far as the objectives of the proposed action cannot be sufficiently achieved by the Member States, either at central level or at regional and local level, but can rather, by reason of the scale or effects of the proposed action, be better achieved at Union level.”</a:t>
            </a:r>
            <a:endParaRPr lang="en-GB" sz="2600" dirty="0"/>
          </a:p>
          <a:p>
            <a:endParaRPr lang="en-GB" b="1" dirty="0"/>
          </a:p>
        </p:txBody>
      </p:sp>
      <p:pic>
        <p:nvPicPr>
          <p:cNvPr id="4" name="Audio 3">
            <a:hlinkClick r:id="" action="ppaction://media"/>
            <a:extLst>
              <a:ext uri="{FF2B5EF4-FFF2-40B4-BE49-F238E27FC236}">
                <a16:creationId xmlns:a16="http://schemas.microsoft.com/office/drawing/2014/main" id="{98F2C0F3-9DC3-4D8B-9E77-04A3179E943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43175290"/>
      </p:ext>
    </p:extLst>
  </p:cSld>
  <p:clrMapOvr>
    <a:masterClrMapping/>
  </p:clrMapOvr>
  <mc:AlternateContent xmlns:mc="http://schemas.openxmlformats.org/markup-compatibility/2006">
    <mc:Choice xmlns:p14="http://schemas.microsoft.com/office/powerpoint/2010/main" Requires="p14">
      <p:transition spd="slow" p14:dur="2000" advTm="65689"/>
    </mc:Choice>
    <mc:Fallback>
      <p:transition spd="slow" advTm="656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74FEC5-4C56-4AB9-AB5E-88B96AF4F5F4}"/>
              </a:ext>
            </a:extLst>
          </p:cNvPr>
          <p:cNvSpPr>
            <a:spLocks noGrp="1"/>
          </p:cNvSpPr>
          <p:nvPr>
            <p:ph idx="1"/>
          </p:nvPr>
        </p:nvSpPr>
        <p:spPr>
          <a:xfrm>
            <a:off x="1024128" y="538542"/>
            <a:ext cx="9720073" cy="5770818"/>
          </a:xfrm>
        </p:spPr>
        <p:txBody>
          <a:bodyPr>
            <a:normAutofit/>
          </a:bodyPr>
          <a:lstStyle/>
          <a:p>
            <a:pPr>
              <a:buFontTx/>
              <a:buChar char="-"/>
            </a:pPr>
            <a:r>
              <a:rPr lang="en-US" dirty="0"/>
              <a:t>Means that decisions should be taken as closely to the people as possible.  EU should only act where it is in a better position than national or even local authorities.</a:t>
            </a:r>
          </a:p>
          <a:p>
            <a:pPr>
              <a:buFontTx/>
              <a:buChar char="-"/>
            </a:pPr>
            <a:r>
              <a:rPr lang="en-US" dirty="0"/>
              <a:t>In practice it is not clear who decides whether the EU or the MSs are in a better position.</a:t>
            </a:r>
          </a:p>
          <a:p>
            <a:pPr>
              <a:buFontTx/>
              <a:buChar char="-"/>
            </a:pPr>
            <a:r>
              <a:rPr lang="en-US" b="1" dirty="0"/>
              <a:t>Principle of conferred powers – </a:t>
            </a:r>
            <a:r>
              <a:rPr lang="en-US" dirty="0"/>
              <a:t>MSs retain those powers that have not been explicitly conferred on the EU.  Where power has been conferred the EU will have competence to act and this can be exclusive or shared.</a:t>
            </a:r>
          </a:p>
          <a:p>
            <a:pPr>
              <a:buFontTx/>
              <a:buChar char="-"/>
            </a:pPr>
            <a:r>
              <a:rPr lang="en-US" dirty="0"/>
              <a:t>Where the competence is exclusive the </a:t>
            </a:r>
            <a:r>
              <a:rPr lang="en-US" b="1" dirty="0"/>
              <a:t>principle of subsidiarity </a:t>
            </a:r>
            <a:r>
              <a:rPr lang="en-US" dirty="0"/>
              <a:t>does not really apply because the EU has the right to make law in that area.</a:t>
            </a:r>
          </a:p>
          <a:p>
            <a:pPr>
              <a:buFontTx/>
              <a:buChar char="-"/>
            </a:pPr>
            <a:r>
              <a:rPr lang="en-US" dirty="0"/>
              <a:t>Where the competence is shared </a:t>
            </a:r>
            <a:r>
              <a:rPr lang="en-US" b="1" dirty="0"/>
              <a:t>principle of subsidiarity </a:t>
            </a:r>
            <a:r>
              <a:rPr lang="en-US" dirty="0"/>
              <a:t>plays a role although the MS can only act if the EU has not already done so or, where it has, it has stopped.</a:t>
            </a:r>
            <a:endParaRPr lang="en-GB" dirty="0"/>
          </a:p>
        </p:txBody>
      </p:sp>
      <p:pic>
        <p:nvPicPr>
          <p:cNvPr id="4" name="Audio 3">
            <a:hlinkClick r:id="" action="ppaction://media"/>
            <a:extLst>
              <a:ext uri="{FF2B5EF4-FFF2-40B4-BE49-F238E27FC236}">
                <a16:creationId xmlns:a16="http://schemas.microsoft.com/office/drawing/2014/main" id="{12B88784-7677-4A7F-B534-067E8893274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08614052"/>
      </p:ext>
    </p:extLst>
  </p:cSld>
  <p:clrMapOvr>
    <a:masterClrMapping/>
  </p:clrMapOvr>
  <mc:AlternateContent xmlns:mc="http://schemas.openxmlformats.org/markup-compatibility/2006">
    <mc:Choice xmlns:p14="http://schemas.microsoft.com/office/powerpoint/2010/main" Requires="p14">
      <p:transition spd="slow" p14:dur="2000" advTm="107649"/>
    </mc:Choice>
    <mc:Fallback>
      <p:transition spd="slow" advTm="1076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03B6A-6A54-4727-8B4C-AE4547A863D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C02842-B5EF-434D-B4E5-5CF972F4F4AD}"/>
              </a:ext>
            </a:extLst>
          </p:cNvPr>
          <p:cNvSpPr>
            <a:spLocks noGrp="1"/>
          </p:cNvSpPr>
          <p:nvPr>
            <p:ph idx="1"/>
          </p:nvPr>
        </p:nvSpPr>
        <p:spPr/>
        <p:txBody>
          <a:bodyPr/>
          <a:lstStyle/>
          <a:p>
            <a:pPr marL="0" indent="0">
              <a:buNone/>
            </a:pPr>
            <a:r>
              <a:rPr lang="en-GB" sz="3200" b="1" dirty="0"/>
              <a:t>TL 2007 </a:t>
            </a:r>
            <a:r>
              <a:rPr lang="en-GB" sz="3200" dirty="0"/>
              <a:t>contains a </a:t>
            </a:r>
            <a:r>
              <a:rPr lang="en-GB" sz="3200" b="1" dirty="0"/>
              <a:t>Protocol on the Application of the Principles of Subsidiarity and Proportionality </a:t>
            </a:r>
            <a:r>
              <a:rPr lang="en-GB" sz="3200" dirty="0"/>
              <a:t>which requires secondary legislation to set out how the principles have been complied with and why the EU measure is better placed to achieve the objective in question.  The role of subsidiarity is strengthened by the involvement of national parliaments in the EU decision-making process.</a:t>
            </a:r>
          </a:p>
          <a:p>
            <a:pPr marL="0" indent="0">
              <a:buNone/>
            </a:pPr>
            <a:endParaRPr lang="en-GB" dirty="0"/>
          </a:p>
        </p:txBody>
      </p:sp>
      <p:pic>
        <p:nvPicPr>
          <p:cNvPr id="4" name="Audio 3">
            <a:hlinkClick r:id="" action="ppaction://media"/>
            <a:extLst>
              <a:ext uri="{FF2B5EF4-FFF2-40B4-BE49-F238E27FC236}">
                <a16:creationId xmlns:a16="http://schemas.microsoft.com/office/drawing/2014/main" id="{4E513BF8-7CA7-4D4C-AE65-10D8EFBDB96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36478025"/>
      </p:ext>
    </p:extLst>
  </p:cSld>
  <p:clrMapOvr>
    <a:masterClrMapping/>
  </p:clrMapOvr>
  <mc:AlternateContent xmlns:mc="http://schemas.openxmlformats.org/markup-compatibility/2006">
    <mc:Choice xmlns:p14="http://schemas.microsoft.com/office/powerpoint/2010/main" Requires="p14">
      <p:transition spd="slow" p14:dur="2000" advTm="33111"/>
    </mc:Choice>
    <mc:Fallback>
      <p:transition spd="slow" advTm="331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055E4-C746-4C54-A21A-F5A8FB5F95FD}"/>
              </a:ext>
            </a:extLst>
          </p:cNvPr>
          <p:cNvSpPr>
            <a:spLocks noGrp="1"/>
          </p:cNvSpPr>
          <p:nvPr>
            <p:ph type="title"/>
          </p:nvPr>
        </p:nvSpPr>
        <p:spPr/>
        <p:txBody>
          <a:bodyPr/>
          <a:lstStyle/>
          <a:p>
            <a:r>
              <a:rPr lang="en-US" dirty="0"/>
              <a:t>Proportionality</a:t>
            </a:r>
            <a:endParaRPr lang="en-GB" dirty="0"/>
          </a:p>
        </p:txBody>
      </p:sp>
      <p:sp>
        <p:nvSpPr>
          <p:cNvPr id="3" name="Content Placeholder 2">
            <a:extLst>
              <a:ext uri="{FF2B5EF4-FFF2-40B4-BE49-F238E27FC236}">
                <a16:creationId xmlns:a16="http://schemas.microsoft.com/office/drawing/2014/main" id="{57B5DD4B-466E-4B1E-BAD1-658DB7395E26}"/>
              </a:ext>
            </a:extLst>
          </p:cNvPr>
          <p:cNvSpPr>
            <a:spLocks noGrp="1"/>
          </p:cNvSpPr>
          <p:nvPr>
            <p:ph idx="1"/>
          </p:nvPr>
        </p:nvSpPr>
        <p:spPr/>
        <p:txBody>
          <a:bodyPr>
            <a:normAutofit/>
          </a:bodyPr>
          <a:lstStyle/>
          <a:p>
            <a:r>
              <a:rPr lang="en-US" sz="2400" dirty="0"/>
              <a:t>Linked to subsidiarity – don’t use a sledgehammer to crack a nut!</a:t>
            </a:r>
          </a:p>
          <a:p>
            <a:r>
              <a:rPr lang="en-US" sz="2400" dirty="0"/>
              <a:t>The means used to achieve a given end should be no more than that which is appropriate and necessary to achieve that end – </a:t>
            </a:r>
            <a:r>
              <a:rPr lang="en-US" sz="2400" b="1" dirty="0"/>
              <a:t>Art 5 TEU.</a:t>
            </a:r>
          </a:p>
          <a:p>
            <a:r>
              <a:rPr lang="en-GB" sz="2400" dirty="0"/>
              <a:t>Case 331/88 </a:t>
            </a:r>
            <a:r>
              <a:rPr lang="en-GB" sz="2400" b="1" dirty="0"/>
              <a:t>FEDESA [1990]</a:t>
            </a:r>
            <a:r>
              <a:rPr lang="en-GB" sz="2400" dirty="0"/>
              <a:t>, CJ held that if there is a choice between several appropriate measures, then the measure selected must be the least burdensome.</a:t>
            </a:r>
          </a:p>
          <a:p>
            <a:r>
              <a:rPr lang="en-GB" sz="2400" dirty="0"/>
              <a:t>Case 181/84 </a:t>
            </a:r>
            <a:r>
              <a:rPr lang="en-GB" sz="2400" b="1" dirty="0"/>
              <a:t>Man (Sugar) [1985] – </a:t>
            </a:r>
            <a:r>
              <a:rPr lang="en-GB" sz="2400" dirty="0"/>
              <a:t>forfeiture of the entire deposit was too drastic.</a:t>
            </a:r>
          </a:p>
        </p:txBody>
      </p:sp>
      <p:pic>
        <p:nvPicPr>
          <p:cNvPr id="4" name="Audio 3">
            <a:hlinkClick r:id="" action="ppaction://media"/>
            <a:extLst>
              <a:ext uri="{FF2B5EF4-FFF2-40B4-BE49-F238E27FC236}">
                <a16:creationId xmlns:a16="http://schemas.microsoft.com/office/drawing/2014/main" id="{98A34F08-1075-4F24-93A8-DE27B45B234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pic>
        <p:nvPicPr>
          <p:cNvPr id="2050" name="Picture 2" descr="Image result for sledge hammer">
            <a:extLst>
              <a:ext uri="{FF2B5EF4-FFF2-40B4-BE49-F238E27FC236}">
                <a16:creationId xmlns:a16="http://schemas.microsoft.com/office/drawing/2014/main" id="{CCAF5D6E-3574-40DE-BD69-8E5619F51BE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981314" y="322179"/>
            <a:ext cx="2689985" cy="20189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4356824"/>
      </p:ext>
    </p:extLst>
  </p:cSld>
  <p:clrMapOvr>
    <a:masterClrMapping/>
  </p:clrMapOvr>
  <mc:AlternateContent xmlns:mc="http://schemas.openxmlformats.org/markup-compatibility/2006">
    <mc:Choice xmlns:p14="http://schemas.microsoft.com/office/powerpoint/2010/main" Requires="p14">
      <p:transition spd="slow" p14:dur="2000" advTm="92625"/>
    </mc:Choice>
    <mc:Fallback>
      <p:transition spd="slow" advTm="926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EC0C00-5DD7-4AA5-B988-C1280FEDFAA8}"/>
              </a:ext>
            </a:extLst>
          </p:cNvPr>
          <p:cNvSpPr>
            <a:spLocks noGrp="1"/>
          </p:cNvSpPr>
          <p:nvPr>
            <p:ph idx="1"/>
          </p:nvPr>
        </p:nvSpPr>
        <p:spPr>
          <a:xfrm>
            <a:off x="1024128" y="471225"/>
            <a:ext cx="9720073" cy="5838135"/>
          </a:xfrm>
        </p:spPr>
        <p:txBody>
          <a:bodyPr>
            <a:normAutofit/>
          </a:bodyPr>
          <a:lstStyle/>
          <a:p>
            <a:r>
              <a:rPr lang="en-US" sz="2800" dirty="0"/>
              <a:t>Proportionality – also evident in free movement of goods cases.</a:t>
            </a:r>
          </a:p>
          <a:p>
            <a:r>
              <a:rPr lang="en-US" sz="2800" dirty="0"/>
              <a:t>Case 120/78, </a:t>
            </a:r>
            <a:r>
              <a:rPr lang="en-US" sz="2800" b="1" i="1" dirty="0"/>
              <a:t>Cassis  de Dijon [1979] </a:t>
            </a:r>
            <a:r>
              <a:rPr lang="en-US" sz="2800" dirty="0"/>
              <a:t>– a label displaying the </a:t>
            </a:r>
            <a:r>
              <a:rPr lang="en-GB" sz="2800" dirty="0"/>
              <a:t>alcoholic content of the Cassis a more proportionate way of achieving the same end.  </a:t>
            </a:r>
          </a:p>
          <a:p>
            <a:r>
              <a:rPr lang="en-GB" sz="2800" dirty="0"/>
              <a:t>The CJ reached a similar conclusion in Case 178/84, </a:t>
            </a:r>
            <a:r>
              <a:rPr lang="en-GB" sz="2800" b="1" i="1" dirty="0"/>
              <a:t>Commission v Germany (German Beer Purity)[1987].</a:t>
            </a:r>
            <a:endParaRPr lang="en-GB" sz="2800" dirty="0"/>
          </a:p>
        </p:txBody>
      </p:sp>
      <p:pic>
        <p:nvPicPr>
          <p:cNvPr id="4" name="Audio 3">
            <a:hlinkClick r:id="" action="ppaction://media"/>
            <a:extLst>
              <a:ext uri="{FF2B5EF4-FFF2-40B4-BE49-F238E27FC236}">
                <a16:creationId xmlns:a16="http://schemas.microsoft.com/office/drawing/2014/main" id="{272DBC73-044D-4376-8E5C-2698B9E8A3C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pic>
        <p:nvPicPr>
          <p:cNvPr id="1026" name="Picture 2" descr="See the source image">
            <a:extLst>
              <a:ext uri="{FF2B5EF4-FFF2-40B4-BE49-F238E27FC236}">
                <a16:creationId xmlns:a16="http://schemas.microsoft.com/office/drawing/2014/main" id="{F3277270-3B05-42F2-B8CD-0899FBC95CF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84892" y="1912947"/>
            <a:ext cx="2482729" cy="35257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9572649"/>
      </p:ext>
    </p:extLst>
  </p:cSld>
  <p:clrMapOvr>
    <a:masterClrMapping/>
  </p:clrMapOvr>
  <mc:AlternateContent xmlns:mc="http://schemas.openxmlformats.org/markup-compatibility/2006">
    <mc:Choice xmlns:p14="http://schemas.microsoft.com/office/powerpoint/2010/main" Requires="p14">
      <p:transition spd="slow" p14:dur="2000" advTm="63066"/>
    </mc:Choice>
    <mc:Fallback>
      <p:transition spd="slow" advTm="630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11EE8-DB08-401F-8681-06612C3017D9}"/>
              </a:ext>
            </a:extLst>
          </p:cNvPr>
          <p:cNvSpPr>
            <a:spLocks noGrp="1"/>
          </p:cNvSpPr>
          <p:nvPr>
            <p:ph type="title"/>
          </p:nvPr>
        </p:nvSpPr>
        <p:spPr/>
        <p:txBody>
          <a:bodyPr/>
          <a:lstStyle/>
          <a:p>
            <a:r>
              <a:rPr lang="en-US" dirty="0"/>
              <a:t>Legal Certainty</a:t>
            </a:r>
            <a:endParaRPr lang="en-GB" dirty="0"/>
          </a:p>
        </p:txBody>
      </p:sp>
      <p:sp>
        <p:nvSpPr>
          <p:cNvPr id="3" name="Content Placeholder 2">
            <a:extLst>
              <a:ext uri="{FF2B5EF4-FFF2-40B4-BE49-F238E27FC236}">
                <a16:creationId xmlns:a16="http://schemas.microsoft.com/office/drawing/2014/main" id="{32FDE776-0430-49F4-81DE-288863FAB8E6}"/>
              </a:ext>
            </a:extLst>
          </p:cNvPr>
          <p:cNvSpPr>
            <a:spLocks noGrp="1"/>
          </p:cNvSpPr>
          <p:nvPr>
            <p:ph idx="1"/>
          </p:nvPr>
        </p:nvSpPr>
        <p:spPr/>
        <p:txBody>
          <a:bodyPr/>
          <a:lstStyle/>
          <a:p>
            <a:r>
              <a:rPr lang="en-US" dirty="0"/>
              <a:t>The law should not operate to frustrate the reasonably held expectations of parties acting reasonably in reliance on the law.  It protects legitimate expectations and requires special reasons to justify any retrospective legislation.</a:t>
            </a:r>
          </a:p>
          <a:p>
            <a:r>
              <a:rPr lang="en-US" b="1" dirty="0"/>
              <a:t>Principle of legitimate expectation - </a:t>
            </a:r>
            <a:r>
              <a:rPr lang="en-GB" dirty="0"/>
              <a:t>in the absence of an overriding matter of public interest, EU measures must not violate the legitimate expectations of the parties concerned. It requires that a defendant has been encouraged by a reasonable expectation, has relied on that expectation and, as a result of that reliance, has suffered some loss.</a:t>
            </a:r>
          </a:p>
          <a:p>
            <a:r>
              <a:rPr lang="en-GB" dirty="0"/>
              <a:t>Case 112/77, </a:t>
            </a:r>
            <a:r>
              <a:rPr lang="en-GB" b="1" i="1" dirty="0" err="1"/>
              <a:t>Topfer</a:t>
            </a:r>
            <a:r>
              <a:rPr lang="en-GB" b="1" i="1" dirty="0"/>
              <a:t> v Commission [1978]</a:t>
            </a:r>
            <a:endParaRPr lang="en-GB" b="1" dirty="0"/>
          </a:p>
        </p:txBody>
      </p:sp>
      <p:pic>
        <p:nvPicPr>
          <p:cNvPr id="4" name="Audio 3">
            <a:hlinkClick r:id="" action="ppaction://media"/>
            <a:extLst>
              <a:ext uri="{FF2B5EF4-FFF2-40B4-BE49-F238E27FC236}">
                <a16:creationId xmlns:a16="http://schemas.microsoft.com/office/drawing/2014/main" id="{FB78B689-54AE-4E2D-ABF6-9B0C47352A3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98371654"/>
      </p:ext>
    </p:extLst>
  </p:cSld>
  <p:clrMapOvr>
    <a:masterClrMapping/>
  </p:clrMapOvr>
  <mc:AlternateContent xmlns:mc="http://schemas.openxmlformats.org/markup-compatibility/2006">
    <mc:Choice xmlns:p14="http://schemas.microsoft.com/office/powerpoint/2010/main" Requires="p14">
      <p:transition spd="slow" p14:dur="2000" advTm="125457"/>
    </mc:Choice>
    <mc:Fallback>
      <p:transition spd="slow" advTm="125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037A03-EBBE-4E2D-A8E1-1B8448113890}"/>
              </a:ext>
            </a:extLst>
          </p:cNvPr>
          <p:cNvSpPr>
            <a:spLocks noGrp="1"/>
          </p:cNvSpPr>
          <p:nvPr>
            <p:ph idx="1"/>
          </p:nvPr>
        </p:nvSpPr>
        <p:spPr/>
        <p:txBody>
          <a:bodyPr/>
          <a:lstStyle/>
          <a:p>
            <a:r>
              <a:rPr lang="en-US" sz="2800" b="1" dirty="0"/>
              <a:t>Principle of non-retroactivity - </a:t>
            </a:r>
            <a:r>
              <a:rPr lang="en-GB" sz="2800" dirty="0"/>
              <a:t>precludes a measure taking effect before its publication. Particularly important for Criminal matters. Case 63/83, </a:t>
            </a:r>
            <a:r>
              <a:rPr lang="en-GB" sz="2800" b="1" i="1" dirty="0"/>
              <a:t>Kirk [1984]:</a:t>
            </a:r>
          </a:p>
          <a:p>
            <a:r>
              <a:rPr lang="en-GB" sz="2800" i="1" dirty="0"/>
              <a:t>The principle that penal provisions may not have retroactive effect is one that is common to all the legal orders of the Member States and is enshrined in </a:t>
            </a:r>
            <a:r>
              <a:rPr lang="en-GB" sz="2800" b="1" i="1" dirty="0"/>
              <a:t>Article 7 ECHR</a:t>
            </a:r>
            <a:r>
              <a:rPr lang="en-GB" sz="2800" i="1" dirty="0"/>
              <a:t> as a fundamental right; It takes its place among the general principles of law whose observance is insured by the Court of Justice. </a:t>
            </a:r>
            <a:endParaRPr lang="en-GB" sz="2800" dirty="0"/>
          </a:p>
          <a:p>
            <a:endParaRPr lang="en-GB" b="1" dirty="0"/>
          </a:p>
        </p:txBody>
      </p:sp>
      <p:pic>
        <p:nvPicPr>
          <p:cNvPr id="4" name="Audio 3">
            <a:hlinkClick r:id="" action="ppaction://media"/>
            <a:extLst>
              <a:ext uri="{FF2B5EF4-FFF2-40B4-BE49-F238E27FC236}">
                <a16:creationId xmlns:a16="http://schemas.microsoft.com/office/drawing/2014/main" id="{BAA1F100-50C6-4603-B1D2-AE0601B3320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pic>
        <p:nvPicPr>
          <p:cNvPr id="3074" name="Picture 2" descr="Image result for YOUTUBE">
            <a:extLst>
              <a:ext uri="{FF2B5EF4-FFF2-40B4-BE49-F238E27FC236}">
                <a16:creationId xmlns:a16="http://schemas.microsoft.com/office/drawing/2014/main" id="{55940EAB-FC6D-400A-A3EE-93D223D4669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38866" y="197780"/>
            <a:ext cx="3632434" cy="18921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3891223"/>
      </p:ext>
    </p:extLst>
  </p:cSld>
  <p:clrMapOvr>
    <a:masterClrMapping/>
  </p:clrMapOvr>
  <mc:AlternateContent xmlns:mc="http://schemas.openxmlformats.org/markup-compatibility/2006">
    <mc:Choice xmlns:p14="http://schemas.microsoft.com/office/powerpoint/2010/main" Requires="p14">
      <p:transition spd="slow" p14:dur="2000" advTm="140327"/>
    </mc:Choice>
    <mc:Fallback>
      <p:transition spd="slow" advTm="1403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80FED-8414-46FF-BD46-1D29D51CD8F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EE76E2E-DBB2-4C15-A8CE-00A7E8F68EB4}"/>
              </a:ext>
            </a:extLst>
          </p:cNvPr>
          <p:cNvSpPr>
            <a:spLocks noGrp="1"/>
          </p:cNvSpPr>
          <p:nvPr>
            <p:ph idx="1"/>
          </p:nvPr>
        </p:nvSpPr>
        <p:spPr/>
        <p:txBody>
          <a:bodyPr>
            <a:normAutofit/>
          </a:bodyPr>
          <a:lstStyle/>
          <a:p>
            <a:pPr marL="0" indent="0">
              <a:buNone/>
            </a:pPr>
            <a:r>
              <a:rPr lang="en-US" sz="3200" dirty="0"/>
              <a:t>Whilst legislation should not have retrospective effect, the same does not generally apply to decision of CJ or General Court.  </a:t>
            </a:r>
          </a:p>
          <a:p>
            <a:pPr marL="0" indent="0">
              <a:buNone/>
            </a:pPr>
            <a:r>
              <a:rPr lang="en-US" sz="3200" dirty="0"/>
              <a:t>However, in exceptional circumstances its rulings may be non- retroactive.</a:t>
            </a:r>
          </a:p>
          <a:p>
            <a:pPr marL="0" indent="0">
              <a:buNone/>
            </a:pPr>
            <a:r>
              <a:rPr lang="en-US" sz="3200" dirty="0"/>
              <a:t>Case 43/75 </a:t>
            </a:r>
            <a:r>
              <a:rPr lang="en-US" sz="3200" b="1" i="1" dirty="0" err="1"/>
              <a:t>Defrenne</a:t>
            </a:r>
            <a:r>
              <a:rPr lang="en-US" sz="3200" b="1" i="1" dirty="0"/>
              <a:t> v Sabena (No.2)[1976] </a:t>
            </a:r>
            <a:r>
              <a:rPr lang="en-US" sz="3200" dirty="0"/>
              <a:t>and Case 262/88 </a:t>
            </a:r>
            <a:r>
              <a:rPr lang="en-US" sz="3200" b="1" i="1" dirty="0"/>
              <a:t>Barber v Guardian Royal Exchange Group [1990].</a:t>
            </a:r>
            <a:endParaRPr lang="en-GB" sz="3200" dirty="0"/>
          </a:p>
        </p:txBody>
      </p:sp>
      <p:pic>
        <p:nvPicPr>
          <p:cNvPr id="4" name="Audio 3">
            <a:hlinkClick r:id="" action="ppaction://media"/>
            <a:extLst>
              <a:ext uri="{FF2B5EF4-FFF2-40B4-BE49-F238E27FC236}">
                <a16:creationId xmlns:a16="http://schemas.microsoft.com/office/drawing/2014/main" id="{DAF6BFDA-335C-4546-9DD6-CF5DB663629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795552253"/>
      </p:ext>
    </p:extLst>
  </p:cSld>
  <p:clrMapOvr>
    <a:masterClrMapping/>
  </p:clrMapOvr>
  <mc:AlternateContent xmlns:mc="http://schemas.openxmlformats.org/markup-compatibility/2006">
    <mc:Choice xmlns:p14="http://schemas.microsoft.com/office/powerpoint/2010/main" Requires="p14">
      <p:transition spd="slow" p14:dur="2000" advTm="114962"/>
    </mc:Choice>
    <mc:Fallback>
      <p:transition spd="slow" advTm="1149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078BE-C027-4B15-BE97-3C90BBE2CB1F}"/>
              </a:ext>
            </a:extLst>
          </p:cNvPr>
          <p:cNvSpPr>
            <a:spLocks noGrp="1"/>
          </p:cNvSpPr>
          <p:nvPr>
            <p:ph type="title"/>
          </p:nvPr>
        </p:nvSpPr>
        <p:spPr/>
        <p:txBody>
          <a:bodyPr/>
          <a:lstStyle/>
          <a:p>
            <a:r>
              <a:rPr lang="en-US" dirty="0"/>
              <a:t>Equality</a:t>
            </a:r>
            <a:endParaRPr lang="en-GB" dirty="0"/>
          </a:p>
        </p:txBody>
      </p:sp>
      <p:sp>
        <p:nvSpPr>
          <p:cNvPr id="3" name="Content Placeholder 2">
            <a:extLst>
              <a:ext uri="{FF2B5EF4-FFF2-40B4-BE49-F238E27FC236}">
                <a16:creationId xmlns:a16="http://schemas.microsoft.com/office/drawing/2014/main" id="{E0B73AB9-C3A8-4906-B498-837CE8E19452}"/>
              </a:ext>
            </a:extLst>
          </p:cNvPr>
          <p:cNvSpPr>
            <a:spLocks noGrp="1"/>
          </p:cNvSpPr>
          <p:nvPr>
            <p:ph idx="1"/>
          </p:nvPr>
        </p:nvSpPr>
        <p:spPr/>
        <p:txBody>
          <a:bodyPr/>
          <a:lstStyle/>
          <a:p>
            <a:r>
              <a:rPr lang="en-GB" dirty="0"/>
              <a:t>Equality before the law is seen as an essential aspect of any developed legal system. On innumerable occasions, the Court of Justice has ruled against discriminatory treatment of similar situations or products. </a:t>
            </a:r>
          </a:p>
          <a:p>
            <a:r>
              <a:rPr lang="en-GB" b="1" i="1" dirty="0"/>
              <a:t>Cowan [1989] – </a:t>
            </a:r>
            <a:r>
              <a:rPr lang="en-GB" dirty="0"/>
              <a:t>CJ gave a v broad interpretation of </a:t>
            </a:r>
            <a:r>
              <a:rPr lang="en-GB" b="1" dirty="0"/>
              <a:t>Art 18 TFEU </a:t>
            </a:r>
            <a:r>
              <a:rPr lang="en-GB" dirty="0"/>
              <a:t>non-discrimination provision: non-nationals were entitled to the same protection against crime, and compensation if they became victims of crime, as the nationals of that state.</a:t>
            </a:r>
          </a:p>
          <a:p>
            <a:r>
              <a:rPr lang="en-GB" dirty="0"/>
              <a:t>In Case 41/74,  </a:t>
            </a:r>
            <a:r>
              <a:rPr lang="en-GB" b="1" i="1" dirty="0"/>
              <a:t>Van </a:t>
            </a:r>
            <a:r>
              <a:rPr lang="en-GB" b="1" i="1" dirty="0" err="1"/>
              <a:t>Duyn</a:t>
            </a:r>
            <a:r>
              <a:rPr lang="en-GB" b="1" i="1" dirty="0"/>
              <a:t> v Home Office [1974]</a:t>
            </a:r>
            <a:r>
              <a:rPr lang="en-GB" dirty="0"/>
              <a:t> and joined Cases 115-6/81 </a:t>
            </a:r>
            <a:r>
              <a:rPr lang="en-GB" b="1" i="1" dirty="0" err="1"/>
              <a:t>Adoui</a:t>
            </a:r>
            <a:r>
              <a:rPr lang="en-GB" b="1" i="1" dirty="0"/>
              <a:t> and </a:t>
            </a:r>
            <a:r>
              <a:rPr lang="en-GB" b="1" i="1" dirty="0" err="1"/>
              <a:t>Cornuaille</a:t>
            </a:r>
            <a:r>
              <a:rPr lang="en-GB" b="1" i="1" dirty="0"/>
              <a:t> v Belgium [1982], </a:t>
            </a:r>
            <a:r>
              <a:rPr lang="en-GB" dirty="0"/>
              <a:t>the Court of Justice emphasised that it followed from this principle and </a:t>
            </a:r>
            <a:r>
              <a:rPr lang="en-GB" b="1" dirty="0"/>
              <a:t>Art 18 TFEU</a:t>
            </a:r>
            <a:r>
              <a:rPr lang="en-GB" dirty="0"/>
              <a:t> that no discrimination in the legal regime applicable under national law to a state's own nationals and nationals of other Member States could be permitted under Community law.</a:t>
            </a:r>
          </a:p>
          <a:p>
            <a:endParaRPr lang="en-GB" b="1" i="1" dirty="0"/>
          </a:p>
        </p:txBody>
      </p:sp>
      <p:pic>
        <p:nvPicPr>
          <p:cNvPr id="4" name="Audio 3">
            <a:hlinkClick r:id="" action="ppaction://media"/>
            <a:extLst>
              <a:ext uri="{FF2B5EF4-FFF2-40B4-BE49-F238E27FC236}">
                <a16:creationId xmlns:a16="http://schemas.microsoft.com/office/drawing/2014/main" id="{59FF74D4-5384-4B24-B183-4BA790FC050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58743819"/>
      </p:ext>
    </p:extLst>
  </p:cSld>
  <p:clrMapOvr>
    <a:masterClrMapping/>
  </p:clrMapOvr>
  <mc:AlternateContent xmlns:mc="http://schemas.openxmlformats.org/markup-compatibility/2006">
    <mc:Choice xmlns:p14="http://schemas.microsoft.com/office/powerpoint/2010/main" Requires="p14">
      <p:transition spd="slow" p14:dur="2000" advTm="76166"/>
    </mc:Choice>
    <mc:Fallback>
      <p:transition spd="slow" advTm="761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B896D-DA71-4D20-9906-80983B912D46}"/>
              </a:ext>
            </a:extLst>
          </p:cNvPr>
          <p:cNvSpPr>
            <a:spLocks noGrp="1"/>
          </p:cNvSpPr>
          <p:nvPr>
            <p:ph type="title"/>
          </p:nvPr>
        </p:nvSpPr>
        <p:spPr/>
        <p:txBody>
          <a:bodyPr/>
          <a:lstStyle/>
          <a:p>
            <a:r>
              <a:rPr lang="en-US"/>
              <a:t>Natural justice</a:t>
            </a:r>
            <a:endParaRPr lang="en-GB"/>
          </a:p>
        </p:txBody>
      </p:sp>
      <p:sp>
        <p:nvSpPr>
          <p:cNvPr id="3" name="Content Placeholder 2">
            <a:extLst>
              <a:ext uri="{FF2B5EF4-FFF2-40B4-BE49-F238E27FC236}">
                <a16:creationId xmlns:a16="http://schemas.microsoft.com/office/drawing/2014/main" id="{073CF6CE-7662-406A-B381-9AE1C923824A}"/>
              </a:ext>
            </a:extLst>
          </p:cNvPr>
          <p:cNvSpPr>
            <a:spLocks noGrp="1"/>
          </p:cNvSpPr>
          <p:nvPr>
            <p:ph idx="1"/>
          </p:nvPr>
        </p:nvSpPr>
        <p:spPr/>
        <p:txBody>
          <a:bodyPr>
            <a:normAutofit/>
          </a:bodyPr>
          <a:lstStyle/>
          <a:p>
            <a:r>
              <a:rPr lang="en-GB" sz="3200" dirty="0"/>
              <a:t>The notion of the right to be heard has been accepted by the CJ.</a:t>
            </a:r>
          </a:p>
          <a:p>
            <a:r>
              <a:rPr lang="en-GB" sz="3200" dirty="0"/>
              <a:t> Case 17/74, </a:t>
            </a:r>
            <a:r>
              <a:rPr lang="en-GB" sz="3200" b="1" i="1" dirty="0"/>
              <a:t>Transocean Marine Paint Association v Commission [1974]</a:t>
            </a:r>
            <a:r>
              <a:rPr lang="en-GB" sz="3200" dirty="0"/>
              <a:t>.  This was about competition rules. The CJ confirmed that there was a general principle that;</a:t>
            </a:r>
          </a:p>
          <a:p>
            <a:r>
              <a:rPr lang="en-GB" sz="3200" i="1" dirty="0"/>
              <a:t>“a person whose interests are perceptibly affected by a decision taken by a public authority must be given the opportunity to make his point known.”</a:t>
            </a:r>
            <a:endParaRPr lang="en-GB" sz="3200" dirty="0"/>
          </a:p>
          <a:p>
            <a:endParaRPr lang="en-GB" dirty="0"/>
          </a:p>
          <a:p>
            <a:endParaRPr lang="en-GB" dirty="0"/>
          </a:p>
        </p:txBody>
      </p:sp>
      <p:pic>
        <p:nvPicPr>
          <p:cNvPr id="4" name="Audio 3">
            <a:hlinkClick r:id="" action="ppaction://media"/>
            <a:extLst>
              <a:ext uri="{FF2B5EF4-FFF2-40B4-BE49-F238E27FC236}">
                <a16:creationId xmlns:a16="http://schemas.microsoft.com/office/drawing/2014/main" id="{BFBCE1D2-9557-4234-90D1-3141D99A16F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120244756"/>
      </p:ext>
    </p:extLst>
  </p:cSld>
  <p:clrMapOvr>
    <a:masterClrMapping/>
  </p:clrMapOvr>
  <mc:AlternateContent xmlns:mc="http://schemas.openxmlformats.org/markup-compatibility/2006">
    <mc:Choice xmlns:p14="http://schemas.microsoft.com/office/powerpoint/2010/main" Requires="p14">
      <p:transition spd="slow" p14:dur="2000" advTm="87981"/>
    </mc:Choice>
    <mc:Fallback>
      <p:transition spd="slow" advTm="879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DF999-F548-3944-94FC-20FFA1E707BE}"/>
              </a:ext>
            </a:extLst>
          </p:cNvPr>
          <p:cNvSpPr>
            <a:spLocks noGrp="1"/>
          </p:cNvSpPr>
          <p:nvPr>
            <p:ph type="title"/>
          </p:nvPr>
        </p:nvSpPr>
        <p:spPr/>
        <p:txBody>
          <a:bodyPr/>
          <a:lstStyle/>
          <a:p>
            <a:r>
              <a:rPr lang="en-GB" dirty="0"/>
              <a:t>Protection of fundamental rights</a:t>
            </a:r>
          </a:p>
        </p:txBody>
      </p:sp>
      <p:sp>
        <p:nvSpPr>
          <p:cNvPr id="3" name="Content Placeholder 2">
            <a:extLst>
              <a:ext uri="{FF2B5EF4-FFF2-40B4-BE49-F238E27FC236}">
                <a16:creationId xmlns:a16="http://schemas.microsoft.com/office/drawing/2014/main" id="{F72A9E02-EE97-F641-A28A-4C73345995FC}"/>
              </a:ext>
            </a:extLst>
          </p:cNvPr>
          <p:cNvSpPr>
            <a:spLocks noGrp="1"/>
          </p:cNvSpPr>
          <p:nvPr>
            <p:ph idx="1"/>
          </p:nvPr>
        </p:nvSpPr>
        <p:spPr/>
        <p:txBody>
          <a:bodyPr>
            <a:normAutofit fontScale="92500" lnSpcReduction="20000"/>
          </a:bodyPr>
          <a:lstStyle/>
          <a:p>
            <a:r>
              <a:rPr lang="en-GB" sz="3600" dirty="0"/>
              <a:t>“human rights” and “fundamental rights” are used interchangeably.  </a:t>
            </a:r>
          </a:p>
          <a:p>
            <a:r>
              <a:rPr lang="en-GB" sz="3600" dirty="0"/>
              <a:t>Initial protection of these rights was not positive which isn’t that surprising when you consider that the initial motivation was economic matters.  </a:t>
            </a:r>
          </a:p>
          <a:p>
            <a:r>
              <a:rPr lang="en-GB" sz="3600" dirty="0"/>
              <a:t>In earlier cases such as Case 40/64, </a:t>
            </a:r>
            <a:r>
              <a:rPr lang="en-GB" sz="3600" b="1" i="1" dirty="0" err="1"/>
              <a:t>Sgarlata</a:t>
            </a:r>
            <a:r>
              <a:rPr lang="en-GB" sz="3600" b="1" i="1" dirty="0"/>
              <a:t> [1965]</a:t>
            </a:r>
            <a:r>
              <a:rPr lang="en-GB" sz="3600" dirty="0"/>
              <a:t>, the CJ insisted that EU law </a:t>
            </a:r>
            <a:r>
              <a:rPr lang="en-GB" sz="3600" i="1" dirty="0"/>
              <a:t>“does not contain any general principle, express or otherwise, guaranteeing the maintenance of vested rights.</a:t>
            </a:r>
            <a:endParaRPr lang="en-GB" sz="3600" dirty="0"/>
          </a:p>
          <a:p>
            <a:endParaRPr lang="en-GB" dirty="0"/>
          </a:p>
        </p:txBody>
      </p:sp>
      <p:pic>
        <p:nvPicPr>
          <p:cNvPr id="5" name="Audio 4">
            <a:hlinkClick r:id="" action="ppaction://media"/>
            <a:extLst>
              <a:ext uri="{FF2B5EF4-FFF2-40B4-BE49-F238E27FC236}">
                <a16:creationId xmlns:a16="http://schemas.microsoft.com/office/drawing/2014/main" id="{21546FD8-0E98-42AB-BF6D-7D6CEE7BE47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80217458"/>
      </p:ext>
    </p:extLst>
  </p:cSld>
  <p:clrMapOvr>
    <a:masterClrMapping/>
  </p:clrMapOvr>
  <mc:AlternateContent xmlns:mc="http://schemas.openxmlformats.org/markup-compatibility/2006">
    <mc:Choice xmlns:p14="http://schemas.microsoft.com/office/powerpoint/2010/main" Requires="p14">
      <p:transition spd="slow" p14:dur="2000" advTm="58630"/>
    </mc:Choice>
    <mc:Fallback>
      <p:transition spd="slow" advTm="586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7213B-2617-414C-96AC-AE4BC8760E0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1F47818-9E17-CF4E-ACF2-B751D13C969B}"/>
              </a:ext>
            </a:extLst>
          </p:cNvPr>
          <p:cNvSpPr>
            <a:spLocks noGrp="1"/>
          </p:cNvSpPr>
          <p:nvPr>
            <p:ph idx="1"/>
          </p:nvPr>
        </p:nvSpPr>
        <p:spPr/>
        <p:txBody>
          <a:bodyPr>
            <a:normAutofit/>
          </a:bodyPr>
          <a:lstStyle/>
          <a:p>
            <a:r>
              <a:rPr lang="en-GB" sz="2400" dirty="0"/>
              <a:t>1969  - CJ adopted a Community (now EU) concept of human rights and stated that it would itself protect those human rights. </a:t>
            </a:r>
          </a:p>
          <a:p>
            <a:r>
              <a:rPr lang="en-GB" sz="2400" dirty="0"/>
              <a:t>Case 29/69, </a:t>
            </a:r>
            <a:r>
              <a:rPr lang="en-GB" sz="2400" b="1" i="1" dirty="0" err="1"/>
              <a:t>Stauder</a:t>
            </a:r>
            <a:r>
              <a:rPr lang="en-GB" sz="2400" b="1" i="1" dirty="0"/>
              <a:t> v City of Ulm [1969].  </a:t>
            </a:r>
            <a:r>
              <a:rPr lang="en-GB" sz="2400" dirty="0"/>
              <a:t>This was a Commission Decision that allowed MSs to distribute cheaper butter to citizens who were receiving social security benefits.  Cl felt that it was humiliating to have to reveal his name and address and argued a violation of his fundamental rights under the German constitution.  The CJ said:</a:t>
            </a:r>
          </a:p>
          <a:p>
            <a:r>
              <a:rPr lang="en-GB" sz="2400" i="1" dirty="0"/>
              <a:t>“the provision at issue contains nothing capable of prejudicing the fundamental rights enshrined in the general principles of [EU] law and protected by the Court.”</a:t>
            </a:r>
            <a:endParaRPr lang="en-GB" sz="2400" dirty="0"/>
          </a:p>
        </p:txBody>
      </p:sp>
      <p:pic>
        <p:nvPicPr>
          <p:cNvPr id="4" name="Audio 3">
            <a:hlinkClick r:id="" action="ppaction://media"/>
            <a:extLst>
              <a:ext uri="{FF2B5EF4-FFF2-40B4-BE49-F238E27FC236}">
                <a16:creationId xmlns:a16="http://schemas.microsoft.com/office/drawing/2014/main" id="{ED654076-A9BE-4ABC-AD65-DB43B9B289D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0443085"/>
      </p:ext>
    </p:extLst>
  </p:cSld>
  <p:clrMapOvr>
    <a:masterClrMapping/>
  </p:clrMapOvr>
  <mc:AlternateContent xmlns:mc="http://schemas.openxmlformats.org/markup-compatibility/2006">
    <mc:Choice xmlns:p14="http://schemas.microsoft.com/office/powerpoint/2010/main" Requires="p14">
      <p:transition spd="slow" p14:dur="2000" advTm="81641"/>
    </mc:Choice>
    <mc:Fallback>
      <p:transition spd="slow" advTm="816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7A78E-D181-EA4F-AF7D-441EC8081BE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CCA80EC-A455-7C43-B378-CF917ECA2279}"/>
              </a:ext>
            </a:extLst>
          </p:cNvPr>
          <p:cNvSpPr>
            <a:spLocks noGrp="1"/>
          </p:cNvSpPr>
          <p:nvPr>
            <p:ph idx="1"/>
          </p:nvPr>
        </p:nvSpPr>
        <p:spPr/>
        <p:txBody>
          <a:bodyPr/>
          <a:lstStyle/>
          <a:p>
            <a:r>
              <a:rPr lang="en-GB" sz="3200" dirty="0"/>
              <a:t>In the famous Case 11/70, </a:t>
            </a:r>
            <a:r>
              <a:rPr lang="en-GB" sz="3200" b="1" i="1" dirty="0"/>
              <a:t>Internationale </a:t>
            </a:r>
            <a:r>
              <a:rPr lang="en-GB" sz="3200" b="1" i="1" dirty="0" err="1"/>
              <a:t>Handelsgesellchaft</a:t>
            </a:r>
            <a:r>
              <a:rPr lang="en-GB" sz="3200" b="1" i="1" dirty="0"/>
              <a:t> [1970]</a:t>
            </a:r>
            <a:r>
              <a:rPr lang="en-GB" sz="3200" dirty="0"/>
              <a:t>, the CJ held:</a:t>
            </a:r>
          </a:p>
          <a:p>
            <a:r>
              <a:rPr lang="en-GB" sz="3200" i="1" dirty="0"/>
              <a:t>“a respect for fundamental rights forms an integral part of the general principles of law protected by the Court of Justice.  The protection of such rights, whilst inspired by the constitutional traditions common to the Member States, must be ensured within the framework of the structure and objectives of the [EU].”</a:t>
            </a:r>
            <a:endParaRPr lang="en-GB" sz="3200" dirty="0"/>
          </a:p>
          <a:p>
            <a:endParaRPr lang="en-GB" dirty="0"/>
          </a:p>
        </p:txBody>
      </p:sp>
      <p:pic>
        <p:nvPicPr>
          <p:cNvPr id="4" name="Audio 3">
            <a:hlinkClick r:id="" action="ppaction://media"/>
            <a:extLst>
              <a:ext uri="{FF2B5EF4-FFF2-40B4-BE49-F238E27FC236}">
                <a16:creationId xmlns:a16="http://schemas.microsoft.com/office/drawing/2014/main" id="{7447D618-B8BA-4539-A04E-8753E0A24A9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80511628"/>
      </p:ext>
    </p:extLst>
  </p:cSld>
  <p:clrMapOvr>
    <a:masterClrMapping/>
  </p:clrMapOvr>
  <mc:AlternateContent xmlns:mc="http://schemas.openxmlformats.org/markup-compatibility/2006">
    <mc:Choice xmlns:p14="http://schemas.microsoft.com/office/powerpoint/2010/main" Requires="p14">
      <p:transition spd="slow" p14:dur="2000" advTm="32209"/>
    </mc:Choice>
    <mc:Fallback>
      <p:transition spd="slow" advTm="322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59750-FFBF-574A-A014-1ED06F373475}"/>
              </a:ext>
            </a:extLst>
          </p:cNvPr>
          <p:cNvSpPr>
            <a:spLocks noGrp="1"/>
          </p:cNvSpPr>
          <p:nvPr>
            <p:ph type="title"/>
          </p:nvPr>
        </p:nvSpPr>
        <p:spPr/>
        <p:txBody>
          <a:bodyPr/>
          <a:lstStyle/>
          <a:p>
            <a:r>
              <a:rPr lang="en-GB" dirty="0"/>
              <a:t>ECHR</a:t>
            </a:r>
          </a:p>
        </p:txBody>
      </p:sp>
      <p:sp>
        <p:nvSpPr>
          <p:cNvPr id="3" name="Content Placeholder 2">
            <a:extLst>
              <a:ext uri="{FF2B5EF4-FFF2-40B4-BE49-F238E27FC236}">
                <a16:creationId xmlns:a16="http://schemas.microsoft.com/office/drawing/2014/main" id="{E0F7A91A-BF39-5349-83F9-4F301F33489A}"/>
              </a:ext>
            </a:extLst>
          </p:cNvPr>
          <p:cNvSpPr>
            <a:spLocks noGrp="1"/>
          </p:cNvSpPr>
          <p:nvPr>
            <p:ph idx="1"/>
          </p:nvPr>
        </p:nvSpPr>
        <p:spPr/>
        <p:txBody>
          <a:bodyPr>
            <a:normAutofit/>
          </a:bodyPr>
          <a:lstStyle/>
          <a:p>
            <a:r>
              <a:rPr lang="en-GB" sz="2800" dirty="0"/>
              <a:t>CJ and EU  - influenced by treaties and agreements on fundamental rights entered into by </a:t>
            </a:r>
            <a:r>
              <a:rPr lang="en-GB" sz="2800" dirty="0" err="1"/>
              <a:t>MSs.</a:t>
            </a:r>
            <a:r>
              <a:rPr lang="en-GB" sz="2800" dirty="0"/>
              <a:t>  </a:t>
            </a:r>
          </a:p>
          <a:p>
            <a:r>
              <a:rPr lang="en-GB" sz="2800" dirty="0"/>
              <a:t>Most obviously, the European Convention on Human Rights (ECHR) – </a:t>
            </a:r>
          </a:p>
          <a:p>
            <a:r>
              <a:rPr lang="en-GB" sz="2800" dirty="0"/>
              <a:t>enshrines human rights and freedoms </a:t>
            </a:r>
          </a:p>
          <a:p>
            <a:r>
              <a:rPr lang="en-GB" sz="2800" dirty="0"/>
              <a:t>seen as the most important human rights instrument in Europe.  </a:t>
            </a:r>
          </a:p>
          <a:p>
            <a:r>
              <a:rPr lang="en-GB" sz="2800" dirty="0"/>
              <a:t>All MSs are contracting parties.</a:t>
            </a:r>
          </a:p>
          <a:p>
            <a:r>
              <a:rPr lang="en-GB" sz="2800" dirty="0"/>
              <a:t>Managed by the Council of Europe (</a:t>
            </a:r>
            <a:r>
              <a:rPr lang="en-GB" sz="2800" dirty="0" err="1"/>
              <a:t>CoE</a:t>
            </a:r>
            <a:r>
              <a:rPr lang="en-GB" sz="2800" dirty="0"/>
              <a:t>).  </a:t>
            </a:r>
          </a:p>
          <a:p>
            <a:endParaRPr lang="en-GB" dirty="0"/>
          </a:p>
        </p:txBody>
      </p:sp>
      <p:pic>
        <p:nvPicPr>
          <p:cNvPr id="4" name="Audio 3">
            <a:hlinkClick r:id="" action="ppaction://media"/>
            <a:extLst>
              <a:ext uri="{FF2B5EF4-FFF2-40B4-BE49-F238E27FC236}">
                <a16:creationId xmlns:a16="http://schemas.microsoft.com/office/drawing/2014/main" id="{D37A51F7-0A82-4501-BB7B-0AE04CB2FB9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pic>
        <p:nvPicPr>
          <p:cNvPr id="4098" name="Picture 2" descr="Image result for echr">
            <a:extLst>
              <a:ext uri="{FF2B5EF4-FFF2-40B4-BE49-F238E27FC236}">
                <a16:creationId xmlns:a16="http://schemas.microsoft.com/office/drawing/2014/main" id="{455421EC-ACEC-4C0B-99C7-369644E28ED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23264" y="397888"/>
            <a:ext cx="3213255" cy="18743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9075034"/>
      </p:ext>
    </p:extLst>
  </p:cSld>
  <p:clrMapOvr>
    <a:masterClrMapping/>
  </p:clrMapOvr>
  <mc:AlternateContent xmlns:mc="http://schemas.openxmlformats.org/markup-compatibility/2006">
    <mc:Choice xmlns:p14="http://schemas.microsoft.com/office/powerpoint/2010/main" Requires="p14">
      <p:transition spd="slow" p14:dur="2000" advTm="53359"/>
    </mc:Choice>
    <mc:Fallback>
      <p:transition spd="slow" advTm="533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E708F-2DEB-4242-B599-CA4C69FE0AB8}"/>
              </a:ext>
            </a:extLst>
          </p:cNvPr>
          <p:cNvSpPr>
            <a:spLocks noGrp="1"/>
          </p:cNvSpPr>
          <p:nvPr>
            <p:ph type="title"/>
          </p:nvPr>
        </p:nvSpPr>
        <p:spPr/>
        <p:txBody>
          <a:bodyPr/>
          <a:lstStyle/>
          <a:p>
            <a:r>
              <a:rPr lang="en-GB" dirty="0"/>
              <a:t>The EU Charter of Fundamental rights</a:t>
            </a:r>
          </a:p>
        </p:txBody>
      </p:sp>
      <p:sp>
        <p:nvSpPr>
          <p:cNvPr id="3" name="Content Placeholder 2">
            <a:extLst>
              <a:ext uri="{FF2B5EF4-FFF2-40B4-BE49-F238E27FC236}">
                <a16:creationId xmlns:a16="http://schemas.microsoft.com/office/drawing/2014/main" id="{21BEF7E1-4ED4-D144-A592-63D8955C3AEE}"/>
              </a:ext>
            </a:extLst>
          </p:cNvPr>
          <p:cNvSpPr>
            <a:spLocks noGrp="1"/>
          </p:cNvSpPr>
          <p:nvPr>
            <p:ph idx="1"/>
          </p:nvPr>
        </p:nvSpPr>
        <p:spPr>
          <a:xfrm>
            <a:off x="962420" y="1831605"/>
            <a:ext cx="9720073" cy="4023360"/>
          </a:xfrm>
        </p:spPr>
        <p:txBody>
          <a:bodyPr>
            <a:noAutofit/>
          </a:bodyPr>
          <a:lstStyle/>
          <a:p>
            <a:r>
              <a:rPr lang="en-GB" sz="2600" dirty="0"/>
              <a:t>CFR - around since the year 2000.  </a:t>
            </a:r>
          </a:p>
          <a:p>
            <a:r>
              <a:rPr lang="en-GB" sz="2600" dirty="0"/>
              <a:t>Represents rights and values that EU law should be consistent with.  Originally, its significance was very limited.  However, MSs agreed to change this using </a:t>
            </a:r>
            <a:r>
              <a:rPr lang="en-GB" sz="2600" b="1" dirty="0"/>
              <a:t>TL 2007</a:t>
            </a:r>
            <a:r>
              <a:rPr lang="en-GB" sz="2600" dirty="0"/>
              <a:t> which introduced a provision in </a:t>
            </a:r>
            <a:r>
              <a:rPr lang="en-GB" sz="2600" b="1" dirty="0"/>
              <a:t>Art 6 TEU </a:t>
            </a:r>
            <a:r>
              <a:rPr lang="en-GB" sz="2600" dirty="0"/>
              <a:t>that gives CFR the same legal status and value as the treaties.  One of the first cases to mention CFR following its new legal status is C-555/07, </a:t>
            </a:r>
            <a:r>
              <a:rPr lang="en-GB" sz="2600" b="1" i="1" dirty="0"/>
              <a:t>Seda </a:t>
            </a:r>
            <a:r>
              <a:rPr lang="en-GB" sz="2600" b="1" i="1" dirty="0" err="1"/>
              <a:t>Kucukdeveci</a:t>
            </a:r>
            <a:r>
              <a:rPr lang="en-GB" sz="2600" b="1" i="1" dirty="0"/>
              <a:t> [2010] </a:t>
            </a:r>
          </a:p>
          <a:p>
            <a:r>
              <a:rPr lang="en-GB" sz="2600" dirty="0"/>
              <a:t>Note that </a:t>
            </a:r>
            <a:r>
              <a:rPr lang="en-GB" sz="2600" b="1" dirty="0"/>
              <a:t>Art 6 TEU </a:t>
            </a:r>
            <a:r>
              <a:rPr lang="en-GB" sz="2600" dirty="0"/>
              <a:t>states that CFR does not extend the competences of the Union that are defined by the Treaties.  It means that it does not really challenge the EU approach to fundamental rights.  </a:t>
            </a:r>
          </a:p>
        </p:txBody>
      </p:sp>
      <p:pic>
        <p:nvPicPr>
          <p:cNvPr id="4" name="Audio 3">
            <a:hlinkClick r:id="" action="ppaction://media"/>
            <a:extLst>
              <a:ext uri="{FF2B5EF4-FFF2-40B4-BE49-F238E27FC236}">
                <a16:creationId xmlns:a16="http://schemas.microsoft.com/office/drawing/2014/main" id="{92FA6F63-2769-4F29-98A4-7993EF9B15E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13940483"/>
      </p:ext>
    </p:extLst>
  </p:cSld>
  <p:clrMapOvr>
    <a:masterClrMapping/>
  </p:clrMapOvr>
  <mc:AlternateContent xmlns:mc="http://schemas.openxmlformats.org/markup-compatibility/2006">
    <mc:Choice xmlns:p14="http://schemas.microsoft.com/office/powerpoint/2010/main" Requires="p14">
      <p:transition spd="slow" p14:dur="2000" advTm="93646"/>
    </mc:Choice>
    <mc:Fallback>
      <p:transition spd="slow" advTm="936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3222F-A557-A340-B705-CBC47A972043}"/>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5D65F800-05C9-804B-A529-6A62AF944FF9}"/>
              </a:ext>
            </a:extLst>
          </p:cNvPr>
          <p:cNvSpPr>
            <a:spLocks noGrp="1"/>
          </p:cNvSpPr>
          <p:nvPr>
            <p:ph idx="1"/>
          </p:nvPr>
        </p:nvSpPr>
        <p:spPr/>
        <p:txBody>
          <a:bodyPr>
            <a:normAutofit lnSpcReduction="10000"/>
          </a:bodyPr>
          <a:lstStyle/>
          <a:p>
            <a:r>
              <a:rPr lang="en-GB" dirty="0"/>
              <a:t>1. The primary source of EU law is </a:t>
            </a:r>
            <a:r>
              <a:rPr lang="en-GB" b="1" dirty="0"/>
              <a:t>TFEU</a:t>
            </a:r>
            <a:r>
              <a:rPr lang="en-GB" dirty="0"/>
              <a:t>.</a:t>
            </a:r>
          </a:p>
          <a:p>
            <a:r>
              <a:rPr lang="en-GB" dirty="0"/>
              <a:t>2. </a:t>
            </a:r>
            <a:r>
              <a:rPr lang="en-GB" b="1" dirty="0"/>
              <a:t>Art 288 TEU </a:t>
            </a:r>
            <a:r>
              <a:rPr lang="en-GB" dirty="0"/>
              <a:t>defines 5 types of legal act which the EU may use.  These are:-</a:t>
            </a:r>
          </a:p>
          <a:p>
            <a:r>
              <a:rPr lang="en-GB" dirty="0"/>
              <a:t>- Regulations;</a:t>
            </a:r>
          </a:p>
          <a:p>
            <a:r>
              <a:rPr lang="en-GB" dirty="0"/>
              <a:t>- Directives;</a:t>
            </a:r>
          </a:p>
          <a:p>
            <a:r>
              <a:rPr lang="en-GB" dirty="0"/>
              <a:t>- Decisions;</a:t>
            </a:r>
          </a:p>
          <a:p>
            <a:r>
              <a:rPr lang="en-GB" dirty="0"/>
              <a:t>- Recommendations;</a:t>
            </a:r>
          </a:p>
          <a:p>
            <a:r>
              <a:rPr lang="en-GB" dirty="0"/>
              <a:t>- Opinions</a:t>
            </a:r>
          </a:p>
          <a:p>
            <a:r>
              <a:rPr lang="en-GB" dirty="0"/>
              <a:t>Recommendations and Opinions do </a:t>
            </a:r>
            <a:r>
              <a:rPr lang="en-GB" b="1" dirty="0"/>
              <a:t>NOT </a:t>
            </a:r>
            <a:r>
              <a:rPr lang="en-GB" dirty="0"/>
              <a:t>have binding force and are often referred to as “soft law”.</a:t>
            </a:r>
          </a:p>
        </p:txBody>
      </p:sp>
      <p:pic>
        <p:nvPicPr>
          <p:cNvPr id="5" name="Audio 4">
            <a:hlinkClick r:id="" action="ppaction://media"/>
            <a:extLst>
              <a:ext uri="{FF2B5EF4-FFF2-40B4-BE49-F238E27FC236}">
                <a16:creationId xmlns:a16="http://schemas.microsoft.com/office/drawing/2014/main" id="{ED250EF3-8FC6-4B2C-88AF-52D4CD70C71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3937448"/>
      </p:ext>
    </p:extLst>
  </p:cSld>
  <p:clrMapOvr>
    <a:masterClrMapping/>
  </p:clrMapOvr>
  <mc:AlternateContent xmlns:mc="http://schemas.openxmlformats.org/markup-compatibility/2006">
    <mc:Choice xmlns:p14="http://schemas.microsoft.com/office/powerpoint/2010/main" Requires="p14">
      <p:transition spd="slow" p14:dur="2000" advTm="32717"/>
    </mc:Choice>
    <mc:Fallback>
      <p:transition spd="slow" advTm="327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65605-B7EF-8B46-92D7-BD4E47CFDA4D}"/>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357FD65A-8F15-074F-82FD-BCA42363D557}"/>
              </a:ext>
            </a:extLst>
          </p:cNvPr>
          <p:cNvSpPr>
            <a:spLocks noGrp="1"/>
          </p:cNvSpPr>
          <p:nvPr>
            <p:ph idx="1"/>
          </p:nvPr>
        </p:nvSpPr>
        <p:spPr/>
        <p:txBody>
          <a:bodyPr/>
          <a:lstStyle/>
          <a:p>
            <a:r>
              <a:rPr lang="en-GB" dirty="0"/>
              <a:t>3. The CJ has developed a series of general principles to assist in the interpretation of EU legislation and to determine the legality of acts of the institutions.  The CJ has developed the following general principles:</a:t>
            </a:r>
          </a:p>
          <a:p>
            <a:r>
              <a:rPr lang="en-GB" dirty="0"/>
              <a:t>- subsidiarity and proportionality;</a:t>
            </a:r>
          </a:p>
          <a:p>
            <a:r>
              <a:rPr lang="en-GB" dirty="0"/>
              <a:t>- legal certainty;</a:t>
            </a:r>
          </a:p>
          <a:p>
            <a:r>
              <a:rPr lang="en-GB" dirty="0"/>
              <a:t>- equality;</a:t>
            </a:r>
          </a:p>
          <a:p>
            <a:r>
              <a:rPr lang="en-GB" dirty="0"/>
              <a:t>- natural justice;</a:t>
            </a:r>
          </a:p>
          <a:p>
            <a:r>
              <a:rPr lang="en-GB" dirty="0"/>
              <a:t>- protection of fundamental (human) rights.</a:t>
            </a:r>
          </a:p>
        </p:txBody>
      </p:sp>
      <p:pic>
        <p:nvPicPr>
          <p:cNvPr id="4" name="Audio 3">
            <a:hlinkClick r:id="" action="ppaction://media"/>
            <a:extLst>
              <a:ext uri="{FF2B5EF4-FFF2-40B4-BE49-F238E27FC236}">
                <a16:creationId xmlns:a16="http://schemas.microsoft.com/office/drawing/2014/main" id="{4B5FC7FD-6851-45A0-8A56-2EB713B17DB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90478638"/>
      </p:ext>
    </p:extLst>
  </p:cSld>
  <p:clrMapOvr>
    <a:masterClrMapping/>
  </p:clrMapOvr>
  <mc:AlternateContent xmlns:mc="http://schemas.openxmlformats.org/markup-compatibility/2006">
    <mc:Choice xmlns:p14="http://schemas.microsoft.com/office/powerpoint/2010/main" Requires="p14">
      <p:transition spd="slow" p14:dur="2000" advTm="35341"/>
    </mc:Choice>
    <mc:Fallback>
      <p:transition spd="slow" advTm="353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0</TotalTime>
  <Words>4208</Words>
  <Application>Microsoft Office PowerPoint</Application>
  <PresentationFormat>Widescreen</PresentationFormat>
  <Paragraphs>261</Paragraphs>
  <Slides>37</Slides>
  <Notes>15</Notes>
  <HiddenSlides>0</HiddenSlides>
  <MMClips>37</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37</vt:i4>
      </vt:variant>
    </vt:vector>
  </HeadingPairs>
  <TitlesOfParts>
    <vt:vector size="46" baseType="lpstr">
      <vt:lpstr>Andalus</vt:lpstr>
      <vt:lpstr>Angsana New</vt:lpstr>
      <vt:lpstr>Bradley Hand ITC</vt:lpstr>
      <vt:lpstr>Calibri</vt:lpstr>
      <vt:lpstr>Tw Cen MT</vt:lpstr>
      <vt:lpstr>Tw Cen MT Condensed</vt:lpstr>
      <vt:lpstr>Wingdings</vt:lpstr>
      <vt:lpstr>Wingdings 3</vt:lpstr>
      <vt:lpstr>Integral</vt:lpstr>
      <vt:lpstr>Sources of eu law</vt:lpstr>
      <vt:lpstr>LEARNING OBJECTIVES</vt:lpstr>
      <vt:lpstr>SOURCES OF EU LAW</vt:lpstr>
      <vt:lpstr>Treaties</vt:lpstr>
      <vt:lpstr>PowerPoint Presentation</vt:lpstr>
      <vt:lpstr>PowerPoint Presentation</vt:lpstr>
      <vt:lpstr>Secondary legislation:  Regulations</vt:lpstr>
      <vt:lpstr>NEUMANN [1967]</vt:lpstr>
      <vt:lpstr>PowerPoint Presentation</vt:lpstr>
      <vt:lpstr>Secondary legislation: DIRECTIVES</vt:lpstr>
      <vt:lpstr>Implementing directives</vt:lpstr>
      <vt:lpstr>IMPLEMENTING DIRECTIVES</vt:lpstr>
      <vt:lpstr>PowerPoint Presentation</vt:lpstr>
      <vt:lpstr>Secondary legislation:  DECISIONS</vt:lpstr>
      <vt:lpstr>PowerPoint Presentation</vt:lpstr>
      <vt:lpstr>PowerPoint Presentation</vt:lpstr>
      <vt:lpstr>Recommendations or opinions</vt:lpstr>
      <vt:lpstr>PowerPoint Presentation</vt:lpstr>
      <vt:lpstr>PowerPoint Presentation</vt:lpstr>
      <vt:lpstr>PowerPoint Presentation</vt:lpstr>
      <vt:lpstr>Subsidiarity and proportionality</vt:lpstr>
      <vt:lpstr>PowerPoint Presentation</vt:lpstr>
      <vt:lpstr>PowerPoint Presentation</vt:lpstr>
      <vt:lpstr>Proportionality</vt:lpstr>
      <vt:lpstr>PowerPoint Presentation</vt:lpstr>
      <vt:lpstr>Legal Certainty</vt:lpstr>
      <vt:lpstr>PowerPoint Presentation</vt:lpstr>
      <vt:lpstr>PowerPoint Presentation</vt:lpstr>
      <vt:lpstr>Equality</vt:lpstr>
      <vt:lpstr>Natural justice</vt:lpstr>
      <vt:lpstr>Protection of fundamental rights</vt:lpstr>
      <vt:lpstr>PowerPoint Presentation</vt:lpstr>
      <vt:lpstr>PowerPoint Presentation</vt:lpstr>
      <vt:lpstr>ECHR</vt:lpstr>
      <vt:lpstr>The EU Charter of Fundamental rights</vt:lpstr>
      <vt:lpstr>summary</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Sources of eu law</dc:title>
  <dc:creator>Laura Knight</dc:creator>
  <cp:lastModifiedBy>Laura Knight</cp:lastModifiedBy>
  <cp:revision>53</cp:revision>
  <cp:lastPrinted>2018-09-20T11:46:51Z</cp:lastPrinted>
  <dcterms:created xsi:type="dcterms:W3CDTF">2018-09-18T10:19:18Z</dcterms:created>
  <dcterms:modified xsi:type="dcterms:W3CDTF">2022-02-04T14:43:54Z</dcterms:modified>
</cp:coreProperties>
</file>