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7B288A-B9B6-43FF-A4E2-322F61ED1C15}" v="19" dt="2020-03-27T15:19:32.5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evor Francis" userId="b57fb8ccbf70b095" providerId="LiveId" clId="{517B288A-B9B6-43FF-A4E2-322F61ED1C15}"/>
    <pc:docChg chg="undo custSel mod addSld delSld modSld sldOrd">
      <pc:chgData name="Trevor Francis" userId="b57fb8ccbf70b095" providerId="LiveId" clId="{517B288A-B9B6-43FF-A4E2-322F61ED1C15}" dt="2020-03-27T15:21:33.459" v="97" actId="2696"/>
      <pc:docMkLst>
        <pc:docMk/>
      </pc:docMkLst>
      <pc:sldChg chg="addSp delSp mod setBg">
        <pc:chgData name="Trevor Francis" userId="b57fb8ccbf70b095" providerId="LiveId" clId="{517B288A-B9B6-43FF-A4E2-322F61ED1C15}" dt="2020-03-26T18:21:34.314" v="1" actId="26606"/>
        <pc:sldMkLst>
          <pc:docMk/>
          <pc:sldMk cId="4011120271" sldId="257"/>
        </pc:sldMkLst>
        <pc:spChg chg="add del">
          <ac:chgData name="Trevor Francis" userId="b57fb8ccbf70b095" providerId="LiveId" clId="{517B288A-B9B6-43FF-A4E2-322F61ED1C15}" dt="2020-03-26T18:21:34.314" v="1" actId="26606"/>
          <ac:spMkLst>
            <pc:docMk/>
            <pc:sldMk cId="4011120271" sldId="257"/>
            <ac:spMk id="3" creationId="{FB39F326-A04B-41CD-A74B-E416CE1A4B7A}"/>
          </ac:spMkLst>
        </pc:spChg>
        <pc:graphicFrameChg chg="add del">
          <ac:chgData name="Trevor Francis" userId="b57fb8ccbf70b095" providerId="LiveId" clId="{517B288A-B9B6-43FF-A4E2-322F61ED1C15}" dt="2020-03-26T18:21:34.314" v="1" actId="26606"/>
          <ac:graphicFrameMkLst>
            <pc:docMk/>
            <pc:sldMk cId="4011120271" sldId="257"/>
            <ac:graphicFrameMk id="5" creationId="{5E0FB04F-5D0B-41D1-9646-80E3111C1FCA}"/>
          </ac:graphicFrameMkLst>
        </pc:graphicFrameChg>
      </pc:sldChg>
      <pc:sldChg chg="addSp delSp modSp add del">
        <pc:chgData name="Trevor Francis" userId="b57fb8ccbf70b095" providerId="LiveId" clId="{517B288A-B9B6-43FF-A4E2-322F61ED1C15}" dt="2020-03-27T15:21:33.459" v="97" actId="2696"/>
        <pc:sldMkLst>
          <pc:docMk/>
          <pc:sldMk cId="1956559407" sldId="258"/>
        </pc:sldMkLst>
        <pc:spChg chg="add del mod">
          <ac:chgData name="Trevor Francis" userId="b57fb8ccbf70b095" providerId="LiveId" clId="{517B288A-B9B6-43FF-A4E2-322F61ED1C15}" dt="2020-03-27T15:19:25.919" v="85" actId="27636"/>
          <ac:spMkLst>
            <pc:docMk/>
            <pc:sldMk cId="1956559407" sldId="258"/>
            <ac:spMk id="3" creationId="{FB39F326-A04B-41CD-A74B-E416CE1A4B7A}"/>
          </ac:spMkLst>
        </pc:spChg>
        <pc:graphicFrameChg chg="add del mod">
          <ac:chgData name="Trevor Francis" userId="b57fb8ccbf70b095" providerId="LiveId" clId="{517B288A-B9B6-43FF-A4E2-322F61ED1C15}" dt="2020-03-27T15:03:32.556" v="6"/>
          <ac:graphicFrameMkLst>
            <pc:docMk/>
            <pc:sldMk cId="1956559407" sldId="258"/>
            <ac:graphicFrameMk id="2" creationId="{805A187A-F283-4EF8-BD64-D8EEBC7E0FFC}"/>
          </ac:graphicFrameMkLst>
        </pc:graphicFrameChg>
      </pc:sldChg>
      <pc:sldChg chg="modSp add del ord">
        <pc:chgData name="Trevor Francis" userId="b57fb8ccbf70b095" providerId="LiveId" clId="{517B288A-B9B6-43FF-A4E2-322F61ED1C15}" dt="2020-03-27T15:21:33.459" v="97" actId="2696"/>
        <pc:sldMkLst>
          <pc:docMk/>
          <pc:sldMk cId="3154564983" sldId="259"/>
        </pc:sldMkLst>
        <pc:spChg chg="mod">
          <ac:chgData name="Trevor Francis" userId="b57fb8ccbf70b095" providerId="LiveId" clId="{517B288A-B9B6-43FF-A4E2-322F61ED1C15}" dt="2020-03-27T15:12:01.955" v="31" actId="20577"/>
          <ac:spMkLst>
            <pc:docMk/>
            <pc:sldMk cId="3154564983" sldId="259"/>
            <ac:spMk id="3" creationId="{9CADD721-D432-48FC-AEC8-90DB33EE5A35}"/>
          </ac:spMkLst>
        </pc:spChg>
      </pc:sldChg>
      <pc:sldChg chg="modSp add del">
        <pc:chgData name="Trevor Francis" userId="b57fb8ccbf70b095" providerId="LiveId" clId="{517B288A-B9B6-43FF-A4E2-322F61ED1C15}" dt="2020-03-27T15:21:33.459" v="97" actId="2696"/>
        <pc:sldMkLst>
          <pc:docMk/>
          <pc:sldMk cId="49994236" sldId="260"/>
        </pc:sldMkLst>
        <pc:spChg chg="mod">
          <ac:chgData name="Trevor Francis" userId="b57fb8ccbf70b095" providerId="LiveId" clId="{517B288A-B9B6-43FF-A4E2-322F61ED1C15}" dt="2020-03-27T15:17:52.509" v="78" actId="6549"/>
          <ac:spMkLst>
            <pc:docMk/>
            <pc:sldMk cId="49994236" sldId="260"/>
            <ac:spMk id="3" creationId="{9CADD721-D432-48FC-AEC8-90DB33EE5A35}"/>
          </ac:spMkLst>
        </pc:spChg>
      </pc:sldChg>
      <pc:sldChg chg="modSp add del ord">
        <pc:chgData name="Trevor Francis" userId="b57fb8ccbf70b095" providerId="LiveId" clId="{517B288A-B9B6-43FF-A4E2-322F61ED1C15}" dt="2020-03-27T15:21:33.459" v="97" actId="2696"/>
        <pc:sldMkLst>
          <pc:docMk/>
          <pc:sldMk cId="3084410010" sldId="261"/>
        </pc:sldMkLst>
        <pc:spChg chg="mod">
          <ac:chgData name="Trevor Francis" userId="b57fb8ccbf70b095" providerId="LiveId" clId="{517B288A-B9B6-43FF-A4E2-322F61ED1C15}" dt="2020-03-27T15:12:30.772" v="32"/>
          <ac:spMkLst>
            <pc:docMk/>
            <pc:sldMk cId="3084410010" sldId="261"/>
            <ac:spMk id="3" creationId="{03B0CC20-B9E2-49C4-83C0-D041DB3D097F}"/>
          </ac:spMkLst>
        </pc:spChg>
      </pc:sldChg>
      <pc:sldChg chg="addSp delSp modSp add del ord">
        <pc:chgData name="Trevor Francis" userId="b57fb8ccbf70b095" providerId="LiveId" clId="{517B288A-B9B6-43FF-A4E2-322F61ED1C15}" dt="2020-03-27T15:21:33.459" v="97" actId="2696"/>
        <pc:sldMkLst>
          <pc:docMk/>
          <pc:sldMk cId="396156696" sldId="262"/>
        </pc:sldMkLst>
        <pc:spChg chg="mod">
          <ac:chgData name="Trevor Francis" userId="b57fb8ccbf70b095" providerId="LiveId" clId="{517B288A-B9B6-43FF-A4E2-322F61ED1C15}" dt="2020-03-27T15:18:11.075" v="80" actId="14100"/>
          <ac:spMkLst>
            <pc:docMk/>
            <pc:sldMk cId="396156696" sldId="262"/>
            <ac:spMk id="2" creationId="{1EF1DB47-3574-4C67-8D64-6ABA48BE6B58}"/>
          </ac:spMkLst>
        </pc:spChg>
        <pc:spChg chg="del">
          <ac:chgData name="Trevor Francis" userId="b57fb8ccbf70b095" providerId="LiveId" clId="{517B288A-B9B6-43FF-A4E2-322F61ED1C15}" dt="2020-03-27T15:10:41.468" v="24" actId="478"/>
          <ac:spMkLst>
            <pc:docMk/>
            <pc:sldMk cId="396156696" sldId="262"/>
            <ac:spMk id="3" creationId="{C0644923-7078-4629-8385-882CE262899A}"/>
          </ac:spMkLst>
        </pc:spChg>
        <pc:spChg chg="add mod">
          <ac:chgData name="Trevor Francis" userId="b57fb8ccbf70b095" providerId="LiveId" clId="{517B288A-B9B6-43FF-A4E2-322F61ED1C15}" dt="2020-03-27T15:18:20.645" v="81" actId="6549"/>
          <ac:spMkLst>
            <pc:docMk/>
            <pc:sldMk cId="396156696" sldId="262"/>
            <ac:spMk id="4" creationId="{DC2693D8-D9F0-4315-97B2-653EC9961F46}"/>
          </ac:spMkLst>
        </pc:spChg>
      </pc:sldChg>
      <pc:sldChg chg="modSp add del">
        <pc:chgData name="Trevor Francis" userId="b57fb8ccbf70b095" providerId="LiveId" clId="{517B288A-B9B6-43FF-A4E2-322F61ED1C15}" dt="2020-03-27T15:21:33.459" v="97" actId="2696"/>
        <pc:sldMkLst>
          <pc:docMk/>
          <pc:sldMk cId="1987667079" sldId="263"/>
        </pc:sldMkLst>
        <pc:spChg chg="mod">
          <ac:chgData name="Trevor Francis" userId="b57fb8ccbf70b095" providerId="LiveId" clId="{517B288A-B9B6-43FF-A4E2-322F61ED1C15}" dt="2020-03-27T15:20:02.246" v="92" actId="20577"/>
          <ac:spMkLst>
            <pc:docMk/>
            <pc:sldMk cId="1987667079" sldId="263"/>
            <ac:spMk id="3" creationId="{C73B2A1E-EEA6-416C-B599-E17C7553B8B2}"/>
          </ac:spMkLst>
        </pc:spChg>
      </pc:sldChg>
      <pc:sldChg chg="addSp modSp add del ord">
        <pc:chgData name="Trevor Francis" userId="b57fb8ccbf70b095" providerId="LiveId" clId="{517B288A-B9B6-43FF-A4E2-322F61ED1C15}" dt="2020-03-27T15:21:33.459" v="97" actId="2696"/>
        <pc:sldMkLst>
          <pc:docMk/>
          <pc:sldMk cId="4091016693" sldId="264"/>
        </pc:sldMkLst>
        <pc:spChg chg="add mod">
          <ac:chgData name="Trevor Francis" userId="b57fb8ccbf70b095" providerId="LiveId" clId="{517B288A-B9B6-43FF-A4E2-322F61ED1C15}" dt="2020-03-27T15:15:51.563" v="55" actId="14100"/>
          <ac:spMkLst>
            <pc:docMk/>
            <pc:sldMk cId="4091016693" sldId="264"/>
            <ac:spMk id="2" creationId="{D8976BD8-351C-46B8-9F78-6B3C72A8B603}"/>
          </ac:spMkLst>
        </pc:spChg>
      </pc:sldChg>
      <pc:sldChg chg="modSp add del">
        <pc:chgData name="Trevor Francis" userId="b57fb8ccbf70b095" providerId="LiveId" clId="{517B288A-B9B6-43FF-A4E2-322F61ED1C15}" dt="2020-03-27T15:21:33.459" v="97" actId="2696"/>
        <pc:sldMkLst>
          <pc:docMk/>
          <pc:sldMk cId="593307250" sldId="265"/>
        </pc:sldMkLst>
        <pc:spChg chg="mod">
          <ac:chgData name="Trevor Francis" userId="b57fb8ccbf70b095" providerId="LiveId" clId="{517B288A-B9B6-43FF-A4E2-322F61ED1C15}" dt="2020-03-27T15:19:53.246" v="91" actId="6549"/>
          <ac:spMkLst>
            <pc:docMk/>
            <pc:sldMk cId="593307250" sldId="265"/>
            <ac:spMk id="3" creationId="{CF533940-8A2B-4300-B741-8A2E8ABDE980}"/>
          </ac:spMkLst>
        </pc:spChg>
      </pc:sldChg>
      <pc:sldChg chg="add del">
        <pc:chgData name="Trevor Francis" userId="b57fb8ccbf70b095" providerId="LiveId" clId="{517B288A-B9B6-43FF-A4E2-322F61ED1C15}" dt="2020-03-27T15:21:33.459" v="97" actId="2696"/>
        <pc:sldMkLst>
          <pc:docMk/>
          <pc:sldMk cId="1964698390" sldId="26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41C096-7D37-48BB-A90B-38D39DD3C166}"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3990027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141C096-7D37-48BB-A90B-38D39DD3C166}"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2681938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41C096-7D37-48BB-A90B-38D39DD3C166}"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3694027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41C096-7D37-48BB-A90B-38D39DD3C166}" type="datetimeFigureOut">
              <a:rPr lang="en-GB" smtClean="0"/>
              <a:t>27/03/2020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1861725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41C096-7D37-48BB-A90B-38D39DD3C166}" type="datetimeFigureOut">
              <a:rPr lang="en-GB" smtClean="0"/>
              <a:t>27/03/2020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2184976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141C096-7D37-48BB-A90B-38D39DD3C166}" type="datetimeFigureOut">
              <a:rPr lang="en-GB" smtClean="0"/>
              <a:t>27/03/2020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3479096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141C096-7D37-48BB-A90B-38D39DD3C166}" type="datetimeFigureOut">
              <a:rPr lang="en-GB" smtClean="0"/>
              <a:t>27/03/2020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958054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141C096-7D37-48BB-A90B-38D39DD3C166}" type="datetimeFigureOut">
              <a:rPr lang="en-GB" smtClean="0"/>
              <a:t>27/03/2020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1575057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41C096-7D37-48BB-A90B-38D39DD3C166}" type="datetimeFigureOut">
              <a:rPr lang="en-GB" smtClean="0"/>
              <a:t>27/03/2020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3109617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41C096-7D37-48BB-A90B-38D39DD3C166}" type="datetimeFigureOut">
              <a:rPr lang="en-GB" smtClean="0"/>
              <a:t>27/03/2020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3579800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141C096-7D37-48BB-A90B-38D39DD3C166}"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22938961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141C096-7D37-48BB-A90B-38D39DD3C166}"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4BB4A-68A7-4644-9FEA-C81BEE2BE68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27334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41C096-7D37-48BB-A90B-38D39DD3C166}"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5974145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141C096-7D37-48BB-A90B-38D39DD3C166}" type="datetimeFigureOut">
              <a:rPr lang="en-GB" smtClean="0"/>
              <a:t>27/03/2020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10754740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141C096-7D37-48BB-A90B-38D39DD3C166}" type="datetimeFigureOut">
              <a:rPr lang="en-GB" smtClean="0"/>
              <a:t>27/03/2020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39532467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41C096-7D37-48BB-A90B-38D39DD3C166}"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8857125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41C096-7D37-48BB-A90B-38D39DD3C166}" type="datetimeFigureOut">
              <a:rPr lang="en-GB" smtClean="0"/>
              <a:t>27/03/2020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4BB4A-68A7-4644-9FEA-C81BEE2BE680}" type="slidenum">
              <a:rPr lang="en-GB" smtClean="0"/>
              <a:t>‹#›</a:t>
            </a:fld>
            <a:endParaRPr lang="en-GB"/>
          </a:p>
        </p:txBody>
      </p:sp>
    </p:spTree>
    <p:extLst>
      <p:ext uri="{BB962C8B-B14F-4D97-AF65-F5344CB8AC3E}">
        <p14:creationId xmlns:p14="http://schemas.microsoft.com/office/powerpoint/2010/main" val="3610862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141C096-7D37-48BB-A90B-38D39DD3C166}" type="datetimeFigureOut">
              <a:rPr lang="en-GB" smtClean="0"/>
              <a:t>27/03/2020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F84BB4A-68A7-4644-9FEA-C81BEE2BE680}" type="slidenum">
              <a:rPr lang="en-GB" smtClean="0"/>
              <a:t>‹#›</a:t>
            </a:fld>
            <a:endParaRPr lang="en-GB"/>
          </a:p>
        </p:txBody>
      </p:sp>
    </p:spTree>
    <p:extLst>
      <p:ext uri="{BB962C8B-B14F-4D97-AF65-F5344CB8AC3E}">
        <p14:creationId xmlns:p14="http://schemas.microsoft.com/office/powerpoint/2010/main" val="43072402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uilding.co.uk/elizabeth-hopkirk/4501853.bio" TargetMode="External"/><Relationship Id="rId2" Type="http://schemas.openxmlformats.org/officeDocument/2006/relationships/hyperlink" Target="https://www.building.co.uk/new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A1506-FE9B-4638-B41D-CF206F2B077F}"/>
              </a:ext>
            </a:extLst>
          </p:cNvPr>
          <p:cNvSpPr>
            <a:spLocks noGrp="1"/>
          </p:cNvSpPr>
          <p:nvPr>
            <p:ph type="ctrTitle"/>
          </p:nvPr>
        </p:nvSpPr>
        <p:spPr/>
        <p:txBody>
          <a:bodyPr/>
          <a:lstStyle/>
          <a:p>
            <a:r>
              <a:rPr lang="en-GB" dirty="0"/>
              <a:t>Fire Safety in Tall, Multi-use buildings.</a:t>
            </a:r>
          </a:p>
        </p:txBody>
      </p:sp>
      <p:sp>
        <p:nvSpPr>
          <p:cNvPr id="3" name="Subtitle 2">
            <a:extLst>
              <a:ext uri="{FF2B5EF4-FFF2-40B4-BE49-F238E27FC236}">
                <a16:creationId xmlns:a16="http://schemas.microsoft.com/office/drawing/2014/main" id="{954D633B-A853-4336-8808-CEC44C6CF3D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01437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39F326-A04B-41CD-A74B-E416CE1A4B7A}"/>
              </a:ext>
            </a:extLst>
          </p:cNvPr>
          <p:cNvSpPr>
            <a:spLocks noGrp="1"/>
          </p:cNvSpPr>
          <p:nvPr>
            <p:ph idx="1"/>
          </p:nvPr>
        </p:nvSpPr>
        <p:spPr>
          <a:xfrm>
            <a:off x="570451" y="100668"/>
            <a:ext cx="10783349" cy="6535023"/>
          </a:xfrm>
        </p:spPr>
        <p:txBody>
          <a:bodyPr>
            <a:normAutofit fontScale="47500" lnSpcReduction="20000"/>
          </a:bodyPr>
          <a:lstStyle/>
          <a:p>
            <a:r>
              <a:rPr lang="en-US" cap="all" dirty="0">
                <a:hlinkClick r:id="rId2"/>
              </a:rPr>
              <a:t>Building Magazine – NEWS</a:t>
            </a:r>
            <a:r>
              <a:rPr lang="en-US" cap="all" dirty="0"/>
              <a:t>                                                                          </a:t>
            </a:r>
            <a:r>
              <a:rPr lang="en-US" dirty="0"/>
              <a:t>By </a:t>
            </a:r>
            <a:r>
              <a:rPr lang="en-US" dirty="0">
                <a:hlinkClick r:id="rId3"/>
              </a:rPr>
              <a:t>Elizabeth </a:t>
            </a:r>
            <a:r>
              <a:rPr lang="en-US" dirty="0" err="1">
                <a:hlinkClick r:id="rId3"/>
              </a:rPr>
              <a:t>Hopkirk</a:t>
            </a:r>
            <a:r>
              <a:rPr lang="en-US" dirty="0"/>
              <a:t>,  23 March 2020</a:t>
            </a:r>
          </a:p>
          <a:p>
            <a:pPr marL="0" indent="0">
              <a:buNone/>
            </a:pPr>
            <a:r>
              <a:rPr lang="en-US" sz="2900" dirty="0"/>
              <a:t>New safety rules require more fire specialists, say experts</a:t>
            </a:r>
          </a:p>
          <a:p>
            <a:r>
              <a:rPr lang="en-US" sz="2900" dirty="0"/>
              <a:t>Building owners face tougher obligations under Fire Safety Bill </a:t>
            </a:r>
          </a:p>
          <a:p>
            <a:r>
              <a:rPr lang="en-US" sz="2900" dirty="0"/>
              <a:t>Industry has welcomed the government’s draft fire safety legislation published this week – but questioned whether there are enough specialist inspectors to implement it.</a:t>
            </a:r>
          </a:p>
          <a:p>
            <a:r>
              <a:rPr lang="en-US" sz="2900" dirty="0"/>
              <a:t>The new law will put the onus on the owners of all multi-occupancy buildings of any height to manage and reduce the risk of fire in the structure and external walls. It also applies to flat doors opening on to communal areas.</a:t>
            </a:r>
          </a:p>
          <a:p>
            <a:r>
              <a:rPr lang="en-US" sz="2900" dirty="0"/>
              <a:t>Owners will face enforcement by the emergency services if they fail to comply with the rules.</a:t>
            </a:r>
          </a:p>
          <a:p>
            <a:r>
              <a:rPr lang="en-US" sz="2900" dirty="0"/>
              <a:t>Andrew Mellor, a partner at PRP which advises MHCLG on policy and building regulations, said the bill would help to ensure buildings and their occupants are safer.</a:t>
            </a:r>
          </a:p>
          <a:p>
            <a:r>
              <a:rPr lang="en-US" sz="2900" dirty="0"/>
              <a:t>But he added: “For those who own or manage residential buildings, the requirements will impact further on costs and resource allocation for investigating buildings and ensuring compliance.</a:t>
            </a:r>
          </a:p>
          <a:p>
            <a:r>
              <a:rPr lang="en-US" sz="2900" dirty="0"/>
              <a:t>“Added to that, with so many existing residential buildings in England and Wales, how will the industry be able to undertake the volume of assessments required given the current shortage of fire safety experts?”</a:t>
            </a:r>
          </a:p>
          <a:p>
            <a:r>
              <a:rPr lang="en-US" sz="2900" dirty="0"/>
              <a:t>Called the Fire Safety Bill, it could be introduced as early as the summer. </a:t>
            </a:r>
          </a:p>
          <a:p>
            <a:r>
              <a:rPr lang="en-US" sz="2900" dirty="0"/>
              <a:t>Gary Strong, global building standards director at the RICS, said the bill would give further clarity to leaseholders and building owners.</a:t>
            </a:r>
          </a:p>
          <a:p>
            <a:r>
              <a:rPr lang="en-US" sz="2900" dirty="0"/>
              <a:t>He added: “We hope the details of this important legislation aren’t lost amongst the growing covid-19 health crisis.”</a:t>
            </a:r>
          </a:p>
          <a:p>
            <a:r>
              <a:rPr lang="en-US" sz="2900" dirty="0"/>
              <a:t>He said RICS had been calling for some time for clarity on the Regulatory Reform (Fire Safety) Order 2005, and that the new bill was a welcome amendment.</a:t>
            </a:r>
          </a:p>
          <a:p>
            <a:r>
              <a:rPr lang="en-US" sz="2900" dirty="0"/>
              <a:t>“Building owners and their agents will now have the information needed – specifically in relation to external walls, balconies and front doors which open on to internal common areas – to better safeguard the people living in their buildings,” he said.</a:t>
            </a:r>
          </a:p>
          <a:p>
            <a:endParaRPr lang="en-US" sz="2900" dirty="0"/>
          </a:p>
          <a:p>
            <a:r>
              <a:rPr lang="en-US" sz="2900" dirty="0"/>
              <a:t>Discuss this statement with regards to the opportunities and challenges this affords Asset Managers.</a:t>
            </a:r>
          </a:p>
          <a:p>
            <a:pPr marL="0" indent="0">
              <a:buNone/>
            </a:pPr>
            <a:endParaRPr lang="en-GB" dirty="0"/>
          </a:p>
        </p:txBody>
      </p:sp>
    </p:spTree>
    <p:extLst>
      <p:ext uri="{BB962C8B-B14F-4D97-AF65-F5344CB8AC3E}">
        <p14:creationId xmlns:p14="http://schemas.microsoft.com/office/powerpoint/2010/main" val="40111202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104</TotalTime>
  <Words>376</Words>
  <Application>Microsoft Office PowerPoint</Application>
  <PresentationFormat>Widescreen</PresentationFormat>
  <Paragraphs>17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Century Gothic</vt:lpstr>
      <vt:lpstr>Wingdings 3</vt:lpstr>
      <vt:lpstr>Ion</vt:lpstr>
      <vt:lpstr>Fire Safety in Tall, Multi-use buildings.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Fire Safety in Tall, Multi-use buildings.</dc:title>
  <dc:creator>Trevor Francis</dc:creator>
  <cp:lastModifiedBy>Trevor Francis</cp:lastModifiedBy>
  <cp:revision>1</cp:revision>
  <dcterms:created xsi:type="dcterms:W3CDTF">2020-03-26T18:16:10Z</dcterms:created>
  <dcterms:modified xsi:type="dcterms:W3CDTF">2020-03-27T15:21:44Z</dcterms:modified>
</cp:coreProperties>
</file>