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21383625" cy="15119350"/>
  <p:notesSz cx="9144000" cy="6858000"/>
  <p:defaultTextStyle>
    <a:defPPr>
      <a:defRPr lang="en-US"/>
    </a:defPPr>
    <a:lvl1pPr marL="0" algn="l" defTabSz="1752082" rtl="0" eaLnBrk="1" latinLnBrk="0" hangingPunct="1">
      <a:defRPr sz="3449" kern="1200">
        <a:solidFill>
          <a:schemeClr val="tx1"/>
        </a:solidFill>
        <a:latin typeface="+mn-lt"/>
        <a:ea typeface="+mn-ea"/>
        <a:cs typeface="+mn-cs"/>
      </a:defRPr>
    </a:lvl1pPr>
    <a:lvl2pPr marL="876041" algn="l" defTabSz="1752082" rtl="0" eaLnBrk="1" latinLnBrk="0" hangingPunct="1">
      <a:defRPr sz="3449" kern="1200">
        <a:solidFill>
          <a:schemeClr val="tx1"/>
        </a:solidFill>
        <a:latin typeface="+mn-lt"/>
        <a:ea typeface="+mn-ea"/>
        <a:cs typeface="+mn-cs"/>
      </a:defRPr>
    </a:lvl2pPr>
    <a:lvl3pPr marL="1752082" algn="l" defTabSz="1752082" rtl="0" eaLnBrk="1" latinLnBrk="0" hangingPunct="1">
      <a:defRPr sz="3449" kern="1200">
        <a:solidFill>
          <a:schemeClr val="tx1"/>
        </a:solidFill>
        <a:latin typeface="+mn-lt"/>
        <a:ea typeface="+mn-ea"/>
        <a:cs typeface="+mn-cs"/>
      </a:defRPr>
    </a:lvl3pPr>
    <a:lvl4pPr marL="2628123" algn="l" defTabSz="1752082" rtl="0" eaLnBrk="1" latinLnBrk="0" hangingPunct="1">
      <a:defRPr sz="3449" kern="1200">
        <a:solidFill>
          <a:schemeClr val="tx1"/>
        </a:solidFill>
        <a:latin typeface="+mn-lt"/>
        <a:ea typeface="+mn-ea"/>
        <a:cs typeface="+mn-cs"/>
      </a:defRPr>
    </a:lvl4pPr>
    <a:lvl5pPr marL="3504164" algn="l" defTabSz="1752082" rtl="0" eaLnBrk="1" latinLnBrk="0" hangingPunct="1">
      <a:defRPr sz="3449" kern="1200">
        <a:solidFill>
          <a:schemeClr val="tx1"/>
        </a:solidFill>
        <a:latin typeface="+mn-lt"/>
        <a:ea typeface="+mn-ea"/>
        <a:cs typeface="+mn-cs"/>
      </a:defRPr>
    </a:lvl5pPr>
    <a:lvl6pPr marL="4380205" algn="l" defTabSz="1752082" rtl="0" eaLnBrk="1" latinLnBrk="0" hangingPunct="1">
      <a:defRPr sz="3449" kern="1200">
        <a:solidFill>
          <a:schemeClr val="tx1"/>
        </a:solidFill>
        <a:latin typeface="+mn-lt"/>
        <a:ea typeface="+mn-ea"/>
        <a:cs typeface="+mn-cs"/>
      </a:defRPr>
    </a:lvl6pPr>
    <a:lvl7pPr marL="5256246" algn="l" defTabSz="1752082" rtl="0" eaLnBrk="1" latinLnBrk="0" hangingPunct="1">
      <a:defRPr sz="3449" kern="1200">
        <a:solidFill>
          <a:schemeClr val="tx1"/>
        </a:solidFill>
        <a:latin typeface="+mn-lt"/>
        <a:ea typeface="+mn-ea"/>
        <a:cs typeface="+mn-cs"/>
      </a:defRPr>
    </a:lvl7pPr>
    <a:lvl8pPr marL="6132286" algn="l" defTabSz="1752082" rtl="0" eaLnBrk="1" latinLnBrk="0" hangingPunct="1">
      <a:defRPr sz="3449" kern="1200">
        <a:solidFill>
          <a:schemeClr val="tx1"/>
        </a:solidFill>
        <a:latin typeface="+mn-lt"/>
        <a:ea typeface="+mn-ea"/>
        <a:cs typeface="+mn-cs"/>
      </a:defRPr>
    </a:lvl8pPr>
    <a:lvl9pPr marL="7008327" algn="l" defTabSz="1752082" rtl="0" eaLnBrk="1" latinLnBrk="0" hangingPunct="1">
      <a:defRPr sz="344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34" d="100"/>
          <a:sy n="34" d="100"/>
        </p:scale>
        <p:origin x="11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2474395"/>
            <a:ext cx="18176081" cy="5263774"/>
          </a:xfrm>
        </p:spPr>
        <p:txBody>
          <a:bodyPr anchor="b"/>
          <a:lstStyle>
            <a:lvl1pPr algn="ctr">
              <a:defRPr sz="13228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7941160"/>
            <a:ext cx="16037719" cy="3650342"/>
          </a:xfrm>
        </p:spPr>
        <p:txBody>
          <a:bodyPr/>
          <a:lstStyle>
            <a:lvl1pPr marL="0" indent="0" algn="ctr">
              <a:buNone/>
              <a:defRPr sz="5291"/>
            </a:lvl1pPr>
            <a:lvl2pPr marL="1007943" indent="0" algn="ctr">
              <a:buNone/>
              <a:defRPr sz="4409"/>
            </a:lvl2pPr>
            <a:lvl3pPr marL="2015886" indent="0" algn="ctr">
              <a:buNone/>
              <a:defRPr sz="3968"/>
            </a:lvl3pPr>
            <a:lvl4pPr marL="3023829" indent="0" algn="ctr">
              <a:buNone/>
              <a:defRPr sz="3527"/>
            </a:lvl4pPr>
            <a:lvl5pPr marL="4031772" indent="0" algn="ctr">
              <a:buNone/>
              <a:defRPr sz="3527"/>
            </a:lvl5pPr>
            <a:lvl6pPr marL="5039716" indent="0" algn="ctr">
              <a:buNone/>
              <a:defRPr sz="3527"/>
            </a:lvl6pPr>
            <a:lvl7pPr marL="6047659" indent="0" algn="ctr">
              <a:buNone/>
              <a:defRPr sz="3527"/>
            </a:lvl7pPr>
            <a:lvl8pPr marL="7055602" indent="0" algn="ctr">
              <a:buNone/>
              <a:defRPr sz="3527"/>
            </a:lvl8pPr>
            <a:lvl9pPr marL="8063545" indent="0" algn="ctr">
              <a:buNone/>
              <a:defRPr sz="3527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FD10-079E-4C49-80B5-A0EE77465264}" type="datetimeFigureOut">
              <a:rPr lang="en-GB" smtClean="0"/>
              <a:t>16/05/2020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44CDC-C6F3-43D1-9B83-BAB59741B2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0462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FD10-079E-4C49-80B5-A0EE77465264}" type="datetimeFigureOut">
              <a:rPr lang="en-GB" smtClean="0"/>
              <a:t>16/05/2020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44CDC-C6F3-43D1-9B83-BAB59741B2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6331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3769342"/>
            <a:ext cx="18443377" cy="6289229"/>
          </a:xfrm>
        </p:spPr>
        <p:txBody>
          <a:bodyPr anchor="b"/>
          <a:lstStyle>
            <a:lvl1pPr>
              <a:defRPr sz="13228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10118069"/>
            <a:ext cx="18443377" cy="3307357"/>
          </a:xfrm>
        </p:spPr>
        <p:txBody>
          <a:bodyPr/>
          <a:lstStyle>
            <a:lvl1pPr marL="0" indent="0">
              <a:buNone/>
              <a:defRPr sz="5291">
                <a:solidFill>
                  <a:schemeClr val="tx1"/>
                </a:solidFill>
              </a:defRPr>
            </a:lvl1pPr>
            <a:lvl2pPr marL="1007943" indent="0">
              <a:buNone/>
              <a:defRPr sz="4409">
                <a:solidFill>
                  <a:schemeClr val="tx1">
                    <a:tint val="75000"/>
                  </a:schemeClr>
                </a:solidFill>
              </a:defRPr>
            </a:lvl2pPr>
            <a:lvl3pPr marL="2015886" indent="0">
              <a:buNone/>
              <a:defRPr sz="3968">
                <a:solidFill>
                  <a:schemeClr val="tx1">
                    <a:tint val="75000"/>
                  </a:schemeClr>
                </a:solidFill>
              </a:defRPr>
            </a:lvl3pPr>
            <a:lvl4pPr marL="3023829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4pPr>
            <a:lvl5pPr marL="4031772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5pPr>
            <a:lvl6pPr marL="5039716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6pPr>
            <a:lvl7pPr marL="6047659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7pPr>
            <a:lvl8pPr marL="7055602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8pPr>
            <a:lvl9pPr marL="8063545" indent="0">
              <a:buNone/>
              <a:defRPr sz="352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FD10-079E-4C49-80B5-A0EE77465264}" type="datetimeFigureOut">
              <a:rPr lang="en-GB" smtClean="0"/>
              <a:t>16/05/2020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44CDC-C6F3-43D1-9B83-BAB59741B2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506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4024827"/>
            <a:ext cx="9088041" cy="95930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4024827"/>
            <a:ext cx="9088041" cy="95930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FD10-079E-4C49-80B5-A0EE77465264}" type="datetimeFigureOut">
              <a:rPr lang="en-GB" smtClean="0"/>
              <a:t>16/05/2020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44CDC-C6F3-43D1-9B83-BAB59741B2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1246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804969"/>
            <a:ext cx="18443377" cy="292237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3706342"/>
            <a:ext cx="9046274" cy="1816421"/>
          </a:xfrm>
        </p:spPr>
        <p:txBody>
          <a:bodyPr anchor="b"/>
          <a:lstStyle>
            <a:lvl1pPr marL="0" indent="0">
              <a:buNone/>
              <a:defRPr sz="5291" b="1"/>
            </a:lvl1pPr>
            <a:lvl2pPr marL="1007943" indent="0">
              <a:buNone/>
              <a:defRPr sz="4409" b="1"/>
            </a:lvl2pPr>
            <a:lvl3pPr marL="2015886" indent="0">
              <a:buNone/>
              <a:defRPr sz="3968" b="1"/>
            </a:lvl3pPr>
            <a:lvl4pPr marL="3023829" indent="0">
              <a:buNone/>
              <a:defRPr sz="3527" b="1"/>
            </a:lvl4pPr>
            <a:lvl5pPr marL="4031772" indent="0">
              <a:buNone/>
              <a:defRPr sz="3527" b="1"/>
            </a:lvl5pPr>
            <a:lvl6pPr marL="5039716" indent="0">
              <a:buNone/>
              <a:defRPr sz="3527" b="1"/>
            </a:lvl6pPr>
            <a:lvl7pPr marL="6047659" indent="0">
              <a:buNone/>
              <a:defRPr sz="3527" b="1"/>
            </a:lvl7pPr>
            <a:lvl8pPr marL="7055602" indent="0">
              <a:buNone/>
              <a:defRPr sz="3527" b="1"/>
            </a:lvl8pPr>
            <a:lvl9pPr marL="8063545" indent="0">
              <a:buNone/>
              <a:defRPr sz="3527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5522763"/>
            <a:ext cx="9046274" cy="812315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3706342"/>
            <a:ext cx="9090826" cy="1816421"/>
          </a:xfrm>
        </p:spPr>
        <p:txBody>
          <a:bodyPr anchor="b"/>
          <a:lstStyle>
            <a:lvl1pPr marL="0" indent="0">
              <a:buNone/>
              <a:defRPr sz="5291" b="1"/>
            </a:lvl1pPr>
            <a:lvl2pPr marL="1007943" indent="0">
              <a:buNone/>
              <a:defRPr sz="4409" b="1"/>
            </a:lvl2pPr>
            <a:lvl3pPr marL="2015886" indent="0">
              <a:buNone/>
              <a:defRPr sz="3968" b="1"/>
            </a:lvl3pPr>
            <a:lvl4pPr marL="3023829" indent="0">
              <a:buNone/>
              <a:defRPr sz="3527" b="1"/>
            </a:lvl4pPr>
            <a:lvl5pPr marL="4031772" indent="0">
              <a:buNone/>
              <a:defRPr sz="3527" b="1"/>
            </a:lvl5pPr>
            <a:lvl6pPr marL="5039716" indent="0">
              <a:buNone/>
              <a:defRPr sz="3527" b="1"/>
            </a:lvl6pPr>
            <a:lvl7pPr marL="6047659" indent="0">
              <a:buNone/>
              <a:defRPr sz="3527" b="1"/>
            </a:lvl7pPr>
            <a:lvl8pPr marL="7055602" indent="0">
              <a:buNone/>
              <a:defRPr sz="3527" b="1"/>
            </a:lvl8pPr>
            <a:lvl9pPr marL="8063545" indent="0">
              <a:buNone/>
              <a:defRPr sz="3527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5522763"/>
            <a:ext cx="9090826" cy="812315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FD10-079E-4C49-80B5-A0EE77465264}" type="datetimeFigureOut">
              <a:rPr lang="en-GB" smtClean="0"/>
              <a:t>16/05/2020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44CDC-C6F3-43D1-9B83-BAB59741B2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846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FD10-079E-4C49-80B5-A0EE77465264}" type="datetimeFigureOut">
              <a:rPr lang="en-GB" smtClean="0"/>
              <a:t>16/05/2020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44CDC-C6F3-43D1-9B83-BAB59741B2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910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FD10-079E-4C49-80B5-A0EE77465264}" type="datetimeFigureOut">
              <a:rPr lang="en-GB" smtClean="0"/>
              <a:t>16/05/2020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44CDC-C6F3-43D1-9B83-BAB59741B2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297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007957"/>
            <a:ext cx="6896776" cy="3527848"/>
          </a:xfrm>
        </p:spPr>
        <p:txBody>
          <a:bodyPr anchor="b"/>
          <a:lstStyle>
            <a:lvl1pPr>
              <a:defRPr sz="7055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2176910"/>
            <a:ext cx="10825460" cy="10744538"/>
          </a:xfrm>
        </p:spPr>
        <p:txBody>
          <a:bodyPr/>
          <a:lstStyle>
            <a:lvl1pPr>
              <a:defRPr sz="7055"/>
            </a:lvl1pPr>
            <a:lvl2pPr>
              <a:defRPr sz="6173"/>
            </a:lvl2pPr>
            <a:lvl3pPr>
              <a:defRPr sz="5291"/>
            </a:lvl3pPr>
            <a:lvl4pPr>
              <a:defRPr sz="4409"/>
            </a:lvl4pPr>
            <a:lvl5pPr>
              <a:defRPr sz="4409"/>
            </a:lvl5pPr>
            <a:lvl6pPr>
              <a:defRPr sz="4409"/>
            </a:lvl6pPr>
            <a:lvl7pPr>
              <a:defRPr sz="4409"/>
            </a:lvl7pPr>
            <a:lvl8pPr>
              <a:defRPr sz="4409"/>
            </a:lvl8pPr>
            <a:lvl9pPr>
              <a:defRPr sz="4409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4535805"/>
            <a:ext cx="6896776" cy="8403140"/>
          </a:xfrm>
        </p:spPr>
        <p:txBody>
          <a:bodyPr/>
          <a:lstStyle>
            <a:lvl1pPr marL="0" indent="0">
              <a:buNone/>
              <a:defRPr sz="3527"/>
            </a:lvl1pPr>
            <a:lvl2pPr marL="1007943" indent="0">
              <a:buNone/>
              <a:defRPr sz="3086"/>
            </a:lvl2pPr>
            <a:lvl3pPr marL="2015886" indent="0">
              <a:buNone/>
              <a:defRPr sz="2646"/>
            </a:lvl3pPr>
            <a:lvl4pPr marL="3023829" indent="0">
              <a:buNone/>
              <a:defRPr sz="2205"/>
            </a:lvl4pPr>
            <a:lvl5pPr marL="4031772" indent="0">
              <a:buNone/>
              <a:defRPr sz="2205"/>
            </a:lvl5pPr>
            <a:lvl6pPr marL="5039716" indent="0">
              <a:buNone/>
              <a:defRPr sz="2205"/>
            </a:lvl6pPr>
            <a:lvl7pPr marL="6047659" indent="0">
              <a:buNone/>
              <a:defRPr sz="2205"/>
            </a:lvl7pPr>
            <a:lvl8pPr marL="7055602" indent="0">
              <a:buNone/>
              <a:defRPr sz="2205"/>
            </a:lvl8pPr>
            <a:lvl9pPr marL="8063545" indent="0">
              <a:buNone/>
              <a:defRPr sz="220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FD10-079E-4C49-80B5-A0EE77465264}" type="datetimeFigureOut">
              <a:rPr lang="en-GB" smtClean="0"/>
              <a:t>16/05/2020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44CDC-C6F3-43D1-9B83-BAB59741B2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925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007957"/>
            <a:ext cx="6896776" cy="3527848"/>
          </a:xfrm>
        </p:spPr>
        <p:txBody>
          <a:bodyPr anchor="b"/>
          <a:lstStyle>
            <a:lvl1pPr>
              <a:defRPr sz="7055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2176910"/>
            <a:ext cx="10825460" cy="10744538"/>
          </a:xfrm>
        </p:spPr>
        <p:txBody>
          <a:bodyPr anchor="t"/>
          <a:lstStyle>
            <a:lvl1pPr marL="0" indent="0">
              <a:buNone/>
              <a:defRPr sz="7055"/>
            </a:lvl1pPr>
            <a:lvl2pPr marL="1007943" indent="0">
              <a:buNone/>
              <a:defRPr sz="6173"/>
            </a:lvl2pPr>
            <a:lvl3pPr marL="2015886" indent="0">
              <a:buNone/>
              <a:defRPr sz="5291"/>
            </a:lvl3pPr>
            <a:lvl4pPr marL="3023829" indent="0">
              <a:buNone/>
              <a:defRPr sz="4409"/>
            </a:lvl4pPr>
            <a:lvl5pPr marL="4031772" indent="0">
              <a:buNone/>
              <a:defRPr sz="4409"/>
            </a:lvl5pPr>
            <a:lvl6pPr marL="5039716" indent="0">
              <a:buNone/>
              <a:defRPr sz="4409"/>
            </a:lvl6pPr>
            <a:lvl7pPr marL="6047659" indent="0">
              <a:buNone/>
              <a:defRPr sz="4409"/>
            </a:lvl7pPr>
            <a:lvl8pPr marL="7055602" indent="0">
              <a:buNone/>
              <a:defRPr sz="4409"/>
            </a:lvl8pPr>
            <a:lvl9pPr marL="8063545" indent="0">
              <a:buNone/>
              <a:defRPr sz="4409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4535805"/>
            <a:ext cx="6896776" cy="8403140"/>
          </a:xfrm>
        </p:spPr>
        <p:txBody>
          <a:bodyPr/>
          <a:lstStyle>
            <a:lvl1pPr marL="0" indent="0">
              <a:buNone/>
              <a:defRPr sz="3527"/>
            </a:lvl1pPr>
            <a:lvl2pPr marL="1007943" indent="0">
              <a:buNone/>
              <a:defRPr sz="3086"/>
            </a:lvl2pPr>
            <a:lvl3pPr marL="2015886" indent="0">
              <a:buNone/>
              <a:defRPr sz="2646"/>
            </a:lvl3pPr>
            <a:lvl4pPr marL="3023829" indent="0">
              <a:buNone/>
              <a:defRPr sz="2205"/>
            </a:lvl4pPr>
            <a:lvl5pPr marL="4031772" indent="0">
              <a:buNone/>
              <a:defRPr sz="2205"/>
            </a:lvl5pPr>
            <a:lvl6pPr marL="5039716" indent="0">
              <a:buNone/>
              <a:defRPr sz="2205"/>
            </a:lvl6pPr>
            <a:lvl7pPr marL="6047659" indent="0">
              <a:buNone/>
              <a:defRPr sz="2205"/>
            </a:lvl7pPr>
            <a:lvl8pPr marL="7055602" indent="0">
              <a:buNone/>
              <a:defRPr sz="2205"/>
            </a:lvl8pPr>
            <a:lvl9pPr marL="8063545" indent="0">
              <a:buNone/>
              <a:defRPr sz="220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FD10-079E-4C49-80B5-A0EE77465264}" type="datetimeFigureOut">
              <a:rPr lang="en-GB" smtClean="0"/>
              <a:t>16/05/2020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44CDC-C6F3-43D1-9B83-BAB59741B2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896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FD10-079E-4C49-80B5-A0EE77465264}" type="datetimeFigureOut">
              <a:rPr lang="en-GB" smtClean="0"/>
              <a:t>16/05/2020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44CDC-C6F3-43D1-9B83-BAB59741B2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961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804966"/>
            <a:ext cx="4610844" cy="128129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804966"/>
            <a:ext cx="13565237" cy="128129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2FD10-079E-4C49-80B5-A0EE77465264}" type="datetimeFigureOut">
              <a:rPr lang="en-GB" smtClean="0"/>
              <a:t>16/05/2020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44CDC-C6F3-43D1-9B83-BAB59741B2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54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804969"/>
            <a:ext cx="18443377" cy="29223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4024827"/>
            <a:ext cx="18443377" cy="95930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14013401"/>
            <a:ext cx="4811316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64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E2FD10-079E-4C49-80B5-A0EE77465264}" type="datetimeFigureOut">
              <a:rPr lang="en-GB" smtClean="0"/>
              <a:t>16/05/2020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14013401"/>
            <a:ext cx="7216973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64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14013401"/>
            <a:ext cx="4811316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64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744CDC-C6F3-43D1-9B83-BAB59741B23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439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015886" rtl="0" eaLnBrk="1" latinLnBrk="0" hangingPunct="1">
        <a:lnSpc>
          <a:spcPct val="90000"/>
        </a:lnSpc>
        <a:spcBef>
          <a:spcPct val="0"/>
        </a:spcBef>
        <a:buNone/>
        <a:defRPr sz="97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03972" indent="-503972" algn="l" defTabSz="2015886" rtl="0" eaLnBrk="1" latinLnBrk="0" hangingPunct="1">
        <a:lnSpc>
          <a:spcPct val="90000"/>
        </a:lnSpc>
        <a:spcBef>
          <a:spcPts val="2205"/>
        </a:spcBef>
        <a:buFont typeface="Arial" panose="020B0604020202020204" pitchFamily="34" charset="0"/>
        <a:buChar char="•"/>
        <a:defRPr sz="6173" kern="1200">
          <a:solidFill>
            <a:schemeClr val="tx1"/>
          </a:solidFill>
          <a:latin typeface="+mn-lt"/>
          <a:ea typeface="+mn-ea"/>
          <a:cs typeface="+mn-cs"/>
        </a:defRPr>
      </a:lvl1pPr>
      <a:lvl2pPr marL="1511915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5291" kern="1200">
          <a:solidFill>
            <a:schemeClr val="tx1"/>
          </a:solidFill>
          <a:latin typeface="+mn-lt"/>
          <a:ea typeface="+mn-ea"/>
          <a:cs typeface="+mn-cs"/>
        </a:defRPr>
      </a:lvl2pPr>
      <a:lvl3pPr marL="2519858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4409" kern="1200">
          <a:solidFill>
            <a:schemeClr val="tx1"/>
          </a:solidFill>
          <a:latin typeface="+mn-lt"/>
          <a:ea typeface="+mn-ea"/>
          <a:cs typeface="+mn-cs"/>
        </a:defRPr>
      </a:lvl3pPr>
      <a:lvl4pPr marL="3527801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4pPr>
      <a:lvl5pPr marL="4535744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5pPr>
      <a:lvl6pPr marL="5543687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6pPr>
      <a:lvl7pPr marL="6551630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7pPr>
      <a:lvl8pPr marL="7559573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8pPr>
      <a:lvl9pPr marL="8567517" indent="-503972" algn="l" defTabSz="2015886" rtl="0" eaLnBrk="1" latinLnBrk="0" hangingPunct="1">
        <a:lnSpc>
          <a:spcPct val="90000"/>
        </a:lnSpc>
        <a:spcBef>
          <a:spcPts val="1102"/>
        </a:spcBef>
        <a:buFont typeface="Arial" panose="020B0604020202020204" pitchFamily="34" charset="0"/>
        <a:buChar char="•"/>
        <a:defRPr sz="396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1pPr>
      <a:lvl2pPr marL="1007943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2pPr>
      <a:lvl3pPr marL="2015886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3pPr>
      <a:lvl4pPr marL="3023829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4pPr>
      <a:lvl5pPr marL="4031772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5pPr>
      <a:lvl6pPr marL="5039716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6pPr>
      <a:lvl7pPr marL="6047659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7pPr>
      <a:lvl8pPr marL="7055602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8pPr>
      <a:lvl9pPr marL="8063545" algn="l" defTabSz="2015886" rtl="0" eaLnBrk="1" latinLnBrk="0" hangingPunct="1">
        <a:defRPr sz="396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g"/><Relationship Id="rId18" Type="http://schemas.openxmlformats.org/officeDocument/2006/relationships/image" Target="../media/image17.jpeg"/><Relationship Id="rId3" Type="http://schemas.openxmlformats.org/officeDocument/2006/relationships/image" Target="../media/image2.jpeg"/><Relationship Id="rId21" Type="http://schemas.openxmlformats.org/officeDocument/2006/relationships/image" Target="../media/image20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17" Type="http://schemas.openxmlformats.org/officeDocument/2006/relationships/image" Target="../media/image16.jpeg"/><Relationship Id="rId2" Type="http://schemas.openxmlformats.org/officeDocument/2006/relationships/image" Target="../media/image1.jpeg"/><Relationship Id="rId16" Type="http://schemas.openxmlformats.org/officeDocument/2006/relationships/image" Target="../media/image15.jpeg"/><Relationship Id="rId20" Type="http://schemas.openxmlformats.org/officeDocument/2006/relationships/image" Target="../media/image1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23" Type="http://schemas.openxmlformats.org/officeDocument/2006/relationships/image" Target="../media/image22.jpg"/><Relationship Id="rId10" Type="http://schemas.openxmlformats.org/officeDocument/2006/relationships/image" Target="../media/image9.jpeg"/><Relationship Id="rId19" Type="http://schemas.openxmlformats.org/officeDocument/2006/relationships/image" Target="../media/image18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Relationship Id="rId22" Type="http://schemas.openxmlformats.org/officeDocument/2006/relationships/image" Target="../media/image2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3258150" y="1900564"/>
            <a:ext cx="4668609" cy="26250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 smtClean="0"/>
              <a:t>Why pate de </a:t>
            </a:r>
            <a:r>
              <a:rPr lang="en-GB" sz="1400" b="1" dirty="0" err="1" smtClean="0"/>
              <a:t>verre</a:t>
            </a:r>
            <a:r>
              <a:rPr lang="en-GB" sz="1400" b="1" dirty="0" smtClean="0"/>
              <a:t> </a:t>
            </a:r>
            <a:r>
              <a:rPr lang="en-GB" sz="1400" b="1" dirty="0"/>
              <a:t>glass?</a:t>
            </a:r>
            <a:endParaRPr lang="en-GB" sz="1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400" dirty="0"/>
              <a:t>This work requires glass which represents the essence of fragility.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400" dirty="0"/>
              <a:t>To </a:t>
            </a:r>
            <a:r>
              <a:rPr lang="en-GB" sz="1400" dirty="0" smtClean="0"/>
              <a:t>replicate </a:t>
            </a:r>
            <a:r>
              <a:rPr lang="en-GB" sz="1400" dirty="0"/>
              <a:t>pages that are so very fragile, the reader must wear gloves to</a:t>
            </a:r>
            <a:r>
              <a:rPr lang="en-GB" sz="1400" b="1" dirty="0"/>
              <a:t> </a:t>
            </a:r>
            <a:r>
              <a:rPr lang="en-GB" sz="1400" dirty="0" smtClean="0"/>
              <a:t>turn the pages of the book.</a:t>
            </a:r>
            <a:r>
              <a:rPr lang="en-GB" sz="1400" b="1" dirty="0" smtClean="0"/>
              <a:t> </a:t>
            </a:r>
            <a:endParaRPr lang="en-GB" sz="1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400" dirty="0"/>
              <a:t>Pate de verre glass is a process in glass art which is handmade similar to handmade paper or vellum used in manuscripts. 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</a:t>
            </a:r>
            <a:r>
              <a:rPr lang="en-GB" sz="14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ellum (from Latin  </a:t>
            </a:r>
            <a:r>
              <a:rPr lang="en-GB" sz="1400" i="1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vitulus, ‘c</a:t>
            </a:r>
            <a:r>
              <a:rPr lang="en-GB" sz="14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alf’ means prepared calf skin. </a:t>
            </a:r>
            <a:r>
              <a:rPr lang="en-GB" sz="1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Vellum used in manuscripts is created from a series of  processes originating from raw calf skins.</a:t>
            </a:r>
            <a:endParaRPr lang="en-GB" sz="14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4047106" y="641163"/>
            <a:ext cx="5680373" cy="6559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Bridget Helen Spowart M/Des Glass        </a:t>
            </a:r>
            <a:endParaRPr lang="en-GB" sz="1400" b="1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May </a:t>
            </a: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2020  Research methods  module  Poster Presentation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68838" y="338774"/>
            <a:ext cx="1284242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investigation into creating imagery on Pate de Verre Glass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752112" y="1388972"/>
            <a:ext cx="1238522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 a glass artist I wish 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 investigate if it is possible to 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create artwork replicating pages from ancient literature and manuscripts 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onto pate de </a:t>
            </a:r>
            <a:r>
              <a:rPr lang="en-GB" sz="2000" dirty="0" err="1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verre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glass. To start Why  pate de </a:t>
            </a:r>
            <a:r>
              <a:rPr lang="en-GB" sz="2000" dirty="0" err="1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verre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glass?.</a:t>
            </a:r>
            <a:endParaRPr lang="en-GB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13511260" y="4963383"/>
            <a:ext cx="410046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/>
              <a:t>Pate de verre  glass </a:t>
            </a:r>
            <a:r>
              <a:rPr lang="en-GB" sz="1400" dirty="0" smtClean="0"/>
              <a:t>is also created from a series of processes, involving </a:t>
            </a:r>
            <a:r>
              <a:rPr lang="en-GB" sz="1400" dirty="0"/>
              <a:t>g</a:t>
            </a:r>
            <a:r>
              <a:rPr lang="en-GB" sz="1400" dirty="0" smtClean="0"/>
              <a:t>rains of glass. The size of grain determines the texture and  translucency of the finished artwork. Picture A shows the grains prior to firing and B the results after firing.</a:t>
            </a:r>
            <a:endParaRPr lang="en-GB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13649184" y="8558897"/>
            <a:ext cx="25655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/>
              <a:t>Botanical images and </a:t>
            </a:r>
            <a:r>
              <a:rPr lang="en-GB" sz="1200" b="1" dirty="0"/>
              <a:t>C</a:t>
            </a:r>
            <a:r>
              <a:rPr lang="en-GB" sz="1200" b="1" dirty="0" smtClean="0"/>
              <a:t>eltic images</a:t>
            </a:r>
            <a:r>
              <a:rPr lang="en-GB" sz="1200" dirty="0" smtClean="0"/>
              <a:t>. The detailed imagery I wish to replicate on pate de verre glass. </a:t>
            </a:r>
            <a:endParaRPr lang="en-GB" sz="1200" dirty="0"/>
          </a:p>
        </p:txBody>
      </p:sp>
      <p:sp>
        <p:nvSpPr>
          <p:cNvPr id="11" name="TextBox 10"/>
          <p:cNvSpPr txBox="1"/>
          <p:nvPr/>
        </p:nvSpPr>
        <p:spPr>
          <a:xfrm>
            <a:off x="14301267" y="10756251"/>
            <a:ext cx="261836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 </a:t>
            </a:r>
            <a:r>
              <a:rPr lang="en-GB" sz="1400" b="1" dirty="0" smtClean="0"/>
              <a:t>Drawings from my sketch book  </a:t>
            </a:r>
          </a:p>
          <a:p>
            <a:r>
              <a:rPr lang="en-GB" sz="1400" dirty="0" smtClean="0"/>
              <a:t> Imagery in pen and ink. (Botanical   and detailed imagery) </a:t>
            </a:r>
            <a:endParaRPr lang="en-GB" sz="1400" dirty="0"/>
          </a:p>
        </p:txBody>
      </p:sp>
      <p:sp>
        <p:nvSpPr>
          <p:cNvPr id="12" name="TextBox 11"/>
          <p:cNvSpPr txBox="1"/>
          <p:nvPr/>
        </p:nvSpPr>
        <p:spPr>
          <a:xfrm>
            <a:off x="8632733" y="9329443"/>
            <a:ext cx="373542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D</a:t>
            </a:r>
            <a:r>
              <a:rPr lang="en-GB" sz="1400" b="1" dirty="0" smtClean="0"/>
              <a:t>rawings directly  onto fabric. </a:t>
            </a:r>
          </a:p>
          <a:p>
            <a:pPr algn="ctr"/>
            <a:r>
              <a:rPr lang="en-GB" sz="1400" dirty="0" smtClean="0"/>
              <a:t>My drawing onto fabrics, testing a different material from glass.</a:t>
            </a:r>
            <a:endParaRPr lang="en-GB" sz="1400" dirty="0"/>
          </a:p>
        </p:txBody>
      </p:sp>
      <p:sp>
        <p:nvSpPr>
          <p:cNvPr id="13" name="TextBox 12"/>
          <p:cNvSpPr txBox="1"/>
          <p:nvPr/>
        </p:nvSpPr>
        <p:spPr>
          <a:xfrm>
            <a:off x="1303082" y="11308015"/>
            <a:ext cx="47416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/>
              <a:t>Artists using similar detailed  imagery onto pate de verre</a:t>
            </a:r>
            <a:r>
              <a:rPr lang="en-GB" sz="1400" dirty="0" smtClean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smtClean="0"/>
              <a:t>Alison Lowry  black and white photographic and text images.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 smtClean="0"/>
              <a:t>Anna Petters</a:t>
            </a:r>
            <a:r>
              <a:rPr lang="en-GB" sz="1400" dirty="0"/>
              <a:t> </a:t>
            </a:r>
            <a:r>
              <a:rPr lang="en-GB" sz="1400" dirty="0" smtClean="0"/>
              <a:t>white onto white embossed text  imagery </a:t>
            </a:r>
            <a:endParaRPr lang="en-GB" sz="1400" dirty="0"/>
          </a:p>
        </p:txBody>
      </p:sp>
      <p:sp>
        <p:nvSpPr>
          <p:cNvPr id="14" name="TextBox 13"/>
          <p:cNvSpPr txBox="1"/>
          <p:nvPr/>
        </p:nvSpPr>
        <p:spPr>
          <a:xfrm rot="10800000" flipV="1">
            <a:off x="752112" y="8643674"/>
            <a:ext cx="43913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/>
              <a:t>My technical procedures</a:t>
            </a:r>
            <a:r>
              <a:rPr lang="en-GB" sz="1400" b="1" dirty="0"/>
              <a:t> </a:t>
            </a:r>
            <a:r>
              <a:rPr lang="en-GB" sz="1400" b="1" dirty="0" smtClean="0"/>
              <a:t>for developing base samples </a:t>
            </a:r>
            <a:endParaRPr lang="en-GB" sz="1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793403" y="2728004"/>
            <a:ext cx="31790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/>
              <a:t>Application of different techniques</a:t>
            </a:r>
            <a:r>
              <a:rPr lang="en-GB" sz="1400" dirty="0"/>
              <a:t> </a:t>
            </a:r>
            <a:r>
              <a:rPr lang="en-GB" sz="1400" dirty="0" smtClean="0"/>
              <a:t> </a:t>
            </a:r>
            <a:r>
              <a:rPr lang="en-GB" sz="1400" b="1" dirty="0" smtClean="0"/>
              <a:t>onto base samples of  pate de </a:t>
            </a:r>
            <a:r>
              <a:rPr lang="en-GB" sz="1400" b="1" dirty="0" err="1" smtClean="0"/>
              <a:t>verre</a:t>
            </a:r>
            <a:r>
              <a:rPr lang="en-GB" sz="1400" b="1" dirty="0" smtClean="0"/>
              <a:t> glass.</a:t>
            </a:r>
          </a:p>
          <a:p>
            <a:endParaRPr lang="en-GB" sz="1400" b="1" dirty="0" smtClean="0"/>
          </a:p>
          <a:p>
            <a:r>
              <a:rPr lang="en-GB" sz="1400" dirty="0" smtClean="0"/>
              <a:t>Prior to firing. </a:t>
            </a:r>
          </a:p>
          <a:p>
            <a:r>
              <a:rPr lang="en-GB" sz="1400" dirty="0" smtClean="0"/>
              <a:t>Carving. Painting. Decals  Stamping, Copper and fibre paper applications.</a:t>
            </a:r>
            <a:endParaRPr lang="en-GB" sz="1400" dirty="0"/>
          </a:p>
        </p:txBody>
      </p:sp>
      <p:sp>
        <p:nvSpPr>
          <p:cNvPr id="17" name="TextBox 16"/>
          <p:cNvSpPr txBox="1"/>
          <p:nvPr/>
        </p:nvSpPr>
        <p:spPr>
          <a:xfrm>
            <a:off x="5482724" y="2676534"/>
            <a:ext cx="21837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/>
              <a:t>Results of the sampling.</a:t>
            </a:r>
          </a:p>
          <a:p>
            <a:endParaRPr lang="en-GB" sz="1400" b="1" dirty="0"/>
          </a:p>
          <a:p>
            <a:r>
              <a:rPr lang="en-GB" sz="1400" dirty="0" smtClean="0"/>
              <a:t>The application giving the most defined, detailed images required for this investigation were the samples using decals created  from drawings in my sketch book.  </a:t>
            </a:r>
            <a:endParaRPr lang="en-GB" sz="1400" dirty="0"/>
          </a:p>
        </p:txBody>
      </p:sp>
      <p:sp>
        <p:nvSpPr>
          <p:cNvPr id="18" name="TextBox 17"/>
          <p:cNvSpPr txBox="1"/>
          <p:nvPr/>
        </p:nvSpPr>
        <p:spPr>
          <a:xfrm>
            <a:off x="7009427" y="7040663"/>
            <a:ext cx="57329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What the future holds.</a:t>
            </a:r>
          </a:p>
          <a:p>
            <a:pPr algn="ctr"/>
            <a:r>
              <a:rPr lang="en-GB" sz="2400" dirty="0" smtClean="0"/>
              <a:t>Following these results I  now intend to use my detailed drawings in decal format in creating and replicate pages from literature and  manuscripts.</a:t>
            </a:r>
            <a:endParaRPr lang="en-GB" sz="2400" dirty="0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8322077" y="2213434"/>
            <a:ext cx="2502960" cy="18772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35906" y="5314460"/>
            <a:ext cx="1776261" cy="233105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16874" y="6449180"/>
            <a:ext cx="2030146" cy="14507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09110" y="6237229"/>
            <a:ext cx="1890004" cy="141750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82241" y="12381309"/>
            <a:ext cx="1460274" cy="194703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47296" y="10567733"/>
            <a:ext cx="1890940" cy="14182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14530" y="12680113"/>
            <a:ext cx="2197637" cy="16482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28781" y="12046679"/>
            <a:ext cx="1910909" cy="21939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2383" y="12453446"/>
            <a:ext cx="2403676" cy="18027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23108" y="8620473"/>
            <a:ext cx="1128371" cy="14711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5" name="Picture 34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35" t="5127" r="10770" b="4100"/>
          <a:stretch/>
        </p:blipFill>
        <p:spPr>
          <a:xfrm>
            <a:off x="752112" y="12236336"/>
            <a:ext cx="2582821" cy="216215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6" name="Picture 35"/>
          <p:cNvPicPr/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6997" y="12236336"/>
            <a:ext cx="3286945" cy="21293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189" y="4436674"/>
            <a:ext cx="1791115" cy="19405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4270" y="4968799"/>
            <a:ext cx="1890407" cy="14178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0754" y="9403866"/>
            <a:ext cx="2434069" cy="130709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656" y="9181065"/>
            <a:ext cx="2039861" cy="15298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656" y="6627007"/>
            <a:ext cx="1904395" cy="14282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6565" y="6602184"/>
            <a:ext cx="1930658" cy="14479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4" name="Picture 43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6630" y="4843707"/>
            <a:ext cx="2301325" cy="17259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8764" y="2743574"/>
            <a:ext cx="2066901" cy="180647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8324" y="10322637"/>
            <a:ext cx="2217735" cy="166330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9435" y="4843707"/>
            <a:ext cx="2301325" cy="17259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9" name="TextBox 48"/>
          <p:cNvSpPr txBox="1"/>
          <p:nvPr/>
        </p:nvSpPr>
        <p:spPr>
          <a:xfrm>
            <a:off x="13534413" y="6266984"/>
            <a:ext cx="3143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</a:t>
            </a:r>
            <a:endParaRPr lang="en-GB" sz="1400" dirty="0"/>
          </a:p>
        </p:txBody>
      </p:sp>
      <p:sp>
        <p:nvSpPr>
          <p:cNvPr id="50" name="TextBox 49"/>
          <p:cNvSpPr txBox="1"/>
          <p:nvPr/>
        </p:nvSpPr>
        <p:spPr>
          <a:xfrm>
            <a:off x="16126649" y="6128395"/>
            <a:ext cx="3143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18685814" y="4505707"/>
            <a:ext cx="18460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Vellum manuscript.</a:t>
            </a:r>
            <a:endParaRPr lang="en-GB" sz="1400" dirty="0"/>
          </a:p>
        </p:txBody>
      </p:sp>
      <p:sp>
        <p:nvSpPr>
          <p:cNvPr id="52" name="TextBox 51"/>
          <p:cNvSpPr txBox="1"/>
          <p:nvPr/>
        </p:nvSpPr>
        <p:spPr>
          <a:xfrm>
            <a:off x="18717795" y="7742655"/>
            <a:ext cx="1846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Processes of creating pate de </a:t>
            </a:r>
            <a:r>
              <a:rPr lang="en-GB" sz="1400" dirty="0" err="1" smtClean="0"/>
              <a:t>verre</a:t>
            </a:r>
            <a:r>
              <a:rPr lang="en-GB" sz="1400" dirty="0" smtClean="0"/>
              <a:t>.</a:t>
            </a:r>
            <a:endParaRPr lang="en-GB" sz="1400" dirty="0"/>
          </a:p>
        </p:txBody>
      </p:sp>
      <p:sp>
        <p:nvSpPr>
          <p:cNvPr id="53" name="TextBox 52"/>
          <p:cNvSpPr txBox="1"/>
          <p:nvPr/>
        </p:nvSpPr>
        <p:spPr>
          <a:xfrm flipH="1">
            <a:off x="1437985" y="14497460"/>
            <a:ext cx="1111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Alison Lowry</a:t>
            </a:r>
            <a:endParaRPr lang="en-GB" sz="1400" dirty="0"/>
          </a:p>
        </p:txBody>
      </p:sp>
      <p:sp>
        <p:nvSpPr>
          <p:cNvPr id="54" name="TextBox 53"/>
          <p:cNvSpPr txBox="1"/>
          <p:nvPr/>
        </p:nvSpPr>
        <p:spPr>
          <a:xfrm flipH="1">
            <a:off x="4739532" y="14499358"/>
            <a:ext cx="1111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Anna </a:t>
            </a:r>
            <a:r>
              <a:rPr lang="en-GB" sz="1400" dirty="0" err="1" smtClean="0"/>
              <a:t>Petters</a:t>
            </a:r>
            <a:endParaRPr lang="en-GB" sz="1400" dirty="0"/>
          </a:p>
        </p:txBody>
      </p:sp>
      <p:sp>
        <p:nvSpPr>
          <p:cNvPr id="55" name="TextBox 54"/>
          <p:cNvSpPr txBox="1"/>
          <p:nvPr/>
        </p:nvSpPr>
        <p:spPr>
          <a:xfrm>
            <a:off x="2697461" y="10817806"/>
            <a:ext cx="12749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Base samples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878686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325</TotalTime>
  <Words>361</Words>
  <Application>Microsoft Office PowerPoint</Application>
  <PresentationFormat>Custom</PresentationFormat>
  <Paragraphs>35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UWTSD</dc:creator>
  <cp:lastModifiedBy>UWTSD</cp:lastModifiedBy>
  <cp:revision>30</cp:revision>
  <cp:lastPrinted>2020-05-16T10:08:47Z</cp:lastPrinted>
  <dcterms:created xsi:type="dcterms:W3CDTF">2020-05-15T21:29:30Z</dcterms:created>
  <dcterms:modified xsi:type="dcterms:W3CDTF">2020-05-16T14:45:55Z</dcterms:modified>
</cp:coreProperties>
</file>