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2" r:id="rId4"/>
    <p:sldId id="259" r:id="rId5"/>
    <p:sldId id="260" r:id="rId6"/>
    <p:sldId id="261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2" autoAdjust="0"/>
    <p:restoredTop sz="76164" autoAdjust="0"/>
  </p:normalViewPr>
  <p:slideViewPr>
    <p:cSldViewPr snapToGrid="0">
      <p:cViewPr varScale="1">
        <p:scale>
          <a:sx n="87" d="100"/>
          <a:sy n="87" d="100"/>
        </p:scale>
        <p:origin x="133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CE2732-F7FC-49A2-87A2-9FB96D054CA8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DA85CC-5E4D-4FDC-AE21-016D90CE5A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835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DA85CC-5E4D-4FDC-AE21-016D90CE5A3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688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Role modelling and mentoring are forms of social learning. </a:t>
            </a:r>
            <a:r>
              <a:rPr lang="en-GB" dirty="0" err="1"/>
              <a:t>Banduta’s</a:t>
            </a:r>
            <a:r>
              <a:rPr lang="en-GB" dirty="0"/>
              <a:t> Social Learning Theory</a:t>
            </a:r>
            <a:r>
              <a:rPr lang="en-GB" baseline="0" dirty="0"/>
              <a:t> (1997) suggests learning takes place through observation and positive reinforcement of behaviours. You can learn from people who are more experienced than you by observing and role modelling </a:t>
            </a:r>
            <a:r>
              <a:rPr lang="en-GB" baseline="0" dirty="0" err="1"/>
              <a:t>bahaviours</a:t>
            </a:r>
            <a:r>
              <a:rPr lang="en-GB" baseline="0" dirty="0"/>
              <a:t>.</a:t>
            </a:r>
          </a:p>
          <a:p>
            <a:endParaRPr lang="en-GB" baseline="0" dirty="0"/>
          </a:p>
          <a:p>
            <a:r>
              <a:rPr lang="en-GB" baseline="0" dirty="0"/>
              <a:t>Mentoring according to Turnbull (200, p39), mentoring is a practice that has been in existence since ancient times. The term “mentor” is derived from the name of an experienced and trusted advisor</a:t>
            </a:r>
            <a:r>
              <a:rPr lang="en-GB" baseline="0"/>
              <a:t>, responsible </a:t>
            </a:r>
            <a:r>
              <a:rPr lang="en-GB" baseline="0" dirty="0"/>
              <a:t>for tutoring a prince in ancient Greece.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DA85CC-5E4D-4FDC-AE21-016D90CE5A32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DA85CC-5E4D-4FDC-AE21-016D90CE5A3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395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DA85CC-5E4D-4FDC-AE21-016D90CE5A32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452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DA85CC-5E4D-4FDC-AE21-016D90CE5A32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590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FA04E-2F43-4A66-AD30-33FB37B836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021568-A4EE-499A-9289-C8049B9D2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BA685-944D-4BE0-9090-FA22149B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CA5EE5-4835-4591-9502-365C8AD48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05275-292B-4608-A56B-5E1E302B4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615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4792E-2DB9-49B3-963B-C8338B8C0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B1CDD-0D3A-4252-8181-8435F5EEB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52BD5-701B-4BDB-A45D-6BCFC4DC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2AC051-6835-43F6-9539-4B1BAED75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407791-7A22-4813-BCB6-A4E6F0DE3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48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C71FA-C6AD-4E30-8474-73F1A2F58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2A9AA-7D4D-4CEC-95BC-A896DEBF6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47986B-4881-49C1-A534-16AF011D9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1C37EB-E541-43B1-B643-9722029A0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3EB61B-E3B6-40B4-BC02-091304DD1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258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B8A90-FE69-4FEC-9C3F-696F4FE7C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8D94F-A7B4-435B-90BA-6A839B65AD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580B43-DCF1-4B69-A9AA-5A40BF0194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93D72B-248C-46D2-BD4C-193159893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B9B5EC-291B-4391-8131-97DA94007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A650F9-7B5A-4BD0-A821-76F41A25F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804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15DBE-53A0-4E36-B48E-466D37A02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825107-3A2E-4F7B-A95C-A151A443C5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E885AA-5925-4292-B7B6-7EA0710540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E65C0F-FC36-4615-8699-9E17A1C04D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702C32-D67B-4D16-848C-62064C4582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8E9DC5-439A-4721-886E-04FA50FA9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7EE11C-125A-460D-8D5F-56387A36F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2C94D6-1BDA-4940-9B26-7E0F047A6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267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85069-4C66-444C-8077-2E74A236C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F516AA-B037-4BCA-9C74-B5F5DF591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BD5C90-FA81-4802-843C-594CF89AE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DBD091-6E03-4E97-95EF-96A94DB56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814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29AE8D-1EA7-4ED6-9EAE-036017A36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FC8197-EAB7-4C0D-B03A-ECD236D5E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4B2AF-FF21-4C4D-83BA-0171E390B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297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4B473-42FC-40AC-9BF2-13FA4A012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1FBCC-CF59-438F-84AB-077B51DAC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F0766B-2466-47C1-9CF1-6F252E0B9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204BF7-F2DB-4429-B3EF-39F4ABBC6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8B3BD-DB44-4171-AF8E-3BF46CAA5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C2F489-2AF9-41EB-9D5D-623A41A10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775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9824A-ADDE-4A63-9DE7-7987EDD63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056F7E-03D4-4084-841C-E6F70CAEEF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9CBD67-7F99-4274-92F6-471C992A8C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E9415B-9A38-4A16-A12F-1A198AD5B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5F18F2-BAC7-4E2C-985B-9F0D09753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43A44C-39AB-43BF-8299-59FCD217D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8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A7C41-EC46-4D73-A7B6-264226D12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91AA44-80C2-419E-9DC9-8D041BD7FD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00329-2649-4EC7-84E4-59F6FBFE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9DC4E-61E1-4222-BBA8-B95F0A7E1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E8F573-D7DA-4E67-96F5-3F74DFB9C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214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17BD73-299F-4F0F-BB19-930C42E518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2B7D25-8B16-4E39-A409-A7B6C71AF1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74E93-43D5-444C-9309-362A625F3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23DA3-DABB-4F5B-BC3A-B93DA01DD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D6663-45FB-4EAB-983F-B15B0CE17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872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96237C-A0F6-4985-854D-CFCAC41CD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4499DF-6D53-47A3-9016-F72E46613D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BD69E-7F89-4BBB-9936-E147830320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9391-6B76-42FF-9AD9-23E3646BFB6F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E43B5A-3DBA-4FD4-83C5-D38ED22AB6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955A1-8C5D-4CE3-A15B-BDBBEA71EE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8C2B0-752F-4177-9C0A-697B878880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11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52E70-7E3B-4D25-8162-896E4D7C8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Pursuit of Happiness (Perseverance)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2CEB6-3FD7-4947-930B-2C1E030FCC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027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97E27-086F-46DD-8B2E-FCE02735F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Section 4 : Career Role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9B74D-D2B6-4E10-B075-4DC2DAE9C0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Objectives</a:t>
            </a:r>
          </a:p>
          <a:p>
            <a:r>
              <a:rPr lang="en-GB" dirty="0"/>
              <a:t>Why everyone needs a mentor</a:t>
            </a:r>
          </a:p>
          <a:p>
            <a:r>
              <a:rPr lang="en-GB" dirty="0"/>
              <a:t>Finding a mentor.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5032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Career Role Models – Why everyone needs a mentor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Social learning theory and Role Models</a:t>
            </a:r>
          </a:p>
          <a:p>
            <a:endParaRPr lang="en-GB" dirty="0"/>
          </a:p>
          <a:p>
            <a:r>
              <a:rPr lang="en-GB" dirty="0"/>
              <a:t>What is mentoring?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BFDA1-7172-4FB7-8268-278E8EF6C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Career Role Models – </a:t>
            </a:r>
            <a:r>
              <a:rPr lang="en-GB" sz="3200" dirty="0"/>
              <a:t>Why everyone needs a mentor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0E181D-E2CA-48F5-998F-0324E5FC84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importance of mentoring</a:t>
            </a:r>
          </a:p>
          <a:p>
            <a:r>
              <a:rPr lang="en-GB" dirty="0"/>
              <a:t>Why do you need a career mentor?</a:t>
            </a:r>
          </a:p>
          <a:p>
            <a:pPr lvl="1"/>
            <a:r>
              <a:rPr lang="en-GB" dirty="0"/>
              <a:t>Support to develop confidence</a:t>
            </a:r>
          </a:p>
          <a:p>
            <a:pPr lvl="1"/>
            <a:r>
              <a:rPr lang="en-GB" dirty="0"/>
              <a:t>Social networks</a:t>
            </a:r>
          </a:p>
          <a:p>
            <a:pPr lvl="1"/>
            <a:r>
              <a:rPr lang="en-GB" dirty="0"/>
              <a:t>Advice on career development</a:t>
            </a: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1891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D71EB-DAC8-4722-806C-525857F44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Career Role Models –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Why everyone needs a mentor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925F2-44CE-4781-87FB-A67984F224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Benefits for the mentee</a:t>
            </a:r>
          </a:p>
          <a:p>
            <a:pPr lvl="1"/>
            <a:r>
              <a:rPr lang="en-GB" dirty="0"/>
              <a:t>Gain valuable advice</a:t>
            </a:r>
          </a:p>
          <a:p>
            <a:pPr lvl="1"/>
            <a:r>
              <a:rPr lang="en-GB" dirty="0"/>
              <a:t>Develop your knowledge and skills</a:t>
            </a:r>
          </a:p>
          <a:p>
            <a:pPr lvl="1"/>
            <a:r>
              <a:rPr lang="en-GB" dirty="0"/>
              <a:t>Improve your communication skills </a:t>
            </a:r>
          </a:p>
          <a:p>
            <a:pPr lvl="1"/>
            <a:r>
              <a:rPr lang="en-GB" dirty="0"/>
              <a:t>Learn new perspectives </a:t>
            </a:r>
          </a:p>
          <a:p>
            <a:pPr lvl="1"/>
            <a:r>
              <a:rPr lang="en-GB" dirty="0"/>
              <a:t>Build your network </a:t>
            </a:r>
          </a:p>
          <a:p>
            <a:pPr lvl="1"/>
            <a:r>
              <a:rPr lang="en-GB" dirty="0"/>
              <a:t>Advance your career</a:t>
            </a:r>
          </a:p>
          <a:p>
            <a:pPr lvl="1"/>
            <a:endParaRPr lang="en-GB" dirty="0"/>
          </a:p>
          <a:p>
            <a:r>
              <a:rPr lang="en-GB" dirty="0"/>
              <a:t>Benefits for the mentor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546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8D8AC-F845-4ED5-BA65-4E9CBB744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Career Role Models – </a:t>
            </a:r>
            <a:r>
              <a:rPr lang="en-GB" sz="3200" dirty="0"/>
              <a:t>Finding a mentor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3107A-911D-45B8-ACB4-BE7C85DC78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 should I ask to be my mentor?</a:t>
            </a:r>
          </a:p>
          <a:p>
            <a:pPr lvl="1"/>
            <a:r>
              <a:rPr lang="en-GB" dirty="0"/>
              <a:t>Preparation</a:t>
            </a:r>
          </a:p>
          <a:p>
            <a:pPr lvl="1"/>
            <a:r>
              <a:rPr lang="en-GB" dirty="0"/>
              <a:t>Relevance</a:t>
            </a:r>
          </a:p>
          <a:p>
            <a:pPr lvl="1"/>
            <a:r>
              <a:rPr lang="en-GB" dirty="0"/>
              <a:t>Requirements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/>
              <a:t>Finding a suitable career mentor</a:t>
            </a:r>
          </a:p>
          <a:p>
            <a:r>
              <a:rPr lang="en-GB" dirty="0"/>
              <a:t>Asking someone to be your mentor</a:t>
            </a:r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1680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0F8E2-F1C1-4163-BE45-23A8D7DA1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Section 4 : Career Role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5AC9D-0353-4A43-9EE5-75E1C49D4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Summary</a:t>
            </a:r>
          </a:p>
          <a:p>
            <a:r>
              <a:rPr lang="en-GB" dirty="0"/>
              <a:t>Why everyone needs a mentor</a:t>
            </a:r>
          </a:p>
          <a:p>
            <a:r>
              <a:rPr lang="en-GB" dirty="0"/>
              <a:t>Finding a mentor.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763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257</Words>
  <Application>Microsoft Office PowerPoint</Application>
  <PresentationFormat>Widescreen</PresentationFormat>
  <Paragraphs>49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The Pursuit of Happiness (Perseverance)</vt:lpstr>
      <vt:lpstr>Section 4 : Career Role Models</vt:lpstr>
      <vt:lpstr>Career Role Models – Why everyone needs a mentor </vt:lpstr>
      <vt:lpstr>Career Role Models – Why everyone needs a mentor </vt:lpstr>
      <vt:lpstr>Career Role Models – Why everyone needs a mentor </vt:lpstr>
      <vt:lpstr>Career Role Models – Finding a mentor </vt:lpstr>
      <vt:lpstr>Section 4 : Career Role Models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Pursuit of Happiness (Perseverance)</dc:title>
  <dc:creator>Anthony Burns</dc:creator>
  <cp:lastModifiedBy>Anthony Burns</cp:lastModifiedBy>
  <cp:revision>7</cp:revision>
  <dcterms:created xsi:type="dcterms:W3CDTF">2021-12-08T16:54:11Z</dcterms:created>
  <dcterms:modified xsi:type="dcterms:W3CDTF">2023-03-17T14:19:55Z</dcterms:modified>
</cp:coreProperties>
</file>