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56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>
                <a:solidFill>
                  <a:schemeClr val="tx1"/>
                </a:solidFill>
                <a:latin typeface="Comic Sans MS" pitchFamily="66" charset="0"/>
              </a:rPr>
              <a:t>Blwyddyn</a:t>
            </a:r>
            <a:r>
              <a:rPr lang="en-GB" sz="2000" dirty="0" smtClean="0">
                <a:solidFill>
                  <a:schemeClr val="tx1"/>
                </a:solidFill>
                <a:latin typeface="Comic Sans MS" pitchFamily="66" charset="0"/>
              </a:rPr>
              <a:t> 1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diolch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siwmper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car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861048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sbectol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haul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jeli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275856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3640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691680" y="5445224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668344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68" descr="C:\Users\daviee5\AppData\Local\Microsoft\Windows\Temporary Internet Files\Content.IE5\30UVLV2V\MP900178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6093754"/>
            <a:ext cx="1368152" cy="764246"/>
          </a:xfrm>
          <a:prstGeom prst="rect">
            <a:avLst/>
          </a:prstGeom>
          <a:noFill/>
        </p:spPr>
      </p:pic>
      <p:pic>
        <p:nvPicPr>
          <p:cNvPr id="63" name="Picture 69" descr="C:\Users\daviee5\AppData\Local\Microsoft\Windows\Temporary Internet Files\Content.IE5\CCSCU2M3\MP9004065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093296"/>
            <a:ext cx="1475656" cy="764704"/>
          </a:xfrm>
          <a:prstGeom prst="rect">
            <a:avLst/>
          </a:prstGeom>
          <a:noFill/>
        </p:spPr>
      </p:pic>
      <p:pic>
        <p:nvPicPr>
          <p:cNvPr id="64" name="Picture 70" descr="C:\Users\daviee5\AppData\Local\Microsoft\Windows\Temporary Internet Files\Content.IE5\CCSCU2M3\MP9004265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564904"/>
            <a:ext cx="755576" cy="1224136"/>
          </a:xfrm>
          <a:prstGeom prst="rect">
            <a:avLst/>
          </a:prstGeom>
          <a:noFill/>
        </p:spPr>
      </p:pic>
      <p:pic>
        <p:nvPicPr>
          <p:cNvPr id="65" name="Picture 67" descr="C:\Users\daviee5\AppData\Local\Microsoft\Windows\Temporary Internet Files\Content.IE5\137MIUFX\MP90039951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1043608" cy="692696"/>
          </a:xfrm>
          <a:prstGeom prst="rect">
            <a:avLst/>
          </a:prstGeom>
          <a:noFill/>
        </p:spPr>
      </p:pic>
      <p:pic>
        <p:nvPicPr>
          <p:cNvPr id="66" name="Picture 66" descr="C:\Users\daviee5\AppData\Local\Microsoft\Windows\Temporary Internet Files\Content.IE5\30UVLV2V\MP90041403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1"/>
            <a:ext cx="1728192" cy="692696"/>
          </a:xfrm>
          <a:prstGeom prst="rect">
            <a:avLst/>
          </a:prstGeom>
          <a:noFill/>
        </p:spPr>
      </p:pic>
      <p:pic>
        <p:nvPicPr>
          <p:cNvPr id="67" name="Picture 64" descr="C:\Users\daviee5\AppData\Local\Microsoft\Windows\Temporary Internet Files\Content.IE5\Q3FF0LC0\MP90043932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028384" y="1"/>
            <a:ext cx="1115616" cy="699112"/>
          </a:xfrm>
          <a:prstGeom prst="rect">
            <a:avLst/>
          </a:prstGeom>
          <a:noFill/>
        </p:spPr>
      </p:pic>
      <p:pic>
        <p:nvPicPr>
          <p:cNvPr id="68" name="Picture 2" descr="C:\Users\daviee5\AppData\Local\Microsoft\Windows\Temporary Internet Files\Content.IE5\137MIUFX\MP90034151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0"/>
            <a:ext cx="1115616" cy="693075"/>
          </a:xfrm>
          <a:prstGeom prst="rect">
            <a:avLst/>
          </a:prstGeom>
          <a:noFill/>
        </p:spPr>
      </p:pic>
      <p:pic>
        <p:nvPicPr>
          <p:cNvPr id="69" name="Picture 13" descr="C:\Users\daviee5\AppData\Local\Microsoft\Windows\Temporary Internet Files\Content.IE5\Q3FF0LC0\MP90042216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244408" y="2636912"/>
            <a:ext cx="899592" cy="10958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1156</TotalTime>
  <Words>118</Words>
  <Application>Microsoft Office PowerPoint</Application>
  <PresentationFormat>On-screen Show (4:3)</PresentationFormat>
  <Paragraphs>27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47</cp:revision>
  <dcterms:created xsi:type="dcterms:W3CDTF">2013-08-31T15:45:17Z</dcterms:created>
  <dcterms:modified xsi:type="dcterms:W3CDTF">2014-05-12T10:47:42Z</dcterms:modified>
</cp:coreProperties>
</file>