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6"/>
  </p:notesMasterIdLst>
  <p:handoutMasterIdLst>
    <p:handoutMasterId r:id="rId7"/>
  </p:handoutMasterIdLst>
  <p:sldIdLst>
    <p:sldId id="304" r:id="rId2"/>
    <p:sldId id="367" r:id="rId3"/>
    <p:sldId id="365" r:id="rId4"/>
    <p:sldId id="366" r:id="rId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707F2B-95D9-8CD7-34C8-D3488F5093FB}" v="27" dt="2025-04-16T15:29:06.347"/>
    <p1510:client id="{D4F86BA7-1397-424D-9034-F450C3D35C51}" v="3" dt="2025-04-16T14:02:49.4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33" autoAdjust="0"/>
    <p:restoredTop sz="93281" autoAdjust="0"/>
  </p:normalViewPr>
  <p:slideViewPr>
    <p:cSldViewPr>
      <p:cViewPr varScale="1">
        <p:scale>
          <a:sx n="62" d="100"/>
          <a:sy n="62" d="100"/>
        </p:scale>
        <p:origin x="110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ila Maazouz" userId="S::l.maazouz@uwtsd.ac.uk::78f83201-ce9e-46c5-9371-8a0736bf557c" providerId="AD" clId="Web-{90707F2B-95D9-8CD7-34C8-D3488F5093FB}"/>
    <pc:docChg chg="modSld">
      <pc:chgData name="Laila Maazouz" userId="S::l.maazouz@uwtsd.ac.uk::78f83201-ce9e-46c5-9371-8a0736bf557c" providerId="AD" clId="Web-{90707F2B-95D9-8CD7-34C8-D3488F5093FB}" dt="2025-04-16T15:29:01.518" v="24" actId="20577"/>
      <pc:docMkLst>
        <pc:docMk/>
      </pc:docMkLst>
      <pc:sldChg chg="modSp">
        <pc:chgData name="Laila Maazouz" userId="S::l.maazouz@uwtsd.ac.uk::78f83201-ce9e-46c5-9371-8a0736bf557c" providerId="AD" clId="Web-{90707F2B-95D9-8CD7-34C8-D3488F5093FB}" dt="2025-04-16T15:28:39.408" v="1" actId="20577"/>
        <pc:sldMkLst>
          <pc:docMk/>
          <pc:sldMk cId="2151517577" sldId="365"/>
        </pc:sldMkLst>
        <pc:spChg chg="mod">
          <ac:chgData name="Laila Maazouz" userId="S::l.maazouz@uwtsd.ac.uk::78f83201-ce9e-46c5-9371-8a0736bf557c" providerId="AD" clId="Web-{90707F2B-95D9-8CD7-34C8-D3488F5093FB}" dt="2025-04-16T15:28:39.408" v="1" actId="20577"/>
          <ac:spMkLst>
            <pc:docMk/>
            <pc:sldMk cId="2151517577" sldId="365"/>
            <ac:spMk id="3" creationId="{5E1C867B-1349-D3A8-8F6F-98B3A469EE64}"/>
          </ac:spMkLst>
        </pc:spChg>
      </pc:sldChg>
      <pc:sldChg chg="modSp">
        <pc:chgData name="Laila Maazouz" userId="S::l.maazouz@uwtsd.ac.uk::78f83201-ce9e-46c5-9371-8a0736bf557c" providerId="AD" clId="Web-{90707F2B-95D9-8CD7-34C8-D3488F5093FB}" dt="2025-04-16T15:28:37.158" v="0" actId="20577"/>
        <pc:sldMkLst>
          <pc:docMk/>
          <pc:sldMk cId="2557579688" sldId="366"/>
        </pc:sldMkLst>
        <pc:spChg chg="mod">
          <ac:chgData name="Laila Maazouz" userId="S::l.maazouz@uwtsd.ac.uk::78f83201-ce9e-46c5-9371-8a0736bf557c" providerId="AD" clId="Web-{90707F2B-95D9-8CD7-34C8-D3488F5093FB}" dt="2025-04-16T15:28:37.158" v="0" actId="20577"/>
          <ac:spMkLst>
            <pc:docMk/>
            <pc:sldMk cId="2557579688" sldId="366"/>
            <ac:spMk id="3" creationId="{6AB491A9-1FA2-B48F-26CC-FF9FA1102B88}"/>
          </ac:spMkLst>
        </pc:spChg>
      </pc:sldChg>
      <pc:sldChg chg="modSp">
        <pc:chgData name="Laila Maazouz" userId="S::l.maazouz@uwtsd.ac.uk::78f83201-ce9e-46c5-9371-8a0736bf557c" providerId="AD" clId="Web-{90707F2B-95D9-8CD7-34C8-D3488F5093FB}" dt="2025-04-16T15:29:01.518" v="24" actId="20577"/>
        <pc:sldMkLst>
          <pc:docMk/>
          <pc:sldMk cId="1158415627" sldId="367"/>
        </pc:sldMkLst>
        <pc:spChg chg="mod">
          <ac:chgData name="Laila Maazouz" userId="S::l.maazouz@uwtsd.ac.uk::78f83201-ce9e-46c5-9371-8a0736bf557c" providerId="AD" clId="Web-{90707F2B-95D9-8CD7-34C8-D3488F5093FB}" dt="2025-04-16T15:29:01.518" v="24" actId="20577"/>
          <ac:spMkLst>
            <pc:docMk/>
            <pc:sldMk cId="1158415627" sldId="367"/>
            <ac:spMk id="3" creationId="{8469C60F-F633-C200-4768-07E70E15C904}"/>
          </ac:spMkLst>
        </pc:spChg>
      </pc:sldChg>
    </pc:docChg>
  </pc:docChgLst>
  <pc:docChgLst>
    <pc:chgData name="Laila Maazouz" userId="78f83201-ce9e-46c5-9371-8a0736bf557c" providerId="ADAL" clId="{D4F86BA7-1397-424D-9034-F450C3D35C51}"/>
    <pc:docChg chg="undo custSel addSld delSld modSld">
      <pc:chgData name="Laila Maazouz" userId="78f83201-ce9e-46c5-9371-8a0736bf557c" providerId="ADAL" clId="{D4F86BA7-1397-424D-9034-F450C3D35C51}" dt="2025-04-16T14:04:28.330" v="450" actId="255"/>
      <pc:docMkLst>
        <pc:docMk/>
      </pc:docMkLst>
      <pc:sldChg chg="del">
        <pc:chgData name="Laila Maazouz" userId="78f83201-ce9e-46c5-9371-8a0736bf557c" providerId="ADAL" clId="{D4F86BA7-1397-424D-9034-F450C3D35C51}" dt="2025-04-16T13:53:58.200" v="81" actId="47"/>
        <pc:sldMkLst>
          <pc:docMk/>
          <pc:sldMk cId="3146782546" sldId="298"/>
        </pc:sldMkLst>
      </pc:sldChg>
      <pc:sldChg chg="modSp mod">
        <pc:chgData name="Laila Maazouz" userId="78f83201-ce9e-46c5-9371-8a0736bf557c" providerId="ADAL" clId="{D4F86BA7-1397-424D-9034-F450C3D35C51}" dt="2025-04-16T13:50:19.653" v="8" actId="20577"/>
        <pc:sldMkLst>
          <pc:docMk/>
          <pc:sldMk cId="0" sldId="304"/>
        </pc:sldMkLst>
        <pc:spChg chg="mod">
          <ac:chgData name="Laila Maazouz" userId="78f83201-ce9e-46c5-9371-8a0736bf557c" providerId="ADAL" clId="{D4F86BA7-1397-424D-9034-F450C3D35C51}" dt="2025-04-16T13:50:19.653" v="8" actId="20577"/>
          <ac:spMkLst>
            <pc:docMk/>
            <pc:sldMk cId="0" sldId="304"/>
            <ac:spMk id="6148" creationId="{D36477E7-0C1C-41E8-F58D-80BC578BB896}"/>
          </ac:spMkLst>
        </pc:spChg>
      </pc:sldChg>
      <pc:sldChg chg="del">
        <pc:chgData name="Laila Maazouz" userId="78f83201-ce9e-46c5-9371-8a0736bf557c" providerId="ADAL" clId="{D4F86BA7-1397-424D-9034-F450C3D35C51}" dt="2025-04-16T14:00:41.018" v="279" actId="47"/>
        <pc:sldMkLst>
          <pc:docMk/>
          <pc:sldMk cId="1204070536" sldId="331"/>
        </pc:sldMkLst>
      </pc:sldChg>
      <pc:sldChg chg="modSp del mod">
        <pc:chgData name="Laila Maazouz" userId="78f83201-ce9e-46c5-9371-8a0736bf557c" providerId="ADAL" clId="{D4F86BA7-1397-424D-9034-F450C3D35C51}" dt="2025-04-16T13:53:22.569" v="50" actId="47"/>
        <pc:sldMkLst>
          <pc:docMk/>
          <pc:sldMk cId="1528874072" sldId="364"/>
        </pc:sldMkLst>
        <pc:spChg chg="mod">
          <ac:chgData name="Laila Maazouz" userId="78f83201-ce9e-46c5-9371-8a0736bf557c" providerId="ADAL" clId="{D4F86BA7-1397-424D-9034-F450C3D35C51}" dt="2025-04-16T13:53:20.927" v="49" actId="21"/>
          <ac:spMkLst>
            <pc:docMk/>
            <pc:sldMk cId="1528874072" sldId="364"/>
            <ac:spMk id="2" creationId="{199C259A-0B10-B115-B041-3CFB7937D94C}"/>
          </ac:spMkLst>
        </pc:spChg>
      </pc:sldChg>
      <pc:sldChg chg="modSp new mod">
        <pc:chgData name="Laila Maazouz" userId="78f83201-ce9e-46c5-9371-8a0736bf557c" providerId="ADAL" clId="{D4F86BA7-1397-424D-9034-F450C3D35C51}" dt="2025-04-16T14:03:24.308" v="444" actId="20577"/>
        <pc:sldMkLst>
          <pc:docMk/>
          <pc:sldMk cId="2151517577" sldId="365"/>
        </pc:sldMkLst>
        <pc:spChg chg="mod">
          <ac:chgData name="Laila Maazouz" userId="78f83201-ce9e-46c5-9371-8a0736bf557c" providerId="ADAL" clId="{D4F86BA7-1397-424D-9034-F450C3D35C51}" dt="2025-04-16T14:01:06.173" v="309" actId="20577"/>
          <ac:spMkLst>
            <pc:docMk/>
            <pc:sldMk cId="2151517577" sldId="365"/>
            <ac:spMk id="2" creationId="{89BFA8F7-7CFC-4399-5F21-80D52921860A}"/>
          </ac:spMkLst>
        </pc:spChg>
        <pc:spChg chg="mod">
          <ac:chgData name="Laila Maazouz" userId="78f83201-ce9e-46c5-9371-8a0736bf557c" providerId="ADAL" clId="{D4F86BA7-1397-424D-9034-F450C3D35C51}" dt="2025-04-16T14:03:24.308" v="444" actId="20577"/>
          <ac:spMkLst>
            <pc:docMk/>
            <pc:sldMk cId="2151517577" sldId="365"/>
            <ac:spMk id="3" creationId="{5E1C867B-1349-D3A8-8F6F-98B3A469EE64}"/>
          </ac:spMkLst>
        </pc:spChg>
      </pc:sldChg>
      <pc:sldChg chg="modSp new mod">
        <pc:chgData name="Laila Maazouz" userId="78f83201-ce9e-46c5-9371-8a0736bf557c" providerId="ADAL" clId="{D4F86BA7-1397-424D-9034-F450C3D35C51}" dt="2025-04-16T14:04:00.223" v="448" actId="20577"/>
        <pc:sldMkLst>
          <pc:docMk/>
          <pc:sldMk cId="2557579688" sldId="366"/>
        </pc:sldMkLst>
        <pc:spChg chg="mod">
          <ac:chgData name="Laila Maazouz" userId="78f83201-ce9e-46c5-9371-8a0736bf557c" providerId="ADAL" clId="{D4F86BA7-1397-424D-9034-F450C3D35C51}" dt="2025-04-16T13:59:00.970" v="270" actId="20577"/>
          <ac:spMkLst>
            <pc:docMk/>
            <pc:sldMk cId="2557579688" sldId="366"/>
            <ac:spMk id="2" creationId="{63AA413A-217E-C086-4D18-7D10843BB178}"/>
          </ac:spMkLst>
        </pc:spChg>
        <pc:spChg chg="mod">
          <ac:chgData name="Laila Maazouz" userId="78f83201-ce9e-46c5-9371-8a0736bf557c" providerId="ADAL" clId="{D4F86BA7-1397-424D-9034-F450C3D35C51}" dt="2025-04-16T14:04:00.223" v="448" actId="20577"/>
          <ac:spMkLst>
            <pc:docMk/>
            <pc:sldMk cId="2557579688" sldId="366"/>
            <ac:spMk id="3" creationId="{6AB491A9-1FA2-B48F-26CC-FF9FA1102B88}"/>
          </ac:spMkLst>
        </pc:spChg>
      </pc:sldChg>
      <pc:sldChg chg="modSp new mod">
        <pc:chgData name="Laila Maazouz" userId="78f83201-ce9e-46c5-9371-8a0736bf557c" providerId="ADAL" clId="{D4F86BA7-1397-424D-9034-F450C3D35C51}" dt="2025-04-16T14:04:28.330" v="450" actId="255"/>
        <pc:sldMkLst>
          <pc:docMk/>
          <pc:sldMk cId="1158415627" sldId="367"/>
        </pc:sldMkLst>
        <pc:spChg chg="mod">
          <ac:chgData name="Laila Maazouz" userId="78f83201-ce9e-46c5-9371-8a0736bf557c" providerId="ADAL" clId="{D4F86BA7-1397-424D-9034-F450C3D35C51}" dt="2025-04-16T13:53:28.729" v="52" actId="255"/>
          <ac:spMkLst>
            <pc:docMk/>
            <pc:sldMk cId="1158415627" sldId="367"/>
            <ac:spMk id="2" creationId="{4F02D9A2-1CBA-1379-0FC6-03FA2F717079}"/>
          </ac:spMkLst>
        </pc:spChg>
        <pc:spChg chg="mod">
          <ac:chgData name="Laila Maazouz" userId="78f83201-ce9e-46c5-9371-8a0736bf557c" providerId="ADAL" clId="{D4F86BA7-1397-424D-9034-F450C3D35C51}" dt="2025-04-16T14:04:28.330" v="450" actId="255"/>
          <ac:spMkLst>
            <pc:docMk/>
            <pc:sldMk cId="1158415627" sldId="367"/>
            <ac:spMk id="3" creationId="{8469C60F-F633-C200-4768-07E70E15C904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CEtWz5imU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4zPR7e8Qf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43991AB9-5B72-53E6-5078-741F4FF647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051C3F-9BA8-3440-A8B4-B475D33F9A8B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6148" name="Title 1">
            <a:extLst>
              <a:ext uri="{FF2B5EF4-FFF2-40B4-BE49-F238E27FC236}">
                <a16:creationId xmlns:a16="http://schemas.microsoft.com/office/drawing/2014/main" id="{D36477E7-0C1C-41E8-F58D-80BC578BB8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75" y="1158875"/>
            <a:ext cx="9128125" cy="4540250"/>
          </a:xfrm>
        </p:spPr>
        <p:txBody>
          <a:bodyPr/>
          <a:lstStyle/>
          <a:p>
            <a:pPr>
              <a:defRPr/>
            </a:pPr>
            <a:br>
              <a:rPr lang="en-GB" altLang="en-US" sz="4400" b="1" dirty="0">
                <a:solidFill>
                  <a:schemeClr val="tx1"/>
                </a:solidFill>
              </a:rPr>
            </a:br>
            <a:r>
              <a:rPr lang="en-GB" altLang="en-US" b="1" dirty="0"/>
              <a:t>LCMB7024</a:t>
            </a:r>
            <a:br>
              <a:rPr lang="en-GB" altLang="en-US" b="1" dirty="0"/>
            </a:br>
            <a:r>
              <a:rPr lang="en-GB" altLang="en-US" b="1" dirty="0"/>
              <a:t>Marketing Design Tools –</a:t>
            </a:r>
            <a:br>
              <a:rPr lang="en-GB" altLang="en-US" b="1" dirty="0"/>
            </a:br>
            <a:r>
              <a:rPr lang="en-GB" altLang="en-US" b="1" dirty="0"/>
              <a:t>Canva and Adobe</a:t>
            </a:r>
            <a:br>
              <a:rPr lang="en-GB" altLang="en-US" b="1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br>
              <a:rPr lang="en-GB" altLang="en-US" sz="3600" dirty="0"/>
            </a:br>
            <a:r>
              <a:rPr lang="en-GB" altLang="en-US" sz="3600" dirty="0"/>
              <a:t>						    </a:t>
            </a:r>
            <a:r>
              <a:rPr lang="en-GB" altLang="en-US" sz="2400" b="1" dirty="0"/>
              <a:t>Week  – Session </a:t>
            </a:r>
            <a:br>
              <a:rPr lang="en-GB" altLang="en-US" sz="3600" dirty="0"/>
            </a:br>
            <a:endParaRPr lang="en-GB" altLang="en-US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2D9A2-1CBA-1379-0FC6-03FA2F717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/>
              <a:t>Content of the Sessions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9C60F-F633-C200-4768-07E70E15C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Canva</a:t>
            </a:r>
          </a:p>
          <a:p>
            <a:r>
              <a:rPr lang="en-GB" sz="2400" dirty="0"/>
              <a:t>Adobe</a:t>
            </a:r>
          </a:p>
          <a:p>
            <a:r>
              <a:rPr lang="en-GB" sz="2400" dirty="0"/>
              <a:t>Presenting your designs at the end of the session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C6DC53-22C4-793E-87AC-25716AF46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F20441-DE91-E60D-B8B7-890936EAD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8415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FA8F7-7CFC-4399-5F21-80D529218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Canva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C867B-1349-D3A8-8F6F-98B3A469EE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hlinkClick r:id="rId2"/>
              </a:rPr>
              <a:t>CANVA TUTORIAL FOR BEGINNERS 2024 (How to start using Canva step by step)</a:t>
            </a:r>
            <a:endParaRPr lang="en-GB" sz="2800" dirty="0"/>
          </a:p>
          <a:p>
            <a:r>
              <a:rPr lang="en-GB" sz="2800" dirty="0"/>
              <a:t>After watching the video, create a Canva account and try designing a company promotion flyer, or you can experiment with creating a business card, a social media post, or an event invitation – </a:t>
            </a:r>
            <a:r>
              <a:rPr lang="en-GB" sz="2800" b="1" dirty="0"/>
              <a:t>45 minutes to 1 hour activity.</a:t>
            </a:r>
            <a:endParaRPr lang="en-GB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FF096-4FBD-8F43-93A7-E094FDB60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857719-14D1-858D-507D-644653EF7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1517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A413A-217E-C086-4D18-7D10843BB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Adobe Express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B491A9-1FA2-B48F-26CC-FF9FA1102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917032"/>
          </a:xfrm>
        </p:spPr>
        <p:txBody>
          <a:bodyPr/>
          <a:lstStyle/>
          <a:p>
            <a:r>
              <a:rPr lang="en-GB" dirty="0">
                <a:hlinkClick r:id="rId2"/>
              </a:rPr>
              <a:t>Adobe Express Tutorial for Beginners 2024 – YouTube</a:t>
            </a:r>
            <a:endParaRPr lang="en-GB" dirty="0"/>
          </a:p>
          <a:p>
            <a:r>
              <a:rPr lang="en-GB" sz="2800" dirty="0"/>
              <a:t>After watching the video, create an Adobe account and try designing a company simple logo design – </a:t>
            </a:r>
            <a:r>
              <a:rPr lang="en-GB" sz="2800" b="1" dirty="0"/>
              <a:t>45 minutes to 1 hour activity.</a:t>
            </a:r>
          </a:p>
          <a:p>
            <a:endParaRPr lang="en-GB" sz="2800" b="1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3DD60-AB07-C723-8264-2B084E6DD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16/04/2025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9BD9B4-E04C-60DA-8598-335C7B3E6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757968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133</Words>
  <Application>Microsoft Office PowerPoint</Application>
  <PresentationFormat>On-screen Show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20140311PresentationUWTSDTemplate</vt:lpstr>
      <vt:lpstr> LCMB7024 Marketing Design Tools – Canva and Adobe               Week  – Session  </vt:lpstr>
      <vt:lpstr>Content of the Sessions</vt:lpstr>
      <vt:lpstr>Canva </vt:lpstr>
      <vt:lpstr>Adobe Express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Laila Maazouz</cp:lastModifiedBy>
  <cp:revision>197</cp:revision>
  <cp:lastPrinted>2018-07-09T15:27:01Z</cp:lastPrinted>
  <dcterms:created xsi:type="dcterms:W3CDTF">2002-10-07T19:43:58Z</dcterms:created>
  <dcterms:modified xsi:type="dcterms:W3CDTF">2025-04-16T15:29:08Z</dcterms:modified>
</cp:coreProperties>
</file>