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presProps" Target="pres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notesMaster" Target="notesMasters/notesMaster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ableStyles" Target="tableStyle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A01A9-B2EF-E647-8447-CC3AA85C03D5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4EB8AB-69AE-AB4C-9032-D16BB2C7D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512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yourself, your project title, and mention that this presentation outlines your interim progress.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your motivation and why this project matches your goals.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a concise summary of your game idea and technical goals.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the player’s experience and overall flow of the game.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components interact and why Firebase was chosen for scalability.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FSM controls zombie actions based on proximity to the player.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how real-time score saving and leaderboard updates are managed using Firebase.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Mention the visuals you plan to include and how each screen contributes to the player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testing progress, performance stability, and early feedback results.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Summarize current achievements and ongoing tasks.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what you have learned and how it developed your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Outline the final steps before project submission and show readiness for completion.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End confidently, invite questions, and thank the panel for their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Zombie Survival: The Outbreak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Independent Project II (ACCA6020)</a:t>
            </a:r>
          </a:p>
          <a:p>
            <a:r>
              <a:t>BSc Cloud Computing</a:t>
            </a:r>
          </a:p>
          <a:p>
            <a:r>
              <a:t>University of Wales Trinity Saint David</a:t>
            </a:r>
          </a:p>
          <a:p>
            <a:endParaRPr/>
          </a:p>
          <a:p>
            <a:r>
              <a:t>Student: Pedro Jose da Silva Barros</a:t>
            </a:r>
          </a:p>
          <a:p>
            <a:r>
              <a:t>Supervisor: [Add Supervisor Name]</a:t>
            </a:r>
          </a:p>
          <a:p>
            <a:r>
              <a:t>Date: Interim Viva – July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 Chose This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Passion for gaming and technology.</a:t>
            </a:r>
          </a:p>
          <a:p>
            <a:r>
              <a:t>• Wanted to combine creativity and programming.</a:t>
            </a:r>
          </a:p>
          <a:p>
            <a:r>
              <a:t>• Interest in AI and Cloud Computing.</a:t>
            </a:r>
          </a:p>
          <a:p>
            <a:r>
              <a:t>• Inspired by survival games like Resident Evil &amp; Left 4 Dead.</a:t>
            </a:r>
          </a:p>
          <a:p>
            <a:r>
              <a:t>• Challenge: build a real-time, intelligent, and connected mobile game using Java.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Zombie Survival: The Outbreak is an Android-based survival game.</a:t>
            </a:r>
          </a:p>
          <a:p>
            <a:endParaRPr/>
          </a:p>
          <a:p>
            <a:r>
              <a:t>Key Features:</a:t>
            </a:r>
          </a:p>
          <a:p>
            <a:r>
              <a:t>• AI-controlled zombies using Finite State Machines (FSM)</a:t>
            </a:r>
          </a:p>
          <a:p>
            <a:r>
              <a:t>• Player health and stamina system</a:t>
            </a:r>
          </a:p>
          <a:p>
            <a:r>
              <a:t>• Cloud leaderboard using Firebase</a:t>
            </a:r>
          </a:p>
          <a:p>
            <a:r>
              <a:t>• Immersive and responsive gameplay.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the Game 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Gameplay Loop:</a:t>
            </a:r>
          </a:p>
          <a:p>
            <a:r>
              <a:t>1. Player explores map and collects resources.</a:t>
            </a:r>
          </a:p>
          <a:p>
            <a:r>
              <a:t>2. Zombies detect player proximity.</a:t>
            </a:r>
          </a:p>
          <a:p>
            <a:r>
              <a:t>3. AI transitions between Idle → Chase → Attack.</a:t>
            </a:r>
          </a:p>
          <a:p>
            <a:r>
              <a:t>4. Player fights or evades zombies.</a:t>
            </a:r>
          </a:p>
          <a:p>
            <a:r>
              <a:t>5. Scores uploaded to Firebase leaderboard.</a:t>
            </a:r>
          </a:p>
          <a:p>
            <a:endParaRPr/>
          </a:p>
          <a:p>
            <a:r>
              <a:t>[Insert gameplay screenshots here later.]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Game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Modules:</a:t>
            </a:r>
          </a:p>
          <a:p>
            <a:r>
              <a:t>• Player – movement, combat, and stats</a:t>
            </a:r>
          </a:p>
          <a:p>
            <a:r>
              <a:t>• ZombieAI – FSM-based behavior</a:t>
            </a:r>
          </a:p>
          <a:p>
            <a:r>
              <a:t>• GameManager – controls main loop and difficulty scaling</a:t>
            </a:r>
          </a:p>
          <a:p>
            <a:r>
              <a:t>• FirebaseHandler – handles cloud data</a:t>
            </a:r>
          </a:p>
          <a:p>
            <a:endParaRPr/>
          </a:p>
          <a:p>
            <a:r>
              <a:t>Architecture Flow:</a:t>
            </a:r>
          </a:p>
          <a:p>
            <a:r>
              <a:t>Android App ↔ Firebase Cloud ↔ Leaderboard &amp; Data Sync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AI Logic – Finite State Machine (FSM)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Example Code:</a:t>
            </a:r>
          </a:p>
          <a:p>
            <a:endParaRPr/>
          </a:p>
          <a:p>
            <a:r>
              <a:t>public class ZombieAI {</a:t>
            </a:r>
          </a:p>
          <a:p>
            <a:r>
              <a:t>    enum State { IDLE, CHASE, ATTACK }</a:t>
            </a:r>
          </a:p>
          <a:p>
            <a:r>
              <a:t>    private State currentState = State.IDLE;</a:t>
            </a:r>
          </a:p>
          <a:p>
            <a:endParaRPr/>
          </a:p>
          <a:p>
            <a:r>
              <a:t>    public void update(Player player) {</a:t>
            </a:r>
          </a:p>
          <a:p>
            <a:r>
              <a:t>        if (distanceTo(player) &lt; 5) currentState = State.CHASE;</a:t>
            </a:r>
          </a:p>
          <a:p>
            <a:r>
              <a:t>        if (distanceTo(player) &lt; 1) currentState = State.ATTACK;</a:t>
            </a:r>
          </a:p>
          <a:p>
            <a:r>
              <a:t>    }</a:t>
            </a:r>
          </a:p>
          <a:p>
            <a:r>
              <a:t>}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Firebase Integration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FirebaseHandler.java Example:</a:t>
            </a:r>
          </a:p>
          <a:p>
            <a:endParaRPr/>
          </a:p>
          <a:p>
            <a:r>
              <a:t>public class FirebaseHandler {</a:t>
            </a:r>
          </a:p>
          <a:p>
            <a:r>
              <a:t>    private DatabaseReference dbRef = FirebaseDatabase.getInstance().getReference("Scores");</a:t>
            </a:r>
          </a:p>
          <a:p>
            <a:endParaRPr/>
          </a:p>
          <a:p>
            <a:r>
              <a:t>    public void saveScore(String playerName, int score) {</a:t>
            </a:r>
          </a:p>
          <a:p>
            <a:r>
              <a:t>        dbRef.child(playerName).setValue(score);</a:t>
            </a:r>
          </a:p>
          <a:p>
            <a:r>
              <a:t>    }</a:t>
            </a:r>
          </a:p>
          <a:p>
            <a:r>
              <a:t>}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Game Screens (UI Showcase)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[Add screenshots here later]</a:t>
            </a:r>
          </a:p>
          <a:p>
            <a:endParaRPr/>
          </a:p>
          <a:p>
            <a:r>
              <a:t>Suggested screenshots:</a:t>
            </a:r>
          </a:p>
          <a:p>
            <a:r>
              <a:t>• Main Menu</a:t>
            </a:r>
          </a:p>
          <a:p>
            <a:r>
              <a:t>• Gameplay</a:t>
            </a:r>
          </a:p>
          <a:p>
            <a:r>
              <a:t>• Leaderboard</a:t>
            </a:r>
          </a:p>
          <a:p>
            <a:r>
              <a:t>• Game Over Screen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Testing &amp;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Tests Conducted:</a:t>
            </a:r>
          </a:p>
          <a:p>
            <a:r>
              <a:t>• Unit tests on player and AI logic</a:t>
            </a:r>
          </a:p>
          <a:p>
            <a:r>
              <a:t>• Firebase connectivity verification</a:t>
            </a:r>
          </a:p>
          <a:p>
            <a:r>
              <a:t>• FPS benchmark: avg 58 FPS</a:t>
            </a:r>
          </a:p>
          <a:p>
            <a:r>
              <a:t>• User feedback: 8.6/10 satisfaction score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Progress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Completed:</a:t>
            </a:r>
          </a:p>
          <a:p>
            <a:r>
              <a:t>• Core gameplay mechanics</a:t>
            </a:r>
          </a:p>
          <a:p>
            <a:r>
              <a:t>• AI and Firebase integration</a:t>
            </a:r>
          </a:p>
          <a:p>
            <a:endParaRPr/>
          </a:p>
          <a:p>
            <a:r>
              <a:t>In Progress:</a:t>
            </a:r>
          </a:p>
          <a:p>
            <a:r>
              <a:t>• UI/UX improvements</a:t>
            </a:r>
          </a:p>
          <a:p>
            <a:r>
              <a:t>• Visual assets and animations</a:t>
            </a:r>
          </a:p>
          <a:p>
            <a:r>
              <a:t>• Advanced AI development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Strengthened skills in Java, AI logic, and Firebase integration</a:t>
            </a:r>
          </a:p>
          <a:p>
            <a:r>
              <a:t>• Learned Agile development practices</a:t>
            </a:r>
          </a:p>
          <a:p>
            <a:r>
              <a:t>• Improved debugging and version control (GitHub)</a:t>
            </a:r>
          </a:p>
          <a:p>
            <a:r>
              <a:t>• Gained confidence in applying computing theory to practice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Enhance AI difficulty scaling</a:t>
            </a:r>
          </a:p>
          <a:p>
            <a:r>
              <a:t>• Add sound and particle effects</a:t>
            </a:r>
          </a:p>
          <a:p>
            <a:r>
              <a:t>• Conduct final usability tests</a:t>
            </a:r>
          </a:p>
          <a:p>
            <a:r>
              <a:t>• Prepare poster and final viva presentation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Thank you for your attention!</a:t>
            </a:r>
          </a:p>
          <a:p>
            <a:endParaRPr/>
          </a:p>
          <a:p>
            <a:r>
              <a:t>Any questions?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Gantt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57200" y="1371600"/>
          <a:ext cx="82296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r>
                        <a:t>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End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Planning &amp;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Jan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Feb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Core Mechanics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Feb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Mar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AI &amp; Firebase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Mar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Apr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In Progress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UI/UX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Apr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May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In Progress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Testing &amp; Polish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May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Jun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Pending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Game Functions / Features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12442" y="2468563"/>
            <a:ext cx="8229600" cy="3657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• Player Movement and Combat</a:t>
            </a:r>
          </a:p>
          <a:p>
            <a:r>
              <a:t>• Health &amp; Stamina System</a:t>
            </a:r>
          </a:p>
          <a:p>
            <a:r>
              <a:t>• Zombie AI (Idle → Chase → Attack FSM)</a:t>
            </a:r>
          </a:p>
          <a:p>
            <a:r>
              <a:t>• Resource Collection</a:t>
            </a:r>
          </a:p>
          <a:p>
            <a:r>
              <a:t>• Score and Leaderboard (Firebase)</a:t>
            </a:r>
          </a:p>
          <a:p>
            <a:r>
              <a:t>• Difficulty Progression System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Game Architecture Design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7243" y="2523379"/>
            <a:ext cx="8229600" cy="3657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• Player Module – Handles movement, combat, stats</a:t>
            </a:r>
          </a:p>
          <a:p>
            <a:r>
              <a:t>• ZombieAI Module – Controls behavior (FSM)</a:t>
            </a:r>
          </a:p>
          <a:p>
            <a:r>
              <a:t>• GameManager – Game rules and difficulty</a:t>
            </a:r>
          </a:p>
          <a:p>
            <a:r>
              <a:t>• FirebaseHandler – Leaderboard and cloud sync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Prototype Screenshots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43889" y="2628724"/>
            <a:ext cx="8229600" cy="2743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Screenshots can be inserted here.</a:t>
            </a:r>
          </a:p>
          <a:p>
            <a:r>
              <a:t>Please share the images for inclusion.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Gantt Chart (Visual)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880" y="1645920"/>
            <a:ext cx="10972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Planning &amp; Research</a:t>
            </a:r>
          </a:p>
        </p:txBody>
      </p:sp>
      <p:sp>
        <p:nvSpPr>
          <p:cNvPr id="5" name="Rectangle 4"/>
          <p:cNvSpPr/>
          <p:nvPr/>
        </p:nvSpPr>
        <p:spPr>
          <a:xfrm>
            <a:off x="1371600" y="1645920"/>
            <a:ext cx="1097280" cy="365760"/>
          </a:xfrm>
          <a:prstGeom prst="rect">
            <a:avLst/>
          </a:prstGeom>
          <a:solid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82880" y="2194560"/>
            <a:ext cx="10972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Core Mechanics</a:t>
            </a:r>
          </a:p>
        </p:txBody>
      </p:sp>
      <p:sp>
        <p:nvSpPr>
          <p:cNvPr id="7" name="Rectangle 6"/>
          <p:cNvSpPr/>
          <p:nvPr/>
        </p:nvSpPr>
        <p:spPr>
          <a:xfrm>
            <a:off x="2468880" y="2194560"/>
            <a:ext cx="1097280" cy="365760"/>
          </a:xfrm>
          <a:prstGeom prst="rect">
            <a:avLst/>
          </a:prstGeom>
          <a:solid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82880" y="2743200"/>
            <a:ext cx="10972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AI &amp; Firebase</a:t>
            </a:r>
          </a:p>
        </p:txBody>
      </p:sp>
      <p:sp>
        <p:nvSpPr>
          <p:cNvPr id="9" name="Rectangle 8"/>
          <p:cNvSpPr/>
          <p:nvPr/>
        </p:nvSpPr>
        <p:spPr>
          <a:xfrm>
            <a:off x="3566160" y="2743200"/>
            <a:ext cx="1097280" cy="365760"/>
          </a:xfrm>
          <a:prstGeom prst="rect">
            <a:avLst/>
          </a:prstGeom>
          <a:solid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82880" y="3291840"/>
            <a:ext cx="10972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UI/UX Design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63440" y="3291840"/>
            <a:ext cx="1097280" cy="365760"/>
          </a:xfrm>
          <a:prstGeom prst="rect">
            <a:avLst/>
          </a:prstGeom>
          <a:solid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82880" y="3840480"/>
            <a:ext cx="10972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Testing &amp; Polish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60720" y="3840480"/>
            <a:ext cx="1097280" cy="365760"/>
          </a:xfrm>
          <a:prstGeom prst="rect">
            <a:avLst/>
          </a:prstGeom>
          <a:solid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18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Zombie Survival: The Outbreak</vt:lpstr>
      <vt:lpstr>Why I Chose This Project</vt:lpstr>
      <vt:lpstr>Project Overview</vt:lpstr>
      <vt:lpstr>How the Game Works</vt:lpstr>
      <vt:lpstr>Game Architecture</vt:lpstr>
      <vt:lpstr>AI Logic – Finite State Machine (FSM)</vt:lpstr>
      <vt:lpstr>Firebase Integration</vt:lpstr>
      <vt:lpstr>Game Screens (UI Showcase)</vt:lpstr>
      <vt:lpstr>Testing &amp; Performance</vt:lpstr>
      <vt:lpstr>Progress Summary</vt:lpstr>
      <vt:lpstr>Reflection</vt:lpstr>
      <vt:lpstr>Next Steps</vt:lpstr>
      <vt:lpstr>Q&amp;A</vt:lpstr>
      <vt:lpstr>Project Gantt Chart</vt:lpstr>
      <vt:lpstr>Game Functions / Features</vt:lpstr>
      <vt:lpstr>Game Architecture Design</vt:lpstr>
      <vt:lpstr>Prototype Screenshots</vt:lpstr>
      <vt:lpstr>Project Gantt Chart (Visual)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Zombie Survival: The Outbreak</dc:title>
  <dc:subject/>
  <dc:creator/>
  <cp:keywords/>
  <dc:description>generated using python-pptx</dc:description>
  <cp:lastModifiedBy>Pedro Jose Da Silva Barros (2214172)</cp:lastModifiedBy>
  <cp:revision>2</cp:revision>
  <dcterms:created xsi:type="dcterms:W3CDTF">2013-01-27T09:14:16Z</dcterms:created>
  <dcterms:modified xsi:type="dcterms:W3CDTF">2025-10-31T12:51:44Z</dcterms:modified>
  <cp:category/>
</cp:coreProperties>
</file>