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800" r:id="rId1"/>
  </p:sldMasterIdLst>
  <p:notesMasterIdLst>
    <p:notesMasterId r:id="rId18"/>
  </p:notesMasterIdLst>
  <p:sldIdLst>
    <p:sldId id="256" r:id="rId2"/>
    <p:sldId id="267" r:id="rId3"/>
    <p:sldId id="274" r:id="rId4"/>
    <p:sldId id="275" r:id="rId5"/>
    <p:sldId id="276" r:id="rId6"/>
    <p:sldId id="277" r:id="rId7"/>
    <p:sldId id="278" r:id="rId8"/>
    <p:sldId id="279" r:id="rId9"/>
    <p:sldId id="280" r:id="rId10"/>
    <p:sldId id="281" r:id="rId11"/>
    <p:sldId id="282" r:id="rId12"/>
    <p:sldId id="283" r:id="rId13"/>
    <p:sldId id="284" r:id="rId14"/>
    <p:sldId id="285" r:id="rId15"/>
    <p:sldId id="268" r:id="rId16"/>
    <p:sldId id="289" r:id="rId17"/>
  </p:sldIdLst>
  <p:sldSz cx="18288000" cy="10287000"/>
  <p:notesSz cx="6858000" cy="9144000"/>
  <p:embeddedFontLst>
    <p:embeddedFont>
      <p:font typeface="Calibri" panose="020F0502020204030204" pitchFamily="34" charset="0"/>
      <p:regular r:id="rId19"/>
      <p:bold r:id="rId20"/>
      <p:italic r:id="rId21"/>
      <p:boldItalic r:id="rId22"/>
    </p:embeddedFont>
    <p:embeddedFont>
      <p:font typeface="Neue Haas Grotesk Text Pro" panose="020B0604020202020204" charset="0"/>
      <p:regular r:id="rId23"/>
      <p:bold r:id="rId24"/>
      <p:italic r:id="rId25"/>
      <p:boldItalic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RESHTHA PAUL" initials="SP" lastIdx="1" clrIdx="0">
    <p:extLst>
      <p:ext uri="{19B8F6BF-5375-455C-9EA6-DF929625EA0E}">
        <p15:presenceInfo xmlns:p15="http://schemas.microsoft.com/office/powerpoint/2012/main" userId="2b0522bd208f084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3439" autoAdjust="0"/>
  </p:normalViewPr>
  <p:slideViewPr>
    <p:cSldViewPr>
      <p:cViewPr varScale="1">
        <p:scale>
          <a:sx n="49" d="100"/>
          <a:sy n="49" d="100"/>
        </p:scale>
        <p:origin x="1042"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commentAuthors" Target="commentAuthors.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5D62E2-16F2-45E9-86DD-DEDA0119D03E}" type="doc">
      <dgm:prSet loTypeId="urn:microsoft.com/office/officeart/2005/8/layout/hierarchy3" loCatId="hierarchy" qsTypeId="urn:microsoft.com/office/officeart/2005/8/quickstyle/simple1" qsCatId="simple" csTypeId="urn:microsoft.com/office/officeart/2005/8/colors/colorful5" csCatId="colorful" phldr="1"/>
      <dgm:spPr/>
      <dgm:t>
        <a:bodyPr/>
        <a:lstStyle/>
        <a:p>
          <a:endParaRPr lang="en-IN"/>
        </a:p>
      </dgm:t>
    </dgm:pt>
    <dgm:pt modelId="{58F16038-5AE3-4D2B-AFAD-BA968FA989BD}">
      <dgm:prSet phldrT="[Text]" custT="1"/>
      <dgm:spPr/>
      <dgm:t>
        <a:bodyPr/>
        <a:lstStyle/>
        <a:p>
          <a:pPr algn="ctr">
            <a:buNone/>
          </a:pPr>
          <a:r>
            <a:rPr lang="en-GB" sz="2800" b="1" dirty="0">
              <a:solidFill>
                <a:schemeClr val="tx1"/>
              </a:solidFill>
              <a:latin typeface="Arial" panose="020B0604020202020204" pitchFamily="34" charset="0"/>
              <a:cs typeface="Arial" panose="020B0604020202020204" pitchFamily="34" charset="0"/>
            </a:rPr>
            <a:t>Define</a:t>
          </a:r>
          <a:r>
            <a:rPr lang="en-GB"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dgm:t>
    </dgm:pt>
    <dgm:pt modelId="{07397B3D-790A-4C77-9802-8DA062834969}" type="parTrans" cxnId="{202FCF72-E893-4AA2-8C4E-2985AFE579CF}">
      <dgm:prSet/>
      <dgm:spPr/>
      <dgm:t>
        <a:bodyPr/>
        <a:lstStyle/>
        <a:p>
          <a:endParaRPr lang="en-IN"/>
        </a:p>
      </dgm:t>
    </dgm:pt>
    <dgm:pt modelId="{6E80713D-5697-4E53-8CEE-B8AE377149C8}" type="sibTrans" cxnId="{202FCF72-E893-4AA2-8C4E-2985AFE579CF}">
      <dgm:prSet/>
      <dgm:spPr/>
      <dgm:t>
        <a:bodyPr/>
        <a:lstStyle/>
        <a:p>
          <a:endParaRPr lang="en-IN"/>
        </a:p>
      </dgm:t>
    </dgm:pt>
    <dgm:pt modelId="{EE693453-78B5-429F-8CBE-93DC423ADE42}">
      <dgm:prSet phldrT="[Text]" custT="1"/>
      <dgm:spPr/>
      <dgm:t>
        <a:bodyPr/>
        <a:lstStyle/>
        <a:p>
          <a:pPr algn="just">
            <a:buFont typeface="Symbol" panose="05050102010706020507" pitchFamily="18" charset="2"/>
            <a:buChar char=""/>
          </a:pPr>
          <a:r>
            <a:rPr lang="en-GB" sz="2000" dirty="0">
              <a:latin typeface="Arial" panose="020B0604020202020204" pitchFamily="34" charset="0"/>
              <a:cs typeface="Arial" panose="020B0604020202020204" pitchFamily="34" charset="0"/>
            </a:rPr>
            <a:t>Root cause analysis shows define the problem is the first step that helps to examine the death incident (Ikram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2022)</a:t>
          </a:r>
          <a:endParaRPr lang="en-IN" sz="2000" dirty="0">
            <a:latin typeface="Arial" panose="020B0604020202020204" pitchFamily="34" charset="0"/>
            <a:cs typeface="Arial" panose="020B0604020202020204" pitchFamily="34" charset="0"/>
          </a:endParaRPr>
        </a:p>
      </dgm:t>
    </dgm:pt>
    <dgm:pt modelId="{A1DA9EE0-A3C1-4B4A-9D78-6957954E4AB4}" type="parTrans" cxnId="{4964560E-46F5-4EE3-B132-B0D09CE68132}">
      <dgm:prSet/>
      <dgm:spPr/>
      <dgm:t>
        <a:bodyPr/>
        <a:lstStyle/>
        <a:p>
          <a:endParaRPr lang="en-IN"/>
        </a:p>
      </dgm:t>
    </dgm:pt>
    <dgm:pt modelId="{71C31A94-DDFB-4205-8081-A18DD7746528}" type="sibTrans" cxnId="{4964560E-46F5-4EE3-B132-B0D09CE68132}">
      <dgm:prSet/>
      <dgm:spPr/>
      <dgm:t>
        <a:bodyPr/>
        <a:lstStyle/>
        <a:p>
          <a:endParaRPr lang="en-IN"/>
        </a:p>
      </dgm:t>
    </dgm:pt>
    <dgm:pt modelId="{A7C0CAD4-ED94-4576-BBA2-E635D85CB8A4}">
      <dgm:prSet phldrT="[Text]" custT="1"/>
      <dgm:spPr/>
      <dgm:t>
        <a:bodyPr/>
        <a:lstStyle/>
        <a:p>
          <a:pPr algn="ctr">
            <a:buNone/>
          </a:pPr>
          <a:r>
            <a:rPr lang="en-GB" sz="2800" b="1" dirty="0">
              <a:solidFill>
                <a:schemeClr val="tx1"/>
              </a:solidFill>
              <a:latin typeface="Arial" panose="020B0604020202020204" pitchFamily="34" charset="0"/>
              <a:cs typeface="Arial" panose="020B0604020202020204" pitchFamily="34" charset="0"/>
            </a:rPr>
            <a:t>Collect evidence </a:t>
          </a:r>
          <a:endParaRPr lang="en-IN" sz="2800" b="1" dirty="0">
            <a:solidFill>
              <a:schemeClr val="tx1"/>
            </a:solidFill>
            <a:latin typeface="Arial" panose="020B0604020202020204" pitchFamily="34" charset="0"/>
            <a:cs typeface="Arial" panose="020B0604020202020204" pitchFamily="34" charset="0"/>
          </a:endParaRPr>
        </a:p>
      </dgm:t>
    </dgm:pt>
    <dgm:pt modelId="{4DFC4BE4-73B1-4CE5-8329-54762296F2E9}" type="parTrans" cxnId="{93CC041B-1F0A-43AB-9827-614AE31EF27A}">
      <dgm:prSet/>
      <dgm:spPr/>
      <dgm:t>
        <a:bodyPr/>
        <a:lstStyle/>
        <a:p>
          <a:endParaRPr lang="en-IN"/>
        </a:p>
      </dgm:t>
    </dgm:pt>
    <dgm:pt modelId="{11900AD8-3EFB-4965-A8FC-2ABDEF0EB0B9}" type="sibTrans" cxnId="{93CC041B-1F0A-43AB-9827-614AE31EF27A}">
      <dgm:prSet/>
      <dgm:spPr/>
      <dgm:t>
        <a:bodyPr/>
        <a:lstStyle/>
        <a:p>
          <a:endParaRPr lang="en-IN"/>
        </a:p>
      </dgm:t>
    </dgm:pt>
    <dgm:pt modelId="{862E7743-200E-420C-B2FB-D7BF3E5BB93C}">
      <dgm:prSet phldrT="[Text]" custT="1"/>
      <dgm:spPr/>
      <dgm:t>
        <a:bodyPr/>
        <a:lstStyle/>
        <a:p>
          <a:pPr algn="just">
            <a:buFont typeface="Symbol" panose="05050102010706020507" pitchFamily="18" charset="2"/>
            <a:buChar char=""/>
          </a:pPr>
          <a:r>
            <a:rPr lang="en-GB" sz="2000" dirty="0">
              <a:latin typeface="Arial" panose="020B0604020202020204" pitchFamily="34" charset="0"/>
              <a:cs typeface="Arial" panose="020B0604020202020204" pitchFamily="34" charset="0"/>
            </a:rPr>
            <a:t>Collect evidence shows Bristol must focus on collecting evidence to ensure the negligence of duty</a:t>
          </a:r>
          <a:endParaRPr lang="en-IN" sz="2000" dirty="0">
            <a:latin typeface="Arial" panose="020B0604020202020204" pitchFamily="34" charset="0"/>
            <a:cs typeface="Arial" panose="020B0604020202020204" pitchFamily="34" charset="0"/>
          </a:endParaRPr>
        </a:p>
      </dgm:t>
    </dgm:pt>
    <dgm:pt modelId="{3831065B-1508-4BAC-BCAF-CE9D6F46C03B}" type="parTrans" cxnId="{0BA69603-6778-4F4A-8FE9-DE6AA21FA501}">
      <dgm:prSet/>
      <dgm:spPr/>
      <dgm:t>
        <a:bodyPr/>
        <a:lstStyle/>
        <a:p>
          <a:endParaRPr lang="en-IN"/>
        </a:p>
      </dgm:t>
    </dgm:pt>
    <dgm:pt modelId="{BF505247-D282-4688-B236-55D80AE7247E}" type="sibTrans" cxnId="{0BA69603-6778-4F4A-8FE9-DE6AA21FA501}">
      <dgm:prSet/>
      <dgm:spPr/>
      <dgm:t>
        <a:bodyPr/>
        <a:lstStyle/>
        <a:p>
          <a:endParaRPr lang="en-IN"/>
        </a:p>
      </dgm:t>
    </dgm:pt>
    <dgm:pt modelId="{19206BAC-B194-462B-805B-D3A05C38C56C}">
      <dgm:prSet phldrT="[Text]" phldr="0" custT="1"/>
      <dgm:spPr/>
      <dgm:t>
        <a:bodyPr/>
        <a:lstStyle/>
        <a:p>
          <a:pPr algn="ctr">
            <a:buNone/>
          </a:pPr>
          <a:r>
            <a:rPr lang="en-GB" sz="2800" b="1" dirty="0">
              <a:solidFill>
                <a:schemeClr val="tx1"/>
              </a:solidFill>
              <a:latin typeface="Arial" panose="020B0604020202020204" pitchFamily="34" charset="0"/>
              <a:cs typeface="Arial" panose="020B0604020202020204" pitchFamily="34" charset="0"/>
            </a:rPr>
            <a:t>Identification of root cause </a:t>
          </a:r>
          <a:endParaRPr lang="en-IN" sz="2800" b="1" dirty="0">
            <a:solidFill>
              <a:schemeClr val="tx1"/>
            </a:solidFill>
            <a:latin typeface="Arial" panose="020B0604020202020204" pitchFamily="34" charset="0"/>
            <a:cs typeface="Arial" panose="020B0604020202020204" pitchFamily="34" charset="0"/>
          </a:endParaRPr>
        </a:p>
      </dgm:t>
    </dgm:pt>
    <dgm:pt modelId="{45B25709-87EA-41A3-B60E-173E6CE38F6B}" type="parTrans" cxnId="{80A0AF27-0CD7-4639-A4D5-0DEAEC862BCF}">
      <dgm:prSet/>
      <dgm:spPr/>
      <dgm:t>
        <a:bodyPr/>
        <a:lstStyle/>
        <a:p>
          <a:endParaRPr lang="en-IN"/>
        </a:p>
      </dgm:t>
    </dgm:pt>
    <dgm:pt modelId="{8A4CA66C-E14D-4E71-8F76-53B5D6B52065}" type="sibTrans" cxnId="{80A0AF27-0CD7-4639-A4D5-0DEAEC862BCF}">
      <dgm:prSet/>
      <dgm:spPr/>
      <dgm:t>
        <a:bodyPr/>
        <a:lstStyle/>
        <a:p>
          <a:endParaRPr lang="en-IN"/>
        </a:p>
      </dgm:t>
    </dgm:pt>
    <dgm:pt modelId="{E639414C-A99E-4CD7-8D88-F57AF3709198}">
      <dgm:prSet phldrT="[Text]" phldr="0" custT="1"/>
      <dgm:spPr/>
      <dgm:t>
        <a:bodyPr/>
        <a:lstStyle/>
        <a:p>
          <a:pPr algn="just">
            <a:buFont typeface="Symbol" panose="05050102010706020507" pitchFamily="18" charset="2"/>
            <a:buChar char=""/>
          </a:pPr>
          <a:r>
            <a:rPr lang="en-GB" sz="2000" dirty="0">
              <a:latin typeface="Arial" panose="020B0604020202020204" pitchFamily="34" charset="0"/>
              <a:cs typeface="Arial" panose="020B0604020202020204" pitchFamily="34" charset="0"/>
            </a:rPr>
            <a:t>Identification of root cause has determined lack of clinical governance and negligence towards patient centred care created problem (Chen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2024)</a:t>
          </a:r>
          <a:endParaRPr lang="en-IN" sz="2000" dirty="0">
            <a:latin typeface="Arial" panose="020B0604020202020204" pitchFamily="34" charset="0"/>
            <a:cs typeface="Arial" panose="020B0604020202020204" pitchFamily="34" charset="0"/>
          </a:endParaRPr>
        </a:p>
      </dgm:t>
    </dgm:pt>
    <dgm:pt modelId="{8FDE9D12-5B5A-4FD8-B914-996823A039C7}" type="parTrans" cxnId="{8557005A-E20B-4D2B-B18D-22A610B942E5}">
      <dgm:prSet/>
      <dgm:spPr/>
      <dgm:t>
        <a:bodyPr/>
        <a:lstStyle/>
        <a:p>
          <a:endParaRPr lang="en-IN"/>
        </a:p>
      </dgm:t>
    </dgm:pt>
    <dgm:pt modelId="{8F23140B-3B3B-42E4-9BFE-4CDD79A8BC1D}" type="sibTrans" cxnId="{8557005A-E20B-4D2B-B18D-22A610B942E5}">
      <dgm:prSet/>
      <dgm:spPr/>
      <dgm:t>
        <a:bodyPr/>
        <a:lstStyle/>
        <a:p>
          <a:endParaRPr lang="en-IN"/>
        </a:p>
      </dgm:t>
    </dgm:pt>
    <dgm:pt modelId="{307C6AC4-B4E6-449D-8B89-D44827AF91A0}">
      <dgm:prSet phldrT="[Text]" phldr="0" custT="1"/>
      <dgm:spPr/>
      <dgm:t>
        <a:bodyPr/>
        <a:lstStyle/>
        <a:p>
          <a:pPr algn="ctr">
            <a:buNone/>
          </a:pPr>
          <a:r>
            <a:rPr lang="en-GB" sz="2800" b="1" dirty="0">
              <a:solidFill>
                <a:schemeClr val="tx1"/>
              </a:solidFill>
              <a:latin typeface="Arial" panose="020B0604020202020204" pitchFamily="34" charset="0"/>
              <a:cs typeface="Arial" panose="020B0604020202020204" pitchFamily="34" charset="0"/>
            </a:rPr>
            <a:t>Development of corrective actions </a:t>
          </a:r>
          <a:endParaRPr lang="en-IN" sz="2800" b="1" dirty="0">
            <a:solidFill>
              <a:schemeClr val="tx1"/>
            </a:solidFill>
            <a:latin typeface="Arial" panose="020B0604020202020204" pitchFamily="34" charset="0"/>
            <a:cs typeface="Arial" panose="020B0604020202020204" pitchFamily="34" charset="0"/>
          </a:endParaRPr>
        </a:p>
      </dgm:t>
    </dgm:pt>
    <dgm:pt modelId="{C08E39BB-8A42-427A-A8C9-C42B654E8D57}" type="parTrans" cxnId="{20657283-A3E1-4014-A600-F7A45C8F6561}">
      <dgm:prSet/>
      <dgm:spPr/>
      <dgm:t>
        <a:bodyPr/>
        <a:lstStyle/>
        <a:p>
          <a:endParaRPr lang="en-IN"/>
        </a:p>
      </dgm:t>
    </dgm:pt>
    <dgm:pt modelId="{D54C1BC1-1EAA-415C-B368-66860972B2A6}" type="sibTrans" cxnId="{20657283-A3E1-4014-A600-F7A45C8F6561}">
      <dgm:prSet/>
      <dgm:spPr/>
      <dgm:t>
        <a:bodyPr/>
        <a:lstStyle/>
        <a:p>
          <a:endParaRPr lang="en-IN"/>
        </a:p>
      </dgm:t>
    </dgm:pt>
    <dgm:pt modelId="{F9ACD1BA-99AE-46DA-AD3F-C0A5111E68D0}">
      <dgm:prSet phldrT="[Text]" phldr="0" custT="1"/>
      <dgm:spPr/>
      <dgm:t>
        <a:bodyPr/>
        <a:lstStyle/>
        <a:p>
          <a:pPr algn="just">
            <a:buFont typeface="Symbol" panose="05050102010706020507" pitchFamily="18" charset="2"/>
            <a:buChar char=""/>
          </a:pPr>
          <a:r>
            <a:rPr lang="en-GB" sz="2000" dirty="0">
              <a:latin typeface="Arial" panose="020B0604020202020204" pitchFamily="34" charset="0"/>
              <a:cs typeface="Arial" panose="020B0604020202020204" pitchFamily="34" charset="0"/>
            </a:rPr>
            <a:t>Development of corrective actions is the must taking step to develop future improvements at Bristol Royal</a:t>
          </a:r>
          <a:endParaRPr lang="en-IN" sz="2000" dirty="0">
            <a:latin typeface="Arial" panose="020B0604020202020204" pitchFamily="34" charset="0"/>
            <a:cs typeface="Arial" panose="020B0604020202020204" pitchFamily="34" charset="0"/>
          </a:endParaRPr>
        </a:p>
      </dgm:t>
    </dgm:pt>
    <dgm:pt modelId="{23F726B1-929A-4709-8242-D2AA5BB3B30D}" type="parTrans" cxnId="{EA65758A-BF46-4C89-A7A9-1E321C850E62}">
      <dgm:prSet/>
      <dgm:spPr/>
      <dgm:t>
        <a:bodyPr/>
        <a:lstStyle/>
        <a:p>
          <a:endParaRPr lang="en-IN"/>
        </a:p>
      </dgm:t>
    </dgm:pt>
    <dgm:pt modelId="{166FF951-C7A8-4C9C-841E-79A1A7A3C4AB}" type="sibTrans" cxnId="{EA65758A-BF46-4C89-A7A9-1E321C850E62}">
      <dgm:prSet/>
      <dgm:spPr/>
      <dgm:t>
        <a:bodyPr/>
        <a:lstStyle/>
        <a:p>
          <a:endParaRPr lang="en-IN"/>
        </a:p>
      </dgm:t>
    </dgm:pt>
    <dgm:pt modelId="{3E5799A5-4F0A-488F-8209-0AC8D5D70CAF}">
      <dgm:prSet phldrT="[Text]" phldr="0" custT="1"/>
      <dgm:spPr/>
      <dgm:t>
        <a:bodyPr/>
        <a:lstStyle/>
        <a:p>
          <a:pPr algn="ctr">
            <a:buNone/>
          </a:pPr>
          <a:r>
            <a:rPr lang="en-GB" sz="2800" b="1" dirty="0">
              <a:solidFill>
                <a:schemeClr val="tx1"/>
              </a:solidFill>
              <a:latin typeface="Arial" panose="020B0604020202020204" pitchFamily="34" charset="0"/>
              <a:cs typeface="Arial" panose="020B0604020202020204" pitchFamily="34" charset="0"/>
            </a:rPr>
            <a:t>Monitor and evaluate outcome </a:t>
          </a:r>
          <a:endParaRPr lang="en-IN" sz="2800" b="1" dirty="0">
            <a:solidFill>
              <a:schemeClr val="tx1"/>
            </a:solidFill>
            <a:latin typeface="Arial" panose="020B0604020202020204" pitchFamily="34" charset="0"/>
            <a:cs typeface="Arial" panose="020B0604020202020204" pitchFamily="34" charset="0"/>
          </a:endParaRPr>
        </a:p>
      </dgm:t>
    </dgm:pt>
    <dgm:pt modelId="{0644DE40-62B9-4280-9F3D-7F64E39FD420}" type="parTrans" cxnId="{4BAA4E92-4EA2-48FD-974F-BEEFEC049B64}">
      <dgm:prSet/>
      <dgm:spPr/>
      <dgm:t>
        <a:bodyPr/>
        <a:lstStyle/>
        <a:p>
          <a:endParaRPr lang="en-IN"/>
        </a:p>
      </dgm:t>
    </dgm:pt>
    <dgm:pt modelId="{65038EC3-B7F2-49BB-B4D9-088BAD4298E6}" type="sibTrans" cxnId="{4BAA4E92-4EA2-48FD-974F-BEEFEC049B64}">
      <dgm:prSet/>
      <dgm:spPr/>
      <dgm:t>
        <a:bodyPr/>
        <a:lstStyle/>
        <a:p>
          <a:endParaRPr lang="en-IN"/>
        </a:p>
      </dgm:t>
    </dgm:pt>
    <dgm:pt modelId="{6A3A1465-B05B-404E-8D38-7181B090349E}">
      <dgm:prSet phldrT="[Text]" phldr="0" custT="1"/>
      <dgm:spPr/>
      <dgm:t>
        <a:bodyPr/>
        <a:lstStyle/>
        <a:p>
          <a:pPr algn="just">
            <a:buFont typeface="Symbol" panose="05050102010706020507" pitchFamily="18" charset="2"/>
            <a:buChar char=""/>
          </a:pPr>
          <a:r>
            <a:rPr lang="en-GB" sz="2000" dirty="0">
              <a:latin typeface="Arial" panose="020B0604020202020204" pitchFamily="34" charset="0"/>
              <a:cs typeface="Arial" panose="020B0604020202020204" pitchFamily="34" charset="0"/>
            </a:rPr>
            <a:t>Monitor and evaluate outcome is the final stage of justifying the cause and effect </a:t>
          </a:r>
          <a:endParaRPr lang="en-IN" sz="2000" dirty="0">
            <a:latin typeface="Arial" panose="020B0604020202020204" pitchFamily="34" charset="0"/>
            <a:cs typeface="Arial" panose="020B0604020202020204" pitchFamily="34" charset="0"/>
          </a:endParaRPr>
        </a:p>
      </dgm:t>
    </dgm:pt>
    <dgm:pt modelId="{38BA4ADF-2C32-4FBE-A6A4-8F0900B3E93C}" type="parTrans" cxnId="{BC10FD5F-F5D9-4955-B1A8-7C02CCC5DC5F}">
      <dgm:prSet/>
      <dgm:spPr/>
      <dgm:t>
        <a:bodyPr/>
        <a:lstStyle/>
        <a:p>
          <a:endParaRPr lang="en-IN"/>
        </a:p>
      </dgm:t>
    </dgm:pt>
    <dgm:pt modelId="{8F2F040E-1279-43C8-9197-B45D6E5916D3}" type="sibTrans" cxnId="{BC10FD5F-F5D9-4955-B1A8-7C02CCC5DC5F}">
      <dgm:prSet/>
      <dgm:spPr/>
      <dgm:t>
        <a:bodyPr/>
        <a:lstStyle/>
        <a:p>
          <a:endParaRPr lang="en-IN"/>
        </a:p>
      </dgm:t>
    </dgm:pt>
    <dgm:pt modelId="{9D0D79BC-0DFA-4066-A484-FEAD1DB356C2}" type="pres">
      <dgm:prSet presAssocID="{785D62E2-16F2-45E9-86DD-DEDA0119D03E}" presName="diagram" presStyleCnt="0">
        <dgm:presLayoutVars>
          <dgm:chPref val="1"/>
          <dgm:dir/>
          <dgm:animOne val="branch"/>
          <dgm:animLvl val="lvl"/>
          <dgm:resizeHandles/>
        </dgm:presLayoutVars>
      </dgm:prSet>
      <dgm:spPr/>
      <dgm:t>
        <a:bodyPr/>
        <a:lstStyle/>
        <a:p>
          <a:endParaRPr lang="en-GB"/>
        </a:p>
      </dgm:t>
    </dgm:pt>
    <dgm:pt modelId="{80E38C76-9145-4389-92A3-510C8E42E438}" type="pres">
      <dgm:prSet presAssocID="{58F16038-5AE3-4D2B-AFAD-BA968FA989BD}" presName="root" presStyleCnt="0"/>
      <dgm:spPr/>
    </dgm:pt>
    <dgm:pt modelId="{019915EE-67AF-40FB-8374-DE344186CAA0}" type="pres">
      <dgm:prSet presAssocID="{58F16038-5AE3-4D2B-AFAD-BA968FA989BD}" presName="rootComposite" presStyleCnt="0"/>
      <dgm:spPr/>
    </dgm:pt>
    <dgm:pt modelId="{859A5D5E-3AE7-45AD-A209-B30F13C687F7}" type="pres">
      <dgm:prSet presAssocID="{58F16038-5AE3-4D2B-AFAD-BA968FA989BD}" presName="rootText" presStyleLbl="node1" presStyleIdx="0" presStyleCnt="5"/>
      <dgm:spPr/>
      <dgm:t>
        <a:bodyPr/>
        <a:lstStyle/>
        <a:p>
          <a:endParaRPr lang="en-GB"/>
        </a:p>
      </dgm:t>
    </dgm:pt>
    <dgm:pt modelId="{3B520DAE-BAA9-444E-A81F-308D922EDF54}" type="pres">
      <dgm:prSet presAssocID="{58F16038-5AE3-4D2B-AFAD-BA968FA989BD}" presName="rootConnector" presStyleLbl="node1" presStyleIdx="0" presStyleCnt="5"/>
      <dgm:spPr/>
      <dgm:t>
        <a:bodyPr/>
        <a:lstStyle/>
        <a:p>
          <a:endParaRPr lang="en-GB"/>
        </a:p>
      </dgm:t>
    </dgm:pt>
    <dgm:pt modelId="{72EC6EEB-6EC0-4927-9200-10A081D8DA59}" type="pres">
      <dgm:prSet presAssocID="{58F16038-5AE3-4D2B-AFAD-BA968FA989BD}" presName="childShape" presStyleCnt="0"/>
      <dgm:spPr/>
    </dgm:pt>
    <dgm:pt modelId="{EE4489F9-31E8-4A52-805A-14538CCFB3E9}" type="pres">
      <dgm:prSet presAssocID="{A1DA9EE0-A3C1-4B4A-9D78-6957954E4AB4}" presName="Name13" presStyleLbl="parChTrans1D2" presStyleIdx="0" presStyleCnt="5"/>
      <dgm:spPr/>
      <dgm:t>
        <a:bodyPr/>
        <a:lstStyle/>
        <a:p>
          <a:endParaRPr lang="en-GB"/>
        </a:p>
      </dgm:t>
    </dgm:pt>
    <dgm:pt modelId="{C55ACCD5-65CB-44B3-860B-4FBEDF4F10EA}" type="pres">
      <dgm:prSet presAssocID="{EE693453-78B5-429F-8CBE-93DC423ADE42}" presName="childText" presStyleLbl="bgAcc1" presStyleIdx="0" presStyleCnt="5" custScaleX="129198" custScaleY="174238">
        <dgm:presLayoutVars>
          <dgm:bulletEnabled val="1"/>
        </dgm:presLayoutVars>
      </dgm:prSet>
      <dgm:spPr/>
      <dgm:t>
        <a:bodyPr/>
        <a:lstStyle/>
        <a:p>
          <a:endParaRPr lang="en-GB"/>
        </a:p>
      </dgm:t>
    </dgm:pt>
    <dgm:pt modelId="{76557D72-8A82-473D-9EE4-E476A804D159}" type="pres">
      <dgm:prSet presAssocID="{A7C0CAD4-ED94-4576-BBA2-E635D85CB8A4}" presName="root" presStyleCnt="0"/>
      <dgm:spPr/>
    </dgm:pt>
    <dgm:pt modelId="{0D680D81-B286-4F9D-91B7-33A7143FFA5A}" type="pres">
      <dgm:prSet presAssocID="{A7C0CAD4-ED94-4576-BBA2-E635D85CB8A4}" presName="rootComposite" presStyleCnt="0"/>
      <dgm:spPr/>
    </dgm:pt>
    <dgm:pt modelId="{6D27D5D0-0191-4966-BD59-F1425E60C1B5}" type="pres">
      <dgm:prSet presAssocID="{A7C0CAD4-ED94-4576-BBA2-E635D85CB8A4}" presName="rootText" presStyleLbl="node1" presStyleIdx="1" presStyleCnt="5"/>
      <dgm:spPr/>
      <dgm:t>
        <a:bodyPr/>
        <a:lstStyle/>
        <a:p>
          <a:endParaRPr lang="en-GB"/>
        </a:p>
      </dgm:t>
    </dgm:pt>
    <dgm:pt modelId="{196A20BA-9FC0-4845-840C-9A6A98CDF8E8}" type="pres">
      <dgm:prSet presAssocID="{A7C0CAD4-ED94-4576-BBA2-E635D85CB8A4}" presName="rootConnector" presStyleLbl="node1" presStyleIdx="1" presStyleCnt="5"/>
      <dgm:spPr/>
      <dgm:t>
        <a:bodyPr/>
        <a:lstStyle/>
        <a:p>
          <a:endParaRPr lang="en-GB"/>
        </a:p>
      </dgm:t>
    </dgm:pt>
    <dgm:pt modelId="{A7214E0D-9FFC-43D5-A51C-98E596D6F38A}" type="pres">
      <dgm:prSet presAssocID="{A7C0CAD4-ED94-4576-BBA2-E635D85CB8A4}" presName="childShape" presStyleCnt="0"/>
      <dgm:spPr/>
    </dgm:pt>
    <dgm:pt modelId="{A23FB554-3866-4182-BCB1-1F3D822EB73A}" type="pres">
      <dgm:prSet presAssocID="{3831065B-1508-4BAC-BCAF-CE9D6F46C03B}" presName="Name13" presStyleLbl="parChTrans1D2" presStyleIdx="1" presStyleCnt="5"/>
      <dgm:spPr/>
      <dgm:t>
        <a:bodyPr/>
        <a:lstStyle/>
        <a:p>
          <a:endParaRPr lang="en-GB"/>
        </a:p>
      </dgm:t>
    </dgm:pt>
    <dgm:pt modelId="{3AA66641-9817-43C2-94C4-711D6A4DC530}" type="pres">
      <dgm:prSet presAssocID="{862E7743-200E-420C-B2FB-D7BF3E5BB93C}" presName="childText" presStyleLbl="bgAcc1" presStyleIdx="1" presStyleCnt="5" custScaleX="140729" custScaleY="160984">
        <dgm:presLayoutVars>
          <dgm:bulletEnabled val="1"/>
        </dgm:presLayoutVars>
      </dgm:prSet>
      <dgm:spPr/>
      <dgm:t>
        <a:bodyPr/>
        <a:lstStyle/>
        <a:p>
          <a:endParaRPr lang="en-GB"/>
        </a:p>
      </dgm:t>
    </dgm:pt>
    <dgm:pt modelId="{B8FE81B2-CFB9-44B7-B876-31F509FB0817}" type="pres">
      <dgm:prSet presAssocID="{19206BAC-B194-462B-805B-D3A05C38C56C}" presName="root" presStyleCnt="0"/>
      <dgm:spPr/>
    </dgm:pt>
    <dgm:pt modelId="{41945362-BABD-4241-8896-5CFFA51FC27D}" type="pres">
      <dgm:prSet presAssocID="{19206BAC-B194-462B-805B-D3A05C38C56C}" presName="rootComposite" presStyleCnt="0"/>
      <dgm:spPr/>
    </dgm:pt>
    <dgm:pt modelId="{783A84BC-8452-43A8-A435-D6F6D98C5D4C}" type="pres">
      <dgm:prSet presAssocID="{19206BAC-B194-462B-805B-D3A05C38C56C}" presName="rootText" presStyleLbl="node1" presStyleIdx="2" presStyleCnt="5"/>
      <dgm:spPr/>
      <dgm:t>
        <a:bodyPr/>
        <a:lstStyle/>
        <a:p>
          <a:endParaRPr lang="en-GB"/>
        </a:p>
      </dgm:t>
    </dgm:pt>
    <dgm:pt modelId="{7489A7AB-1DA3-4940-B09B-3DC4C3992FED}" type="pres">
      <dgm:prSet presAssocID="{19206BAC-B194-462B-805B-D3A05C38C56C}" presName="rootConnector" presStyleLbl="node1" presStyleIdx="2" presStyleCnt="5"/>
      <dgm:spPr/>
      <dgm:t>
        <a:bodyPr/>
        <a:lstStyle/>
        <a:p>
          <a:endParaRPr lang="en-GB"/>
        </a:p>
      </dgm:t>
    </dgm:pt>
    <dgm:pt modelId="{C7DD10EF-2D0A-4C00-AB20-02AC9C30F956}" type="pres">
      <dgm:prSet presAssocID="{19206BAC-B194-462B-805B-D3A05C38C56C}" presName="childShape" presStyleCnt="0"/>
      <dgm:spPr/>
    </dgm:pt>
    <dgm:pt modelId="{D0423A0C-DF2E-4134-B2E5-2240A06CC089}" type="pres">
      <dgm:prSet presAssocID="{8FDE9D12-5B5A-4FD8-B914-996823A039C7}" presName="Name13" presStyleLbl="parChTrans1D2" presStyleIdx="2" presStyleCnt="5"/>
      <dgm:spPr/>
      <dgm:t>
        <a:bodyPr/>
        <a:lstStyle/>
        <a:p>
          <a:endParaRPr lang="en-GB"/>
        </a:p>
      </dgm:t>
    </dgm:pt>
    <dgm:pt modelId="{7CF76412-30C5-46DB-BD0B-98FF421058E4}" type="pres">
      <dgm:prSet presAssocID="{E639414C-A99E-4CD7-8D88-F57AF3709198}" presName="childText" presStyleLbl="bgAcc1" presStyleIdx="2" presStyleCnt="5" custScaleX="122909" custScaleY="200018">
        <dgm:presLayoutVars>
          <dgm:bulletEnabled val="1"/>
        </dgm:presLayoutVars>
      </dgm:prSet>
      <dgm:spPr/>
      <dgm:t>
        <a:bodyPr/>
        <a:lstStyle/>
        <a:p>
          <a:endParaRPr lang="en-GB"/>
        </a:p>
      </dgm:t>
    </dgm:pt>
    <dgm:pt modelId="{5AA6FBC5-0BE6-4075-940E-DE5054EA2304}" type="pres">
      <dgm:prSet presAssocID="{307C6AC4-B4E6-449D-8B89-D44827AF91A0}" presName="root" presStyleCnt="0"/>
      <dgm:spPr/>
    </dgm:pt>
    <dgm:pt modelId="{88232928-B374-4E68-A97B-FA3578DEB645}" type="pres">
      <dgm:prSet presAssocID="{307C6AC4-B4E6-449D-8B89-D44827AF91A0}" presName="rootComposite" presStyleCnt="0"/>
      <dgm:spPr/>
    </dgm:pt>
    <dgm:pt modelId="{771AFBF5-2775-4E1D-ADDC-FC4AADFE73B3}" type="pres">
      <dgm:prSet presAssocID="{307C6AC4-B4E6-449D-8B89-D44827AF91A0}" presName="rootText" presStyleLbl="node1" presStyleIdx="3" presStyleCnt="5"/>
      <dgm:spPr/>
      <dgm:t>
        <a:bodyPr/>
        <a:lstStyle/>
        <a:p>
          <a:endParaRPr lang="en-GB"/>
        </a:p>
      </dgm:t>
    </dgm:pt>
    <dgm:pt modelId="{14BAE346-1D86-4984-A340-4EBB032B06B3}" type="pres">
      <dgm:prSet presAssocID="{307C6AC4-B4E6-449D-8B89-D44827AF91A0}" presName="rootConnector" presStyleLbl="node1" presStyleIdx="3" presStyleCnt="5"/>
      <dgm:spPr/>
      <dgm:t>
        <a:bodyPr/>
        <a:lstStyle/>
        <a:p>
          <a:endParaRPr lang="en-GB"/>
        </a:p>
      </dgm:t>
    </dgm:pt>
    <dgm:pt modelId="{DCBA0A82-4052-48C2-8119-C36D22E92EE7}" type="pres">
      <dgm:prSet presAssocID="{307C6AC4-B4E6-449D-8B89-D44827AF91A0}" presName="childShape" presStyleCnt="0"/>
      <dgm:spPr/>
    </dgm:pt>
    <dgm:pt modelId="{09783693-C82D-4C88-B2F9-4182780DEC81}" type="pres">
      <dgm:prSet presAssocID="{23F726B1-929A-4709-8242-D2AA5BB3B30D}" presName="Name13" presStyleLbl="parChTrans1D2" presStyleIdx="3" presStyleCnt="5"/>
      <dgm:spPr/>
      <dgm:t>
        <a:bodyPr/>
        <a:lstStyle/>
        <a:p>
          <a:endParaRPr lang="en-GB"/>
        </a:p>
      </dgm:t>
    </dgm:pt>
    <dgm:pt modelId="{71408CCB-5335-40F0-99CB-07657F0E5D6C}" type="pres">
      <dgm:prSet presAssocID="{F9ACD1BA-99AE-46DA-AD3F-C0A5111E68D0}" presName="childText" presStyleLbl="bgAcc1" presStyleIdx="3" presStyleCnt="5" custScaleX="125569" custScaleY="151177">
        <dgm:presLayoutVars>
          <dgm:bulletEnabled val="1"/>
        </dgm:presLayoutVars>
      </dgm:prSet>
      <dgm:spPr/>
      <dgm:t>
        <a:bodyPr/>
        <a:lstStyle/>
        <a:p>
          <a:endParaRPr lang="en-GB"/>
        </a:p>
      </dgm:t>
    </dgm:pt>
    <dgm:pt modelId="{10593627-6B1C-4794-AEEE-ECC11E6D7FC0}" type="pres">
      <dgm:prSet presAssocID="{3E5799A5-4F0A-488F-8209-0AC8D5D70CAF}" presName="root" presStyleCnt="0"/>
      <dgm:spPr/>
    </dgm:pt>
    <dgm:pt modelId="{83C85327-5E7D-4ADC-8277-F17AF6A13756}" type="pres">
      <dgm:prSet presAssocID="{3E5799A5-4F0A-488F-8209-0AC8D5D70CAF}" presName="rootComposite" presStyleCnt="0"/>
      <dgm:spPr/>
    </dgm:pt>
    <dgm:pt modelId="{07F67D50-8893-4420-ACB0-3B125068707C}" type="pres">
      <dgm:prSet presAssocID="{3E5799A5-4F0A-488F-8209-0AC8D5D70CAF}" presName="rootText" presStyleLbl="node1" presStyleIdx="4" presStyleCnt="5"/>
      <dgm:spPr/>
      <dgm:t>
        <a:bodyPr/>
        <a:lstStyle/>
        <a:p>
          <a:endParaRPr lang="en-GB"/>
        </a:p>
      </dgm:t>
    </dgm:pt>
    <dgm:pt modelId="{78F387F2-092F-4890-A76F-36D8C53BC081}" type="pres">
      <dgm:prSet presAssocID="{3E5799A5-4F0A-488F-8209-0AC8D5D70CAF}" presName="rootConnector" presStyleLbl="node1" presStyleIdx="4" presStyleCnt="5"/>
      <dgm:spPr/>
      <dgm:t>
        <a:bodyPr/>
        <a:lstStyle/>
        <a:p>
          <a:endParaRPr lang="en-GB"/>
        </a:p>
      </dgm:t>
    </dgm:pt>
    <dgm:pt modelId="{F4D2E14D-FF1C-4369-A39D-2493F5AAEB9B}" type="pres">
      <dgm:prSet presAssocID="{3E5799A5-4F0A-488F-8209-0AC8D5D70CAF}" presName="childShape" presStyleCnt="0"/>
      <dgm:spPr/>
    </dgm:pt>
    <dgm:pt modelId="{C58F0E8E-9425-48D9-90D9-BFAE3899994C}" type="pres">
      <dgm:prSet presAssocID="{38BA4ADF-2C32-4FBE-A6A4-8F0900B3E93C}" presName="Name13" presStyleLbl="parChTrans1D2" presStyleIdx="4" presStyleCnt="5"/>
      <dgm:spPr/>
      <dgm:t>
        <a:bodyPr/>
        <a:lstStyle/>
        <a:p>
          <a:endParaRPr lang="en-GB"/>
        </a:p>
      </dgm:t>
    </dgm:pt>
    <dgm:pt modelId="{66679F84-4599-4289-987D-563DFDAB5525}" type="pres">
      <dgm:prSet presAssocID="{6A3A1465-B05B-404E-8D38-7181B090349E}" presName="childText" presStyleLbl="bgAcc1" presStyleIdx="4" presStyleCnt="5" custScaleX="122208" custScaleY="136961">
        <dgm:presLayoutVars>
          <dgm:bulletEnabled val="1"/>
        </dgm:presLayoutVars>
      </dgm:prSet>
      <dgm:spPr/>
      <dgm:t>
        <a:bodyPr/>
        <a:lstStyle/>
        <a:p>
          <a:endParaRPr lang="en-GB"/>
        </a:p>
      </dgm:t>
    </dgm:pt>
  </dgm:ptLst>
  <dgm:cxnLst>
    <dgm:cxn modelId="{94AC0DA0-7BCD-478D-AF87-A7E3369D28B3}" type="presOf" srcId="{E639414C-A99E-4CD7-8D88-F57AF3709198}" destId="{7CF76412-30C5-46DB-BD0B-98FF421058E4}" srcOrd="0" destOrd="0" presId="urn:microsoft.com/office/officeart/2005/8/layout/hierarchy3"/>
    <dgm:cxn modelId="{FDD51B61-85B5-4C03-BD91-E38EF64634B2}" type="presOf" srcId="{8FDE9D12-5B5A-4FD8-B914-996823A039C7}" destId="{D0423A0C-DF2E-4134-B2E5-2240A06CC089}" srcOrd="0" destOrd="0" presId="urn:microsoft.com/office/officeart/2005/8/layout/hierarchy3"/>
    <dgm:cxn modelId="{D8AFA6D9-EE20-4D28-B4F3-82B53C01CE14}" type="presOf" srcId="{3E5799A5-4F0A-488F-8209-0AC8D5D70CAF}" destId="{07F67D50-8893-4420-ACB0-3B125068707C}" srcOrd="0" destOrd="0" presId="urn:microsoft.com/office/officeart/2005/8/layout/hierarchy3"/>
    <dgm:cxn modelId="{D1F7E5EF-D617-48C6-B4F4-E4B148D5BBA2}" type="presOf" srcId="{EE693453-78B5-429F-8CBE-93DC423ADE42}" destId="{C55ACCD5-65CB-44B3-860B-4FBEDF4F10EA}" srcOrd="0" destOrd="0" presId="urn:microsoft.com/office/officeart/2005/8/layout/hierarchy3"/>
    <dgm:cxn modelId="{0BA69603-6778-4F4A-8FE9-DE6AA21FA501}" srcId="{A7C0CAD4-ED94-4576-BBA2-E635D85CB8A4}" destId="{862E7743-200E-420C-B2FB-D7BF3E5BB93C}" srcOrd="0" destOrd="0" parTransId="{3831065B-1508-4BAC-BCAF-CE9D6F46C03B}" sibTransId="{BF505247-D282-4688-B236-55D80AE7247E}"/>
    <dgm:cxn modelId="{0ACB640C-B433-4380-ACA2-609A0AD81091}" type="presOf" srcId="{19206BAC-B194-462B-805B-D3A05C38C56C}" destId="{7489A7AB-1DA3-4940-B09B-3DC4C3992FED}" srcOrd="1" destOrd="0" presId="urn:microsoft.com/office/officeart/2005/8/layout/hierarchy3"/>
    <dgm:cxn modelId="{20657283-A3E1-4014-A600-F7A45C8F6561}" srcId="{785D62E2-16F2-45E9-86DD-DEDA0119D03E}" destId="{307C6AC4-B4E6-449D-8B89-D44827AF91A0}" srcOrd="3" destOrd="0" parTransId="{C08E39BB-8A42-427A-A8C9-C42B654E8D57}" sibTransId="{D54C1BC1-1EAA-415C-B368-66860972B2A6}"/>
    <dgm:cxn modelId="{14FDD605-3345-4B12-9CCD-E18CA8BC742C}" type="presOf" srcId="{58F16038-5AE3-4D2B-AFAD-BA968FA989BD}" destId="{3B520DAE-BAA9-444E-A81F-308D922EDF54}" srcOrd="1" destOrd="0" presId="urn:microsoft.com/office/officeart/2005/8/layout/hierarchy3"/>
    <dgm:cxn modelId="{31805DFE-B105-4195-A449-997CC96EAFE9}" type="presOf" srcId="{A7C0CAD4-ED94-4576-BBA2-E635D85CB8A4}" destId="{6D27D5D0-0191-4966-BD59-F1425E60C1B5}" srcOrd="0" destOrd="0" presId="urn:microsoft.com/office/officeart/2005/8/layout/hierarchy3"/>
    <dgm:cxn modelId="{BC10FD5F-F5D9-4955-B1A8-7C02CCC5DC5F}" srcId="{3E5799A5-4F0A-488F-8209-0AC8D5D70CAF}" destId="{6A3A1465-B05B-404E-8D38-7181B090349E}" srcOrd="0" destOrd="0" parTransId="{38BA4ADF-2C32-4FBE-A6A4-8F0900B3E93C}" sibTransId="{8F2F040E-1279-43C8-9197-B45D6E5916D3}"/>
    <dgm:cxn modelId="{B791E331-2AA2-47C9-8E0A-1D4E04103F23}" type="presOf" srcId="{A7C0CAD4-ED94-4576-BBA2-E635D85CB8A4}" destId="{196A20BA-9FC0-4845-840C-9A6A98CDF8E8}" srcOrd="1" destOrd="0" presId="urn:microsoft.com/office/officeart/2005/8/layout/hierarchy3"/>
    <dgm:cxn modelId="{8A1EB84F-509B-400C-9350-E6E9B091C3EE}" type="presOf" srcId="{58F16038-5AE3-4D2B-AFAD-BA968FA989BD}" destId="{859A5D5E-3AE7-45AD-A209-B30F13C687F7}" srcOrd="0" destOrd="0" presId="urn:microsoft.com/office/officeart/2005/8/layout/hierarchy3"/>
    <dgm:cxn modelId="{A389BBF5-9EF6-431B-9FF7-12EE54689124}" type="presOf" srcId="{A1DA9EE0-A3C1-4B4A-9D78-6957954E4AB4}" destId="{EE4489F9-31E8-4A52-805A-14538CCFB3E9}" srcOrd="0" destOrd="0" presId="urn:microsoft.com/office/officeart/2005/8/layout/hierarchy3"/>
    <dgm:cxn modelId="{C166D47C-55B3-4AC5-A813-AE8B3E849A1B}" type="presOf" srcId="{19206BAC-B194-462B-805B-D3A05C38C56C}" destId="{783A84BC-8452-43A8-A435-D6F6D98C5D4C}" srcOrd="0" destOrd="0" presId="urn:microsoft.com/office/officeart/2005/8/layout/hierarchy3"/>
    <dgm:cxn modelId="{202FCF72-E893-4AA2-8C4E-2985AFE579CF}" srcId="{785D62E2-16F2-45E9-86DD-DEDA0119D03E}" destId="{58F16038-5AE3-4D2B-AFAD-BA968FA989BD}" srcOrd="0" destOrd="0" parTransId="{07397B3D-790A-4C77-9802-8DA062834969}" sibTransId="{6E80713D-5697-4E53-8CEE-B8AE377149C8}"/>
    <dgm:cxn modelId="{3D9A3A47-36B3-4DA9-A53C-88C65D856FB2}" type="presOf" srcId="{862E7743-200E-420C-B2FB-D7BF3E5BB93C}" destId="{3AA66641-9817-43C2-94C4-711D6A4DC530}" srcOrd="0" destOrd="0" presId="urn:microsoft.com/office/officeart/2005/8/layout/hierarchy3"/>
    <dgm:cxn modelId="{0FC677F2-00A9-402D-8322-7BF551075E12}" type="presOf" srcId="{307C6AC4-B4E6-449D-8B89-D44827AF91A0}" destId="{14BAE346-1D86-4984-A340-4EBB032B06B3}" srcOrd="1" destOrd="0" presId="urn:microsoft.com/office/officeart/2005/8/layout/hierarchy3"/>
    <dgm:cxn modelId="{34DD7183-6F14-44B9-88A5-0682409C47A1}" type="presOf" srcId="{3E5799A5-4F0A-488F-8209-0AC8D5D70CAF}" destId="{78F387F2-092F-4890-A76F-36D8C53BC081}" srcOrd="1" destOrd="0" presId="urn:microsoft.com/office/officeart/2005/8/layout/hierarchy3"/>
    <dgm:cxn modelId="{E6A2932B-EBA4-46A3-BF31-4E68BF3AC264}" type="presOf" srcId="{3831065B-1508-4BAC-BCAF-CE9D6F46C03B}" destId="{A23FB554-3866-4182-BCB1-1F3D822EB73A}" srcOrd="0" destOrd="0" presId="urn:microsoft.com/office/officeart/2005/8/layout/hierarchy3"/>
    <dgm:cxn modelId="{01B87183-2FF8-4EC4-8717-B5894A26B13F}" type="presOf" srcId="{307C6AC4-B4E6-449D-8B89-D44827AF91A0}" destId="{771AFBF5-2775-4E1D-ADDC-FC4AADFE73B3}" srcOrd="0" destOrd="0" presId="urn:microsoft.com/office/officeart/2005/8/layout/hierarchy3"/>
    <dgm:cxn modelId="{93CC041B-1F0A-43AB-9827-614AE31EF27A}" srcId="{785D62E2-16F2-45E9-86DD-DEDA0119D03E}" destId="{A7C0CAD4-ED94-4576-BBA2-E635D85CB8A4}" srcOrd="1" destOrd="0" parTransId="{4DFC4BE4-73B1-4CE5-8329-54762296F2E9}" sibTransId="{11900AD8-3EFB-4965-A8FC-2ABDEF0EB0B9}"/>
    <dgm:cxn modelId="{4BAA4E92-4EA2-48FD-974F-BEEFEC049B64}" srcId="{785D62E2-16F2-45E9-86DD-DEDA0119D03E}" destId="{3E5799A5-4F0A-488F-8209-0AC8D5D70CAF}" srcOrd="4" destOrd="0" parTransId="{0644DE40-62B9-4280-9F3D-7F64E39FD420}" sibTransId="{65038EC3-B7F2-49BB-B4D9-088BAD4298E6}"/>
    <dgm:cxn modelId="{80A0AF27-0CD7-4639-A4D5-0DEAEC862BCF}" srcId="{785D62E2-16F2-45E9-86DD-DEDA0119D03E}" destId="{19206BAC-B194-462B-805B-D3A05C38C56C}" srcOrd="2" destOrd="0" parTransId="{45B25709-87EA-41A3-B60E-173E6CE38F6B}" sibTransId="{8A4CA66C-E14D-4E71-8F76-53B5D6B52065}"/>
    <dgm:cxn modelId="{66C5B261-3EC8-49AC-AA2F-EF65442ACFE3}" type="presOf" srcId="{23F726B1-929A-4709-8242-D2AA5BB3B30D}" destId="{09783693-C82D-4C88-B2F9-4182780DEC81}" srcOrd="0" destOrd="0" presId="urn:microsoft.com/office/officeart/2005/8/layout/hierarchy3"/>
    <dgm:cxn modelId="{4964560E-46F5-4EE3-B132-B0D09CE68132}" srcId="{58F16038-5AE3-4D2B-AFAD-BA968FA989BD}" destId="{EE693453-78B5-429F-8CBE-93DC423ADE42}" srcOrd="0" destOrd="0" parTransId="{A1DA9EE0-A3C1-4B4A-9D78-6957954E4AB4}" sibTransId="{71C31A94-DDFB-4205-8081-A18DD7746528}"/>
    <dgm:cxn modelId="{5259BFA7-7677-44AE-A6F9-C2C0FA80F634}" type="presOf" srcId="{785D62E2-16F2-45E9-86DD-DEDA0119D03E}" destId="{9D0D79BC-0DFA-4066-A484-FEAD1DB356C2}" srcOrd="0" destOrd="0" presId="urn:microsoft.com/office/officeart/2005/8/layout/hierarchy3"/>
    <dgm:cxn modelId="{D7C6EFDD-D474-4D29-9570-9761C326F274}" type="presOf" srcId="{38BA4ADF-2C32-4FBE-A6A4-8F0900B3E93C}" destId="{C58F0E8E-9425-48D9-90D9-BFAE3899994C}" srcOrd="0" destOrd="0" presId="urn:microsoft.com/office/officeart/2005/8/layout/hierarchy3"/>
    <dgm:cxn modelId="{EA65758A-BF46-4C89-A7A9-1E321C850E62}" srcId="{307C6AC4-B4E6-449D-8B89-D44827AF91A0}" destId="{F9ACD1BA-99AE-46DA-AD3F-C0A5111E68D0}" srcOrd="0" destOrd="0" parTransId="{23F726B1-929A-4709-8242-D2AA5BB3B30D}" sibTransId="{166FF951-C7A8-4C9C-841E-79A1A7A3C4AB}"/>
    <dgm:cxn modelId="{4AE9D29A-ECBF-4B41-8497-4FCC500E5100}" type="presOf" srcId="{6A3A1465-B05B-404E-8D38-7181B090349E}" destId="{66679F84-4599-4289-987D-563DFDAB5525}" srcOrd="0" destOrd="0" presId="urn:microsoft.com/office/officeart/2005/8/layout/hierarchy3"/>
    <dgm:cxn modelId="{D150CED7-4668-4756-AF15-D9A7B5DE93EA}" type="presOf" srcId="{F9ACD1BA-99AE-46DA-AD3F-C0A5111E68D0}" destId="{71408CCB-5335-40F0-99CB-07657F0E5D6C}" srcOrd="0" destOrd="0" presId="urn:microsoft.com/office/officeart/2005/8/layout/hierarchy3"/>
    <dgm:cxn modelId="{8557005A-E20B-4D2B-B18D-22A610B942E5}" srcId="{19206BAC-B194-462B-805B-D3A05C38C56C}" destId="{E639414C-A99E-4CD7-8D88-F57AF3709198}" srcOrd="0" destOrd="0" parTransId="{8FDE9D12-5B5A-4FD8-B914-996823A039C7}" sibTransId="{8F23140B-3B3B-42E4-9BFE-4CDD79A8BC1D}"/>
    <dgm:cxn modelId="{EBC046A2-FC87-490F-8D48-BBF96DCFF14E}" type="presParOf" srcId="{9D0D79BC-0DFA-4066-A484-FEAD1DB356C2}" destId="{80E38C76-9145-4389-92A3-510C8E42E438}" srcOrd="0" destOrd="0" presId="urn:microsoft.com/office/officeart/2005/8/layout/hierarchy3"/>
    <dgm:cxn modelId="{69AD1C55-8C15-4545-A5E3-FA0BEEEEDB41}" type="presParOf" srcId="{80E38C76-9145-4389-92A3-510C8E42E438}" destId="{019915EE-67AF-40FB-8374-DE344186CAA0}" srcOrd="0" destOrd="0" presId="urn:microsoft.com/office/officeart/2005/8/layout/hierarchy3"/>
    <dgm:cxn modelId="{2B9F724A-0830-4121-84D7-FCFBA8F1BE99}" type="presParOf" srcId="{019915EE-67AF-40FB-8374-DE344186CAA0}" destId="{859A5D5E-3AE7-45AD-A209-B30F13C687F7}" srcOrd="0" destOrd="0" presId="urn:microsoft.com/office/officeart/2005/8/layout/hierarchy3"/>
    <dgm:cxn modelId="{961FDCE9-A8DD-4BC3-925C-73A94FF1C2ED}" type="presParOf" srcId="{019915EE-67AF-40FB-8374-DE344186CAA0}" destId="{3B520DAE-BAA9-444E-A81F-308D922EDF54}" srcOrd="1" destOrd="0" presId="urn:microsoft.com/office/officeart/2005/8/layout/hierarchy3"/>
    <dgm:cxn modelId="{2DB2904C-47CB-4A05-9B9E-6DA987E01C2E}" type="presParOf" srcId="{80E38C76-9145-4389-92A3-510C8E42E438}" destId="{72EC6EEB-6EC0-4927-9200-10A081D8DA59}" srcOrd="1" destOrd="0" presId="urn:microsoft.com/office/officeart/2005/8/layout/hierarchy3"/>
    <dgm:cxn modelId="{5937A2F4-0FEC-4075-AF80-5A2C3A9DF77C}" type="presParOf" srcId="{72EC6EEB-6EC0-4927-9200-10A081D8DA59}" destId="{EE4489F9-31E8-4A52-805A-14538CCFB3E9}" srcOrd="0" destOrd="0" presId="urn:microsoft.com/office/officeart/2005/8/layout/hierarchy3"/>
    <dgm:cxn modelId="{6F9693D1-772E-43C0-8D87-A711A6853DAC}" type="presParOf" srcId="{72EC6EEB-6EC0-4927-9200-10A081D8DA59}" destId="{C55ACCD5-65CB-44B3-860B-4FBEDF4F10EA}" srcOrd="1" destOrd="0" presId="urn:microsoft.com/office/officeart/2005/8/layout/hierarchy3"/>
    <dgm:cxn modelId="{ED530E37-CA94-4989-8E4F-EBB466811B8E}" type="presParOf" srcId="{9D0D79BC-0DFA-4066-A484-FEAD1DB356C2}" destId="{76557D72-8A82-473D-9EE4-E476A804D159}" srcOrd="1" destOrd="0" presId="urn:microsoft.com/office/officeart/2005/8/layout/hierarchy3"/>
    <dgm:cxn modelId="{5615E825-1F81-47AF-A3AE-BD3B701A63B6}" type="presParOf" srcId="{76557D72-8A82-473D-9EE4-E476A804D159}" destId="{0D680D81-B286-4F9D-91B7-33A7143FFA5A}" srcOrd="0" destOrd="0" presId="urn:microsoft.com/office/officeart/2005/8/layout/hierarchy3"/>
    <dgm:cxn modelId="{B6008E1E-7F76-4198-88FE-67EDE9C0E0C2}" type="presParOf" srcId="{0D680D81-B286-4F9D-91B7-33A7143FFA5A}" destId="{6D27D5D0-0191-4966-BD59-F1425E60C1B5}" srcOrd="0" destOrd="0" presId="urn:microsoft.com/office/officeart/2005/8/layout/hierarchy3"/>
    <dgm:cxn modelId="{6CF1B941-32CE-4CAA-8921-1B70DAEEE8A2}" type="presParOf" srcId="{0D680D81-B286-4F9D-91B7-33A7143FFA5A}" destId="{196A20BA-9FC0-4845-840C-9A6A98CDF8E8}" srcOrd="1" destOrd="0" presId="urn:microsoft.com/office/officeart/2005/8/layout/hierarchy3"/>
    <dgm:cxn modelId="{7115FBCF-833A-456B-8814-6ED2AF772711}" type="presParOf" srcId="{76557D72-8A82-473D-9EE4-E476A804D159}" destId="{A7214E0D-9FFC-43D5-A51C-98E596D6F38A}" srcOrd="1" destOrd="0" presId="urn:microsoft.com/office/officeart/2005/8/layout/hierarchy3"/>
    <dgm:cxn modelId="{F22B8AB3-CA1C-44B5-8464-0DC8E821CC74}" type="presParOf" srcId="{A7214E0D-9FFC-43D5-A51C-98E596D6F38A}" destId="{A23FB554-3866-4182-BCB1-1F3D822EB73A}" srcOrd="0" destOrd="0" presId="urn:microsoft.com/office/officeart/2005/8/layout/hierarchy3"/>
    <dgm:cxn modelId="{570F5AE4-33A8-4A5C-981A-D1E7FB181949}" type="presParOf" srcId="{A7214E0D-9FFC-43D5-A51C-98E596D6F38A}" destId="{3AA66641-9817-43C2-94C4-711D6A4DC530}" srcOrd="1" destOrd="0" presId="urn:microsoft.com/office/officeart/2005/8/layout/hierarchy3"/>
    <dgm:cxn modelId="{DD50CCB5-12B9-4A70-9E23-093485040B8C}" type="presParOf" srcId="{9D0D79BC-0DFA-4066-A484-FEAD1DB356C2}" destId="{B8FE81B2-CFB9-44B7-B876-31F509FB0817}" srcOrd="2" destOrd="0" presId="urn:microsoft.com/office/officeart/2005/8/layout/hierarchy3"/>
    <dgm:cxn modelId="{3676B6E3-E354-4760-AF39-BA87B72BC18B}" type="presParOf" srcId="{B8FE81B2-CFB9-44B7-B876-31F509FB0817}" destId="{41945362-BABD-4241-8896-5CFFA51FC27D}" srcOrd="0" destOrd="0" presId="urn:microsoft.com/office/officeart/2005/8/layout/hierarchy3"/>
    <dgm:cxn modelId="{69A0B06D-E759-412E-8F1E-FB2036EFAB29}" type="presParOf" srcId="{41945362-BABD-4241-8896-5CFFA51FC27D}" destId="{783A84BC-8452-43A8-A435-D6F6D98C5D4C}" srcOrd="0" destOrd="0" presId="urn:microsoft.com/office/officeart/2005/8/layout/hierarchy3"/>
    <dgm:cxn modelId="{DB52BB8B-26CA-4EC4-9E24-253CA4A43F45}" type="presParOf" srcId="{41945362-BABD-4241-8896-5CFFA51FC27D}" destId="{7489A7AB-1DA3-4940-B09B-3DC4C3992FED}" srcOrd="1" destOrd="0" presId="urn:microsoft.com/office/officeart/2005/8/layout/hierarchy3"/>
    <dgm:cxn modelId="{2843BD47-A677-4BF9-B05D-E69C8BFD6958}" type="presParOf" srcId="{B8FE81B2-CFB9-44B7-B876-31F509FB0817}" destId="{C7DD10EF-2D0A-4C00-AB20-02AC9C30F956}" srcOrd="1" destOrd="0" presId="urn:microsoft.com/office/officeart/2005/8/layout/hierarchy3"/>
    <dgm:cxn modelId="{2E3A852E-EC04-4534-8F17-E226E4C1BDFE}" type="presParOf" srcId="{C7DD10EF-2D0A-4C00-AB20-02AC9C30F956}" destId="{D0423A0C-DF2E-4134-B2E5-2240A06CC089}" srcOrd="0" destOrd="0" presId="urn:microsoft.com/office/officeart/2005/8/layout/hierarchy3"/>
    <dgm:cxn modelId="{D4FA9D38-EC88-4C3B-AEF4-376E2AB02656}" type="presParOf" srcId="{C7DD10EF-2D0A-4C00-AB20-02AC9C30F956}" destId="{7CF76412-30C5-46DB-BD0B-98FF421058E4}" srcOrd="1" destOrd="0" presId="urn:microsoft.com/office/officeart/2005/8/layout/hierarchy3"/>
    <dgm:cxn modelId="{EA937E3F-A4D3-48D5-B3A6-1C211573B532}" type="presParOf" srcId="{9D0D79BC-0DFA-4066-A484-FEAD1DB356C2}" destId="{5AA6FBC5-0BE6-4075-940E-DE5054EA2304}" srcOrd="3" destOrd="0" presId="urn:microsoft.com/office/officeart/2005/8/layout/hierarchy3"/>
    <dgm:cxn modelId="{8361A4CE-4A8B-4E1D-BF7C-2B48B579C9CE}" type="presParOf" srcId="{5AA6FBC5-0BE6-4075-940E-DE5054EA2304}" destId="{88232928-B374-4E68-A97B-FA3578DEB645}" srcOrd="0" destOrd="0" presId="urn:microsoft.com/office/officeart/2005/8/layout/hierarchy3"/>
    <dgm:cxn modelId="{858C0F41-830D-4FF8-AD11-523CD09E1291}" type="presParOf" srcId="{88232928-B374-4E68-A97B-FA3578DEB645}" destId="{771AFBF5-2775-4E1D-ADDC-FC4AADFE73B3}" srcOrd="0" destOrd="0" presId="urn:microsoft.com/office/officeart/2005/8/layout/hierarchy3"/>
    <dgm:cxn modelId="{EAE5A454-AFF3-43B8-BD77-B2DE0B9FF15E}" type="presParOf" srcId="{88232928-B374-4E68-A97B-FA3578DEB645}" destId="{14BAE346-1D86-4984-A340-4EBB032B06B3}" srcOrd="1" destOrd="0" presId="urn:microsoft.com/office/officeart/2005/8/layout/hierarchy3"/>
    <dgm:cxn modelId="{B21B083C-F045-455D-87F1-9A9BA77B7661}" type="presParOf" srcId="{5AA6FBC5-0BE6-4075-940E-DE5054EA2304}" destId="{DCBA0A82-4052-48C2-8119-C36D22E92EE7}" srcOrd="1" destOrd="0" presId="urn:microsoft.com/office/officeart/2005/8/layout/hierarchy3"/>
    <dgm:cxn modelId="{D77615E2-E96D-4EE9-A5F6-1BA6A08D11CF}" type="presParOf" srcId="{DCBA0A82-4052-48C2-8119-C36D22E92EE7}" destId="{09783693-C82D-4C88-B2F9-4182780DEC81}" srcOrd="0" destOrd="0" presId="urn:microsoft.com/office/officeart/2005/8/layout/hierarchy3"/>
    <dgm:cxn modelId="{3B0A8C89-3002-47EA-95C6-D24148D44664}" type="presParOf" srcId="{DCBA0A82-4052-48C2-8119-C36D22E92EE7}" destId="{71408CCB-5335-40F0-99CB-07657F0E5D6C}" srcOrd="1" destOrd="0" presId="urn:microsoft.com/office/officeart/2005/8/layout/hierarchy3"/>
    <dgm:cxn modelId="{776561E3-4A70-46C7-83FD-313F81F03D65}" type="presParOf" srcId="{9D0D79BC-0DFA-4066-A484-FEAD1DB356C2}" destId="{10593627-6B1C-4794-AEEE-ECC11E6D7FC0}" srcOrd="4" destOrd="0" presId="urn:microsoft.com/office/officeart/2005/8/layout/hierarchy3"/>
    <dgm:cxn modelId="{B58DB489-81AD-48F2-B0B8-0AB65ADAFF39}" type="presParOf" srcId="{10593627-6B1C-4794-AEEE-ECC11E6D7FC0}" destId="{83C85327-5E7D-4ADC-8277-F17AF6A13756}" srcOrd="0" destOrd="0" presId="urn:microsoft.com/office/officeart/2005/8/layout/hierarchy3"/>
    <dgm:cxn modelId="{5C91CC15-54E6-49AB-BE29-57F7571BA27D}" type="presParOf" srcId="{83C85327-5E7D-4ADC-8277-F17AF6A13756}" destId="{07F67D50-8893-4420-ACB0-3B125068707C}" srcOrd="0" destOrd="0" presId="urn:microsoft.com/office/officeart/2005/8/layout/hierarchy3"/>
    <dgm:cxn modelId="{47E56F56-468A-42B6-8A0B-46B4683EB2B6}" type="presParOf" srcId="{83C85327-5E7D-4ADC-8277-F17AF6A13756}" destId="{78F387F2-092F-4890-A76F-36D8C53BC081}" srcOrd="1" destOrd="0" presId="urn:microsoft.com/office/officeart/2005/8/layout/hierarchy3"/>
    <dgm:cxn modelId="{D4DE3F4D-AD90-4E7F-82FF-C6BF1AE63DDF}" type="presParOf" srcId="{10593627-6B1C-4794-AEEE-ECC11E6D7FC0}" destId="{F4D2E14D-FF1C-4369-A39D-2493F5AAEB9B}" srcOrd="1" destOrd="0" presId="urn:microsoft.com/office/officeart/2005/8/layout/hierarchy3"/>
    <dgm:cxn modelId="{B2186789-A106-4EE2-AF06-894A7C2A387B}" type="presParOf" srcId="{F4D2E14D-FF1C-4369-A39D-2493F5AAEB9B}" destId="{C58F0E8E-9425-48D9-90D9-BFAE3899994C}" srcOrd="0" destOrd="0" presId="urn:microsoft.com/office/officeart/2005/8/layout/hierarchy3"/>
    <dgm:cxn modelId="{5DEA297A-AA6F-4C14-80D3-A7600F04A887}" type="presParOf" srcId="{F4D2E14D-FF1C-4369-A39D-2493F5AAEB9B}" destId="{66679F84-4599-4289-987D-563DFDAB5525}"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316D33-731B-4B13-A808-46707BD773FA}" type="doc">
      <dgm:prSet loTypeId="urn:microsoft.com/office/officeart/2005/8/layout/hList1" loCatId="list" qsTypeId="urn:microsoft.com/office/officeart/2005/8/quickstyle/simple1" qsCatId="simple" csTypeId="urn:microsoft.com/office/officeart/2005/8/colors/colorful3" csCatId="colorful" phldr="1"/>
      <dgm:spPr/>
      <dgm:t>
        <a:bodyPr/>
        <a:lstStyle/>
        <a:p>
          <a:endParaRPr lang="en-IN"/>
        </a:p>
      </dgm:t>
    </dgm:pt>
    <dgm:pt modelId="{D80A15B4-3BA3-4D9C-ABF5-CC26A42C7FFD}">
      <dgm:prSet phldrT="[Text]" custT="1"/>
      <dgm:spPr/>
      <dgm:t>
        <a:bodyPr/>
        <a:lstStyle/>
        <a:p>
          <a:pPr>
            <a:buNone/>
          </a:pPr>
          <a:r>
            <a:rPr lang="en-US" sz="4500" b="1" dirty="0">
              <a:solidFill>
                <a:schemeClr val="tx1"/>
              </a:solidFill>
              <a:latin typeface="Arial" panose="020B0604020202020204" pitchFamily="34" charset="0"/>
              <a:cs typeface="Arial" panose="020B0604020202020204" pitchFamily="34" charset="0"/>
            </a:rPr>
            <a:t>Unfreeze</a:t>
          </a:r>
          <a:r>
            <a:rPr lang="en-US" sz="6500" dirty="0"/>
            <a:t> </a:t>
          </a:r>
          <a:endParaRPr lang="en-IN" sz="6500" dirty="0"/>
        </a:p>
      </dgm:t>
    </dgm:pt>
    <dgm:pt modelId="{AE3D2A2C-B937-4465-A153-1B6CBE45370D}" type="parTrans" cxnId="{C3ADC0DC-67CA-4BE3-9A3F-3905BBCE7CFA}">
      <dgm:prSet/>
      <dgm:spPr/>
      <dgm:t>
        <a:bodyPr/>
        <a:lstStyle/>
        <a:p>
          <a:endParaRPr lang="en-IN"/>
        </a:p>
      </dgm:t>
    </dgm:pt>
    <dgm:pt modelId="{1D26CF3E-9134-4734-A457-EB60EA0362DA}" type="sibTrans" cxnId="{C3ADC0DC-67CA-4BE3-9A3F-3905BBCE7CFA}">
      <dgm:prSet/>
      <dgm:spPr/>
      <dgm:t>
        <a:bodyPr/>
        <a:lstStyle/>
        <a:p>
          <a:endParaRPr lang="en-IN"/>
        </a:p>
      </dgm:t>
    </dgm:pt>
    <dgm:pt modelId="{7EA268ED-8E5C-4585-B2C3-90594D3E802D}">
      <dgm:prSet phldrT="[Text]" custT="1"/>
      <dgm:spPr/>
      <dgm:t>
        <a:bodyPr/>
        <a:lstStyle/>
        <a:p>
          <a:pPr algn="just">
            <a:buFont typeface="Symbol" panose="05050102010706020507" pitchFamily="18" charset="2"/>
            <a:buChar char=""/>
          </a:pPr>
          <a:r>
            <a:rPr lang="en-US" sz="2800" dirty="0">
              <a:latin typeface="Arial" panose="020B0604020202020204" pitchFamily="34" charset="0"/>
              <a:cs typeface="Arial" panose="020B0604020202020204" pitchFamily="34" charset="0"/>
            </a:rPr>
            <a:t>Kurt Lewis theory shows unfreeze is the first stage through which senior management can raise awareness about patient safety failures and ask for change (</a:t>
          </a:r>
          <a:r>
            <a:rPr lang="en-GB" sz="2800" dirty="0" err="1">
              <a:latin typeface="Arial" panose="020B0604020202020204" pitchFamily="34" charset="0"/>
              <a:cs typeface="Arial" panose="020B0604020202020204" pitchFamily="34" charset="0"/>
            </a:rPr>
            <a:t>Yli-Kerttula</a:t>
          </a:r>
          <a:r>
            <a:rPr lang="en-GB" sz="2800" dirty="0">
              <a:latin typeface="Arial" panose="020B0604020202020204" pitchFamily="34" charset="0"/>
              <a:cs typeface="Arial" panose="020B0604020202020204" pitchFamily="34" charset="0"/>
            </a:rPr>
            <a:t> and Varis, 2023</a:t>
          </a:r>
          <a:r>
            <a:rPr lang="en-US" sz="2800" dirty="0">
              <a:latin typeface="Arial" panose="020B0604020202020204" pitchFamily="34" charset="0"/>
              <a:cs typeface="Arial" panose="020B0604020202020204" pitchFamily="34" charset="0"/>
            </a:rPr>
            <a:t>)</a:t>
          </a:r>
          <a:endParaRPr lang="en-IN" sz="2800" dirty="0">
            <a:latin typeface="Arial" panose="020B0604020202020204" pitchFamily="34" charset="0"/>
            <a:cs typeface="Arial" panose="020B0604020202020204" pitchFamily="34" charset="0"/>
          </a:endParaRPr>
        </a:p>
      </dgm:t>
    </dgm:pt>
    <dgm:pt modelId="{B4678C08-D59D-4228-B5C1-68B69CB3E76D}" type="parTrans" cxnId="{9E67B59E-8D36-4990-8931-0C461A4AC6F7}">
      <dgm:prSet/>
      <dgm:spPr/>
      <dgm:t>
        <a:bodyPr/>
        <a:lstStyle/>
        <a:p>
          <a:endParaRPr lang="en-IN"/>
        </a:p>
      </dgm:t>
    </dgm:pt>
    <dgm:pt modelId="{7646EDC6-E6AB-4E41-8380-299A4891ABFD}" type="sibTrans" cxnId="{9E67B59E-8D36-4990-8931-0C461A4AC6F7}">
      <dgm:prSet/>
      <dgm:spPr/>
      <dgm:t>
        <a:bodyPr/>
        <a:lstStyle/>
        <a:p>
          <a:endParaRPr lang="en-IN"/>
        </a:p>
      </dgm:t>
    </dgm:pt>
    <dgm:pt modelId="{CB66B765-3E6A-45CF-B383-5D49EC148DEF}">
      <dgm:prSet phldrT="[Text]" custT="1"/>
      <dgm:spPr/>
      <dgm:t>
        <a:bodyPr/>
        <a:lstStyle/>
        <a:p>
          <a:pPr>
            <a:buNone/>
          </a:pPr>
          <a:r>
            <a:rPr lang="en-US" sz="4500" b="1" dirty="0">
              <a:solidFill>
                <a:schemeClr val="tx1"/>
              </a:solidFill>
              <a:latin typeface="Arial" panose="020B0604020202020204" pitchFamily="34" charset="0"/>
              <a:cs typeface="Arial" panose="020B0604020202020204" pitchFamily="34" charset="0"/>
            </a:rPr>
            <a:t>Change</a:t>
          </a:r>
          <a:r>
            <a:rPr lang="en-US" sz="6500" dirty="0"/>
            <a:t> </a:t>
          </a:r>
          <a:endParaRPr lang="en-IN" sz="6500" dirty="0"/>
        </a:p>
      </dgm:t>
    </dgm:pt>
    <dgm:pt modelId="{27FFEDA1-77B6-475A-B667-8510EE52D8B6}" type="parTrans" cxnId="{2264896D-9642-4398-807C-F70864BD7A32}">
      <dgm:prSet/>
      <dgm:spPr/>
      <dgm:t>
        <a:bodyPr/>
        <a:lstStyle/>
        <a:p>
          <a:endParaRPr lang="en-IN"/>
        </a:p>
      </dgm:t>
    </dgm:pt>
    <dgm:pt modelId="{79C9F4C2-186B-45DC-9091-DF7AE54FB30D}" type="sibTrans" cxnId="{2264896D-9642-4398-807C-F70864BD7A32}">
      <dgm:prSet/>
      <dgm:spPr/>
      <dgm:t>
        <a:bodyPr/>
        <a:lstStyle/>
        <a:p>
          <a:endParaRPr lang="en-IN"/>
        </a:p>
      </dgm:t>
    </dgm:pt>
    <dgm:pt modelId="{450D2EE0-D043-4179-A613-83072CF62254}">
      <dgm:prSet phldrT="[Text]" custT="1"/>
      <dgm:spPr/>
      <dgm:t>
        <a:bodyPr/>
        <a:lstStyle/>
        <a:p>
          <a:pPr algn="just">
            <a:buFont typeface="Symbol" panose="05050102010706020507" pitchFamily="18" charset="2"/>
            <a:buChar char=""/>
          </a:pPr>
          <a:r>
            <a:rPr lang="en-US" sz="2800" dirty="0">
              <a:latin typeface="Arial" panose="020B0604020202020204" pitchFamily="34" charset="0"/>
              <a:cs typeface="Arial" panose="020B0604020202020204" pitchFamily="34" charset="0"/>
            </a:rPr>
            <a:t>Change is the second phase where the management and NHS can introduce governance reformation and multidisciplinary team collaboration</a:t>
          </a:r>
          <a:endParaRPr lang="en-IN" sz="2800" dirty="0">
            <a:latin typeface="Arial" panose="020B0604020202020204" pitchFamily="34" charset="0"/>
            <a:cs typeface="Arial" panose="020B0604020202020204" pitchFamily="34" charset="0"/>
          </a:endParaRPr>
        </a:p>
      </dgm:t>
    </dgm:pt>
    <dgm:pt modelId="{8D4F3A4F-B655-4D0C-9A13-62B3F039333F}" type="parTrans" cxnId="{E1B4116E-4EB2-42DF-99E9-ACC2E07C057C}">
      <dgm:prSet/>
      <dgm:spPr/>
      <dgm:t>
        <a:bodyPr/>
        <a:lstStyle/>
        <a:p>
          <a:endParaRPr lang="en-IN"/>
        </a:p>
      </dgm:t>
    </dgm:pt>
    <dgm:pt modelId="{C7BBA0DD-1B65-4E99-8C15-22EBC0164CF5}" type="sibTrans" cxnId="{E1B4116E-4EB2-42DF-99E9-ACC2E07C057C}">
      <dgm:prSet/>
      <dgm:spPr/>
      <dgm:t>
        <a:bodyPr/>
        <a:lstStyle/>
        <a:p>
          <a:endParaRPr lang="en-IN"/>
        </a:p>
      </dgm:t>
    </dgm:pt>
    <dgm:pt modelId="{073F77B7-7755-40F7-A214-C13C512F6F63}">
      <dgm:prSet phldrT="[Text]" custT="1"/>
      <dgm:spPr/>
      <dgm:t>
        <a:bodyPr/>
        <a:lstStyle/>
        <a:p>
          <a:pPr>
            <a:buNone/>
          </a:pPr>
          <a:r>
            <a:rPr lang="en-US" sz="4500" b="1" dirty="0">
              <a:solidFill>
                <a:schemeClr val="tx1"/>
              </a:solidFill>
              <a:latin typeface="Arial" panose="020B0604020202020204" pitchFamily="34" charset="0"/>
              <a:cs typeface="Arial" panose="020B0604020202020204" pitchFamily="34" charset="0"/>
            </a:rPr>
            <a:t>Refreeze</a:t>
          </a:r>
          <a:r>
            <a:rPr lang="en-US" sz="6500" dirty="0"/>
            <a:t> </a:t>
          </a:r>
          <a:endParaRPr lang="en-IN" sz="6500" dirty="0"/>
        </a:p>
      </dgm:t>
    </dgm:pt>
    <dgm:pt modelId="{30BC1471-56E2-4D0C-9C25-0B1C44F0CFDC}" type="parTrans" cxnId="{B8F09D9E-465F-401E-836E-B1013A72B40A}">
      <dgm:prSet/>
      <dgm:spPr/>
      <dgm:t>
        <a:bodyPr/>
        <a:lstStyle/>
        <a:p>
          <a:endParaRPr lang="en-IN"/>
        </a:p>
      </dgm:t>
    </dgm:pt>
    <dgm:pt modelId="{4926F98C-4BC1-4291-843D-582213A0012F}" type="sibTrans" cxnId="{B8F09D9E-465F-401E-836E-B1013A72B40A}">
      <dgm:prSet/>
      <dgm:spPr/>
      <dgm:t>
        <a:bodyPr/>
        <a:lstStyle/>
        <a:p>
          <a:endParaRPr lang="en-IN"/>
        </a:p>
      </dgm:t>
    </dgm:pt>
    <dgm:pt modelId="{39D2C7C9-7EA4-48C7-90CF-C053B32A2AB4}">
      <dgm:prSet phldrT="[Text]" custT="1"/>
      <dgm:spPr/>
      <dgm:t>
        <a:bodyPr/>
        <a:lstStyle/>
        <a:p>
          <a:pPr algn="just">
            <a:buFont typeface="Symbol" panose="05050102010706020507" pitchFamily="18" charset="2"/>
            <a:buChar char=""/>
          </a:pPr>
          <a:r>
            <a:rPr lang="en-US" sz="2800" dirty="0">
              <a:latin typeface="Arial" panose="020B0604020202020204" pitchFamily="34" charset="0"/>
              <a:cs typeface="Arial" panose="020B0604020202020204" pitchFamily="34" charset="0"/>
            </a:rPr>
            <a:t>Refreeze is the last stage to embed new practices within the system and monitor continuous growth with leadership support (</a:t>
          </a:r>
          <a:r>
            <a:rPr lang="en-GB" sz="2800" dirty="0" err="1">
              <a:latin typeface="Arial" panose="020B0604020202020204" pitchFamily="34" charset="0"/>
              <a:cs typeface="Arial" panose="020B0604020202020204" pitchFamily="34" charset="0"/>
            </a:rPr>
            <a:t>Agazu</a:t>
          </a:r>
          <a:r>
            <a:rPr lang="en-GB" sz="2800" dirty="0">
              <a:latin typeface="Arial" panose="020B0604020202020204" pitchFamily="34" charset="0"/>
              <a:cs typeface="Arial" panose="020B0604020202020204" pitchFamily="34" charset="0"/>
            </a:rPr>
            <a:t> </a:t>
          </a:r>
          <a:r>
            <a:rPr lang="en-GB" sz="2800" i="1" dirty="0">
              <a:latin typeface="Arial" panose="020B0604020202020204" pitchFamily="34" charset="0"/>
              <a:cs typeface="Arial" panose="020B0604020202020204" pitchFamily="34" charset="0"/>
            </a:rPr>
            <a:t>et al. </a:t>
          </a:r>
          <a:r>
            <a:rPr lang="en-GB" sz="2800" dirty="0">
              <a:latin typeface="Arial" panose="020B0604020202020204" pitchFamily="34" charset="0"/>
              <a:cs typeface="Arial" panose="020B0604020202020204" pitchFamily="34" charset="0"/>
            </a:rPr>
            <a:t>2022</a:t>
          </a:r>
          <a:r>
            <a:rPr lang="en-US" sz="2800" dirty="0">
              <a:latin typeface="Arial" panose="020B0604020202020204" pitchFamily="34" charset="0"/>
              <a:cs typeface="Arial" panose="020B0604020202020204" pitchFamily="34" charset="0"/>
            </a:rPr>
            <a:t>)</a:t>
          </a:r>
          <a:endParaRPr lang="en-IN" sz="2800" dirty="0">
            <a:latin typeface="Arial" panose="020B0604020202020204" pitchFamily="34" charset="0"/>
            <a:cs typeface="Arial" panose="020B0604020202020204" pitchFamily="34" charset="0"/>
          </a:endParaRPr>
        </a:p>
      </dgm:t>
    </dgm:pt>
    <dgm:pt modelId="{039CD194-3531-43EB-B29A-C0C2FE46B97F}" type="parTrans" cxnId="{8736E294-4517-4552-AFAE-A35498C43AA2}">
      <dgm:prSet/>
      <dgm:spPr/>
      <dgm:t>
        <a:bodyPr/>
        <a:lstStyle/>
        <a:p>
          <a:endParaRPr lang="en-IN"/>
        </a:p>
      </dgm:t>
    </dgm:pt>
    <dgm:pt modelId="{B2F41B36-0DE5-4169-90D2-A05A408152AA}" type="sibTrans" cxnId="{8736E294-4517-4552-AFAE-A35498C43AA2}">
      <dgm:prSet/>
      <dgm:spPr/>
      <dgm:t>
        <a:bodyPr/>
        <a:lstStyle/>
        <a:p>
          <a:endParaRPr lang="en-IN"/>
        </a:p>
      </dgm:t>
    </dgm:pt>
    <dgm:pt modelId="{5CA98694-BBCB-4120-B936-D89880332773}" type="pres">
      <dgm:prSet presAssocID="{02316D33-731B-4B13-A808-46707BD773FA}" presName="Name0" presStyleCnt="0">
        <dgm:presLayoutVars>
          <dgm:dir/>
          <dgm:animLvl val="lvl"/>
          <dgm:resizeHandles val="exact"/>
        </dgm:presLayoutVars>
      </dgm:prSet>
      <dgm:spPr/>
      <dgm:t>
        <a:bodyPr/>
        <a:lstStyle/>
        <a:p>
          <a:endParaRPr lang="en-GB"/>
        </a:p>
      </dgm:t>
    </dgm:pt>
    <dgm:pt modelId="{DAA59F43-7E5C-4C78-9DA1-FECBE5440E7E}" type="pres">
      <dgm:prSet presAssocID="{D80A15B4-3BA3-4D9C-ABF5-CC26A42C7FFD}" presName="composite" presStyleCnt="0"/>
      <dgm:spPr/>
    </dgm:pt>
    <dgm:pt modelId="{3C69D124-5C38-45AE-98C5-4375750F0F48}" type="pres">
      <dgm:prSet presAssocID="{D80A15B4-3BA3-4D9C-ABF5-CC26A42C7FFD}" presName="parTx" presStyleLbl="alignNode1" presStyleIdx="0" presStyleCnt="3">
        <dgm:presLayoutVars>
          <dgm:chMax val="0"/>
          <dgm:chPref val="0"/>
          <dgm:bulletEnabled val="1"/>
        </dgm:presLayoutVars>
      </dgm:prSet>
      <dgm:spPr/>
      <dgm:t>
        <a:bodyPr/>
        <a:lstStyle/>
        <a:p>
          <a:endParaRPr lang="en-GB"/>
        </a:p>
      </dgm:t>
    </dgm:pt>
    <dgm:pt modelId="{40A1755D-0B29-4253-ADA1-49770FD37607}" type="pres">
      <dgm:prSet presAssocID="{D80A15B4-3BA3-4D9C-ABF5-CC26A42C7FFD}" presName="desTx" presStyleLbl="alignAccFollowNode1" presStyleIdx="0" presStyleCnt="3">
        <dgm:presLayoutVars>
          <dgm:bulletEnabled val="1"/>
        </dgm:presLayoutVars>
      </dgm:prSet>
      <dgm:spPr/>
      <dgm:t>
        <a:bodyPr/>
        <a:lstStyle/>
        <a:p>
          <a:endParaRPr lang="en-GB"/>
        </a:p>
      </dgm:t>
    </dgm:pt>
    <dgm:pt modelId="{D8E45248-2B85-43C4-8083-BB77A99D0652}" type="pres">
      <dgm:prSet presAssocID="{1D26CF3E-9134-4734-A457-EB60EA0362DA}" presName="space" presStyleCnt="0"/>
      <dgm:spPr/>
    </dgm:pt>
    <dgm:pt modelId="{B4867222-FE76-4E78-8BED-9EE7CFF050DB}" type="pres">
      <dgm:prSet presAssocID="{CB66B765-3E6A-45CF-B383-5D49EC148DEF}" presName="composite" presStyleCnt="0"/>
      <dgm:spPr/>
    </dgm:pt>
    <dgm:pt modelId="{ED55120D-B37B-470F-90AA-BDD882A9627F}" type="pres">
      <dgm:prSet presAssocID="{CB66B765-3E6A-45CF-B383-5D49EC148DEF}" presName="parTx" presStyleLbl="alignNode1" presStyleIdx="1" presStyleCnt="3">
        <dgm:presLayoutVars>
          <dgm:chMax val="0"/>
          <dgm:chPref val="0"/>
          <dgm:bulletEnabled val="1"/>
        </dgm:presLayoutVars>
      </dgm:prSet>
      <dgm:spPr/>
      <dgm:t>
        <a:bodyPr/>
        <a:lstStyle/>
        <a:p>
          <a:endParaRPr lang="en-GB"/>
        </a:p>
      </dgm:t>
    </dgm:pt>
    <dgm:pt modelId="{238B3772-764B-408D-A568-DEB6F10A92F0}" type="pres">
      <dgm:prSet presAssocID="{CB66B765-3E6A-45CF-B383-5D49EC148DEF}" presName="desTx" presStyleLbl="alignAccFollowNode1" presStyleIdx="1" presStyleCnt="3">
        <dgm:presLayoutVars>
          <dgm:bulletEnabled val="1"/>
        </dgm:presLayoutVars>
      </dgm:prSet>
      <dgm:spPr/>
      <dgm:t>
        <a:bodyPr/>
        <a:lstStyle/>
        <a:p>
          <a:endParaRPr lang="en-GB"/>
        </a:p>
      </dgm:t>
    </dgm:pt>
    <dgm:pt modelId="{C6F5C833-29B2-4BC7-86E0-DBEDCC704D5E}" type="pres">
      <dgm:prSet presAssocID="{79C9F4C2-186B-45DC-9091-DF7AE54FB30D}" presName="space" presStyleCnt="0"/>
      <dgm:spPr/>
    </dgm:pt>
    <dgm:pt modelId="{FB0FA079-8C72-41C5-B1B5-F4695F356878}" type="pres">
      <dgm:prSet presAssocID="{073F77B7-7755-40F7-A214-C13C512F6F63}" presName="composite" presStyleCnt="0"/>
      <dgm:spPr/>
    </dgm:pt>
    <dgm:pt modelId="{F1D3A80F-8409-41FB-A6ED-C402292902A8}" type="pres">
      <dgm:prSet presAssocID="{073F77B7-7755-40F7-A214-C13C512F6F63}" presName="parTx" presStyleLbl="alignNode1" presStyleIdx="2" presStyleCnt="3">
        <dgm:presLayoutVars>
          <dgm:chMax val="0"/>
          <dgm:chPref val="0"/>
          <dgm:bulletEnabled val="1"/>
        </dgm:presLayoutVars>
      </dgm:prSet>
      <dgm:spPr/>
      <dgm:t>
        <a:bodyPr/>
        <a:lstStyle/>
        <a:p>
          <a:endParaRPr lang="en-GB"/>
        </a:p>
      </dgm:t>
    </dgm:pt>
    <dgm:pt modelId="{D6F44A00-11D6-49CA-91A2-9DF7C48E0365}" type="pres">
      <dgm:prSet presAssocID="{073F77B7-7755-40F7-A214-C13C512F6F63}" presName="desTx" presStyleLbl="alignAccFollowNode1" presStyleIdx="2" presStyleCnt="3">
        <dgm:presLayoutVars>
          <dgm:bulletEnabled val="1"/>
        </dgm:presLayoutVars>
      </dgm:prSet>
      <dgm:spPr/>
      <dgm:t>
        <a:bodyPr/>
        <a:lstStyle/>
        <a:p>
          <a:endParaRPr lang="en-GB"/>
        </a:p>
      </dgm:t>
    </dgm:pt>
  </dgm:ptLst>
  <dgm:cxnLst>
    <dgm:cxn modelId="{C3ADC0DC-67CA-4BE3-9A3F-3905BBCE7CFA}" srcId="{02316D33-731B-4B13-A808-46707BD773FA}" destId="{D80A15B4-3BA3-4D9C-ABF5-CC26A42C7FFD}" srcOrd="0" destOrd="0" parTransId="{AE3D2A2C-B937-4465-A153-1B6CBE45370D}" sibTransId="{1D26CF3E-9134-4734-A457-EB60EA0362DA}"/>
    <dgm:cxn modelId="{2264896D-9642-4398-807C-F70864BD7A32}" srcId="{02316D33-731B-4B13-A808-46707BD773FA}" destId="{CB66B765-3E6A-45CF-B383-5D49EC148DEF}" srcOrd="1" destOrd="0" parTransId="{27FFEDA1-77B6-475A-B667-8510EE52D8B6}" sibTransId="{79C9F4C2-186B-45DC-9091-DF7AE54FB30D}"/>
    <dgm:cxn modelId="{03AD18A4-78A1-41C5-A27D-A92E043882B6}" type="presOf" srcId="{7EA268ED-8E5C-4585-B2C3-90594D3E802D}" destId="{40A1755D-0B29-4253-ADA1-49770FD37607}" srcOrd="0" destOrd="0" presId="urn:microsoft.com/office/officeart/2005/8/layout/hList1"/>
    <dgm:cxn modelId="{9E67B59E-8D36-4990-8931-0C461A4AC6F7}" srcId="{D80A15B4-3BA3-4D9C-ABF5-CC26A42C7FFD}" destId="{7EA268ED-8E5C-4585-B2C3-90594D3E802D}" srcOrd="0" destOrd="0" parTransId="{B4678C08-D59D-4228-B5C1-68B69CB3E76D}" sibTransId="{7646EDC6-E6AB-4E41-8380-299A4891ABFD}"/>
    <dgm:cxn modelId="{B8F09D9E-465F-401E-836E-B1013A72B40A}" srcId="{02316D33-731B-4B13-A808-46707BD773FA}" destId="{073F77B7-7755-40F7-A214-C13C512F6F63}" srcOrd="2" destOrd="0" parTransId="{30BC1471-56E2-4D0C-9C25-0B1C44F0CFDC}" sibTransId="{4926F98C-4BC1-4291-843D-582213A0012F}"/>
    <dgm:cxn modelId="{E1B4116E-4EB2-42DF-99E9-ACC2E07C057C}" srcId="{CB66B765-3E6A-45CF-B383-5D49EC148DEF}" destId="{450D2EE0-D043-4179-A613-83072CF62254}" srcOrd="0" destOrd="0" parTransId="{8D4F3A4F-B655-4D0C-9A13-62B3F039333F}" sibTransId="{C7BBA0DD-1B65-4E99-8C15-22EBC0164CF5}"/>
    <dgm:cxn modelId="{9DB074D3-8689-42EE-8C80-A9CFD9F2B59F}" type="presOf" srcId="{073F77B7-7755-40F7-A214-C13C512F6F63}" destId="{F1D3A80F-8409-41FB-A6ED-C402292902A8}" srcOrd="0" destOrd="0" presId="urn:microsoft.com/office/officeart/2005/8/layout/hList1"/>
    <dgm:cxn modelId="{E0FE208D-59C0-4357-8CB1-D8C5AB0A5412}" type="presOf" srcId="{CB66B765-3E6A-45CF-B383-5D49EC148DEF}" destId="{ED55120D-B37B-470F-90AA-BDD882A9627F}" srcOrd="0" destOrd="0" presId="urn:microsoft.com/office/officeart/2005/8/layout/hList1"/>
    <dgm:cxn modelId="{F7F65521-576E-4E35-B17E-70C7CBDC8DA7}" type="presOf" srcId="{450D2EE0-D043-4179-A613-83072CF62254}" destId="{238B3772-764B-408D-A568-DEB6F10A92F0}" srcOrd="0" destOrd="0" presId="urn:microsoft.com/office/officeart/2005/8/layout/hList1"/>
    <dgm:cxn modelId="{26E1E81F-2F28-4A98-9624-A44C25523D7C}" type="presOf" srcId="{39D2C7C9-7EA4-48C7-90CF-C053B32A2AB4}" destId="{D6F44A00-11D6-49CA-91A2-9DF7C48E0365}" srcOrd="0" destOrd="0" presId="urn:microsoft.com/office/officeart/2005/8/layout/hList1"/>
    <dgm:cxn modelId="{8736E294-4517-4552-AFAE-A35498C43AA2}" srcId="{073F77B7-7755-40F7-A214-C13C512F6F63}" destId="{39D2C7C9-7EA4-48C7-90CF-C053B32A2AB4}" srcOrd="0" destOrd="0" parTransId="{039CD194-3531-43EB-B29A-C0C2FE46B97F}" sibTransId="{B2F41B36-0DE5-4169-90D2-A05A408152AA}"/>
    <dgm:cxn modelId="{A9A3E67B-503A-4145-B501-E8633999B899}" type="presOf" srcId="{D80A15B4-3BA3-4D9C-ABF5-CC26A42C7FFD}" destId="{3C69D124-5C38-45AE-98C5-4375750F0F48}" srcOrd="0" destOrd="0" presId="urn:microsoft.com/office/officeart/2005/8/layout/hList1"/>
    <dgm:cxn modelId="{D78D7EF4-E18C-4036-ACA4-B5916452791A}" type="presOf" srcId="{02316D33-731B-4B13-A808-46707BD773FA}" destId="{5CA98694-BBCB-4120-B936-D89880332773}" srcOrd="0" destOrd="0" presId="urn:microsoft.com/office/officeart/2005/8/layout/hList1"/>
    <dgm:cxn modelId="{018CD58E-969E-48F9-8ABE-6F6AD6F795C2}" type="presParOf" srcId="{5CA98694-BBCB-4120-B936-D89880332773}" destId="{DAA59F43-7E5C-4C78-9DA1-FECBE5440E7E}" srcOrd="0" destOrd="0" presId="urn:microsoft.com/office/officeart/2005/8/layout/hList1"/>
    <dgm:cxn modelId="{82751C3F-3AA3-433B-9C6B-E0F5F7487D8F}" type="presParOf" srcId="{DAA59F43-7E5C-4C78-9DA1-FECBE5440E7E}" destId="{3C69D124-5C38-45AE-98C5-4375750F0F48}" srcOrd="0" destOrd="0" presId="urn:microsoft.com/office/officeart/2005/8/layout/hList1"/>
    <dgm:cxn modelId="{24725756-C5DA-43E3-BA61-E4F5E22639CF}" type="presParOf" srcId="{DAA59F43-7E5C-4C78-9DA1-FECBE5440E7E}" destId="{40A1755D-0B29-4253-ADA1-49770FD37607}" srcOrd="1" destOrd="0" presId="urn:microsoft.com/office/officeart/2005/8/layout/hList1"/>
    <dgm:cxn modelId="{301FBD3C-E908-4F04-A298-976B255AEE77}" type="presParOf" srcId="{5CA98694-BBCB-4120-B936-D89880332773}" destId="{D8E45248-2B85-43C4-8083-BB77A99D0652}" srcOrd="1" destOrd="0" presId="urn:microsoft.com/office/officeart/2005/8/layout/hList1"/>
    <dgm:cxn modelId="{709B2F59-FB85-4C8C-9A04-316B02B97DAC}" type="presParOf" srcId="{5CA98694-BBCB-4120-B936-D89880332773}" destId="{B4867222-FE76-4E78-8BED-9EE7CFF050DB}" srcOrd="2" destOrd="0" presId="urn:microsoft.com/office/officeart/2005/8/layout/hList1"/>
    <dgm:cxn modelId="{F09EC8CE-3B1A-4DB6-8F47-FC12F9ACD247}" type="presParOf" srcId="{B4867222-FE76-4E78-8BED-9EE7CFF050DB}" destId="{ED55120D-B37B-470F-90AA-BDD882A9627F}" srcOrd="0" destOrd="0" presId="urn:microsoft.com/office/officeart/2005/8/layout/hList1"/>
    <dgm:cxn modelId="{00F1AB10-D7BB-4D85-BB1E-CE8A8F5C0165}" type="presParOf" srcId="{B4867222-FE76-4E78-8BED-9EE7CFF050DB}" destId="{238B3772-764B-408D-A568-DEB6F10A92F0}" srcOrd="1" destOrd="0" presId="urn:microsoft.com/office/officeart/2005/8/layout/hList1"/>
    <dgm:cxn modelId="{2D255BD8-7969-4858-8983-3604DEFD8FE7}" type="presParOf" srcId="{5CA98694-BBCB-4120-B936-D89880332773}" destId="{C6F5C833-29B2-4BC7-86E0-DBEDCC704D5E}" srcOrd="3" destOrd="0" presId="urn:microsoft.com/office/officeart/2005/8/layout/hList1"/>
    <dgm:cxn modelId="{32BAB69C-36D9-4EC8-B63D-81F9DD212FCF}" type="presParOf" srcId="{5CA98694-BBCB-4120-B936-D89880332773}" destId="{FB0FA079-8C72-41C5-B1B5-F4695F356878}" srcOrd="4" destOrd="0" presId="urn:microsoft.com/office/officeart/2005/8/layout/hList1"/>
    <dgm:cxn modelId="{931C47A3-B1F4-477E-BF7C-AEBE6274BB7E}" type="presParOf" srcId="{FB0FA079-8C72-41C5-B1B5-F4695F356878}" destId="{F1D3A80F-8409-41FB-A6ED-C402292902A8}" srcOrd="0" destOrd="0" presId="urn:microsoft.com/office/officeart/2005/8/layout/hList1"/>
    <dgm:cxn modelId="{FF438AF1-662D-4565-B1FE-C15F8165EA90}" type="presParOf" srcId="{FB0FA079-8C72-41C5-B1B5-F4695F356878}" destId="{D6F44A00-11D6-49CA-91A2-9DF7C48E0365}"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775B62-E5C1-4CCB-8329-3462F26F8C46}" type="doc">
      <dgm:prSet loTypeId="urn:microsoft.com/office/officeart/2005/8/layout/default" loCatId="list" qsTypeId="urn:microsoft.com/office/officeart/2005/8/quickstyle/simple1" qsCatId="simple" csTypeId="urn:microsoft.com/office/officeart/2005/8/colors/accent5_4" csCatId="accent5" phldr="1"/>
      <dgm:spPr/>
      <dgm:t>
        <a:bodyPr/>
        <a:lstStyle/>
        <a:p>
          <a:endParaRPr lang="en-IN"/>
        </a:p>
      </dgm:t>
    </dgm:pt>
    <dgm:pt modelId="{FE3CFCF9-27EB-4860-B961-66E9675C7E98}">
      <dgm:prSet phldrT="[Text]" custT="1"/>
      <dgm:spPr/>
      <dgm:t>
        <a:bodyPr/>
        <a:lstStyle/>
        <a:p>
          <a:pPr>
            <a:buFont typeface="Symbol" panose="05050102010706020507" pitchFamily="18" charset="2"/>
            <a:buChar char=""/>
          </a:pPr>
          <a:r>
            <a:rPr lang="en-US" sz="2000" b="1" dirty="0">
              <a:solidFill>
                <a:schemeClr val="tx1"/>
              </a:solidFill>
              <a:latin typeface="Arial" panose="020B0604020202020204" pitchFamily="34" charset="0"/>
              <a:cs typeface="Arial" panose="020B0604020202020204" pitchFamily="34" charset="0"/>
            </a:rPr>
            <a:t>Executive Summary</a:t>
          </a:r>
          <a:endParaRPr lang="en-IN" sz="2000" b="1" dirty="0">
            <a:solidFill>
              <a:schemeClr val="tx1"/>
            </a:solidFill>
            <a:latin typeface="Arial" panose="020B0604020202020204" pitchFamily="34" charset="0"/>
            <a:cs typeface="Arial" panose="020B0604020202020204" pitchFamily="34" charset="0"/>
          </a:endParaRPr>
        </a:p>
      </dgm:t>
    </dgm:pt>
    <dgm:pt modelId="{61A170BB-2F1C-4A4D-A654-4591DB24848C}" type="parTrans" cxnId="{5CD76680-7B50-4A76-A974-D463592709B7}">
      <dgm:prSet/>
      <dgm:spPr/>
      <dgm:t>
        <a:bodyPr/>
        <a:lstStyle/>
        <a:p>
          <a:endParaRPr lang="en-IN"/>
        </a:p>
      </dgm:t>
    </dgm:pt>
    <dgm:pt modelId="{0AD472C1-88C3-4C5A-8039-C1D4FB7BA205}" type="sibTrans" cxnId="{5CD76680-7B50-4A76-A974-D463592709B7}">
      <dgm:prSet/>
      <dgm:spPr/>
      <dgm:t>
        <a:bodyPr/>
        <a:lstStyle/>
        <a:p>
          <a:endParaRPr lang="en-IN"/>
        </a:p>
      </dgm:t>
    </dgm:pt>
    <dgm:pt modelId="{C80F9041-F63F-4AC6-9DDA-E20CFD2D2A7B}">
      <dgm:prSet custT="1"/>
      <dgm:spPr/>
      <dgm:t>
        <a:bodyPr/>
        <a:lstStyle/>
        <a:p>
          <a:pPr>
            <a:buFont typeface="Symbol" panose="05050102010706020507" pitchFamily="18" charset="2"/>
            <a:buChar char=""/>
          </a:pPr>
          <a:r>
            <a:rPr lang="en-US" sz="2000" b="1">
              <a:solidFill>
                <a:schemeClr val="tx1"/>
              </a:solidFill>
              <a:latin typeface="Arial" panose="020B0604020202020204" pitchFamily="34" charset="0"/>
              <a:cs typeface="Arial" panose="020B0604020202020204" pitchFamily="34" charset="0"/>
            </a:rPr>
            <a:t>Introduction</a:t>
          </a:r>
          <a:endParaRPr lang="en-IN" sz="2000" b="1">
            <a:solidFill>
              <a:schemeClr val="tx1"/>
            </a:solidFill>
            <a:latin typeface="Arial" panose="020B0604020202020204" pitchFamily="34" charset="0"/>
            <a:cs typeface="Arial" panose="020B0604020202020204" pitchFamily="34" charset="0"/>
          </a:endParaRPr>
        </a:p>
      </dgm:t>
    </dgm:pt>
    <dgm:pt modelId="{2AA17A9C-9172-4797-85AA-A1018B1A1C1D}" type="parTrans" cxnId="{C8DC177B-7A03-430B-B4BE-448A81D7DA1D}">
      <dgm:prSet/>
      <dgm:spPr/>
      <dgm:t>
        <a:bodyPr/>
        <a:lstStyle/>
        <a:p>
          <a:endParaRPr lang="en-IN"/>
        </a:p>
      </dgm:t>
    </dgm:pt>
    <dgm:pt modelId="{F60179DC-981B-487F-ACF6-712BC224810A}" type="sibTrans" cxnId="{C8DC177B-7A03-430B-B4BE-448A81D7DA1D}">
      <dgm:prSet/>
      <dgm:spPr/>
      <dgm:t>
        <a:bodyPr/>
        <a:lstStyle/>
        <a:p>
          <a:endParaRPr lang="en-IN"/>
        </a:p>
      </dgm:t>
    </dgm:pt>
    <dgm:pt modelId="{8C80F3B0-276D-4665-AEFD-02A01E6D149E}">
      <dgm:prSet custT="1"/>
      <dgm:spPr/>
      <dgm:t>
        <a:bodyPr/>
        <a:lstStyle/>
        <a:p>
          <a:pPr>
            <a:buFont typeface="Symbol" panose="05050102010706020507" pitchFamily="18" charset="2"/>
            <a:buChar char=""/>
          </a:pPr>
          <a:r>
            <a:rPr lang="en-US" sz="2000" b="1">
              <a:solidFill>
                <a:schemeClr val="tx1"/>
              </a:solidFill>
              <a:latin typeface="Arial" panose="020B0604020202020204" pitchFamily="34" charset="0"/>
              <a:cs typeface="Arial" panose="020B0604020202020204" pitchFamily="34" charset="0"/>
            </a:rPr>
            <a:t>Analysis of the situation</a:t>
          </a:r>
          <a:endParaRPr lang="en-IN" sz="2000" b="1">
            <a:solidFill>
              <a:schemeClr val="tx1"/>
            </a:solidFill>
            <a:latin typeface="Arial" panose="020B0604020202020204" pitchFamily="34" charset="0"/>
            <a:cs typeface="Arial" panose="020B0604020202020204" pitchFamily="34" charset="0"/>
          </a:endParaRPr>
        </a:p>
      </dgm:t>
    </dgm:pt>
    <dgm:pt modelId="{AFB33AD6-4CF4-4BFD-A4DC-B3B40C288D66}" type="parTrans" cxnId="{9808A0E2-8794-4A08-96CE-EBCF26FFA9D6}">
      <dgm:prSet/>
      <dgm:spPr/>
      <dgm:t>
        <a:bodyPr/>
        <a:lstStyle/>
        <a:p>
          <a:endParaRPr lang="en-IN"/>
        </a:p>
      </dgm:t>
    </dgm:pt>
    <dgm:pt modelId="{CDF85662-9BAC-4651-BCBD-53C404E1757C}" type="sibTrans" cxnId="{9808A0E2-8794-4A08-96CE-EBCF26FFA9D6}">
      <dgm:prSet/>
      <dgm:spPr/>
      <dgm:t>
        <a:bodyPr/>
        <a:lstStyle/>
        <a:p>
          <a:endParaRPr lang="en-IN"/>
        </a:p>
      </dgm:t>
    </dgm:pt>
    <dgm:pt modelId="{34BC103E-56F3-408F-8B62-5C14F6D6A72D}">
      <dgm:prSet custT="1"/>
      <dgm:spPr/>
      <dgm:t>
        <a:bodyPr/>
        <a:lstStyle/>
        <a:p>
          <a:pPr>
            <a:buFont typeface="Symbol" panose="05050102010706020507" pitchFamily="18" charset="2"/>
            <a:buChar char=""/>
          </a:pPr>
          <a:r>
            <a:rPr lang="en-US" sz="2000" b="1">
              <a:solidFill>
                <a:schemeClr val="tx1"/>
              </a:solidFill>
              <a:latin typeface="Arial" panose="020B0604020202020204" pitchFamily="34" charset="0"/>
              <a:cs typeface="Arial" panose="020B0604020202020204" pitchFamily="34" charset="0"/>
            </a:rPr>
            <a:t>Structured quality management plan</a:t>
          </a:r>
          <a:endParaRPr lang="en-IN" sz="2000" b="1">
            <a:solidFill>
              <a:schemeClr val="tx1"/>
            </a:solidFill>
            <a:latin typeface="Arial" panose="020B0604020202020204" pitchFamily="34" charset="0"/>
            <a:cs typeface="Arial" panose="020B0604020202020204" pitchFamily="34" charset="0"/>
          </a:endParaRPr>
        </a:p>
      </dgm:t>
    </dgm:pt>
    <dgm:pt modelId="{2ABBC566-CCC3-445C-A791-ED63FA16B73B}" type="parTrans" cxnId="{31CA6451-C014-4B3D-BEA9-BCAC51863285}">
      <dgm:prSet/>
      <dgm:spPr/>
      <dgm:t>
        <a:bodyPr/>
        <a:lstStyle/>
        <a:p>
          <a:endParaRPr lang="en-IN"/>
        </a:p>
      </dgm:t>
    </dgm:pt>
    <dgm:pt modelId="{3D3B0A0E-61B9-4299-90A3-38FDBE984325}" type="sibTrans" cxnId="{31CA6451-C014-4B3D-BEA9-BCAC51863285}">
      <dgm:prSet/>
      <dgm:spPr/>
      <dgm:t>
        <a:bodyPr/>
        <a:lstStyle/>
        <a:p>
          <a:endParaRPr lang="en-IN"/>
        </a:p>
      </dgm:t>
    </dgm:pt>
    <dgm:pt modelId="{5F515746-21A0-465C-A7EE-1E0FF51AEA3E}">
      <dgm:prSet custT="1"/>
      <dgm:spPr/>
      <dgm:t>
        <a:bodyPr/>
        <a:lstStyle/>
        <a:p>
          <a:pPr>
            <a:buFont typeface="Symbol" panose="05050102010706020507" pitchFamily="18" charset="2"/>
            <a:buChar char=""/>
          </a:pPr>
          <a:r>
            <a:rPr lang="en-US" sz="2000" b="1">
              <a:solidFill>
                <a:schemeClr val="tx1"/>
              </a:solidFill>
              <a:latin typeface="Arial" panose="020B0604020202020204" pitchFamily="34" charset="0"/>
              <a:cs typeface="Arial" panose="020B0604020202020204" pitchFamily="34" charset="0"/>
            </a:rPr>
            <a:t>Developing leadership and change management process</a:t>
          </a:r>
          <a:endParaRPr lang="en-IN" sz="2000" b="1">
            <a:solidFill>
              <a:schemeClr val="tx1"/>
            </a:solidFill>
            <a:latin typeface="Arial" panose="020B0604020202020204" pitchFamily="34" charset="0"/>
            <a:cs typeface="Arial" panose="020B0604020202020204" pitchFamily="34" charset="0"/>
          </a:endParaRPr>
        </a:p>
      </dgm:t>
    </dgm:pt>
    <dgm:pt modelId="{2A9DA11C-6C8C-4C26-9A68-666AF420143E}" type="parTrans" cxnId="{E4AEDB8A-13E6-4153-96EF-D7A427D0F6A5}">
      <dgm:prSet/>
      <dgm:spPr/>
      <dgm:t>
        <a:bodyPr/>
        <a:lstStyle/>
        <a:p>
          <a:endParaRPr lang="en-IN"/>
        </a:p>
      </dgm:t>
    </dgm:pt>
    <dgm:pt modelId="{26D5C871-4C8E-4821-9EFB-5BD87DC1747D}" type="sibTrans" cxnId="{E4AEDB8A-13E6-4153-96EF-D7A427D0F6A5}">
      <dgm:prSet/>
      <dgm:spPr/>
      <dgm:t>
        <a:bodyPr/>
        <a:lstStyle/>
        <a:p>
          <a:endParaRPr lang="en-IN"/>
        </a:p>
      </dgm:t>
    </dgm:pt>
    <dgm:pt modelId="{CC9EABF3-09FB-498F-BFD8-924303D90BC5}">
      <dgm:prSet custT="1"/>
      <dgm:spPr/>
      <dgm:t>
        <a:bodyPr/>
        <a:lstStyle/>
        <a:p>
          <a:pPr>
            <a:buFont typeface="Symbol" panose="05050102010706020507" pitchFamily="18" charset="2"/>
            <a:buChar char=""/>
          </a:pPr>
          <a:r>
            <a:rPr lang="en-US" sz="2000" b="1">
              <a:solidFill>
                <a:schemeClr val="tx1"/>
              </a:solidFill>
              <a:latin typeface="Arial" panose="020B0604020202020204" pitchFamily="34" charset="0"/>
              <a:cs typeface="Arial" panose="020B0604020202020204" pitchFamily="34" charset="0"/>
            </a:rPr>
            <a:t>Strategic implementation plan</a:t>
          </a:r>
          <a:endParaRPr lang="en-IN" sz="2000" b="1">
            <a:solidFill>
              <a:schemeClr val="tx1"/>
            </a:solidFill>
            <a:latin typeface="Arial" panose="020B0604020202020204" pitchFamily="34" charset="0"/>
            <a:cs typeface="Arial" panose="020B0604020202020204" pitchFamily="34" charset="0"/>
          </a:endParaRPr>
        </a:p>
      </dgm:t>
    </dgm:pt>
    <dgm:pt modelId="{1A13E27B-EED6-4E12-8849-8F3F71BF1F6E}" type="parTrans" cxnId="{712C3D71-3301-49F6-A351-705A32A8696F}">
      <dgm:prSet/>
      <dgm:spPr/>
      <dgm:t>
        <a:bodyPr/>
        <a:lstStyle/>
        <a:p>
          <a:endParaRPr lang="en-IN"/>
        </a:p>
      </dgm:t>
    </dgm:pt>
    <dgm:pt modelId="{73041E42-5A90-4BAC-A0EE-5507F7B8B6DA}" type="sibTrans" cxnId="{712C3D71-3301-49F6-A351-705A32A8696F}">
      <dgm:prSet/>
      <dgm:spPr/>
      <dgm:t>
        <a:bodyPr/>
        <a:lstStyle/>
        <a:p>
          <a:endParaRPr lang="en-IN"/>
        </a:p>
      </dgm:t>
    </dgm:pt>
    <dgm:pt modelId="{E37750F7-BB12-4C74-9561-A77B3CA86399}">
      <dgm:prSet custT="1"/>
      <dgm:spPr/>
      <dgm:t>
        <a:bodyPr/>
        <a:lstStyle/>
        <a:p>
          <a:pPr>
            <a:buFont typeface="Symbol" panose="05050102010706020507" pitchFamily="18" charset="2"/>
            <a:buChar char=""/>
          </a:pPr>
          <a:r>
            <a:rPr lang="en-US" sz="2000" b="1">
              <a:solidFill>
                <a:schemeClr val="tx1"/>
              </a:solidFill>
              <a:latin typeface="Arial" panose="020B0604020202020204" pitchFamily="34" charset="0"/>
              <a:cs typeface="Arial" panose="020B0604020202020204" pitchFamily="34" charset="0"/>
            </a:rPr>
            <a:t>Evaluation and monitoring plan</a:t>
          </a:r>
          <a:endParaRPr lang="en-IN" sz="2000" b="1">
            <a:solidFill>
              <a:schemeClr val="tx1"/>
            </a:solidFill>
            <a:latin typeface="Arial" panose="020B0604020202020204" pitchFamily="34" charset="0"/>
            <a:cs typeface="Arial" panose="020B0604020202020204" pitchFamily="34" charset="0"/>
          </a:endParaRPr>
        </a:p>
      </dgm:t>
    </dgm:pt>
    <dgm:pt modelId="{697F1F42-11BF-4C32-91F2-0F2C6B92D847}" type="parTrans" cxnId="{0490F191-DE4A-4FAF-B19A-A18BA29A716C}">
      <dgm:prSet/>
      <dgm:spPr/>
      <dgm:t>
        <a:bodyPr/>
        <a:lstStyle/>
        <a:p>
          <a:endParaRPr lang="en-IN"/>
        </a:p>
      </dgm:t>
    </dgm:pt>
    <dgm:pt modelId="{80EE3F91-84D8-465E-883C-9226FD0DFD6E}" type="sibTrans" cxnId="{0490F191-DE4A-4FAF-B19A-A18BA29A716C}">
      <dgm:prSet/>
      <dgm:spPr/>
      <dgm:t>
        <a:bodyPr/>
        <a:lstStyle/>
        <a:p>
          <a:endParaRPr lang="en-IN"/>
        </a:p>
      </dgm:t>
    </dgm:pt>
    <dgm:pt modelId="{EB0562F3-0836-44C3-BB0E-E33033821E3C}">
      <dgm:prSet custT="1"/>
      <dgm:spPr/>
      <dgm:t>
        <a:bodyPr/>
        <a:lstStyle/>
        <a:p>
          <a:pPr>
            <a:buFont typeface="Symbol" panose="05050102010706020507" pitchFamily="18" charset="2"/>
            <a:buChar char=""/>
          </a:pPr>
          <a:r>
            <a:rPr lang="en-US" sz="2000" b="1" dirty="0">
              <a:solidFill>
                <a:schemeClr val="tx1"/>
              </a:solidFill>
              <a:latin typeface="Arial" panose="020B0604020202020204" pitchFamily="34" charset="0"/>
              <a:cs typeface="Arial" panose="020B0604020202020204" pitchFamily="34" charset="0"/>
            </a:rPr>
            <a:t>Conclusion</a:t>
          </a:r>
          <a:endParaRPr lang="en-IN" sz="2000" b="1" dirty="0">
            <a:solidFill>
              <a:schemeClr val="tx1"/>
            </a:solidFill>
            <a:latin typeface="Arial" panose="020B0604020202020204" pitchFamily="34" charset="0"/>
            <a:cs typeface="Arial" panose="020B0604020202020204" pitchFamily="34" charset="0"/>
          </a:endParaRPr>
        </a:p>
      </dgm:t>
    </dgm:pt>
    <dgm:pt modelId="{4635B7AC-0029-4815-A534-36D978D426BB}" type="parTrans" cxnId="{7AFF5F97-FBC5-4B36-A6B0-79B78BCE5271}">
      <dgm:prSet/>
      <dgm:spPr/>
      <dgm:t>
        <a:bodyPr/>
        <a:lstStyle/>
        <a:p>
          <a:endParaRPr lang="en-IN"/>
        </a:p>
      </dgm:t>
    </dgm:pt>
    <dgm:pt modelId="{EA83E539-542C-4F22-A2E7-2D109D2ACEFD}" type="sibTrans" cxnId="{7AFF5F97-FBC5-4B36-A6B0-79B78BCE5271}">
      <dgm:prSet/>
      <dgm:spPr/>
      <dgm:t>
        <a:bodyPr/>
        <a:lstStyle/>
        <a:p>
          <a:endParaRPr lang="en-IN"/>
        </a:p>
      </dgm:t>
    </dgm:pt>
    <dgm:pt modelId="{D6CBBA51-D2ED-470B-817C-A439E921EBFD}" type="pres">
      <dgm:prSet presAssocID="{CA775B62-E5C1-4CCB-8329-3462F26F8C46}" presName="diagram" presStyleCnt="0">
        <dgm:presLayoutVars>
          <dgm:dir/>
          <dgm:resizeHandles val="exact"/>
        </dgm:presLayoutVars>
      </dgm:prSet>
      <dgm:spPr/>
      <dgm:t>
        <a:bodyPr/>
        <a:lstStyle/>
        <a:p>
          <a:endParaRPr lang="en-GB"/>
        </a:p>
      </dgm:t>
    </dgm:pt>
    <dgm:pt modelId="{CB870712-21D8-4CE9-B4B8-9755030C6FFB}" type="pres">
      <dgm:prSet presAssocID="{FE3CFCF9-27EB-4860-B961-66E9675C7E98}" presName="node" presStyleLbl="node1" presStyleIdx="0" presStyleCnt="8">
        <dgm:presLayoutVars>
          <dgm:bulletEnabled val="1"/>
        </dgm:presLayoutVars>
      </dgm:prSet>
      <dgm:spPr/>
      <dgm:t>
        <a:bodyPr/>
        <a:lstStyle/>
        <a:p>
          <a:endParaRPr lang="en-GB"/>
        </a:p>
      </dgm:t>
    </dgm:pt>
    <dgm:pt modelId="{FAD24D25-4AE3-499D-91EF-E09C79605B40}" type="pres">
      <dgm:prSet presAssocID="{0AD472C1-88C3-4C5A-8039-C1D4FB7BA205}" presName="sibTrans" presStyleCnt="0"/>
      <dgm:spPr/>
    </dgm:pt>
    <dgm:pt modelId="{DCC17881-CC20-4B15-9152-9DC5F1E5625E}" type="pres">
      <dgm:prSet presAssocID="{C80F9041-F63F-4AC6-9DDA-E20CFD2D2A7B}" presName="node" presStyleLbl="node1" presStyleIdx="1" presStyleCnt="8">
        <dgm:presLayoutVars>
          <dgm:bulletEnabled val="1"/>
        </dgm:presLayoutVars>
      </dgm:prSet>
      <dgm:spPr/>
      <dgm:t>
        <a:bodyPr/>
        <a:lstStyle/>
        <a:p>
          <a:endParaRPr lang="en-GB"/>
        </a:p>
      </dgm:t>
    </dgm:pt>
    <dgm:pt modelId="{4AA3E581-2BA7-4F5A-8180-7A74D0A58671}" type="pres">
      <dgm:prSet presAssocID="{F60179DC-981B-487F-ACF6-712BC224810A}" presName="sibTrans" presStyleCnt="0"/>
      <dgm:spPr/>
    </dgm:pt>
    <dgm:pt modelId="{EBAC5277-8F1E-4E04-8B6B-1B838267B1D2}" type="pres">
      <dgm:prSet presAssocID="{8C80F3B0-276D-4665-AEFD-02A01E6D149E}" presName="node" presStyleLbl="node1" presStyleIdx="2" presStyleCnt="8">
        <dgm:presLayoutVars>
          <dgm:bulletEnabled val="1"/>
        </dgm:presLayoutVars>
      </dgm:prSet>
      <dgm:spPr/>
      <dgm:t>
        <a:bodyPr/>
        <a:lstStyle/>
        <a:p>
          <a:endParaRPr lang="en-GB"/>
        </a:p>
      </dgm:t>
    </dgm:pt>
    <dgm:pt modelId="{36DB3844-E6E4-491B-9179-35A3F32C9F76}" type="pres">
      <dgm:prSet presAssocID="{CDF85662-9BAC-4651-BCBD-53C404E1757C}" presName="sibTrans" presStyleCnt="0"/>
      <dgm:spPr/>
    </dgm:pt>
    <dgm:pt modelId="{8793607A-2AD8-4B26-828A-8DD40E2C5BA2}" type="pres">
      <dgm:prSet presAssocID="{34BC103E-56F3-408F-8B62-5C14F6D6A72D}" presName="node" presStyleLbl="node1" presStyleIdx="3" presStyleCnt="8">
        <dgm:presLayoutVars>
          <dgm:bulletEnabled val="1"/>
        </dgm:presLayoutVars>
      </dgm:prSet>
      <dgm:spPr/>
      <dgm:t>
        <a:bodyPr/>
        <a:lstStyle/>
        <a:p>
          <a:endParaRPr lang="en-GB"/>
        </a:p>
      </dgm:t>
    </dgm:pt>
    <dgm:pt modelId="{51717A42-21A2-49CC-9771-CE720308D584}" type="pres">
      <dgm:prSet presAssocID="{3D3B0A0E-61B9-4299-90A3-38FDBE984325}" presName="sibTrans" presStyleCnt="0"/>
      <dgm:spPr/>
    </dgm:pt>
    <dgm:pt modelId="{42E1F645-D6BD-4B48-B5F7-7DCCE31F229E}" type="pres">
      <dgm:prSet presAssocID="{5F515746-21A0-465C-A7EE-1E0FF51AEA3E}" presName="node" presStyleLbl="node1" presStyleIdx="4" presStyleCnt="8">
        <dgm:presLayoutVars>
          <dgm:bulletEnabled val="1"/>
        </dgm:presLayoutVars>
      </dgm:prSet>
      <dgm:spPr/>
      <dgm:t>
        <a:bodyPr/>
        <a:lstStyle/>
        <a:p>
          <a:endParaRPr lang="en-GB"/>
        </a:p>
      </dgm:t>
    </dgm:pt>
    <dgm:pt modelId="{FB00312D-A4B5-469F-B0BB-8896DA471C6F}" type="pres">
      <dgm:prSet presAssocID="{26D5C871-4C8E-4821-9EFB-5BD87DC1747D}" presName="sibTrans" presStyleCnt="0"/>
      <dgm:spPr/>
    </dgm:pt>
    <dgm:pt modelId="{0CFB105C-F1D5-4DAC-9432-F42D0E44F57B}" type="pres">
      <dgm:prSet presAssocID="{CC9EABF3-09FB-498F-BFD8-924303D90BC5}" presName="node" presStyleLbl="node1" presStyleIdx="5" presStyleCnt="8">
        <dgm:presLayoutVars>
          <dgm:bulletEnabled val="1"/>
        </dgm:presLayoutVars>
      </dgm:prSet>
      <dgm:spPr/>
      <dgm:t>
        <a:bodyPr/>
        <a:lstStyle/>
        <a:p>
          <a:endParaRPr lang="en-GB"/>
        </a:p>
      </dgm:t>
    </dgm:pt>
    <dgm:pt modelId="{63F2403F-C083-4FE0-883F-62E002DE8D29}" type="pres">
      <dgm:prSet presAssocID="{73041E42-5A90-4BAC-A0EE-5507F7B8B6DA}" presName="sibTrans" presStyleCnt="0"/>
      <dgm:spPr/>
    </dgm:pt>
    <dgm:pt modelId="{B1F202F5-AFC5-44EF-9F5B-2ECD5DA395F5}" type="pres">
      <dgm:prSet presAssocID="{E37750F7-BB12-4C74-9561-A77B3CA86399}" presName="node" presStyleLbl="node1" presStyleIdx="6" presStyleCnt="8">
        <dgm:presLayoutVars>
          <dgm:bulletEnabled val="1"/>
        </dgm:presLayoutVars>
      </dgm:prSet>
      <dgm:spPr/>
      <dgm:t>
        <a:bodyPr/>
        <a:lstStyle/>
        <a:p>
          <a:endParaRPr lang="en-GB"/>
        </a:p>
      </dgm:t>
    </dgm:pt>
    <dgm:pt modelId="{90CC8A28-1DDA-48E6-8C24-EBAA9F14A68A}" type="pres">
      <dgm:prSet presAssocID="{80EE3F91-84D8-465E-883C-9226FD0DFD6E}" presName="sibTrans" presStyleCnt="0"/>
      <dgm:spPr/>
    </dgm:pt>
    <dgm:pt modelId="{BF27F409-2D06-4B03-AF0A-4DE0AAADFEC1}" type="pres">
      <dgm:prSet presAssocID="{EB0562F3-0836-44C3-BB0E-E33033821E3C}" presName="node" presStyleLbl="node1" presStyleIdx="7" presStyleCnt="8">
        <dgm:presLayoutVars>
          <dgm:bulletEnabled val="1"/>
        </dgm:presLayoutVars>
      </dgm:prSet>
      <dgm:spPr/>
      <dgm:t>
        <a:bodyPr/>
        <a:lstStyle/>
        <a:p>
          <a:endParaRPr lang="en-GB"/>
        </a:p>
      </dgm:t>
    </dgm:pt>
  </dgm:ptLst>
  <dgm:cxnLst>
    <dgm:cxn modelId="{4DF938A4-8AD9-428D-A054-1291226E28E2}" type="presOf" srcId="{8C80F3B0-276D-4665-AEFD-02A01E6D149E}" destId="{EBAC5277-8F1E-4E04-8B6B-1B838267B1D2}" srcOrd="0" destOrd="0" presId="urn:microsoft.com/office/officeart/2005/8/layout/default"/>
    <dgm:cxn modelId="{C8DC177B-7A03-430B-B4BE-448A81D7DA1D}" srcId="{CA775B62-E5C1-4CCB-8329-3462F26F8C46}" destId="{C80F9041-F63F-4AC6-9DDA-E20CFD2D2A7B}" srcOrd="1" destOrd="0" parTransId="{2AA17A9C-9172-4797-85AA-A1018B1A1C1D}" sibTransId="{F60179DC-981B-487F-ACF6-712BC224810A}"/>
    <dgm:cxn modelId="{53934D6A-31FE-420D-8F2A-4D33752840E5}" type="presOf" srcId="{5F515746-21A0-465C-A7EE-1E0FF51AEA3E}" destId="{42E1F645-D6BD-4B48-B5F7-7DCCE31F229E}" srcOrd="0" destOrd="0" presId="urn:microsoft.com/office/officeart/2005/8/layout/default"/>
    <dgm:cxn modelId="{7AFF5F97-FBC5-4B36-A6B0-79B78BCE5271}" srcId="{CA775B62-E5C1-4CCB-8329-3462F26F8C46}" destId="{EB0562F3-0836-44C3-BB0E-E33033821E3C}" srcOrd="7" destOrd="0" parTransId="{4635B7AC-0029-4815-A534-36D978D426BB}" sibTransId="{EA83E539-542C-4F22-A2E7-2D109D2ACEFD}"/>
    <dgm:cxn modelId="{5CD76680-7B50-4A76-A974-D463592709B7}" srcId="{CA775B62-E5C1-4CCB-8329-3462F26F8C46}" destId="{FE3CFCF9-27EB-4860-B961-66E9675C7E98}" srcOrd="0" destOrd="0" parTransId="{61A170BB-2F1C-4A4D-A654-4591DB24848C}" sibTransId="{0AD472C1-88C3-4C5A-8039-C1D4FB7BA205}"/>
    <dgm:cxn modelId="{9808A0E2-8794-4A08-96CE-EBCF26FFA9D6}" srcId="{CA775B62-E5C1-4CCB-8329-3462F26F8C46}" destId="{8C80F3B0-276D-4665-AEFD-02A01E6D149E}" srcOrd="2" destOrd="0" parTransId="{AFB33AD6-4CF4-4BFD-A4DC-B3B40C288D66}" sibTransId="{CDF85662-9BAC-4651-BCBD-53C404E1757C}"/>
    <dgm:cxn modelId="{81567F90-507C-474D-95E4-BBD584A0BFAE}" type="presOf" srcId="{CA775B62-E5C1-4CCB-8329-3462F26F8C46}" destId="{D6CBBA51-D2ED-470B-817C-A439E921EBFD}" srcOrd="0" destOrd="0" presId="urn:microsoft.com/office/officeart/2005/8/layout/default"/>
    <dgm:cxn modelId="{9C95EB9A-930B-4669-9C67-8C5BA653EE62}" type="presOf" srcId="{FE3CFCF9-27EB-4860-B961-66E9675C7E98}" destId="{CB870712-21D8-4CE9-B4B8-9755030C6FFB}" srcOrd="0" destOrd="0" presId="urn:microsoft.com/office/officeart/2005/8/layout/default"/>
    <dgm:cxn modelId="{E4925003-D97B-4507-9E75-E37112F42B93}" type="presOf" srcId="{EB0562F3-0836-44C3-BB0E-E33033821E3C}" destId="{BF27F409-2D06-4B03-AF0A-4DE0AAADFEC1}" srcOrd="0" destOrd="0" presId="urn:microsoft.com/office/officeart/2005/8/layout/default"/>
    <dgm:cxn modelId="{4F95FF8A-57A2-48A6-8FAD-DAF59FA92ABE}" type="presOf" srcId="{34BC103E-56F3-408F-8B62-5C14F6D6A72D}" destId="{8793607A-2AD8-4B26-828A-8DD40E2C5BA2}" srcOrd="0" destOrd="0" presId="urn:microsoft.com/office/officeart/2005/8/layout/default"/>
    <dgm:cxn modelId="{D3AB7131-5F38-443D-BCF9-CB5E7B9305A1}" type="presOf" srcId="{CC9EABF3-09FB-498F-BFD8-924303D90BC5}" destId="{0CFB105C-F1D5-4DAC-9432-F42D0E44F57B}" srcOrd="0" destOrd="0" presId="urn:microsoft.com/office/officeart/2005/8/layout/default"/>
    <dgm:cxn modelId="{E4AEDB8A-13E6-4153-96EF-D7A427D0F6A5}" srcId="{CA775B62-E5C1-4CCB-8329-3462F26F8C46}" destId="{5F515746-21A0-465C-A7EE-1E0FF51AEA3E}" srcOrd="4" destOrd="0" parTransId="{2A9DA11C-6C8C-4C26-9A68-666AF420143E}" sibTransId="{26D5C871-4C8E-4821-9EFB-5BD87DC1747D}"/>
    <dgm:cxn modelId="{0490F191-DE4A-4FAF-B19A-A18BA29A716C}" srcId="{CA775B62-E5C1-4CCB-8329-3462F26F8C46}" destId="{E37750F7-BB12-4C74-9561-A77B3CA86399}" srcOrd="6" destOrd="0" parTransId="{697F1F42-11BF-4C32-91F2-0F2C6B92D847}" sibTransId="{80EE3F91-84D8-465E-883C-9226FD0DFD6E}"/>
    <dgm:cxn modelId="{712C3D71-3301-49F6-A351-705A32A8696F}" srcId="{CA775B62-E5C1-4CCB-8329-3462F26F8C46}" destId="{CC9EABF3-09FB-498F-BFD8-924303D90BC5}" srcOrd="5" destOrd="0" parTransId="{1A13E27B-EED6-4E12-8849-8F3F71BF1F6E}" sibTransId="{73041E42-5A90-4BAC-A0EE-5507F7B8B6DA}"/>
    <dgm:cxn modelId="{31CA6451-C014-4B3D-BEA9-BCAC51863285}" srcId="{CA775B62-E5C1-4CCB-8329-3462F26F8C46}" destId="{34BC103E-56F3-408F-8B62-5C14F6D6A72D}" srcOrd="3" destOrd="0" parTransId="{2ABBC566-CCC3-445C-A791-ED63FA16B73B}" sibTransId="{3D3B0A0E-61B9-4299-90A3-38FDBE984325}"/>
    <dgm:cxn modelId="{3BFDBB02-295F-40DC-8B7B-1A2C258D4A3C}" type="presOf" srcId="{E37750F7-BB12-4C74-9561-A77B3CA86399}" destId="{B1F202F5-AFC5-44EF-9F5B-2ECD5DA395F5}" srcOrd="0" destOrd="0" presId="urn:microsoft.com/office/officeart/2005/8/layout/default"/>
    <dgm:cxn modelId="{B5527E7C-E320-449D-AE25-9C0CA8E9E86B}" type="presOf" srcId="{C80F9041-F63F-4AC6-9DDA-E20CFD2D2A7B}" destId="{DCC17881-CC20-4B15-9152-9DC5F1E5625E}" srcOrd="0" destOrd="0" presId="urn:microsoft.com/office/officeart/2005/8/layout/default"/>
    <dgm:cxn modelId="{629B1BF5-FFD3-4323-9D65-9C8127B764D2}" type="presParOf" srcId="{D6CBBA51-D2ED-470B-817C-A439E921EBFD}" destId="{CB870712-21D8-4CE9-B4B8-9755030C6FFB}" srcOrd="0" destOrd="0" presId="urn:microsoft.com/office/officeart/2005/8/layout/default"/>
    <dgm:cxn modelId="{9C397803-2F3F-45DE-B585-79B71DC32CB1}" type="presParOf" srcId="{D6CBBA51-D2ED-470B-817C-A439E921EBFD}" destId="{FAD24D25-4AE3-499D-91EF-E09C79605B40}" srcOrd="1" destOrd="0" presId="urn:microsoft.com/office/officeart/2005/8/layout/default"/>
    <dgm:cxn modelId="{8EABE322-8ADD-4439-B2A4-90DDF957B4C2}" type="presParOf" srcId="{D6CBBA51-D2ED-470B-817C-A439E921EBFD}" destId="{DCC17881-CC20-4B15-9152-9DC5F1E5625E}" srcOrd="2" destOrd="0" presId="urn:microsoft.com/office/officeart/2005/8/layout/default"/>
    <dgm:cxn modelId="{E4682027-6649-449E-8ACA-E85AE2A7ECF7}" type="presParOf" srcId="{D6CBBA51-D2ED-470B-817C-A439E921EBFD}" destId="{4AA3E581-2BA7-4F5A-8180-7A74D0A58671}" srcOrd="3" destOrd="0" presId="urn:microsoft.com/office/officeart/2005/8/layout/default"/>
    <dgm:cxn modelId="{048FAAE4-7DAA-459D-89F1-86743DCEBE4B}" type="presParOf" srcId="{D6CBBA51-D2ED-470B-817C-A439E921EBFD}" destId="{EBAC5277-8F1E-4E04-8B6B-1B838267B1D2}" srcOrd="4" destOrd="0" presId="urn:microsoft.com/office/officeart/2005/8/layout/default"/>
    <dgm:cxn modelId="{A04E8D7D-42B0-4487-BA2F-00D1FD45963A}" type="presParOf" srcId="{D6CBBA51-D2ED-470B-817C-A439E921EBFD}" destId="{36DB3844-E6E4-491B-9179-35A3F32C9F76}" srcOrd="5" destOrd="0" presId="urn:microsoft.com/office/officeart/2005/8/layout/default"/>
    <dgm:cxn modelId="{28DC2097-E296-4740-9129-0B0F8F0D6AAE}" type="presParOf" srcId="{D6CBBA51-D2ED-470B-817C-A439E921EBFD}" destId="{8793607A-2AD8-4B26-828A-8DD40E2C5BA2}" srcOrd="6" destOrd="0" presId="urn:microsoft.com/office/officeart/2005/8/layout/default"/>
    <dgm:cxn modelId="{A0CE8497-577F-423A-9EA5-9E363958B709}" type="presParOf" srcId="{D6CBBA51-D2ED-470B-817C-A439E921EBFD}" destId="{51717A42-21A2-49CC-9771-CE720308D584}" srcOrd="7" destOrd="0" presId="urn:microsoft.com/office/officeart/2005/8/layout/default"/>
    <dgm:cxn modelId="{0AEEC0CE-7769-4D50-B474-40FDD57586C9}" type="presParOf" srcId="{D6CBBA51-D2ED-470B-817C-A439E921EBFD}" destId="{42E1F645-D6BD-4B48-B5F7-7DCCE31F229E}" srcOrd="8" destOrd="0" presId="urn:microsoft.com/office/officeart/2005/8/layout/default"/>
    <dgm:cxn modelId="{93D802C5-95FC-4039-B78A-489FDF17E7F5}" type="presParOf" srcId="{D6CBBA51-D2ED-470B-817C-A439E921EBFD}" destId="{FB00312D-A4B5-469F-B0BB-8896DA471C6F}" srcOrd="9" destOrd="0" presId="urn:microsoft.com/office/officeart/2005/8/layout/default"/>
    <dgm:cxn modelId="{2EA7D382-66ED-400B-BB6B-21E82EB5D579}" type="presParOf" srcId="{D6CBBA51-D2ED-470B-817C-A439E921EBFD}" destId="{0CFB105C-F1D5-4DAC-9432-F42D0E44F57B}" srcOrd="10" destOrd="0" presId="urn:microsoft.com/office/officeart/2005/8/layout/default"/>
    <dgm:cxn modelId="{F176D661-4385-4281-958C-347A2B32A856}" type="presParOf" srcId="{D6CBBA51-D2ED-470B-817C-A439E921EBFD}" destId="{63F2403F-C083-4FE0-883F-62E002DE8D29}" srcOrd="11" destOrd="0" presId="urn:microsoft.com/office/officeart/2005/8/layout/default"/>
    <dgm:cxn modelId="{C57908FC-D7A4-4E7E-915D-CAC3D0E0902C}" type="presParOf" srcId="{D6CBBA51-D2ED-470B-817C-A439E921EBFD}" destId="{B1F202F5-AFC5-44EF-9F5B-2ECD5DA395F5}" srcOrd="12" destOrd="0" presId="urn:microsoft.com/office/officeart/2005/8/layout/default"/>
    <dgm:cxn modelId="{D3673186-A59F-4C63-A693-7A5371681521}" type="presParOf" srcId="{D6CBBA51-D2ED-470B-817C-A439E921EBFD}" destId="{90CC8A28-1DDA-48E6-8C24-EBAA9F14A68A}" srcOrd="13" destOrd="0" presId="urn:microsoft.com/office/officeart/2005/8/layout/default"/>
    <dgm:cxn modelId="{E7F0F1C2-4356-4B7D-BBB2-8D29EF3A0C3F}" type="presParOf" srcId="{D6CBBA51-D2ED-470B-817C-A439E921EBFD}" destId="{BF27F409-2D06-4B03-AF0A-4DE0AAADFEC1}"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F165BE-CC5B-435D-B67E-71C8F9D1F648}" type="datetimeFigureOut">
              <a:rPr lang="en-IN" smtClean="0"/>
              <a:t>18-07-2026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E8A0B0-4BDD-4B0A-B93B-D9940B75B644}" type="slidenum">
              <a:rPr lang="en-IN" smtClean="0"/>
              <a:t>‹#›</a:t>
            </a:fld>
            <a:endParaRPr lang="en-IN"/>
          </a:p>
        </p:txBody>
      </p:sp>
    </p:spTree>
    <p:extLst>
      <p:ext uri="{BB962C8B-B14F-4D97-AF65-F5344CB8AC3E}">
        <p14:creationId xmlns:p14="http://schemas.microsoft.com/office/powerpoint/2010/main" val="1196363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incident of Bristol Royal Infirmary Inquiry was significant as this was the biggest failure in paediatric cardiac surgery which leads to the death of infants due to negligence and issues in quality management. The presentation evaluates the primary cause and define the theoretical visibility towards an effective and patient centred services. </a:t>
            </a:r>
          </a:p>
          <a:p>
            <a:endParaRPr lang="en-IN" dirty="0"/>
          </a:p>
        </p:txBody>
      </p:sp>
      <p:sp>
        <p:nvSpPr>
          <p:cNvPr id="4" name="Slide Number Placeholder 3"/>
          <p:cNvSpPr>
            <a:spLocks noGrp="1"/>
          </p:cNvSpPr>
          <p:nvPr>
            <p:ph type="sldNum" sz="quarter" idx="5"/>
          </p:nvPr>
        </p:nvSpPr>
        <p:spPr/>
        <p:txBody>
          <a:bodyPr/>
          <a:lstStyle/>
          <a:p>
            <a:fld id="{73E8A0B0-4BDD-4B0A-B93B-D9940B75B644}" type="slidenum">
              <a:rPr lang="en-IN" smtClean="0"/>
              <a:t>2</a:t>
            </a:fld>
            <a:endParaRPr lang="en-IN"/>
          </a:p>
        </p:txBody>
      </p:sp>
    </p:spTree>
    <p:extLst>
      <p:ext uri="{BB962C8B-B14F-4D97-AF65-F5344CB8AC3E}">
        <p14:creationId xmlns:p14="http://schemas.microsoft.com/office/powerpoint/2010/main" val="11541443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problem outlines how NHS failed to keep promises with public regarding the cardiac surgery services in Bristol Royal. Also it defines lack of structured performance and delay in response can create professional as well as life and death concern.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3E8A0B0-4BDD-4B0A-B93B-D9940B75B644}" type="slidenum">
              <a:rPr lang="en-IN" smtClean="0"/>
              <a:t>3</a:t>
            </a:fld>
            <a:endParaRPr lang="en-IN"/>
          </a:p>
        </p:txBody>
      </p:sp>
    </p:spTree>
    <p:extLst>
      <p:ext uri="{BB962C8B-B14F-4D97-AF65-F5344CB8AC3E}">
        <p14:creationId xmlns:p14="http://schemas.microsoft.com/office/powerpoint/2010/main" val="19595849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Bristol Inquiry shades light on the stamped weak point and identified how poor performance monitoring process and challenging surgical outcome lead to death of innocent infants. The inquiry focuses on several areas of issues like resource constraint fragmented pediatric surgical process and lack of patient safety which leads to create challenges in taking necessary steps.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3E8A0B0-4BDD-4B0A-B93B-D9940B75B644}" type="slidenum">
              <a:rPr lang="en-IN" smtClean="0"/>
              <a:t>4</a:t>
            </a:fld>
            <a:endParaRPr lang="en-IN"/>
          </a:p>
        </p:txBody>
      </p:sp>
    </p:spTree>
    <p:extLst>
      <p:ext uri="{BB962C8B-B14F-4D97-AF65-F5344CB8AC3E}">
        <p14:creationId xmlns:p14="http://schemas.microsoft.com/office/powerpoint/2010/main" val="2521493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Transformational leadership can address major failure and the thinnest gap in the organisational context by focusing on the learning and development areas. Bristol Royal Infirmary Case must ensure that leaders should communicate with a raised concern in order to define their patient concern with multidisciplinary teams. This process can lead to improve professional education and enhance staff awareness as well as accountability towards sustainable improvements and clinical governance.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3E8A0B0-4BDD-4B0A-B93B-D9940B75B644}" type="slidenum">
              <a:rPr lang="en-IN" smtClean="0"/>
              <a:t>5</a:t>
            </a:fld>
            <a:endParaRPr lang="en-IN"/>
          </a:p>
        </p:txBody>
      </p:sp>
    </p:spTree>
    <p:extLst>
      <p:ext uri="{BB962C8B-B14F-4D97-AF65-F5344CB8AC3E}">
        <p14:creationId xmlns:p14="http://schemas.microsoft.com/office/powerpoint/2010/main" val="32965597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fishbone diagram focuses on the root cause of the problem and identify several factors which can contribute to create that particular issue. The diagram focuses on clinical governance as well as define how poor communication with parents and senior management can lead to create gap in multi-disciplinary team. Also the diagram monitors the surgical performance and mortality data effectively to understand the unsafe patient care.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3E8A0B0-4BDD-4B0A-B93B-D9940B75B644}" type="slidenum">
              <a:rPr lang="en-IN" smtClean="0"/>
              <a:t>6</a:t>
            </a:fld>
            <a:endParaRPr lang="en-IN"/>
          </a:p>
        </p:txBody>
      </p:sp>
    </p:spTree>
    <p:extLst>
      <p:ext uri="{BB962C8B-B14F-4D97-AF65-F5344CB8AC3E}">
        <p14:creationId xmlns:p14="http://schemas.microsoft.com/office/powerpoint/2010/main" val="3060033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root cause analysis evaluates the incidental occurrence of any issue by considering individual blame that can create major issue. The study focuses on the underlining context of corrective actions and introduce clinical audits to improve leadership through root cause analysis and regular performance monitoring process.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3E8A0B0-4BDD-4B0A-B93B-D9940B75B644}" type="slidenum">
              <a:rPr lang="en-IN" smtClean="0"/>
              <a:t>7</a:t>
            </a:fld>
            <a:endParaRPr lang="en-IN"/>
          </a:p>
        </p:txBody>
      </p:sp>
    </p:spTree>
    <p:extLst>
      <p:ext uri="{BB962C8B-B14F-4D97-AF65-F5344CB8AC3E}">
        <p14:creationId xmlns:p14="http://schemas.microsoft.com/office/powerpoint/2010/main" val="3722066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Bristol Royal Infirmary case study denotes failed arrangements of governance reflected challenging situation due to the death of infants. The major transparency of the study defines adverse events with organisational point of view and enhance regulatory oversight to define accountable and high quality healthcare services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3E8A0B0-4BDD-4B0A-B93B-D9940B75B644}" type="slidenum">
              <a:rPr lang="en-IN" smtClean="0"/>
              <a:t>8</a:t>
            </a:fld>
            <a:endParaRPr lang="en-IN"/>
          </a:p>
        </p:txBody>
      </p:sp>
    </p:spTree>
    <p:extLst>
      <p:ext uri="{BB962C8B-B14F-4D97-AF65-F5344CB8AC3E}">
        <p14:creationId xmlns:p14="http://schemas.microsoft.com/office/powerpoint/2010/main" val="32701572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entire reason behind the policy issue is the civil structural dimensions of healthcare delivery. Quality efficiency and equity these three factors have individually identified how clinical governance can monitor the performance. Efficiency shows how a compromise decision making affected the fragmented services and treatment delays got impacted with informed decision making. Collectively, the root cause of the study defines the failure and highlighted the systematic weakness which leads to loss of public trust on NHS.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3E8A0B0-4BDD-4B0A-B93B-D9940B75B644}" type="slidenum">
              <a:rPr lang="en-IN" smtClean="0"/>
              <a:t>9</a:t>
            </a:fld>
            <a:endParaRPr lang="en-IN"/>
          </a:p>
        </p:txBody>
      </p:sp>
    </p:spTree>
    <p:extLst>
      <p:ext uri="{BB962C8B-B14F-4D97-AF65-F5344CB8AC3E}">
        <p14:creationId xmlns:p14="http://schemas.microsoft.com/office/powerpoint/2010/main" val="35529340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Kurt Lewin’s Change Management Theory has prepared the senior management of Bristol Royal to focus on change to control the unnecessary scattered situation. The study significantly focuses on implementing stronger clinical governance and institutionalize the entire process of Bristol to evolve the performance monitoring and leadership reinforcement process. Commodore significantly evaluates the regular leadership reinforcement and organisational policies by defining quality improvement in everyday practice of NHS.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3E8A0B0-4BDD-4B0A-B93B-D9940B75B644}" type="slidenum">
              <a:rPr lang="en-IN" smtClean="0"/>
              <a:t>10</a:t>
            </a:fld>
            <a:endParaRPr lang="en-IN"/>
          </a:p>
        </p:txBody>
      </p:sp>
    </p:spTree>
    <p:extLst>
      <p:ext uri="{BB962C8B-B14F-4D97-AF65-F5344CB8AC3E}">
        <p14:creationId xmlns:p14="http://schemas.microsoft.com/office/powerpoint/2010/main" val="40783283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Lean change management can focus on evaluating patients’ safety and maximizing the protocol with streamline referral. This helps to focus on regular multidisciplinary meetings also can improve initiatives that could identify improvement and visual performance dashboards. Also lean can define teamwork with accountability and likelihood of familiar failures.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3E8A0B0-4BDD-4B0A-B93B-D9940B75B644}" type="slidenum">
              <a:rPr lang="en-IN" smtClean="0"/>
              <a:t>11</a:t>
            </a:fld>
            <a:endParaRPr lang="en-IN"/>
          </a:p>
        </p:txBody>
      </p:sp>
    </p:spTree>
    <p:extLst>
      <p:ext uri="{BB962C8B-B14F-4D97-AF65-F5344CB8AC3E}">
        <p14:creationId xmlns:p14="http://schemas.microsoft.com/office/powerpoint/2010/main" val="36595512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component needs to build a present with comprehensive analysis towards Bristol Royal Infirmary case study. The structure potentially provides a strategic analysis to implementation plan that can lead to develop sustaining recommendation for patient safety.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3E8A0B0-4BDD-4B0A-B93B-D9940B75B644}" type="slidenum">
              <a:rPr lang="en-IN" smtClean="0"/>
              <a:t>12</a:t>
            </a:fld>
            <a:endParaRPr lang="en-IN"/>
          </a:p>
        </p:txBody>
      </p:sp>
    </p:spTree>
    <p:extLst>
      <p:ext uri="{BB962C8B-B14F-4D97-AF65-F5344CB8AC3E}">
        <p14:creationId xmlns:p14="http://schemas.microsoft.com/office/powerpoint/2010/main" val="32360329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implementation of Kotter’s eight step model can help to identify potential barriers as well as communicate clear vision that can develop shared vision and sense of recognition. The murder also evaluates the governance practices at Bristol and acknowledges the improvements to prevent failure in future.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3E8A0B0-4BDD-4B0A-B93B-D9940B75B644}" type="slidenum">
              <a:rPr lang="en-IN" smtClean="0"/>
              <a:t>13</a:t>
            </a:fld>
            <a:endParaRPr lang="en-IN"/>
          </a:p>
        </p:txBody>
      </p:sp>
    </p:spTree>
    <p:extLst>
      <p:ext uri="{BB962C8B-B14F-4D97-AF65-F5344CB8AC3E}">
        <p14:creationId xmlns:p14="http://schemas.microsoft.com/office/powerpoint/2010/main" val="28106957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After the analysis of the entire study it can be stated that Bristol Royal Infirmary Inquiry must focus on the failure of leadership and define how the change management process and strategic planning can define accountability and improve relationship with leaders.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a:r>
            <a:br>
              <a:rPr lang="en-IN" sz="1200" kern="1200" dirty="0">
                <a:solidFill>
                  <a:schemeClr val="tx1"/>
                </a:solidFill>
                <a:effectLst/>
                <a:latin typeface="+mn-lt"/>
                <a:ea typeface="+mn-ea"/>
                <a:cs typeface="+mn-cs"/>
              </a:rPr>
            </a:br>
            <a:endParaRPr lang="en-IN" dirty="0"/>
          </a:p>
        </p:txBody>
      </p:sp>
      <p:sp>
        <p:nvSpPr>
          <p:cNvPr id="4" name="Slide Number Placeholder 3"/>
          <p:cNvSpPr>
            <a:spLocks noGrp="1"/>
          </p:cNvSpPr>
          <p:nvPr>
            <p:ph type="sldNum" sz="quarter" idx="5"/>
          </p:nvPr>
        </p:nvSpPr>
        <p:spPr/>
        <p:txBody>
          <a:bodyPr/>
          <a:lstStyle/>
          <a:p>
            <a:fld id="{73E8A0B0-4BDD-4B0A-B93B-D9940B75B644}" type="slidenum">
              <a:rPr lang="en-IN" smtClean="0"/>
              <a:t>14</a:t>
            </a:fld>
            <a:endParaRPr lang="en-IN"/>
          </a:p>
        </p:txBody>
      </p:sp>
    </p:spTree>
    <p:extLst>
      <p:ext uri="{BB962C8B-B14F-4D97-AF65-F5344CB8AC3E}">
        <p14:creationId xmlns:p14="http://schemas.microsoft.com/office/powerpoint/2010/main" val="39599734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9" name="Title 8">
            <a:extLst>
              <a:ext uri="{FF2B5EF4-FFF2-40B4-BE49-F238E27FC236}">
                <a16:creationId xmlns="" xmlns:a16="http://schemas.microsoft.com/office/drawing/2014/main" id="{179867CD-CD09-0EEC-D165-96584688B982}"/>
              </a:ext>
            </a:extLst>
          </p:cNvPr>
          <p:cNvSpPr>
            <a:spLocks noGrp="1"/>
          </p:cNvSpPr>
          <p:nvPr>
            <p:ph type="title"/>
          </p:nvPr>
        </p:nvSpPr>
        <p:spPr>
          <a:xfrm>
            <a:off x="123444" y="96011"/>
            <a:ext cx="18022824" cy="7680959"/>
          </a:xfrm>
        </p:spPr>
        <p:txBody>
          <a:bodyPr>
            <a:normAutofit/>
          </a:bodyPr>
          <a:lstStyle>
            <a:lvl1pPr>
              <a:defRPr sz="16500" cap="all" baseline="0"/>
            </a:lvl1pPr>
          </a:lstStyle>
          <a:p>
            <a:r>
              <a:rPr lang="en-US"/>
              <a:t>Click to edit Master title style</a:t>
            </a:r>
            <a:endParaRPr lang="en-US" dirty="0"/>
          </a:p>
        </p:txBody>
      </p:sp>
      <p:sp>
        <p:nvSpPr>
          <p:cNvPr id="3" name="Subtitle 2">
            <a:extLst>
              <a:ext uri="{FF2B5EF4-FFF2-40B4-BE49-F238E27FC236}">
                <a16:creationId xmlns="" xmlns:a16="http://schemas.microsoft.com/office/drawing/2014/main" id="{F065D245-B564-481D-A323-F73C5BCA8461}"/>
              </a:ext>
            </a:extLst>
          </p:cNvPr>
          <p:cNvSpPr>
            <a:spLocks noGrp="1"/>
          </p:cNvSpPr>
          <p:nvPr>
            <p:ph type="subTitle" idx="1"/>
          </p:nvPr>
        </p:nvSpPr>
        <p:spPr>
          <a:xfrm>
            <a:off x="1632204" y="8041317"/>
            <a:ext cx="15055596" cy="850392"/>
          </a:xfrm>
        </p:spPr>
        <p:txBody>
          <a:bodyPr anchor="b" anchorCtr="0">
            <a:normAutofit/>
          </a:bodyPr>
          <a:lstStyle>
            <a:lvl1pPr marL="0" indent="0" algn="r">
              <a:lnSpc>
                <a:spcPct val="100000"/>
              </a:lnSpc>
              <a:buNone/>
              <a:defRPr sz="30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5" name="Footer Placeholder 4">
            <a:extLst>
              <a:ext uri="{FF2B5EF4-FFF2-40B4-BE49-F238E27FC236}">
                <a16:creationId xmlns=""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 xmlns:a16="http://schemas.microsoft.com/office/drawing/2014/main" id="{28E072EE-51B3-4C0C-A460-4684AB079301}"/>
              </a:ext>
            </a:extLst>
          </p:cNvPr>
          <p:cNvSpPr>
            <a:spLocks noGrp="1"/>
          </p:cNvSpPr>
          <p:nvPr>
            <p:ph type="dt" sz="half" idx="10"/>
          </p:nvPr>
        </p:nvSpPr>
        <p:spPr/>
        <p:txBody>
          <a:bodyPr/>
          <a:lstStyle/>
          <a:p>
            <a:fld id="{1D8BD707-D9CF-40AE-B4C6-C98DA3205C09}" type="datetimeFigureOut">
              <a:rPr lang="en-US" smtClean="0"/>
              <a:pPr/>
              <a:t>7/18/2026</a:t>
            </a:fld>
            <a:endParaRPr lang="en-US"/>
          </a:p>
        </p:txBody>
      </p:sp>
      <p:sp>
        <p:nvSpPr>
          <p:cNvPr id="6" name="Slide Number Placeholder 5">
            <a:extLst>
              <a:ext uri="{FF2B5EF4-FFF2-40B4-BE49-F238E27FC236}">
                <a16:creationId xmlns="" xmlns:a16="http://schemas.microsoft.com/office/drawing/2014/main" id="{F5267C68-40D5-477E-9DBC-C28FD4B1142F}"/>
              </a:ext>
            </a:extLst>
          </p:cNvPr>
          <p:cNvSpPr>
            <a:spLocks noGrp="1"/>
          </p:cNvSpPr>
          <p:nvPr>
            <p:ph type="sldNum" sz="quarter" idx="12"/>
          </p:nvPr>
        </p:nvSpPr>
        <p:spPr/>
        <p:txBody>
          <a:bodyPr/>
          <a:lstStyle/>
          <a:p>
            <a:fld id="{B6F15528-21DE-4FAA-801E-634DDDAF4B2B}" type="slidenum">
              <a:rPr lang="en-US" smtClean="0"/>
              <a:pPr/>
              <a:t>‹#›</a:t>
            </a:fld>
            <a:endParaRPr lang="en-US"/>
          </a:p>
        </p:txBody>
      </p:sp>
      <p:cxnSp>
        <p:nvCxnSpPr>
          <p:cNvPr id="8" name="Straight Connector 7">
            <a:extLst>
              <a:ext uri="{FF2B5EF4-FFF2-40B4-BE49-F238E27FC236}">
                <a16:creationId xmlns="" xmlns:a16="http://schemas.microsoft.com/office/drawing/2014/main" id="{3C1F8589-B640-4540-D0AD-2B0461CD340F}"/>
              </a:ext>
              <a:ext uri="{C183D7F6-B498-43B3-948B-1728B52AA6E4}">
                <adec:decorative xmlns="" xmlns:adec="http://schemas.microsoft.com/office/drawing/2017/decorative" val="1"/>
              </a:ext>
            </a:extLst>
          </p:cNvPr>
          <p:cNvCxnSpPr>
            <a:cxnSpLocks/>
          </p:cNvCxnSpPr>
          <p:nvPr/>
        </p:nvCxnSpPr>
        <p:spPr>
          <a:xfrm>
            <a:off x="17081708" y="8624891"/>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0996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C3EE2F5-9D3C-4BE7-9AD5-335B31CF2CB5}"/>
              </a:ext>
            </a:extLst>
          </p:cNvPr>
          <p:cNvSpPr>
            <a:spLocks noGrp="1"/>
          </p:cNvSpPr>
          <p:nvPr>
            <p:ph type="title"/>
          </p:nvPr>
        </p:nvSpPr>
        <p:spPr>
          <a:xfrm>
            <a:off x="1632204" y="1635369"/>
            <a:ext cx="16260939" cy="1185765"/>
          </a:xfrm>
        </p:spPr>
        <p:txBody>
          <a:bodyPr/>
          <a:lstStyle/>
          <a:p>
            <a:r>
              <a:rPr lang="en-US"/>
              <a:t>Click to edit Master title style</a:t>
            </a:r>
            <a:endParaRPr lang="en-US" dirty="0"/>
          </a:p>
        </p:txBody>
      </p:sp>
      <p:sp>
        <p:nvSpPr>
          <p:cNvPr id="3" name="Content Placeholder 2">
            <a:extLst>
              <a:ext uri="{FF2B5EF4-FFF2-40B4-BE49-F238E27FC236}">
                <a16:creationId xmlns="" xmlns:a16="http://schemas.microsoft.com/office/drawing/2014/main" id="{E5F98C4F-4BF6-47CF-ABEE-2B12748C470C}"/>
              </a:ext>
            </a:extLst>
          </p:cNvPr>
          <p:cNvSpPr>
            <a:spLocks noGrp="1"/>
          </p:cNvSpPr>
          <p:nvPr>
            <p:ph idx="1"/>
          </p:nvPr>
        </p:nvSpPr>
        <p:spPr>
          <a:xfrm>
            <a:off x="1632203" y="2821134"/>
            <a:ext cx="16260941" cy="68372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 xmlns:a16="http://schemas.microsoft.com/office/drawing/2014/main" id="{0D539070-70D2-4DD1-A439-155343FE262E}"/>
              </a:ext>
            </a:extLst>
          </p:cNvPr>
          <p:cNvSpPr>
            <a:spLocks noGrp="1"/>
          </p:cNvSpPr>
          <p:nvPr>
            <p:ph type="dt" sz="half" idx="10"/>
          </p:nvPr>
        </p:nvSpPr>
        <p:spPr/>
        <p:txBody>
          <a:bodyPr/>
          <a:lstStyle/>
          <a:p>
            <a:fld id="{1D8BD707-D9CF-40AE-B4C6-C98DA3205C09}" type="datetimeFigureOut">
              <a:rPr lang="en-US" smtClean="0"/>
              <a:pPr/>
              <a:t>7/18/2026</a:t>
            </a:fld>
            <a:endParaRPr lang="en-US"/>
          </a:p>
        </p:txBody>
      </p:sp>
      <p:sp>
        <p:nvSpPr>
          <p:cNvPr id="6" name="Slide Number Placeholder 5">
            <a:extLst>
              <a:ext uri="{FF2B5EF4-FFF2-40B4-BE49-F238E27FC236}">
                <a16:creationId xmlns="" xmlns:a16="http://schemas.microsoft.com/office/drawing/2014/main" id="{A6A137C4-F19E-4521-8DCB-4E0CF9CA3193}"/>
              </a:ext>
            </a:extLst>
          </p:cNvPr>
          <p:cNvSpPr>
            <a:spLocks noGrp="1"/>
          </p:cNvSpPr>
          <p:nvPr>
            <p:ph type="sldNum" sz="quarter" idx="12"/>
          </p:nvPr>
        </p:nvSpPr>
        <p:spPr/>
        <p:txBody>
          <a:bodyPr/>
          <a:lstStyle/>
          <a:p>
            <a:fld id="{B6F15528-21DE-4FAA-801E-634DDDAF4B2B}" type="slidenum">
              <a:rPr lang="en-US" smtClean="0"/>
              <a:pPr/>
              <a:t>‹#›</a:t>
            </a:fld>
            <a:endParaRPr lang="en-US"/>
          </a:p>
        </p:txBody>
      </p:sp>
      <p:cxnSp>
        <p:nvCxnSpPr>
          <p:cNvPr id="7" name="Straight Connector 6">
            <a:extLst>
              <a:ext uri="{FF2B5EF4-FFF2-40B4-BE49-F238E27FC236}">
                <a16:creationId xmlns="" xmlns:a16="http://schemas.microsoft.com/office/drawing/2014/main" id="{FD144482-F463-E942-01AE-69DF54F4171C}"/>
              </a:ext>
              <a:ext uri="{C183D7F6-B498-43B3-948B-1728B52AA6E4}">
                <adec:decorative xmlns="" xmlns:adec="http://schemas.microsoft.com/office/drawing/2017/decorative" val="1"/>
              </a:ext>
            </a:extLst>
          </p:cNvPr>
          <p:cNvCxnSpPr>
            <a:cxnSpLocks/>
          </p:cNvCxnSpPr>
          <p:nvPr/>
        </p:nvCxnSpPr>
        <p:spPr>
          <a:xfrm>
            <a:off x="1" y="1808802"/>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2359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4336E9A-8E96-CD8C-7598-F87632CD81CF}"/>
              </a:ext>
            </a:extLst>
          </p:cNvPr>
          <p:cNvSpPr>
            <a:spLocks noGrp="1"/>
          </p:cNvSpPr>
          <p:nvPr>
            <p:ph type="ctrTitle"/>
          </p:nvPr>
        </p:nvSpPr>
        <p:spPr>
          <a:xfrm>
            <a:off x="1631771" y="7014266"/>
            <a:ext cx="16253459" cy="1979265"/>
          </a:xfrm>
        </p:spPr>
        <p:txBody>
          <a:bodyPr vert="horz" lIns="91440" tIns="45720" rIns="91440" bIns="45720" rtlCol="0" anchor="b">
            <a:noAutofit/>
          </a:bodyPr>
          <a:lstStyle>
            <a:lvl1pPr>
              <a:defRPr lang="en-US" sz="8100" dirty="0"/>
            </a:lvl1pPr>
          </a:lstStyle>
          <a:p>
            <a:pPr lvl="0"/>
            <a:r>
              <a:rPr lang="en-US"/>
              <a:t>Click to edit Master title style</a:t>
            </a:r>
            <a:endParaRPr lang="en-US" dirty="0"/>
          </a:p>
        </p:txBody>
      </p:sp>
      <p:sp>
        <p:nvSpPr>
          <p:cNvPr id="3" name="Subtitle 2">
            <a:extLst>
              <a:ext uri="{FF2B5EF4-FFF2-40B4-BE49-F238E27FC236}">
                <a16:creationId xmlns="" xmlns:a16="http://schemas.microsoft.com/office/drawing/2014/main" id="{2BDC76B8-60F6-62D3-9F73-E81662203017}"/>
              </a:ext>
            </a:extLst>
          </p:cNvPr>
          <p:cNvSpPr>
            <a:spLocks noGrp="1"/>
          </p:cNvSpPr>
          <p:nvPr>
            <p:ph type="subTitle" idx="1"/>
          </p:nvPr>
        </p:nvSpPr>
        <p:spPr>
          <a:xfrm>
            <a:off x="1631771" y="9097701"/>
            <a:ext cx="16253459" cy="560649"/>
          </a:xfrm>
        </p:spPr>
        <p:txBody>
          <a:bodyPr vert="horz" lIns="91440" tIns="45720" rIns="91440" bIns="45720" rtlCol="0" anchor="b">
            <a:noAutofit/>
          </a:bodyPr>
          <a:lstStyle>
            <a:lvl1pPr marL="0" indent="0">
              <a:spcBef>
                <a:spcPts val="0"/>
              </a:spcBef>
              <a:buNone/>
              <a:defRPr lang="en-US" sz="3000" dirty="0"/>
            </a:lvl1pPr>
          </a:lstStyle>
          <a:p>
            <a:pPr lvl="0"/>
            <a:r>
              <a:rPr lang="en-US"/>
              <a:t>Click to edit Master subtitle style</a:t>
            </a:r>
            <a:endParaRPr lang="en-US" dirty="0"/>
          </a:p>
        </p:txBody>
      </p:sp>
      <p:sp>
        <p:nvSpPr>
          <p:cNvPr id="11" name="Picture Placeholder 10">
            <a:extLst>
              <a:ext uri="{FF2B5EF4-FFF2-40B4-BE49-F238E27FC236}">
                <a16:creationId xmlns="" xmlns:a16="http://schemas.microsoft.com/office/drawing/2014/main" id="{B24A208E-BD69-BB12-21B8-DA405B501FA8}"/>
              </a:ext>
            </a:extLst>
          </p:cNvPr>
          <p:cNvSpPr>
            <a:spLocks noGrp="1"/>
          </p:cNvSpPr>
          <p:nvPr>
            <p:ph type="pic" sz="quarter" idx="13" hasCustomPrompt="1"/>
          </p:nvPr>
        </p:nvSpPr>
        <p:spPr>
          <a:xfrm>
            <a:off x="1" y="2"/>
            <a:ext cx="18287999" cy="6701742"/>
          </a:xfr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4" name="Straight Connector 3">
            <a:extLst>
              <a:ext uri="{FF2B5EF4-FFF2-40B4-BE49-F238E27FC236}">
                <a16:creationId xmlns="" xmlns:a16="http://schemas.microsoft.com/office/drawing/2014/main" id="{A7765164-0D02-5316-1845-119CB011190B}"/>
              </a:ext>
              <a:ext uri="{C183D7F6-B498-43B3-948B-1728B52AA6E4}">
                <adec:decorative xmlns="" xmlns:adec="http://schemas.microsoft.com/office/drawing/2017/decorative" val="1"/>
              </a:ext>
            </a:extLst>
          </p:cNvPr>
          <p:cNvCxnSpPr>
            <a:cxnSpLocks/>
          </p:cNvCxnSpPr>
          <p:nvPr/>
        </p:nvCxnSpPr>
        <p:spPr>
          <a:xfrm>
            <a:off x="1" y="8572500"/>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 xmlns:a16="http://schemas.microsoft.com/office/drawing/2014/main" id="{2DFA2081-8ED6-0719-D0B6-2818D6019332}"/>
              </a:ext>
            </a:extLst>
          </p:cNvPr>
          <p:cNvSpPr>
            <a:spLocks noGrp="1"/>
          </p:cNvSpPr>
          <p:nvPr>
            <p:ph type="ftr" sz="quarter" idx="15"/>
          </p:nvPr>
        </p:nvSpPr>
        <p:spPr/>
        <p:txBody>
          <a:bodyPr/>
          <a:lstStyle/>
          <a:p>
            <a:endParaRPr lang="en-US"/>
          </a:p>
        </p:txBody>
      </p:sp>
      <p:sp>
        <p:nvSpPr>
          <p:cNvPr id="5" name="Date Placeholder 4">
            <a:extLst>
              <a:ext uri="{FF2B5EF4-FFF2-40B4-BE49-F238E27FC236}">
                <a16:creationId xmlns="" xmlns:a16="http://schemas.microsoft.com/office/drawing/2014/main" id="{9A51F47A-9B8B-A343-2C56-110E21331AE3}"/>
              </a:ext>
            </a:extLst>
          </p:cNvPr>
          <p:cNvSpPr>
            <a:spLocks noGrp="1"/>
          </p:cNvSpPr>
          <p:nvPr>
            <p:ph type="dt" sz="half" idx="14"/>
          </p:nvPr>
        </p:nvSpPr>
        <p:spPr/>
        <p:txBody>
          <a:bodyPr/>
          <a:lstStyle/>
          <a:p>
            <a:fld id="{1D8BD707-D9CF-40AE-B4C6-C98DA3205C09}" type="datetimeFigureOut">
              <a:rPr lang="en-US" smtClean="0"/>
              <a:pPr/>
              <a:t>7/18/2026</a:t>
            </a:fld>
            <a:endParaRPr lang="en-US"/>
          </a:p>
        </p:txBody>
      </p:sp>
      <p:sp>
        <p:nvSpPr>
          <p:cNvPr id="10" name="Slide Number Placeholder 9">
            <a:extLst>
              <a:ext uri="{FF2B5EF4-FFF2-40B4-BE49-F238E27FC236}">
                <a16:creationId xmlns="" xmlns:a16="http://schemas.microsoft.com/office/drawing/2014/main" id="{F259CCC4-FA9E-2074-3142-5EBA62F91B25}"/>
              </a:ext>
            </a:extLst>
          </p:cNvPr>
          <p:cNvSpPr>
            <a:spLocks noGrp="1"/>
          </p:cNvSpPr>
          <p:nvPr>
            <p:ph type="sldNum" sz="quarter" idx="16"/>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8785968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4336E9A-8E96-CD8C-7598-F87632CD81CF}"/>
              </a:ext>
            </a:extLst>
          </p:cNvPr>
          <p:cNvSpPr>
            <a:spLocks noGrp="1"/>
          </p:cNvSpPr>
          <p:nvPr>
            <p:ph type="ctrTitle"/>
          </p:nvPr>
        </p:nvSpPr>
        <p:spPr>
          <a:xfrm>
            <a:off x="11769585" y="2117038"/>
            <a:ext cx="5604015" cy="4268351"/>
          </a:xfrm>
        </p:spPr>
        <p:txBody>
          <a:bodyPr vert="horz" lIns="91440" tIns="45720" rIns="91440" bIns="45720" rtlCol="0" anchor="b">
            <a:noAutofit/>
          </a:bodyPr>
          <a:lstStyle>
            <a:lvl1pPr>
              <a:defRPr lang="en-US" sz="5400" dirty="0"/>
            </a:lvl1pPr>
          </a:lstStyle>
          <a:p>
            <a:pPr lvl="0"/>
            <a:r>
              <a:rPr lang="en-US"/>
              <a:t>Click to edit Master title style</a:t>
            </a:r>
            <a:endParaRPr lang="en-US" dirty="0"/>
          </a:p>
        </p:txBody>
      </p:sp>
      <p:sp>
        <p:nvSpPr>
          <p:cNvPr id="3" name="Subtitle 2">
            <a:extLst>
              <a:ext uri="{FF2B5EF4-FFF2-40B4-BE49-F238E27FC236}">
                <a16:creationId xmlns="" xmlns:a16="http://schemas.microsoft.com/office/drawing/2014/main" id="{2BDC76B8-60F6-62D3-9F73-E81662203017}"/>
              </a:ext>
            </a:extLst>
          </p:cNvPr>
          <p:cNvSpPr>
            <a:spLocks noGrp="1"/>
          </p:cNvSpPr>
          <p:nvPr>
            <p:ph type="subTitle" idx="1"/>
          </p:nvPr>
        </p:nvSpPr>
        <p:spPr>
          <a:xfrm>
            <a:off x="11769583" y="6604559"/>
            <a:ext cx="5594873" cy="1684683"/>
          </a:xfrm>
        </p:spPr>
        <p:txBody>
          <a:bodyPr vert="horz" lIns="91440" tIns="45720" rIns="91440" bIns="45720" rtlCol="0">
            <a:normAutofit/>
          </a:bodyPr>
          <a:lstStyle>
            <a:lvl1pPr marL="0" indent="0">
              <a:lnSpc>
                <a:spcPct val="100000"/>
              </a:lnSpc>
              <a:buNone/>
              <a:defRPr lang="en-US" sz="2400" dirty="0"/>
            </a:lvl1pPr>
          </a:lstStyle>
          <a:p>
            <a:pPr lvl="0"/>
            <a:r>
              <a:rPr lang="en-US"/>
              <a:t>Click to edit Master subtitle style</a:t>
            </a:r>
            <a:endParaRPr lang="en-US" dirty="0"/>
          </a:p>
        </p:txBody>
      </p:sp>
      <p:sp>
        <p:nvSpPr>
          <p:cNvPr id="14" name="Picture Placeholder 13">
            <a:extLst>
              <a:ext uri="{FF2B5EF4-FFF2-40B4-BE49-F238E27FC236}">
                <a16:creationId xmlns="" xmlns:a16="http://schemas.microsoft.com/office/drawing/2014/main" id="{51A639AF-317A-79DF-3175-64C726EA3189}"/>
              </a:ext>
            </a:extLst>
          </p:cNvPr>
          <p:cNvSpPr>
            <a:spLocks noGrp="1"/>
          </p:cNvSpPr>
          <p:nvPr>
            <p:ph type="pic" sz="quarter" idx="14" hasCustomPrompt="1"/>
          </p:nvPr>
        </p:nvSpPr>
        <p:spPr>
          <a:xfrm>
            <a:off x="1" y="0"/>
            <a:ext cx="11426678" cy="10287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17" name="Footer Placeholder 4">
            <a:extLst>
              <a:ext uri="{FF2B5EF4-FFF2-40B4-BE49-F238E27FC236}">
                <a16:creationId xmlns="" xmlns:a16="http://schemas.microsoft.com/office/drawing/2014/main" id="{DF8C2BF2-38FB-0598-A4BE-DD111229A3FE}"/>
              </a:ext>
            </a:extLst>
          </p:cNvPr>
          <p:cNvSpPr>
            <a:spLocks noGrp="1"/>
          </p:cNvSpPr>
          <p:nvPr>
            <p:ph type="ftr" sz="quarter" idx="11"/>
          </p:nvPr>
        </p:nvSpPr>
        <p:spPr>
          <a:xfrm>
            <a:off x="11769583" y="9658350"/>
            <a:ext cx="2571452" cy="628650"/>
          </a:xfrm>
        </p:spPr>
        <p:txBody>
          <a:bodyPr/>
          <a:lstStyle/>
          <a:p>
            <a:endParaRPr lang="en-US"/>
          </a:p>
        </p:txBody>
      </p:sp>
      <p:sp>
        <p:nvSpPr>
          <p:cNvPr id="18" name="Date Placeholder 4">
            <a:extLst>
              <a:ext uri="{FF2B5EF4-FFF2-40B4-BE49-F238E27FC236}">
                <a16:creationId xmlns="" xmlns:a16="http://schemas.microsoft.com/office/drawing/2014/main" id="{5A41BBAF-5441-8512-B575-2EB961DD485E}"/>
              </a:ext>
            </a:extLst>
          </p:cNvPr>
          <p:cNvSpPr>
            <a:spLocks noGrp="1"/>
          </p:cNvSpPr>
          <p:nvPr>
            <p:ph type="dt" sz="half" idx="15"/>
          </p:nvPr>
        </p:nvSpPr>
        <p:spPr>
          <a:xfrm>
            <a:off x="14476344" y="9658350"/>
            <a:ext cx="1297056" cy="628650"/>
          </a:xfrm>
        </p:spPr>
        <p:txBody>
          <a:bodyPr/>
          <a:lstStyle/>
          <a:p>
            <a:fld id="{1D8BD707-D9CF-40AE-B4C6-C98DA3205C09}" type="datetimeFigureOut">
              <a:rPr lang="en-US" smtClean="0"/>
              <a:pPr/>
              <a:t>7/18/2026</a:t>
            </a:fld>
            <a:endParaRPr lang="en-US"/>
          </a:p>
        </p:txBody>
      </p:sp>
      <p:sp>
        <p:nvSpPr>
          <p:cNvPr id="19" name="Slide Number Placeholder 5">
            <a:extLst>
              <a:ext uri="{FF2B5EF4-FFF2-40B4-BE49-F238E27FC236}">
                <a16:creationId xmlns="" xmlns:a16="http://schemas.microsoft.com/office/drawing/2014/main" id="{89401810-4A83-D1CF-00A6-76F622C7153C}"/>
              </a:ext>
            </a:extLst>
          </p:cNvPr>
          <p:cNvSpPr>
            <a:spLocks noGrp="1"/>
          </p:cNvSpPr>
          <p:nvPr>
            <p:ph type="sldNum" sz="quarter" idx="12"/>
          </p:nvPr>
        </p:nvSpPr>
        <p:spPr>
          <a:xfrm>
            <a:off x="15785646" y="9658350"/>
            <a:ext cx="902154" cy="628650"/>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6036322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361A7175-8061-E7CC-68E4-2B3CECB6CCFE}"/>
              </a:ext>
            </a:extLst>
          </p:cNvPr>
          <p:cNvSpPr>
            <a:spLocks noGrp="1"/>
          </p:cNvSpPr>
          <p:nvPr>
            <p:ph type="title" hasCustomPrompt="1"/>
          </p:nvPr>
        </p:nvSpPr>
        <p:spPr>
          <a:xfrm>
            <a:off x="1632204" y="1635367"/>
            <a:ext cx="15055596" cy="7738886"/>
          </a:xfrm>
        </p:spPr>
        <p:txBody>
          <a:bodyPr>
            <a:normAutofit/>
          </a:bodyPr>
          <a:lstStyle>
            <a:lvl1pPr>
              <a:defRPr sz="12000">
                <a:solidFill>
                  <a:schemeClr val="bg1"/>
                </a:solidFill>
              </a:defRPr>
            </a:lvl1pPr>
          </a:lstStyle>
          <a:p>
            <a:r>
              <a:rPr lang="en-US" dirty="0"/>
              <a:t>Section header</a:t>
            </a:r>
          </a:p>
        </p:txBody>
      </p:sp>
      <p:sp>
        <p:nvSpPr>
          <p:cNvPr id="5" name="Footer Placeholder 4">
            <a:extLst>
              <a:ext uri="{FF2B5EF4-FFF2-40B4-BE49-F238E27FC236}">
                <a16:creationId xmlns=""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1D8BD707-D9CF-40AE-B4C6-C98DA3205C09}" type="datetimeFigureOut">
              <a:rPr lang="en-US" smtClean="0"/>
              <a:pPr/>
              <a:t>7/18/2026</a:t>
            </a:fld>
            <a:endParaRPr lang="en-US"/>
          </a:p>
        </p:txBody>
      </p:sp>
      <p:sp>
        <p:nvSpPr>
          <p:cNvPr id="6" name="Slide Number Placeholder 5">
            <a:extLst>
              <a:ext uri="{FF2B5EF4-FFF2-40B4-BE49-F238E27FC236}">
                <a16:creationId xmlns=""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B6F15528-21DE-4FAA-801E-634DDDAF4B2B}" type="slidenum">
              <a:rPr lang="en-US" smtClean="0"/>
              <a:pPr/>
              <a:t>‹#›</a:t>
            </a:fld>
            <a:endParaRPr lang="en-US"/>
          </a:p>
        </p:txBody>
      </p:sp>
      <p:cxnSp>
        <p:nvCxnSpPr>
          <p:cNvPr id="9" name="Straight Connector 8">
            <a:extLst>
              <a:ext uri="{FF2B5EF4-FFF2-40B4-BE49-F238E27FC236}">
                <a16:creationId xmlns="" xmlns:a16="http://schemas.microsoft.com/office/drawing/2014/main" id="{96A5A591-C2D3-D6A3-432F-2C1371951C13}"/>
              </a:ext>
              <a:ext uri="{C183D7F6-B498-43B3-948B-1728B52AA6E4}">
                <adec:decorative xmlns="" xmlns:adec="http://schemas.microsoft.com/office/drawing/2017/decorative" val="1"/>
              </a:ext>
            </a:extLst>
          </p:cNvPr>
          <p:cNvCxnSpPr>
            <a:cxnSpLocks/>
          </p:cNvCxnSpPr>
          <p:nvPr/>
        </p:nvCxnSpPr>
        <p:spPr>
          <a:xfrm>
            <a:off x="1" y="1808802"/>
            <a:ext cx="1206293"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2027566"/>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 xmlns:a16="http://schemas.microsoft.com/office/drawing/2014/main" id="{CB916BDA-9E36-8180-7EBC-AC2A35C79FFC}"/>
              </a:ext>
            </a:extLst>
          </p:cNvPr>
          <p:cNvSpPr>
            <a:spLocks noGrp="1"/>
          </p:cNvSpPr>
          <p:nvPr>
            <p:ph type="title" hasCustomPrompt="1"/>
          </p:nvPr>
        </p:nvSpPr>
        <p:spPr>
          <a:xfrm>
            <a:off x="1636410" y="1633054"/>
            <a:ext cx="12718608" cy="2093330"/>
          </a:xfrm>
        </p:spPr>
        <p:txBody>
          <a:bodyPr anchor="t">
            <a:normAutofit/>
          </a:bodyPr>
          <a:lstStyle>
            <a:lvl1pPr>
              <a:defRPr sz="5400"/>
            </a:lvl1pPr>
          </a:lstStyle>
          <a:p>
            <a:r>
              <a:rPr lang="en-US" dirty="0"/>
              <a:t>Agenda</a:t>
            </a:r>
          </a:p>
        </p:txBody>
      </p:sp>
      <p:sp>
        <p:nvSpPr>
          <p:cNvPr id="8" name="Content Placeholder 6">
            <a:extLst>
              <a:ext uri="{FF2B5EF4-FFF2-40B4-BE49-F238E27FC236}">
                <a16:creationId xmlns="" xmlns:a16="http://schemas.microsoft.com/office/drawing/2014/main" id="{92AF672E-4752-50B9-9301-C8042FD003CC}"/>
              </a:ext>
            </a:extLst>
          </p:cNvPr>
          <p:cNvSpPr>
            <a:spLocks noGrp="1"/>
          </p:cNvSpPr>
          <p:nvPr>
            <p:ph sz="quarter" idx="13"/>
          </p:nvPr>
        </p:nvSpPr>
        <p:spPr>
          <a:xfrm>
            <a:off x="1645046" y="3726383"/>
            <a:ext cx="12701337" cy="5309271"/>
          </a:xfrm>
        </p:spPr>
        <p:txBody>
          <a:bodyPr>
            <a:normAutofit/>
          </a:bodyPr>
          <a:lstStyle>
            <a:lvl1pPr marL="685800" indent="-685800">
              <a:lnSpc>
                <a:spcPct val="100000"/>
              </a:lnSpc>
              <a:buFont typeface="+mj-lt"/>
              <a:buAutoNum type="arabicPeriod"/>
              <a:defRPr sz="3000"/>
            </a:lvl1pPr>
            <a:lvl2pPr marL="1028700" indent="-685800">
              <a:lnSpc>
                <a:spcPct val="100000"/>
              </a:lnSpc>
              <a:buFont typeface="+mj-lt"/>
              <a:buAutoNum type="arabicPeriod"/>
              <a:defRPr sz="3000"/>
            </a:lvl2pPr>
            <a:lvl3pPr marL="1200150" indent="-514350">
              <a:lnSpc>
                <a:spcPct val="100000"/>
              </a:lnSpc>
              <a:buFont typeface="+mj-lt"/>
              <a:buAutoNum type="arabicPeriod"/>
              <a:defRPr sz="3000"/>
            </a:lvl3pPr>
            <a:lvl4pPr marL="1543050" indent="-514350">
              <a:lnSpc>
                <a:spcPct val="100000"/>
              </a:lnSpc>
              <a:buFont typeface="+mj-lt"/>
              <a:buAutoNum type="arabicPeriod"/>
              <a:defRPr sz="3000"/>
            </a:lvl4pPr>
            <a:lvl5pPr marL="1885950" indent="-514350">
              <a:lnSpc>
                <a:spcPct val="100000"/>
              </a:lnSpc>
              <a:buFont typeface="+mj-lt"/>
              <a:buAutoNum type="arabicPeriod"/>
              <a:defRPr sz="3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 xmlns:a16="http://schemas.microsoft.com/office/drawing/2014/main" id="{6CC77F2D-39D2-22F7-CF0B-39D63EBF00B7}"/>
              </a:ext>
            </a:extLst>
          </p:cNvPr>
          <p:cNvSpPr>
            <a:spLocks noGrp="1"/>
          </p:cNvSpPr>
          <p:nvPr>
            <p:ph type="dt" sz="half" idx="10"/>
          </p:nvPr>
        </p:nvSpPr>
        <p:spPr/>
        <p:txBody>
          <a:bodyPr/>
          <a:lstStyle/>
          <a:p>
            <a:fld id="{1D8BD707-D9CF-40AE-B4C6-C98DA3205C09}" type="datetimeFigureOut">
              <a:rPr lang="en-US" smtClean="0"/>
              <a:pPr/>
              <a:t>7/18/2026</a:t>
            </a:fld>
            <a:endParaRPr lang="en-US"/>
          </a:p>
        </p:txBody>
      </p:sp>
      <p:sp>
        <p:nvSpPr>
          <p:cNvPr id="5" name="Slide Number Placeholder 4">
            <a:extLst>
              <a:ext uri="{FF2B5EF4-FFF2-40B4-BE49-F238E27FC236}">
                <a16:creationId xmlns="" xmlns:a16="http://schemas.microsoft.com/office/drawing/2014/main" id="{626B86D3-24E1-029E-BA22-9F17F9517D65}"/>
              </a:ext>
            </a:extLst>
          </p:cNvPr>
          <p:cNvSpPr>
            <a:spLocks noGrp="1"/>
          </p:cNvSpPr>
          <p:nvPr>
            <p:ph type="sldNum" sz="quarter" idx="12"/>
          </p:nvPr>
        </p:nvSpPr>
        <p:spPr/>
        <p:txBody>
          <a:bodyPr/>
          <a:lstStyle/>
          <a:p>
            <a:fld id="{B6F15528-21DE-4FAA-801E-634DDDAF4B2B}" type="slidenum">
              <a:rPr lang="en-US" smtClean="0"/>
              <a:pPr/>
              <a:t>‹#›</a:t>
            </a:fld>
            <a:endParaRPr lang="en-US"/>
          </a:p>
        </p:txBody>
      </p:sp>
      <p:cxnSp>
        <p:nvCxnSpPr>
          <p:cNvPr id="9" name="Straight Connector 8">
            <a:extLst>
              <a:ext uri="{FF2B5EF4-FFF2-40B4-BE49-F238E27FC236}">
                <a16:creationId xmlns="" xmlns:a16="http://schemas.microsoft.com/office/drawing/2014/main" id="{4565070F-FB67-7572-2807-986A25537650}"/>
              </a:ext>
              <a:ext uri="{C183D7F6-B498-43B3-948B-1728B52AA6E4}">
                <adec:decorative xmlns="" xmlns:adec="http://schemas.microsoft.com/office/drawing/2017/decorative" val="1"/>
              </a:ext>
            </a:extLst>
          </p:cNvPr>
          <p:cNvCxnSpPr>
            <a:cxnSpLocks/>
          </p:cNvCxnSpPr>
          <p:nvPr/>
        </p:nvCxnSpPr>
        <p:spPr>
          <a:xfrm>
            <a:off x="1" y="1809192"/>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1263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E4019F8-742E-9EEF-F591-C9666AC32AF1}"/>
              </a:ext>
            </a:extLst>
          </p:cNvPr>
          <p:cNvSpPr>
            <a:spLocks noGrp="1"/>
          </p:cNvSpPr>
          <p:nvPr>
            <p:ph type="title" hasCustomPrompt="1"/>
          </p:nvPr>
        </p:nvSpPr>
        <p:spPr>
          <a:xfrm>
            <a:off x="1632204" y="1632204"/>
            <a:ext cx="8624088" cy="2331720"/>
          </a:xfrm>
        </p:spPr>
        <p:txBody>
          <a:bodyPr anchor="t" anchorCtr="0">
            <a:normAutofit/>
          </a:bodyPr>
          <a:lstStyle>
            <a:lvl1pPr>
              <a:defRPr sz="5400"/>
            </a:lvl1pPr>
          </a:lstStyle>
          <a:p>
            <a:r>
              <a:rPr lang="en-US" dirty="0"/>
              <a:t>Agenda</a:t>
            </a:r>
          </a:p>
        </p:txBody>
      </p:sp>
      <p:sp>
        <p:nvSpPr>
          <p:cNvPr id="7" name="Content Placeholder 6">
            <a:extLst>
              <a:ext uri="{FF2B5EF4-FFF2-40B4-BE49-F238E27FC236}">
                <a16:creationId xmlns="" xmlns:a16="http://schemas.microsoft.com/office/drawing/2014/main" id="{28C8B19A-6FC1-2B71-0BFB-9274CBF396B9}"/>
              </a:ext>
            </a:extLst>
          </p:cNvPr>
          <p:cNvSpPr>
            <a:spLocks noGrp="1"/>
          </p:cNvSpPr>
          <p:nvPr>
            <p:ph sz="quarter" idx="13"/>
          </p:nvPr>
        </p:nvSpPr>
        <p:spPr>
          <a:xfrm>
            <a:off x="1632204" y="3977640"/>
            <a:ext cx="8624088" cy="5541264"/>
          </a:xfrm>
        </p:spPr>
        <p:txBody>
          <a:bodyPr>
            <a:normAutofit/>
          </a:bodyPr>
          <a:lstStyle>
            <a:lvl1pPr marL="514350" indent="-514350">
              <a:lnSpc>
                <a:spcPct val="100000"/>
              </a:lnSpc>
              <a:buFont typeface="System Font Regular"/>
              <a:buChar char="-"/>
              <a:defRPr sz="3000"/>
            </a:lvl1pPr>
            <a:lvl2pPr>
              <a:lnSpc>
                <a:spcPct val="100000"/>
              </a:lnSpc>
              <a:defRPr sz="3000"/>
            </a:lvl2pPr>
            <a:lvl3pPr>
              <a:lnSpc>
                <a:spcPct val="100000"/>
              </a:lnSpc>
              <a:defRPr sz="3000"/>
            </a:lvl3pPr>
            <a:lvl4pPr>
              <a:lnSpc>
                <a:spcPct val="100000"/>
              </a:lnSpc>
              <a:defRPr sz="3000"/>
            </a:lvl4pPr>
            <a:lvl5pPr>
              <a:lnSpc>
                <a:spcPct val="100000"/>
              </a:lnSpc>
              <a:defRPr sz="3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 xmlns:a16="http://schemas.microsoft.com/office/drawing/2014/main" id="{0B12CFE6-D05E-5478-B3A4-81DC4DCD7410}"/>
              </a:ext>
            </a:extLst>
          </p:cNvPr>
          <p:cNvSpPr>
            <a:spLocks noGrp="1"/>
          </p:cNvSpPr>
          <p:nvPr>
            <p:ph type="ftr" sz="quarter" idx="11"/>
          </p:nvPr>
        </p:nvSpPr>
        <p:spPr>
          <a:xfrm>
            <a:off x="1636410" y="9658350"/>
            <a:ext cx="5873106" cy="628650"/>
          </a:xfrm>
        </p:spPr>
        <p:txBody>
          <a:bodyPr/>
          <a:lstStyle/>
          <a:p>
            <a:endParaRPr lang="en-US"/>
          </a:p>
        </p:txBody>
      </p:sp>
      <p:sp>
        <p:nvSpPr>
          <p:cNvPr id="3" name="Date Placeholder 2">
            <a:extLst>
              <a:ext uri="{FF2B5EF4-FFF2-40B4-BE49-F238E27FC236}">
                <a16:creationId xmlns="" xmlns:a16="http://schemas.microsoft.com/office/drawing/2014/main" id="{6CC77F2D-39D2-22F7-CF0B-39D63EBF00B7}"/>
              </a:ext>
            </a:extLst>
          </p:cNvPr>
          <p:cNvSpPr>
            <a:spLocks noGrp="1"/>
          </p:cNvSpPr>
          <p:nvPr>
            <p:ph type="dt" sz="half" idx="10"/>
          </p:nvPr>
        </p:nvSpPr>
        <p:spPr>
          <a:xfrm>
            <a:off x="7509516" y="9658350"/>
            <a:ext cx="1689180" cy="628650"/>
          </a:xfrm>
        </p:spPr>
        <p:txBody>
          <a:bodyPr/>
          <a:lstStyle/>
          <a:p>
            <a:fld id="{1D8BD707-D9CF-40AE-B4C6-C98DA3205C09}" type="datetimeFigureOut">
              <a:rPr lang="en-US" smtClean="0"/>
              <a:pPr/>
              <a:t>7/18/2026</a:t>
            </a:fld>
            <a:endParaRPr lang="en-US"/>
          </a:p>
        </p:txBody>
      </p:sp>
      <p:sp>
        <p:nvSpPr>
          <p:cNvPr id="5" name="Slide Number Placeholder 4">
            <a:extLst>
              <a:ext uri="{FF2B5EF4-FFF2-40B4-BE49-F238E27FC236}">
                <a16:creationId xmlns="" xmlns:a16="http://schemas.microsoft.com/office/drawing/2014/main" id="{626B86D3-24E1-029E-BA22-9F17F9517D65}"/>
              </a:ext>
            </a:extLst>
          </p:cNvPr>
          <p:cNvSpPr>
            <a:spLocks noGrp="1"/>
          </p:cNvSpPr>
          <p:nvPr>
            <p:ph type="sldNum" sz="quarter" idx="12"/>
          </p:nvPr>
        </p:nvSpPr>
        <p:spPr>
          <a:xfrm>
            <a:off x="9198696" y="9658350"/>
            <a:ext cx="1057596" cy="628650"/>
          </a:xfrm>
        </p:spPr>
        <p:txBody>
          <a:bodyPr/>
          <a:lstStyle/>
          <a:p>
            <a:fld id="{B6F15528-21DE-4FAA-801E-634DDDAF4B2B}" type="slidenum">
              <a:rPr lang="en-US" smtClean="0"/>
              <a:pPr/>
              <a:t>‹#›</a:t>
            </a:fld>
            <a:endParaRPr lang="en-US"/>
          </a:p>
        </p:txBody>
      </p:sp>
      <p:sp>
        <p:nvSpPr>
          <p:cNvPr id="6" name="Picture Placeholder 10">
            <a:extLst>
              <a:ext uri="{FF2B5EF4-FFF2-40B4-BE49-F238E27FC236}">
                <a16:creationId xmlns="" xmlns:a16="http://schemas.microsoft.com/office/drawing/2014/main" id="{E4B52E79-E470-1B1A-EADF-94DA7253B328}"/>
              </a:ext>
            </a:extLst>
          </p:cNvPr>
          <p:cNvSpPr>
            <a:spLocks noGrp="1"/>
          </p:cNvSpPr>
          <p:nvPr>
            <p:ph type="pic" sz="quarter" idx="14" hasCustomPrompt="1"/>
          </p:nvPr>
        </p:nvSpPr>
        <p:spPr>
          <a:xfrm>
            <a:off x="10972800" y="0"/>
            <a:ext cx="7315200" cy="10287000"/>
          </a:xfrm>
          <a:blipFill dpi="0" rotWithShape="1">
            <a:blip r:embed="rId2">
              <a:alphaModFix amt="60000"/>
            </a:blip>
            <a:srcRect/>
            <a:stretch>
              <a:fillRect/>
            </a:stretch>
          </a:blipFill>
        </p:spPr>
        <p:txBody>
          <a:bodyPr/>
          <a:lstStyle>
            <a:lvl1pPr>
              <a:defRPr/>
            </a:lvl1pPr>
          </a:lstStyle>
          <a:p>
            <a:r>
              <a:rPr lang="en-US" dirty="0"/>
              <a:t>  </a:t>
            </a:r>
          </a:p>
        </p:txBody>
      </p:sp>
      <p:cxnSp>
        <p:nvCxnSpPr>
          <p:cNvPr id="8" name="Straight Connector 7">
            <a:extLst>
              <a:ext uri="{FF2B5EF4-FFF2-40B4-BE49-F238E27FC236}">
                <a16:creationId xmlns="" xmlns:a16="http://schemas.microsoft.com/office/drawing/2014/main" id="{94C1AE97-7274-F222-2135-C3524958A87F}"/>
              </a:ext>
              <a:ext uri="{C183D7F6-B498-43B3-948B-1728B52AA6E4}">
                <adec:decorative xmlns="" xmlns:adec="http://schemas.microsoft.com/office/drawing/2017/decorative" val="1"/>
              </a:ext>
            </a:extLst>
          </p:cNvPr>
          <p:cNvCxnSpPr>
            <a:cxnSpLocks/>
          </p:cNvCxnSpPr>
          <p:nvPr/>
        </p:nvCxnSpPr>
        <p:spPr>
          <a:xfrm>
            <a:off x="1" y="1809192"/>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6569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7433D9-FD02-59E2-0F81-A0B7201D2DA0}"/>
              </a:ext>
            </a:extLst>
          </p:cNvPr>
          <p:cNvSpPr>
            <a:spLocks noGrp="1"/>
          </p:cNvSpPr>
          <p:nvPr>
            <p:ph type="title"/>
          </p:nvPr>
        </p:nvSpPr>
        <p:spPr>
          <a:xfrm>
            <a:off x="1631515" y="1672284"/>
            <a:ext cx="5885183" cy="6125370"/>
          </a:xfrm>
        </p:spPr>
        <p:txBody>
          <a:bodyPr anchor="t">
            <a:norm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 xmlns:a16="http://schemas.microsoft.com/office/drawing/2014/main" id="{FFB4667A-FE47-8556-FD3A-55FDBA801D76}"/>
              </a:ext>
            </a:extLst>
          </p:cNvPr>
          <p:cNvSpPr>
            <a:spLocks noGrp="1"/>
          </p:cNvSpPr>
          <p:nvPr>
            <p:ph sz="quarter" idx="13"/>
          </p:nvPr>
        </p:nvSpPr>
        <p:spPr>
          <a:xfrm>
            <a:off x="7941919" y="1672935"/>
            <a:ext cx="8714570" cy="7756815"/>
          </a:xfrm>
        </p:spPr>
        <p:txBody>
          <a:bodyPr>
            <a:normAutofit/>
          </a:bodyPr>
          <a:lstStyle>
            <a:lvl1pPr>
              <a:lnSpc>
                <a:spcPct val="100000"/>
              </a:lnSpc>
              <a:defRPr sz="2400"/>
            </a:lvl1pPr>
            <a:lvl2pPr>
              <a:lnSpc>
                <a:spcPct val="100000"/>
              </a:lnSpc>
              <a:defRPr sz="2400"/>
            </a:lvl2pPr>
            <a:lvl3pPr>
              <a:lnSpc>
                <a:spcPct val="100000"/>
              </a:lnSpc>
              <a:defRPr sz="2400"/>
            </a:lvl3pPr>
            <a:lvl4pPr>
              <a:lnSpc>
                <a:spcPct val="100000"/>
              </a:lnSpc>
              <a:defRPr sz="2400"/>
            </a:lvl4pPr>
            <a:lvl5pPr>
              <a:lnSpc>
                <a:spcPct val="100000"/>
              </a:lnSpc>
              <a:defRPr sz="2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 xmlns:a16="http://schemas.microsoft.com/office/drawing/2014/main" id="{0B9485D1-E172-8F0A-A425-3097B3ABCFB4}"/>
              </a:ext>
            </a:extLst>
          </p:cNvPr>
          <p:cNvSpPr>
            <a:spLocks noGrp="1"/>
          </p:cNvSpPr>
          <p:nvPr>
            <p:ph type="dt" sz="half" idx="10"/>
          </p:nvPr>
        </p:nvSpPr>
        <p:spPr/>
        <p:txBody>
          <a:bodyPr/>
          <a:lstStyle/>
          <a:p>
            <a:fld id="{1D8BD707-D9CF-40AE-B4C6-C98DA3205C09}" type="datetimeFigureOut">
              <a:rPr lang="en-US" smtClean="0"/>
              <a:pPr/>
              <a:t>7/18/2026</a:t>
            </a:fld>
            <a:endParaRPr lang="en-US"/>
          </a:p>
        </p:txBody>
      </p:sp>
      <p:sp>
        <p:nvSpPr>
          <p:cNvPr id="6" name="Slide Number Placeholder 5">
            <a:extLst>
              <a:ext uri="{FF2B5EF4-FFF2-40B4-BE49-F238E27FC236}">
                <a16:creationId xmlns="" xmlns:a16="http://schemas.microsoft.com/office/drawing/2014/main" id="{4BF72154-F85B-E301-DA57-E314D7315916}"/>
              </a:ext>
            </a:extLst>
          </p:cNvPr>
          <p:cNvSpPr>
            <a:spLocks noGrp="1"/>
          </p:cNvSpPr>
          <p:nvPr>
            <p:ph type="sldNum" sz="quarter" idx="12"/>
          </p:nvPr>
        </p:nvSpPr>
        <p:spPr/>
        <p:txBody>
          <a:bodyPr/>
          <a:lstStyle/>
          <a:p>
            <a:fld id="{B6F15528-21DE-4FAA-801E-634DDDAF4B2B}" type="slidenum">
              <a:rPr lang="en-US" smtClean="0"/>
              <a:pPr/>
              <a:t>‹#›</a:t>
            </a:fld>
            <a:endParaRPr lang="en-US"/>
          </a:p>
        </p:txBody>
      </p:sp>
      <p:cxnSp>
        <p:nvCxnSpPr>
          <p:cNvPr id="3" name="Straight Connector 2">
            <a:extLst>
              <a:ext uri="{FF2B5EF4-FFF2-40B4-BE49-F238E27FC236}">
                <a16:creationId xmlns="" xmlns:a16="http://schemas.microsoft.com/office/drawing/2014/main" id="{9954F329-E63B-9F25-4E06-2E98A6453DA7}"/>
              </a:ext>
              <a:ext uri="{C183D7F6-B498-43B3-948B-1728B52AA6E4}">
                <adec:decorative xmlns="" xmlns:adec="http://schemas.microsoft.com/office/drawing/2017/decorative" val="1"/>
              </a:ext>
            </a:extLst>
          </p:cNvPr>
          <p:cNvCxnSpPr>
            <a:cxnSpLocks/>
          </p:cNvCxnSpPr>
          <p:nvPr/>
        </p:nvCxnSpPr>
        <p:spPr>
          <a:xfrm>
            <a:off x="1" y="1809192"/>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5911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7433D9-FD02-59E2-0F81-A0B7201D2DA0}"/>
              </a:ext>
            </a:extLst>
          </p:cNvPr>
          <p:cNvSpPr>
            <a:spLocks noGrp="1"/>
          </p:cNvSpPr>
          <p:nvPr>
            <p:ph type="title"/>
          </p:nvPr>
        </p:nvSpPr>
        <p:spPr>
          <a:xfrm>
            <a:off x="1625552" y="1671983"/>
            <a:ext cx="4156989" cy="5513328"/>
          </a:xfrm>
        </p:spPr>
        <p:txBody>
          <a:bodyPr anchor="t">
            <a:norm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 xmlns:a16="http://schemas.microsoft.com/office/drawing/2014/main" id="{8C71126E-AEFA-B45A-CD39-AC1315E03339}"/>
              </a:ext>
            </a:extLst>
          </p:cNvPr>
          <p:cNvSpPr>
            <a:spLocks noGrp="1"/>
          </p:cNvSpPr>
          <p:nvPr>
            <p:ph sz="quarter" idx="13"/>
          </p:nvPr>
        </p:nvSpPr>
        <p:spPr>
          <a:xfrm>
            <a:off x="6201799" y="1693718"/>
            <a:ext cx="11691347" cy="7736033"/>
          </a:xfrm>
        </p:spPr>
        <p:txBody>
          <a:bodyPr>
            <a:normAutofit/>
          </a:bodyPr>
          <a:lstStyle>
            <a:lvl1pPr>
              <a:lnSpc>
                <a:spcPct val="100000"/>
              </a:lnSpc>
              <a:defRPr sz="2400"/>
            </a:lvl1pPr>
            <a:lvl2pPr>
              <a:lnSpc>
                <a:spcPct val="100000"/>
              </a:lnSpc>
              <a:defRPr sz="2400"/>
            </a:lvl2pPr>
            <a:lvl3pPr>
              <a:lnSpc>
                <a:spcPct val="100000"/>
              </a:lnSpc>
              <a:defRPr sz="2400"/>
            </a:lvl3pPr>
            <a:lvl4pPr>
              <a:lnSpc>
                <a:spcPct val="100000"/>
              </a:lnSpc>
              <a:defRPr sz="2400"/>
            </a:lvl4pPr>
            <a:lvl5pPr>
              <a:lnSpc>
                <a:spcPct val="100000"/>
              </a:lnSpc>
              <a:defRPr sz="2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 xmlns:a16="http://schemas.microsoft.com/office/drawing/2014/main" id="{0B9485D1-E172-8F0A-A425-3097B3ABCFB4}"/>
              </a:ext>
            </a:extLst>
          </p:cNvPr>
          <p:cNvSpPr>
            <a:spLocks noGrp="1"/>
          </p:cNvSpPr>
          <p:nvPr>
            <p:ph type="dt" sz="half" idx="10"/>
          </p:nvPr>
        </p:nvSpPr>
        <p:spPr/>
        <p:txBody>
          <a:bodyPr/>
          <a:lstStyle/>
          <a:p>
            <a:fld id="{1D8BD707-D9CF-40AE-B4C6-C98DA3205C09}" type="datetimeFigureOut">
              <a:rPr lang="en-US" smtClean="0"/>
              <a:pPr/>
              <a:t>7/18/2026</a:t>
            </a:fld>
            <a:endParaRPr lang="en-US"/>
          </a:p>
        </p:txBody>
      </p:sp>
      <p:sp>
        <p:nvSpPr>
          <p:cNvPr id="6" name="Slide Number Placeholder 5">
            <a:extLst>
              <a:ext uri="{FF2B5EF4-FFF2-40B4-BE49-F238E27FC236}">
                <a16:creationId xmlns="" xmlns:a16="http://schemas.microsoft.com/office/drawing/2014/main" id="{4BF72154-F85B-E301-DA57-E314D7315916}"/>
              </a:ext>
            </a:extLst>
          </p:cNvPr>
          <p:cNvSpPr>
            <a:spLocks noGrp="1"/>
          </p:cNvSpPr>
          <p:nvPr>
            <p:ph type="sldNum" sz="quarter" idx="12"/>
          </p:nvPr>
        </p:nvSpPr>
        <p:spPr/>
        <p:txBody>
          <a:bodyPr/>
          <a:lstStyle/>
          <a:p>
            <a:fld id="{B6F15528-21DE-4FAA-801E-634DDDAF4B2B}" type="slidenum">
              <a:rPr lang="en-US" smtClean="0"/>
              <a:pPr/>
              <a:t>‹#›</a:t>
            </a:fld>
            <a:endParaRPr lang="en-US"/>
          </a:p>
        </p:txBody>
      </p:sp>
      <p:cxnSp>
        <p:nvCxnSpPr>
          <p:cNvPr id="3" name="Straight Connector 2">
            <a:extLst>
              <a:ext uri="{FF2B5EF4-FFF2-40B4-BE49-F238E27FC236}">
                <a16:creationId xmlns="" xmlns:a16="http://schemas.microsoft.com/office/drawing/2014/main" id="{7547F2C9-46DC-B902-E883-CE0360E6DD94}"/>
              </a:ext>
              <a:ext uri="{C183D7F6-B498-43B3-948B-1728B52AA6E4}">
                <adec:decorative xmlns="" xmlns:adec="http://schemas.microsoft.com/office/drawing/2017/decorative" val="1"/>
              </a:ext>
            </a:extLst>
          </p:cNvPr>
          <p:cNvCxnSpPr>
            <a:cxnSpLocks/>
          </p:cNvCxnSpPr>
          <p:nvPr/>
        </p:nvCxnSpPr>
        <p:spPr>
          <a:xfrm>
            <a:off x="1" y="1809192"/>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9528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AF3BB49-A328-F121-7F27-DEB7C3CC2B0F}"/>
              </a:ext>
            </a:extLst>
          </p:cNvPr>
          <p:cNvSpPr>
            <a:spLocks noGrp="1"/>
          </p:cNvSpPr>
          <p:nvPr>
            <p:ph type="title"/>
          </p:nvPr>
        </p:nvSpPr>
        <p:spPr>
          <a:xfrm>
            <a:off x="7178682" y="1666652"/>
            <a:ext cx="9509118" cy="1714500"/>
          </a:xfrm>
        </p:spPr>
        <p:txBody>
          <a:bodyPr anchor="t"/>
          <a:lstStyle/>
          <a:p>
            <a:r>
              <a:rPr lang="en-US"/>
              <a:t>Click to edit Master title style</a:t>
            </a:r>
            <a:endParaRPr lang="en-US" dirty="0"/>
          </a:p>
        </p:txBody>
      </p:sp>
      <p:sp>
        <p:nvSpPr>
          <p:cNvPr id="6" name="Picture Placeholder 10">
            <a:extLst>
              <a:ext uri="{FF2B5EF4-FFF2-40B4-BE49-F238E27FC236}">
                <a16:creationId xmlns="" xmlns:a16="http://schemas.microsoft.com/office/drawing/2014/main" id="{6FB7CB50-241E-E6B6-1C0E-1B5466B14779}"/>
              </a:ext>
            </a:extLst>
          </p:cNvPr>
          <p:cNvSpPr>
            <a:spLocks noGrp="1"/>
          </p:cNvSpPr>
          <p:nvPr>
            <p:ph type="pic" sz="quarter" idx="13" hasCustomPrompt="1"/>
          </p:nvPr>
        </p:nvSpPr>
        <p:spPr>
          <a:xfrm>
            <a:off x="18289" y="0"/>
            <a:ext cx="6759878" cy="10287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1" name="Content Placeholder 7">
            <a:extLst>
              <a:ext uri="{FF2B5EF4-FFF2-40B4-BE49-F238E27FC236}">
                <a16:creationId xmlns="" xmlns:a16="http://schemas.microsoft.com/office/drawing/2014/main" id="{A1C94DDD-A7D7-1407-F63C-F296AB454220}"/>
              </a:ext>
            </a:extLst>
          </p:cNvPr>
          <p:cNvSpPr>
            <a:spLocks noGrp="1"/>
          </p:cNvSpPr>
          <p:nvPr>
            <p:ph sz="quarter" idx="18"/>
          </p:nvPr>
        </p:nvSpPr>
        <p:spPr>
          <a:xfrm>
            <a:off x="7178681" y="3604331"/>
            <a:ext cx="9509121" cy="5825421"/>
          </a:xfrm>
        </p:spPr>
        <p:txBody>
          <a:bodyPr>
            <a:normAutofit/>
          </a:bodyPr>
          <a:lstStyle>
            <a:lvl1pPr>
              <a:lnSpc>
                <a:spcPct val="100000"/>
              </a:lnSpc>
              <a:defRPr sz="2400"/>
            </a:lvl1pPr>
            <a:lvl2pPr>
              <a:lnSpc>
                <a:spcPct val="100000"/>
              </a:lnSpc>
              <a:defRPr sz="2400"/>
            </a:lvl2pPr>
            <a:lvl3pPr>
              <a:lnSpc>
                <a:spcPct val="100000"/>
              </a:lnSpc>
              <a:defRPr sz="2400"/>
            </a:lvl3pPr>
            <a:lvl4pPr>
              <a:lnSpc>
                <a:spcPct val="100000"/>
              </a:lnSpc>
              <a:defRPr sz="2400"/>
            </a:lvl4pPr>
            <a:lvl5pPr>
              <a:lnSpc>
                <a:spcPct val="100000"/>
              </a:lnSpc>
              <a:defRPr sz="2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 xmlns:a16="http://schemas.microsoft.com/office/drawing/2014/main" id="{363871FB-7459-8C2E-BA80-AD31AE855A93}"/>
              </a:ext>
              <a:ext uri="{C183D7F6-B498-43B3-948B-1728B52AA6E4}">
                <adec:decorative xmlns="" xmlns:adec="http://schemas.microsoft.com/office/drawing/2017/decorative" val="1"/>
              </a:ext>
            </a:extLst>
          </p:cNvPr>
          <p:cNvCxnSpPr>
            <a:cxnSpLocks/>
          </p:cNvCxnSpPr>
          <p:nvPr/>
        </p:nvCxnSpPr>
        <p:spPr>
          <a:xfrm flipH="1">
            <a:off x="17063420" y="1809192"/>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 xmlns:a16="http://schemas.microsoft.com/office/drawing/2014/main" id="{A7504282-04A3-1CE1-50A4-AF83D0D40A42}"/>
              </a:ext>
            </a:extLst>
          </p:cNvPr>
          <p:cNvSpPr>
            <a:spLocks noGrp="1"/>
          </p:cNvSpPr>
          <p:nvPr>
            <p:ph type="ftr" sz="quarter" idx="11"/>
          </p:nvPr>
        </p:nvSpPr>
        <p:spPr>
          <a:xfrm>
            <a:off x="7178682" y="9658350"/>
            <a:ext cx="7162353" cy="628650"/>
          </a:xfrm>
        </p:spPr>
        <p:txBody>
          <a:bodyPr/>
          <a:lstStyle/>
          <a:p>
            <a:endParaRPr lang="en-US"/>
          </a:p>
        </p:txBody>
      </p:sp>
      <p:sp>
        <p:nvSpPr>
          <p:cNvPr id="7" name="Date Placeholder 4">
            <a:extLst>
              <a:ext uri="{FF2B5EF4-FFF2-40B4-BE49-F238E27FC236}">
                <a16:creationId xmlns="" xmlns:a16="http://schemas.microsoft.com/office/drawing/2014/main" id="{CA12AEFE-D7DE-804A-807C-704D5B34E130}"/>
              </a:ext>
            </a:extLst>
          </p:cNvPr>
          <p:cNvSpPr>
            <a:spLocks noGrp="1"/>
          </p:cNvSpPr>
          <p:nvPr>
            <p:ph type="dt" sz="half" idx="15"/>
          </p:nvPr>
        </p:nvSpPr>
        <p:spPr>
          <a:xfrm>
            <a:off x="14476344" y="9658350"/>
            <a:ext cx="1297056" cy="628650"/>
          </a:xfrm>
        </p:spPr>
        <p:txBody>
          <a:bodyPr/>
          <a:lstStyle/>
          <a:p>
            <a:fld id="{1D8BD707-D9CF-40AE-B4C6-C98DA3205C09}" type="datetimeFigureOut">
              <a:rPr lang="en-US" smtClean="0"/>
              <a:pPr/>
              <a:t>7/18/2026</a:t>
            </a:fld>
            <a:endParaRPr lang="en-US"/>
          </a:p>
        </p:txBody>
      </p:sp>
      <p:sp>
        <p:nvSpPr>
          <p:cNvPr id="8" name="Slide Number Placeholder 5">
            <a:extLst>
              <a:ext uri="{FF2B5EF4-FFF2-40B4-BE49-F238E27FC236}">
                <a16:creationId xmlns="" xmlns:a16="http://schemas.microsoft.com/office/drawing/2014/main" id="{9C293909-C7AB-A707-F48B-6007FE72563B}"/>
              </a:ext>
            </a:extLst>
          </p:cNvPr>
          <p:cNvSpPr>
            <a:spLocks noGrp="1"/>
          </p:cNvSpPr>
          <p:nvPr>
            <p:ph type="sldNum" sz="quarter" idx="12"/>
          </p:nvPr>
        </p:nvSpPr>
        <p:spPr>
          <a:xfrm>
            <a:off x="15785646" y="9658350"/>
            <a:ext cx="902154" cy="628650"/>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2349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AF3BB49-A328-F121-7F27-DEB7C3CC2B0F}"/>
              </a:ext>
            </a:extLst>
          </p:cNvPr>
          <p:cNvSpPr>
            <a:spLocks noGrp="1"/>
          </p:cNvSpPr>
          <p:nvPr>
            <p:ph type="title"/>
          </p:nvPr>
        </p:nvSpPr>
        <p:spPr>
          <a:xfrm>
            <a:off x="5665487" y="1668156"/>
            <a:ext cx="10982423" cy="1399032"/>
          </a:xfrm>
        </p:spPr>
        <p:txBody>
          <a:bodyPr anchor="t"/>
          <a:lstStyle/>
          <a:p>
            <a:r>
              <a:rPr lang="en-US"/>
              <a:t>Click to edit Master title style</a:t>
            </a:r>
            <a:endParaRPr lang="en-US" dirty="0"/>
          </a:p>
        </p:txBody>
      </p:sp>
      <p:sp>
        <p:nvSpPr>
          <p:cNvPr id="15" name="Picture Placeholder 10">
            <a:extLst>
              <a:ext uri="{FF2B5EF4-FFF2-40B4-BE49-F238E27FC236}">
                <a16:creationId xmlns="" xmlns:a16="http://schemas.microsoft.com/office/drawing/2014/main" id="{5189CF27-6D02-DB0D-F5D1-1535F1479166}"/>
              </a:ext>
            </a:extLst>
          </p:cNvPr>
          <p:cNvSpPr>
            <a:spLocks noGrp="1"/>
          </p:cNvSpPr>
          <p:nvPr>
            <p:ph type="pic" sz="quarter" idx="19" hasCustomPrompt="1"/>
          </p:nvPr>
        </p:nvSpPr>
        <p:spPr>
          <a:xfrm>
            <a:off x="1" y="0"/>
            <a:ext cx="5289659" cy="10287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Content Placeholder 7">
            <a:extLst>
              <a:ext uri="{FF2B5EF4-FFF2-40B4-BE49-F238E27FC236}">
                <a16:creationId xmlns="" xmlns:a16="http://schemas.microsoft.com/office/drawing/2014/main" id="{6373ED08-D584-FD0F-C5B0-EF4E07A0D890}"/>
              </a:ext>
            </a:extLst>
          </p:cNvPr>
          <p:cNvSpPr>
            <a:spLocks noGrp="1"/>
          </p:cNvSpPr>
          <p:nvPr>
            <p:ph sz="quarter" idx="18"/>
          </p:nvPr>
        </p:nvSpPr>
        <p:spPr>
          <a:xfrm>
            <a:off x="5664113" y="3280887"/>
            <a:ext cx="11023689" cy="6148863"/>
          </a:xfrm>
        </p:spPr>
        <p:txBody>
          <a:bodyPr>
            <a:normAutofit/>
          </a:bodyPr>
          <a:lstStyle>
            <a:lvl1pPr>
              <a:lnSpc>
                <a:spcPct val="100000"/>
              </a:lnSpc>
              <a:defRPr sz="2400"/>
            </a:lvl1pPr>
            <a:lvl2pPr>
              <a:lnSpc>
                <a:spcPct val="100000"/>
              </a:lnSpc>
              <a:defRPr sz="2400"/>
            </a:lvl2pPr>
            <a:lvl3pPr>
              <a:lnSpc>
                <a:spcPct val="100000"/>
              </a:lnSpc>
              <a:defRPr sz="2400"/>
            </a:lvl3pPr>
            <a:lvl4pPr>
              <a:lnSpc>
                <a:spcPct val="100000"/>
              </a:lnSpc>
              <a:defRPr sz="2400"/>
            </a:lvl4pPr>
            <a:lvl5pPr>
              <a:lnSpc>
                <a:spcPct val="100000"/>
              </a:lnSpc>
              <a:defRPr sz="2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 xmlns:a16="http://schemas.microsoft.com/office/drawing/2014/main" id="{7D906524-8E7E-05A8-4F9E-A2C39750A30C}"/>
              </a:ext>
              <a:ext uri="{C183D7F6-B498-43B3-948B-1728B52AA6E4}">
                <adec:decorative xmlns="" xmlns:adec="http://schemas.microsoft.com/office/drawing/2017/decorative" val="1"/>
              </a:ext>
            </a:extLst>
          </p:cNvPr>
          <p:cNvCxnSpPr>
            <a:cxnSpLocks/>
          </p:cNvCxnSpPr>
          <p:nvPr/>
        </p:nvCxnSpPr>
        <p:spPr>
          <a:xfrm flipH="1">
            <a:off x="17063420" y="1809192"/>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 xmlns:a16="http://schemas.microsoft.com/office/drawing/2014/main" id="{8F256971-28FA-FA33-0A85-0B851EA7AE9B}"/>
              </a:ext>
            </a:extLst>
          </p:cNvPr>
          <p:cNvSpPr>
            <a:spLocks noGrp="1"/>
          </p:cNvSpPr>
          <p:nvPr>
            <p:ph type="ftr" sz="quarter" idx="11"/>
          </p:nvPr>
        </p:nvSpPr>
        <p:spPr>
          <a:xfrm>
            <a:off x="5664114" y="9658350"/>
            <a:ext cx="8676921" cy="628650"/>
          </a:xfrm>
        </p:spPr>
        <p:txBody>
          <a:bodyPr/>
          <a:lstStyle/>
          <a:p>
            <a:endParaRPr lang="en-US"/>
          </a:p>
        </p:txBody>
      </p:sp>
      <p:sp>
        <p:nvSpPr>
          <p:cNvPr id="7" name="Date Placeholder 4">
            <a:extLst>
              <a:ext uri="{FF2B5EF4-FFF2-40B4-BE49-F238E27FC236}">
                <a16:creationId xmlns="" xmlns:a16="http://schemas.microsoft.com/office/drawing/2014/main" id="{F04B437D-29C2-D3ED-BEFA-E1F868B0FB5E}"/>
              </a:ext>
            </a:extLst>
          </p:cNvPr>
          <p:cNvSpPr>
            <a:spLocks noGrp="1"/>
          </p:cNvSpPr>
          <p:nvPr>
            <p:ph type="dt" sz="half" idx="15"/>
          </p:nvPr>
        </p:nvSpPr>
        <p:spPr>
          <a:xfrm>
            <a:off x="14476344" y="9658350"/>
            <a:ext cx="1297056" cy="628650"/>
          </a:xfrm>
        </p:spPr>
        <p:txBody>
          <a:bodyPr/>
          <a:lstStyle/>
          <a:p>
            <a:fld id="{1D8BD707-D9CF-40AE-B4C6-C98DA3205C09}" type="datetimeFigureOut">
              <a:rPr lang="en-US" smtClean="0"/>
              <a:pPr/>
              <a:t>7/18/2026</a:t>
            </a:fld>
            <a:endParaRPr lang="en-US"/>
          </a:p>
        </p:txBody>
      </p:sp>
      <p:sp>
        <p:nvSpPr>
          <p:cNvPr id="8" name="Slide Number Placeholder 5">
            <a:extLst>
              <a:ext uri="{FF2B5EF4-FFF2-40B4-BE49-F238E27FC236}">
                <a16:creationId xmlns="" xmlns:a16="http://schemas.microsoft.com/office/drawing/2014/main" id="{70EB108D-6128-5356-6097-7D1D10551222}"/>
              </a:ext>
            </a:extLst>
          </p:cNvPr>
          <p:cNvSpPr>
            <a:spLocks noGrp="1"/>
          </p:cNvSpPr>
          <p:nvPr>
            <p:ph type="sldNum" sz="quarter" idx="12"/>
          </p:nvPr>
        </p:nvSpPr>
        <p:spPr>
          <a:xfrm>
            <a:off x="15785646" y="9658350"/>
            <a:ext cx="902154" cy="628650"/>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137970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AF3BB49-A328-F121-7F27-DEB7C3CC2B0F}"/>
              </a:ext>
            </a:extLst>
          </p:cNvPr>
          <p:cNvSpPr>
            <a:spLocks noGrp="1"/>
          </p:cNvSpPr>
          <p:nvPr>
            <p:ph type="title"/>
          </p:nvPr>
        </p:nvSpPr>
        <p:spPr>
          <a:xfrm>
            <a:off x="1640091" y="1668156"/>
            <a:ext cx="11015346" cy="1399032"/>
          </a:xfrm>
        </p:spPr>
        <p:txBody>
          <a:bodyPr anchor="t"/>
          <a:lstStyle/>
          <a:p>
            <a:r>
              <a:rPr lang="en-US"/>
              <a:t>Click to edit Master title style</a:t>
            </a:r>
            <a:endParaRPr lang="en-US" dirty="0"/>
          </a:p>
        </p:txBody>
      </p:sp>
      <p:sp>
        <p:nvSpPr>
          <p:cNvPr id="8" name="Content Placeholder 7">
            <a:extLst>
              <a:ext uri="{FF2B5EF4-FFF2-40B4-BE49-F238E27FC236}">
                <a16:creationId xmlns="" xmlns:a16="http://schemas.microsoft.com/office/drawing/2014/main" id="{07755DB3-9272-8E5E-039F-AC14A2C07898}"/>
              </a:ext>
            </a:extLst>
          </p:cNvPr>
          <p:cNvSpPr>
            <a:spLocks noGrp="1"/>
          </p:cNvSpPr>
          <p:nvPr>
            <p:ph sz="quarter" idx="14"/>
          </p:nvPr>
        </p:nvSpPr>
        <p:spPr>
          <a:xfrm>
            <a:off x="1640090" y="3280887"/>
            <a:ext cx="11015348" cy="6148863"/>
          </a:xfrm>
        </p:spPr>
        <p:txBody>
          <a:bodyPr>
            <a:normAutofit/>
          </a:bodyPr>
          <a:lstStyle>
            <a:lvl1pPr>
              <a:lnSpc>
                <a:spcPct val="100000"/>
              </a:lnSpc>
              <a:defRPr sz="2400"/>
            </a:lvl1pPr>
            <a:lvl2pPr>
              <a:lnSpc>
                <a:spcPct val="100000"/>
              </a:lnSpc>
              <a:defRPr sz="2400"/>
            </a:lvl2pPr>
            <a:lvl3pPr>
              <a:lnSpc>
                <a:spcPct val="100000"/>
              </a:lnSpc>
              <a:defRPr sz="2400"/>
            </a:lvl3pPr>
            <a:lvl4pPr>
              <a:lnSpc>
                <a:spcPct val="100000"/>
              </a:lnSpc>
              <a:defRPr sz="2400"/>
            </a:lvl4pPr>
            <a:lvl5pPr>
              <a:lnSpc>
                <a:spcPct val="100000"/>
              </a:lnSpc>
              <a:defRPr sz="2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 xmlns:a16="http://schemas.microsoft.com/office/drawing/2014/main" id="{4D039FC6-F740-7D02-FD07-5B1B076DCE63}"/>
              </a:ext>
              <a:ext uri="{C183D7F6-B498-43B3-948B-1728B52AA6E4}">
                <adec:decorative xmlns="" xmlns:adec="http://schemas.microsoft.com/office/drawing/2017/decorative" val="1"/>
              </a:ext>
            </a:extLst>
          </p:cNvPr>
          <p:cNvCxnSpPr>
            <a:cxnSpLocks/>
          </p:cNvCxnSpPr>
          <p:nvPr/>
        </p:nvCxnSpPr>
        <p:spPr>
          <a:xfrm>
            <a:off x="1" y="1809192"/>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 xmlns:a16="http://schemas.microsoft.com/office/drawing/2014/main" id="{DC666571-786A-B2D2-4FC3-C22E71C243E1}"/>
              </a:ext>
            </a:extLst>
          </p:cNvPr>
          <p:cNvSpPr>
            <a:spLocks noGrp="1"/>
          </p:cNvSpPr>
          <p:nvPr>
            <p:ph type="ftr" sz="quarter" idx="11"/>
          </p:nvPr>
        </p:nvSpPr>
        <p:spPr>
          <a:xfrm>
            <a:off x="1640091" y="9658350"/>
            <a:ext cx="8668581" cy="628650"/>
          </a:xfrm>
        </p:spPr>
        <p:txBody>
          <a:bodyPr/>
          <a:lstStyle/>
          <a:p>
            <a:endParaRPr lang="en-US"/>
          </a:p>
        </p:txBody>
      </p:sp>
      <p:sp>
        <p:nvSpPr>
          <p:cNvPr id="6" name="Date Placeholder 4">
            <a:extLst>
              <a:ext uri="{FF2B5EF4-FFF2-40B4-BE49-F238E27FC236}">
                <a16:creationId xmlns="" xmlns:a16="http://schemas.microsoft.com/office/drawing/2014/main" id="{A324A0C0-9CB0-6208-0780-67E3C7F2C02C}"/>
              </a:ext>
            </a:extLst>
          </p:cNvPr>
          <p:cNvSpPr>
            <a:spLocks noGrp="1"/>
          </p:cNvSpPr>
          <p:nvPr>
            <p:ph type="dt" sz="half" idx="15"/>
          </p:nvPr>
        </p:nvSpPr>
        <p:spPr>
          <a:xfrm>
            <a:off x="10443981" y="9658350"/>
            <a:ext cx="1297056" cy="628650"/>
          </a:xfrm>
        </p:spPr>
        <p:txBody>
          <a:bodyPr/>
          <a:lstStyle/>
          <a:p>
            <a:fld id="{1D8BD707-D9CF-40AE-B4C6-C98DA3205C09}" type="datetimeFigureOut">
              <a:rPr lang="en-US" smtClean="0"/>
              <a:pPr/>
              <a:t>7/18/2026</a:t>
            </a:fld>
            <a:endParaRPr lang="en-US"/>
          </a:p>
        </p:txBody>
      </p:sp>
      <p:sp>
        <p:nvSpPr>
          <p:cNvPr id="7" name="Slide Number Placeholder 5">
            <a:extLst>
              <a:ext uri="{FF2B5EF4-FFF2-40B4-BE49-F238E27FC236}">
                <a16:creationId xmlns="" xmlns:a16="http://schemas.microsoft.com/office/drawing/2014/main" id="{7F7421E2-5EEC-7791-DBEE-600FF5170816}"/>
              </a:ext>
            </a:extLst>
          </p:cNvPr>
          <p:cNvSpPr>
            <a:spLocks noGrp="1"/>
          </p:cNvSpPr>
          <p:nvPr>
            <p:ph type="sldNum" sz="quarter" idx="12"/>
          </p:nvPr>
        </p:nvSpPr>
        <p:spPr>
          <a:xfrm>
            <a:off x="11753283" y="9658350"/>
            <a:ext cx="902154" cy="628650"/>
          </a:xfrm>
        </p:spPr>
        <p:txBody>
          <a:bodyPr/>
          <a:lstStyle/>
          <a:p>
            <a:fld id="{B6F15528-21DE-4FAA-801E-634DDDAF4B2B}" type="slidenum">
              <a:rPr lang="en-US" smtClean="0"/>
              <a:pPr/>
              <a:t>‹#›</a:t>
            </a:fld>
            <a:endParaRPr lang="en-US"/>
          </a:p>
        </p:txBody>
      </p:sp>
      <p:sp>
        <p:nvSpPr>
          <p:cNvPr id="12" name="Picture Placeholder 10">
            <a:extLst>
              <a:ext uri="{FF2B5EF4-FFF2-40B4-BE49-F238E27FC236}">
                <a16:creationId xmlns="" xmlns:a16="http://schemas.microsoft.com/office/drawing/2014/main" id="{61964118-5CFA-FFA8-E19F-A107D63DDC08}"/>
              </a:ext>
            </a:extLst>
          </p:cNvPr>
          <p:cNvSpPr>
            <a:spLocks noGrp="1"/>
          </p:cNvSpPr>
          <p:nvPr>
            <p:ph type="pic" sz="quarter" idx="13" hasCustomPrompt="1"/>
          </p:nvPr>
        </p:nvSpPr>
        <p:spPr>
          <a:xfrm>
            <a:off x="12998339" y="0"/>
            <a:ext cx="5289659" cy="10287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5624747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AF3BB49-A328-F121-7F27-DEB7C3CC2B0F}"/>
              </a:ext>
            </a:extLst>
          </p:cNvPr>
          <p:cNvSpPr>
            <a:spLocks noGrp="1"/>
          </p:cNvSpPr>
          <p:nvPr>
            <p:ph type="title"/>
          </p:nvPr>
        </p:nvSpPr>
        <p:spPr>
          <a:xfrm>
            <a:off x="1632100" y="1673605"/>
            <a:ext cx="7107875" cy="1932254"/>
          </a:xfrm>
        </p:spPr>
        <p:txBody>
          <a:bodyPr anchor="t">
            <a:norm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 xmlns:a16="http://schemas.microsoft.com/office/drawing/2014/main" id="{747AED59-1A26-9C13-8482-7857E7DEFE52}"/>
              </a:ext>
            </a:extLst>
          </p:cNvPr>
          <p:cNvSpPr>
            <a:spLocks noGrp="1"/>
          </p:cNvSpPr>
          <p:nvPr>
            <p:ph sz="quarter" idx="14"/>
          </p:nvPr>
        </p:nvSpPr>
        <p:spPr>
          <a:xfrm>
            <a:off x="1632288" y="3828186"/>
            <a:ext cx="7107675" cy="560156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 xmlns:a16="http://schemas.microsoft.com/office/drawing/2014/main" id="{B84581EB-7A5A-925D-6E20-5C04A0EAA2CE}"/>
              </a:ext>
              <a:ext uri="{C183D7F6-B498-43B3-948B-1728B52AA6E4}">
                <adec:decorative xmlns="" xmlns:adec="http://schemas.microsoft.com/office/drawing/2017/decorative" val="1"/>
              </a:ext>
            </a:extLst>
          </p:cNvPr>
          <p:cNvCxnSpPr>
            <a:cxnSpLocks/>
          </p:cNvCxnSpPr>
          <p:nvPr/>
        </p:nvCxnSpPr>
        <p:spPr>
          <a:xfrm>
            <a:off x="1" y="1809192"/>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 xmlns:a16="http://schemas.microsoft.com/office/drawing/2014/main" id="{084EA123-AEAB-8F33-C22D-31F9F11A93CE}"/>
              </a:ext>
            </a:extLst>
          </p:cNvPr>
          <p:cNvSpPr>
            <a:spLocks noGrp="1"/>
          </p:cNvSpPr>
          <p:nvPr>
            <p:ph type="ftr" sz="quarter" idx="11"/>
          </p:nvPr>
        </p:nvSpPr>
        <p:spPr>
          <a:xfrm>
            <a:off x="1632100" y="9658350"/>
            <a:ext cx="4761098" cy="628650"/>
          </a:xfrm>
        </p:spPr>
        <p:txBody>
          <a:bodyPr/>
          <a:lstStyle/>
          <a:p>
            <a:endParaRPr lang="en-US"/>
          </a:p>
        </p:txBody>
      </p:sp>
      <p:sp>
        <p:nvSpPr>
          <p:cNvPr id="9" name="Date Placeholder 4">
            <a:extLst>
              <a:ext uri="{FF2B5EF4-FFF2-40B4-BE49-F238E27FC236}">
                <a16:creationId xmlns="" xmlns:a16="http://schemas.microsoft.com/office/drawing/2014/main" id="{AA2FCA56-AA13-81B1-1707-7A5D7557B5F8}"/>
              </a:ext>
            </a:extLst>
          </p:cNvPr>
          <p:cNvSpPr>
            <a:spLocks noGrp="1"/>
          </p:cNvSpPr>
          <p:nvPr>
            <p:ph type="dt" sz="half" idx="15"/>
          </p:nvPr>
        </p:nvSpPr>
        <p:spPr>
          <a:xfrm>
            <a:off x="6528507" y="9658350"/>
            <a:ext cx="1297056" cy="628650"/>
          </a:xfrm>
        </p:spPr>
        <p:txBody>
          <a:bodyPr/>
          <a:lstStyle/>
          <a:p>
            <a:fld id="{1D8BD707-D9CF-40AE-B4C6-C98DA3205C09}" type="datetimeFigureOut">
              <a:rPr lang="en-US" smtClean="0"/>
              <a:pPr/>
              <a:t>7/18/2026</a:t>
            </a:fld>
            <a:endParaRPr lang="en-US"/>
          </a:p>
        </p:txBody>
      </p:sp>
      <p:sp>
        <p:nvSpPr>
          <p:cNvPr id="10" name="Slide Number Placeholder 5">
            <a:extLst>
              <a:ext uri="{FF2B5EF4-FFF2-40B4-BE49-F238E27FC236}">
                <a16:creationId xmlns="" xmlns:a16="http://schemas.microsoft.com/office/drawing/2014/main" id="{4358A8E3-C7AA-9216-35FD-FE820598287A}"/>
              </a:ext>
            </a:extLst>
          </p:cNvPr>
          <p:cNvSpPr>
            <a:spLocks noGrp="1"/>
          </p:cNvSpPr>
          <p:nvPr>
            <p:ph type="sldNum" sz="quarter" idx="12"/>
          </p:nvPr>
        </p:nvSpPr>
        <p:spPr>
          <a:xfrm>
            <a:off x="7837809" y="9658350"/>
            <a:ext cx="902154" cy="628650"/>
          </a:xfrm>
        </p:spPr>
        <p:txBody>
          <a:bodyPr/>
          <a:lstStyle/>
          <a:p>
            <a:fld id="{B6F15528-21DE-4FAA-801E-634DDDAF4B2B}" type="slidenum">
              <a:rPr lang="en-US" smtClean="0"/>
              <a:pPr/>
              <a:t>‹#›</a:t>
            </a:fld>
            <a:endParaRPr lang="en-US"/>
          </a:p>
        </p:txBody>
      </p:sp>
      <p:sp>
        <p:nvSpPr>
          <p:cNvPr id="11" name="Picture Placeholder 10">
            <a:extLst>
              <a:ext uri="{FF2B5EF4-FFF2-40B4-BE49-F238E27FC236}">
                <a16:creationId xmlns="" xmlns:a16="http://schemas.microsoft.com/office/drawing/2014/main" id="{7F8EA658-2652-6F81-1B04-D50C60A3F171}"/>
              </a:ext>
            </a:extLst>
          </p:cNvPr>
          <p:cNvSpPr>
            <a:spLocks noGrp="1"/>
          </p:cNvSpPr>
          <p:nvPr>
            <p:ph type="pic" sz="quarter" idx="13" hasCustomPrompt="1"/>
          </p:nvPr>
        </p:nvSpPr>
        <p:spPr>
          <a:xfrm>
            <a:off x="9144000" y="0"/>
            <a:ext cx="9144000" cy="10287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1883796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AF3BB49-A328-F121-7F27-DEB7C3CC2B0F}"/>
              </a:ext>
            </a:extLst>
          </p:cNvPr>
          <p:cNvSpPr>
            <a:spLocks noGrp="1"/>
          </p:cNvSpPr>
          <p:nvPr>
            <p:ph type="title"/>
          </p:nvPr>
        </p:nvSpPr>
        <p:spPr>
          <a:xfrm>
            <a:off x="1647595" y="1666652"/>
            <a:ext cx="5720768" cy="2240795"/>
          </a:xfrm>
        </p:spPr>
        <p:txBody>
          <a:bodyPr anchor="t">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 xmlns:a16="http://schemas.microsoft.com/office/drawing/2014/main" id="{747AED59-1A26-9C13-8482-7857E7DEFE52}"/>
              </a:ext>
            </a:extLst>
          </p:cNvPr>
          <p:cNvSpPr>
            <a:spLocks noGrp="1"/>
          </p:cNvSpPr>
          <p:nvPr>
            <p:ph sz="quarter" idx="14"/>
          </p:nvPr>
        </p:nvSpPr>
        <p:spPr>
          <a:xfrm>
            <a:off x="1647596" y="4051007"/>
            <a:ext cx="5720769" cy="5378745"/>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 xmlns:a16="http://schemas.microsoft.com/office/drawing/2014/main" id="{36A796DD-1556-39E2-B5E4-90C1C2459D2D}"/>
              </a:ext>
              <a:ext uri="{C183D7F6-B498-43B3-948B-1728B52AA6E4}">
                <adec:decorative xmlns="" xmlns:adec="http://schemas.microsoft.com/office/drawing/2017/decorative" val="1"/>
              </a:ext>
            </a:extLst>
          </p:cNvPr>
          <p:cNvCxnSpPr>
            <a:cxnSpLocks/>
          </p:cNvCxnSpPr>
          <p:nvPr/>
        </p:nvCxnSpPr>
        <p:spPr>
          <a:xfrm>
            <a:off x="1" y="1809192"/>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 xmlns:a16="http://schemas.microsoft.com/office/drawing/2014/main" id="{06713B13-BCC2-B853-769C-4BC6A57D7B6D}"/>
              </a:ext>
            </a:extLst>
          </p:cNvPr>
          <p:cNvSpPr>
            <a:spLocks noGrp="1"/>
          </p:cNvSpPr>
          <p:nvPr>
            <p:ph type="ftr" sz="quarter" idx="11"/>
          </p:nvPr>
        </p:nvSpPr>
        <p:spPr>
          <a:xfrm>
            <a:off x="1647593" y="9658350"/>
            <a:ext cx="3374003" cy="628650"/>
          </a:xfrm>
        </p:spPr>
        <p:txBody>
          <a:bodyPr/>
          <a:lstStyle/>
          <a:p>
            <a:endParaRPr lang="en-US"/>
          </a:p>
        </p:txBody>
      </p:sp>
      <p:sp>
        <p:nvSpPr>
          <p:cNvPr id="6" name="Date Placeholder 4">
            <a:extLst>
              <a:ext uri="{FF2B5EF4-FFF2-40B4-BE49-F238E27FC236}">
                <a16:creationId xmlns="" xmlns:a16="http://schemas.microsoft.com/office/drawing/2014/main" id="{A9915D6C-CE56-12D3-C15C-C56B3EFEAFE7}"/>
              </a:ext>
            </a:extLst>
          </p:cNvPr>
          <p:cNvSpPr>
            <a:spLocks noGrp="1"/>
          </p:cNvSpPr>
          <p:nvPr>
            <p:ph type="dt" sz="half" idx="15"/>
          </p:nvPr>
        </p:nvSpPr>
        <p:spPr>
          <a:xfrm>
            <a:off x="5156906" y="9658350"/>
            <a:ext cx="1297056" cy="628650"/>
          </a:xfrm>
        </p:spPr>
        <p:txBody>
          <a:bodyPr/>
          <a:lstStyle/>
          <a:p>
            <a:fld id="{1D8BD707-D9CF-40AE-B4C6-C98DA3205C09}" type="datetimeFigureOut">
              <a:rPr lang="en-US" smtClean="0"/>
              <a:pPr/>
              <a:t>7/18/2026</a:t>
            </a:fld>
            <a:endParaRPr lang="en-US"/>
          </a:p>
        </p:txBody>
      </p:sp>
      <p:sp>
        <p:nvSpPr>
          <p:cNvPr id="7" name="Slide Number Placeholder 5">
            <a:extLst>
              <a:ext uri="{FF2B5EF4-FFF2-40B4-BE49-F238E27FC236}">
                <a16:creationId xmlns="" xmlns:a16="http://schemas.microsoft.com/office/drawing/2014/main" id="{3C3F576B-887C-7B84-0990-9143EA6C6012}"/>
              </a:ext>
            </a:extLst>
          </p:cNvPr>
          <p:cNvSpPr>
            <a:spLocks noGrp="1"/>
          </p:cNvSpPr>
          <p:nvPr>
            <p:ph type="sldNum" sz="quarter" idx="12"/>
          </p:nvPr>
        </p:nvSpPr>
        <p:spPr>
          <a:xfrm>
            <a:off x="6466208" y="9658350"/>
            <a:ext cx="902154" cy="628650"/>
          </a:xfrm>
        </p:spPr>
        <p:txBody>
          <a:bodyPr/>
          <a:lstStyle/>
          <a:p>
            <a:fld id="{B6F15528-21DE-4FAA-801E-634DDDAF4B2B}" type="slidenum">
              <a:rPr lang="en-US" smtClean="0"/>
              <a:pPr/>
              <a:t>‹#›</a:t>
            </a:fld>
            <a:endParaRPr lang="en-US"/>
          </a:p>
        </p:txBody>
      </p:sp>
      <p:sp>
        <p:nvSpPr>
          <p:cNvPr id="11" name="Picture Placeholder 10">
            <a:extLst>
              <a:ext uri="{FF2B5EF4-FFF2-40B4-BE49-F238E27FC236}">
                <a16:creationId xmlns="" xmlns:a16="http://schemas.microsoft.com/office/drawing/2014/main" id="{7F8EA658-2652-6F81-1B04-D50C60A3F171}"/>
              </a:ext>
            </a:extLst>
          </p:cNvPr>
          <p:cNvSpPr>
            <a:spLocks noGrp="1"/>
          </p:cNvSpPr>
          <p:nvPr>
            <p:ph type="pic" sz="quarter" idx="13" hasCustomPrompt="1"/>
          </p:nvPr>
        </p:nvSpPr>
        <p:spPr>
          <a:xfrm>
            <a:off x="7788348" y="0"/>
            <a:ext cx="10499652" cy="10287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8152057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4" name="Title 1">
            <a:extLst>
              <a:ext uri="{FF2B5EF4-FFF2-40B4-BE49-F238E27FC236}">
                <a16:creationId xmlns="" xmlns:a16="http://schemas.microsoft.com/office/drawing/2014/main" id="{175ACA1F-D859-596B-9F50-F1E9A2654EAF}"/>
              </a:ext>
            </a:extLst>
          </p:cNvPr>
          <p:cNvSpPr>
            <a:spLocks noGrp="1"/>
          </p:cNvSpPr>
          <p:nvPr>
            <p:ph type="title"/>
          </p:nvPr>
        </p:nvSpPr>
        <p:spPr>
          <a:xfrm flipH="1">
            <a:off x="11841311" y="1668647"/>
            <a:ext cx="4846490" cy="2788412"/>
          </a:xfrm>
        </p:spPr>
        <p:txBody>
          <a:bodyPr anchor="t"/>
          <a:lstStyle/>
          <a:p>
            <a:r>
              <a:rPr lang="en-US"/>
              <a:t>Click to edit Master title style</a:t>
            </a:r>
            <a:endParaRPr lang="en-US" dirty="0"/>
          </a:p>
        </p:txBody>
      </p:sp>
      <p:sp>
        <p:nvSpPr>
          <p:cNvPr id="2" name="Picture Placeholder 9">
            <a:extLst>
              <a:ext uri="{FF2B5EF4-FFF2-40B4-BE49-F238E27FC236}">
                <a16:creationId xmlns="" xmlns:a16="http://schemas.microsoft.com/office/drawing/2014/main" id="{2A43D9F3-C10E-5B48-BB59-16A8600BD36F}"/>
              </a:ext>
            </a:extLst>
          </p:cNvPr>
          <p:cNvSpPr>
            <a:spLocks noGrp="1"/>
          </p:cNvSpPr>
          <p:nvPr>
            <p:ph type="pic" sz="quarter" idx="13" hasCustomPrompt="1"/>
          </p:nvPr>
        </p:nvSpPr>
        <p:spPr>
          <a:xfrm>
            <a:off x="18289" y="0"/>
            <a:ext cx="11222666" cy="10287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4" name="Content Placeholder 7">
            <a:extLst>
              <a:ext uri="{FF2B5EF4-FFF2-40B4-BE49-F238E27FC236}">
                <a16:creationId xmlns="" xmlns:a16="http://schemas.microsoft.com/office/drawing/2014/main" id="{2E10F120-2F5B-B2FD-DB40-683E6176C3D4}"/>
              </a:ext>
            </a:extLst>
          </p:cNvPr>
          <p:cNvSpPr>
            <a:spLocks noGrp="1"/>
          </p:cNvSpPr>
          <p:nvPr>
            <p:ph sz="quarter" idx="15"/>
          </p:nvPr>
        </p:nvSpPr>
        <p:spPr>
          <a:xfrm>
            <a:off x="11851920" y="4699883"/>
            <a:ext cx="4835880" cy="3984375"/>
          </a:xfrm>
        </p:spPr>
        <p:txBody>
          <a:bodyPr vert="horz" lIns="91440" tIns="45720" rIns="91440" bIns="45720" rtlCol="0">
            <a:normAutofit/>
          </a:bodyPr>
          <a:lstStyle>
            <a:lvl1pPr marL="0" indent="0">
              <a:lnSpc>
                <a:spcPct val="100000"/>
              </a:lnSpc>
              <a:buNone/>
              <a:defRPr lang="en-US" dirty="0"/>
            </a:lvl1pPr>
            <a:lvl2pPr marL="342900" indent="0">
              <a:lnSpc>
                <a:spcPct val="100000"/>
              </a:lnSpc>
              <a:buNone/>
              <a:defRPr lang="en-US" dirty="0"/>
            </a:lvl2pPr>
            <a:lvl3pPr marL="685800" indent="0">
              <a:lnSpc>
                <a:spcPct val="100000"/>
              </a:lnSpc>
              <a:buNone/>
              <a:defRPr lang="en-US" dirty="0"/>
            </a:lvl3pPr>
            <a:lvl4pPr marL="1028700" indent="0">
              <a:lnSpc>
                <a:spcPct val="100000"/>
              </a:lnSpc>
              <a:buNone/>
              <a:defRPr lang="en-US" dirty="0"/>
            </a:lvl4pPr>
            <a:lvl5pPr marL="13716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20" name="Straight Connector 19">
            <a:extLst>
              <a:ext uri="{FF2B5EF4-FFF2-40B4-BE49-F238E27FC236}">
                <a16:creationId xmlns="" xmlns:a16="http://schemas.microsoft.com/office/drawing/2014/main" id="{C9A12B08-97E1-66BD-9B69-377E28512750}"/>
              </a:ext>
              <a:ext uri="{C183D7F6-B498-43B3-948B-1728B52AA6E4}">
                <adec:decorative xmlns="" xmlns:adec="http://schemas.microsoft.com/office/drawing/2017/decorative" val="1"/>
              </a:ext>
            </a:extLst>
          </p:cNvPr>
          <p:cNvCxnSpPr>
            <a:cxnSpLocks/>
          </p:cNvCxnSpPr>
          <p:nvPr/>
        </p:nvCxnSpPr>
        <p:spPr>
          <a:xfrm flipH="1">
            <a:off x="17063420" y="1809192"/>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 xmlns:a16="http://schemas.microsoft.com/office/drawing/2014/main" id="{9EACEEC7-E0DC-ABF5-188B-5636A17BD6A4}"/>
              </a:ext>
            </a:extLst>
          </p:cNvPr>
          <p:cNvSpPr>
            <a:spLocks noGrp="1"/>
          </p:cNvSpPr>
          <p:nvPr>
            <p:ph type="ftr" sz="quarter" idx="11"/>
          </p:nvPr>
        </p:nvSpPr>
        <p:spPr>
          <a:xfrm>
            <a:off x="11841311" y="9658350"/>
            <a:ext cx="2499723" cy="628650"/>
          </a:xfrm>
        </p:spPr>
        <p:txBody>
          <a:bodyPr/>
          <a:lstStyle/>
          <a:p>
            <a:endParaRPr lang="en-US"/>
          </a:p>
        </p:txBody>
      </p:sp>
      <p:sp>
        <p:nvSpPr>
          <p:cNvPr id="8" name="Date Placeholder 4">
            <a:extLst>
              <a:ext uri="{FF2B5EF4-FFF2-40B4-BE49-F238E27FC236}">
                <a16:creationId xmlns="" xmlns:a16="http://schemas.microsoft.com/office/drawing/2014/main" id="{D0A24C6D-468E-EAE9-2363-772EA5E51DD0}"/>
              </a:ext>
            </a:extLst>
          </p:cNvPr>
          <p:cNvSpPr>
            <a:spLocks noGrp="1"/>
          </p:cNvSpPr>
          <p:nvPr>
            <p:ph type="dt" sz="half" idx="16"/>
          </p:nvPr>
        </p:nvSpPr>
        <p:spPr>
          <a:xfrm>
            <a:off x="14476344" y="9658350"/>
            <a:ext cx="1297056" cy="628650"/>
          </a:xfrm>
        </p:spPr>
        <p:txBody>
          <a:bodyPr/>
          <a:lstStyle/>
          <a:p>
            <a:fld id="{1D8BD707-D9CF-40AE-B4C6-C98DA3205C09}" type="datetimeFigureOut">
              <a:rPr lang="en-US" smtClean="0"/>
              <a:pPr/>
              <a:t>7/18/2026</a:t>
            </a:fld>
            <a:endParaRPr lang="en-US"/>
          </a:p>
        </p:txBody>
      </p:sp>
      <p:sp>
        <p:nvSpPr>
          <p:cNvPr id="9" name="Slide Number Placeholder 5">
            <a:extLst>
              <a:ext uri="{FF2B5EF4-FFF2-40B4-BE49-F238E27FC236}">
                <a16:creationId xmlns="" xmlns:a16="http://schemas.microsoft.com/office/drawing/2014/main" id="{C4C85811-EF51-7552-5F12-17748D280645}"/>
              </a:ext>
            </a:extLst>
          </p:cNvPr>
          <p:cNvSpPr>
            <a:spLocks noGrp="1"/>
          </p:cNvSpPr>
          <p:nvPr>
            <p:ph type="sldNum" sz="quarter" idx="12"/>
          </p:nvPr>
        </p:nvSpPr>
        <p:spPr>
          <a:xfrm>
            <a:off x="15785646" y="9658350"/>
            <a:ext cx="902154" cy="628650"/>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092050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AF3BB49-A328-F121-7F27-DEB7C3CC2B0F}"/>
              </a:ext>
            </a:extLst>
          </p:cNvPr>
          <p:cNvSpPr>
            <a:spLocks noGrp="1"/>
          </p:cNvSpPr>
          <p:nvPr>
            <p:ph type="title"/>
          </p:nvPr>
        </p:nvSpPr>
        <p:spPr>
          <a:xfrm>
            <a:off x="1672986" y="5981704"/>
            <a:ext cx="4567431" cy="3464678"/>
          </a:xfrm>
        </p:spPr>
        <p:txBody>
          <a:bodyPr anchor="t">
            <a:normAutofit/>
          </a:bodyPr>
          <a:lstStyle>
            <a:lvl1pPr>
              <a:defRPr sz="5400"/>
            </a:lvl1pPr>
          </a:lstStyle>
          <a:p>
            <a:r>
              <a:rPr lang="en-US"/>
              <a:t>Click to edit Master title style</a:t>
            </a:r>
            <a:endParaRPr lang="en-US" dirty="0"/>
          </a:p>
        </p:txBody>
      </p:sp>
      <p:sp>
        <p:nvSpPr>
          <p:cNvPr id="11" name="Picture Placeholder 10">
            <a:extLst>
              <a:ext uri="{FF2B5EF4-FFF2-40B4-BE49-F238E27FC236}">
                <a16:creationId xmlns="" xmlns:a16="http://schemas.microsoft.com/office/drawing/2014/main" id="{7F8EA658-2652-6F81-1B04-D50C60A3F171}"/>
              </a:ext>
            </a:extLst>
          </p:cNvPr>
          <p:cNvSpPr>
            <a:spLocks noGrp="1"/>
          </p:cNvSpPr>
          <p:nvPr>
            <p:ph type="pic" sz="quarter" idx="13" hasCustomPrompt="1"/>
          </p:nvPr>
        </p:nvSpPr>
        <p:spPr>
          <a:xfrm>
            <a:off x="-2" y="1"/>
            <a:ext cx="18288000" cy="5164997"/>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 xmlns:a16="http://schemas.microsoft.com/office/drawing/2014/main" id="{C3D15418-1E32-0501-0E66-54FC2DD08E39}"/>
              </a:ext>
            </a:extLst>
          </p:cNvPr>
          <p:cNvSpPr>
            <a:spLocks noGrp="1"/>
          </p:cNvSpPr>
          <p:nvPr>
            <p:ph sz="quarter" idx="14"/>
          </p:nvPr>
        </p:nvSpPr>
        <p:spPr>
          <a:xfrm>
            <a:off x="6383903" y="5981704"/>
            <a:ext cx="11190044" cy="3464678"/>
          </a:xfrm>
        </p:spPr>
        <p:txBody>
          <a:bodyPr vert="horz" lIns="91440" tIns="45720" rIns="91440" bIns="45720" rtlCol="0" anchor="t">
            <a:normAutofit/>
          </a:bodyPr>
          <a:lstStyle>
            <a:lvl1pPr marL="0" indent="0">
              <a:lnSpc>
                <a:spcPct val="100000"/>
              </a:lnSpc>
              <a:buNone/>
              <a:defRPr lang="en-US" dirty="0"/>
            </a:lvl1pPr>
            <a:lvl2pPr marL="342900" indent="0">
              <a:lnSpc>
                <a:spcPct val="100000"/>
              </a:lnSpc>
              <a:buNone/>
              <a:defRPr lang="en-US" dirty="0"/>
            </a:lvl2pPr>
            <a:lvl3pPr marL="685800" indent="0">
              <a:lnSpc>
                <a:spcPct val="100000"/>
              </a:lnSpc>
              <a:buNone/>
              <a:defRPr lang="en-US" dirty="0"/>
            </a:lvl3pPr>
            <a:lvl4pPr marL="1028700" indent="0">
              <a:lnSpc>
                <a:spcPct val="100000"/>
              </a:lnSpc>
              <a:buNone/>
              <a:defRPr lang="en-US" dirty="0"/>
            </a:lvl4pPr>
            <a:lvl5pPr marL="13716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 xmlns:a16="http://schemas.microsoft.com/office/drawing/2014/main" id="{4C699AE1-DA01-C4DA-C5BE-8DD9BE13F668}"/>
              </a:ext>
              <a:ext uri="{C183D7F6-B498-43B3-948B-1728B52AA6E4}">
                <adec:decorative xmlns="" xmlns:adec="http://schemas.microsoft.com/office/drawing/2017/decorative" val="1"/>
              </a:ext>
            </a:extLst>
          </p:cNvPr>
          <p:cNvCxnSpPr>
            <a:cxnSpLocks/>
          </p:cNvCxnSpPr>
          <p:nvPr/>
        </p:nvCxnSpPr>
        <p:spPr>
          <a:xfrm>
            <a:off x="1" y="6172638"/>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 xmlns:a16="http://schemas.microsoft.com/office/drawing/2014/main" id="{9373F0BC-3C5E-8E58-AFDC-804E1C1C7617}"/>
              </a:ext>
            </a:extLst>
          </p:cNvPr>
          <p:cNvSpPr>
            <a:spLocks noGrp="1"/>
          </p:cNvSpPr>
          <p:nvPr>
            <p:ph type="dt" sz="half" idx="15"/>
          </p:nvPr>
        </p:nvSpPr>
        <p:spPr/>
        <p:txBody>
          <a:bodyPr/>
          <a:lstStyle/>
          <a:p>
            <a:fld id="{1D8BD707-D9CF-40AE-B4C6-C98DA3205C09}" type="datetimeFigureOut">
              <a:rPr lang="en-US" smtClean="0"/>
              <a:pPr/>
              <a:t>7/18/2026</a:t>
            </a:fld>
            <a:endParaRPr lang="en-US"/>
          </a:p>
        </p:txBody>
      </p:sp>
      <p:sp>
        <p:nvSpPr>
          <p:cNvPr id="9" name="Footer Placeholder 8">
            <a:extLst>
              <a:ext uri="{FF2B5EF4-FFF2-40B4-BE49-F238E27FC236}">
                <a16:creationId xmlns="" xmlns:a16="http://schemas.microsoft.com/office/drawing/2014/main" id="{E6E5C888-EE74-5D59-47AA-40A53F60011B}"/>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 xmlns:a16="http://schemas.microsoft.com/office/drawing/2014/main" id="{4794CA46-7ABA-FF39-20BD-C83B4F6D957B}"/>
              </a:ext>
            </a:extLst>
          </p:cNvPr>
          <p:cNvSpPr>
            <a:spLocks noGrp="1"/>
          </p:cNvSpPr>
          <p:nvPr>
            <p:ph type="sldNum" sz="quarter" idx="17"/>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678137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1">
            <a:extLst>
              <a:ext uri="{FF2B5EF4-FFF2-40B4-BE49-F238E27FC236}">
                <a16:creationId xmlns="" xmlns:a16="http://schemas.microsoft.com/office/drawing/2014/main" id="{D85BA164-9326-7934-95DF-A6AAB3F4258D}"/>
              </a:ext>
            </a:extLst>
          </p:cNvPr>
          <p:cNvSpPr>
            <a:spLocks noGrp="1"/>
          </p:cNvSpPr>
          <p:nvPr>
            <p:ph type="title"/>
          </p:nvPr>
        </p:nvSpPr>
        <p:spPr>
          <a:xfrm>
            <a:off x="1636410" y="1681485"/>
            <a:ext cx="15715980" cy="1453896"/>
          </a:xfrm>
        </p:spPr>
        <p:txBody>
          <a:bodyPr anchor="t">
            <a:noAutofit/>
          </a:bodyPr>
          <a:lstStyle>
            <a:lvl1pPr>
              <a:defRPr sz="5400"/>
            </a:lvl1pPr>
          </a:lstStyle>
          <a:p>
            <a:r>
              <a:rPr lang="en-US"/>
              <a:t>Click to edit Master title style</a:t>
            </a:r>
            <a:endParaRPr lang="en-US" dirty="0"/>
          </a:p>
        </p:txBody>
      </p:sp>
      <p:sp>
        <p:nvSpPr>
          <p:cNvPr id="12" name="Picture Placeholder 11">
            <a:extLst>
              <a:ext uri="{FF2B5EF4-FFF2-40B4-BE49-F238E27FC236}">
                <a16:creationId xmlns="" xmlns:a16="http://schemas.microsoft.com/office/drawing/2014/main" id="{96F64025-FA05-CC42-8294-F944BC95DD00}"/>
              </a:ext>
            </a:extLst>
          </p:cNvPr>
          <p:cNvSpPr>
            <a:spLocks noGrp="1"/>
          </p:cNvSpPr>
          <p:nvPr>
            <p:ph type="pic" sz="quarter" idx="13" hasCustomPrompt="1"/>
          </p:nvPr>
        </p:nvSpPr>
        <p:spPr>
          <a:xfrm>
            <a:off x="2" y="3429012"/>
            <a:ext cx="9144000" cy="6857988"/>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8" name="Content Placeholder 7">
            <a:extLst>
              <a:ext uri="{FF2B5EF4-FFF2-40B4-BE49-F238E27FC236}">
                <a16:creationId xmlns="" xmlns:a16="http://schemas.microsoft.com/office/drawing/2014/main" id="{07755DB3-9272-8E5E-039F-AC14A2C07898}"/>
              </a:ext>
            </a:extLst>
          </p:cNvPr>
          <p:cNvSpPr>
            <a:spLocks noGrp="1"/>
          </p:cNvSpPr>
          <p:nvPr>
            <p:ph sz="quarter" idx="14"/>
          </p:nvPr>
        </p:nvSpPr>
        <p:spPr>
          <a:xfrm>
            <a:off x="10037618" y="3429012"/>
            <a:ext cx="7314773" cy="6000738"/>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 xmlns:a16="http://schemas.microsoft.com/office/drawing/2014/main" id="{5FB0BF8A-7D94-1C82-F661-F1B7A93A4359}"/>
              </a:ext>
              <a:ext uri="{C183D7F6-B498-43B3-948B-1728B52AA6E4}">
                <adec:decorative xmlns="" xmlns:adec="http://schemas.microsoft.com/office/drawing/2017/decorative" val="1"/>
              </a:ext>
            </a:extLst>
          </p:cNvPr>
          <p:cNvCxnSpPr>
            <a:cxnSpLocks/>
          </p:cNvCxnSpPr>
          <p:nvPr/>
        </p:nvCxnSpPr>
        <p:spPr>
          <a:xfrm>
            <a:off x="1" y="1809192"/>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 xmlns:a16="http://schemas.microsoft.com/office/drawing/2014/main" id="{1988C72B-1D4E-3882-C750-7F965F6E7BC7}"/>
              </a:ext>
            </a:extLst>
          </p:cNvPr>
          <p:cNvSpPr>
            <a:spLocks noGrp="1"/>
          </p:cNvSpPr>
          <p:nvPr>
            <p:ph type="ftr" sz="quarter" idx="16"/>
          </p:nvPr>
        </p:nvSpPr>
        <p:spPr>
          <a:xfrm>
            <a:off x="10037617" y="9658350"/>
            <a:ext cx="4438727" cy="628650"/>
          </a:xfrm>
        </p:spPr>
        <p:txBody>
          <a:bodyPr/>
          <a:lstStyle/>
          <a:p>
            <a:endParaRPr lang="en-US"/>
          </a:p>
        </p:txBody>
      </p:sp>
      <p:sp>
        <p:nvSpPr>
          <p:cNvPr id="2" name="Date Placeholder 1">
            <a:extLst>
              <a:ext uri="{FF2B5EF4-FFF2-40B4-BE49-F238E27FC236}">
                <a16:creationId xmlns="" xmlns:a16="http://schemas.microsoft.com/office/drawing/2014/main" id="{4914FA71-0863-B2C8-8E42-C0A1F133DC69}"/>
              </a:ext>
            </a:extLst>
          </p:cNvPr>
          <p:cNvSpPr>
            <a:spLocks noGrp="1"/>
          </p:cNvSpPr>
          <p:nvPr>
            <p:ph type="dt" sz="half" idx="15"/>
          </p:nvPr>
        </p:nvSpPr>
        <p:spPr/>
        <p:txBody>
          <a:bodyPr/>
          <a:lstStyle/>
          <a:p>
            <a:fld id="{1D8BD707-D9CF-40AE-B4C6-C98DA3205C09}" type="datetimeFigureOut">
              <a:rPr lang="en-US" smtClean="0"/>
              <a:pPr/>
              <a:t>7/18/2026</a:t>
            </a:fld>
            <a:endParaRPr lang="en-US"/>
          </a:p>
        </p:txBody>
      </p:sp>
      <p:sp>
        <p:nvSpPr>
          <p:cNvPr id="6" name="Slide Number Placeholder 5">
            <a:extLst>
              <a:ext uri="{FF2B5EF4-FFF2-40B4-BE49-F238E27FC236}">
                <a16:creationId xmlns="" xmlns:a16="http://schemas.microsoft.com/office/drawing/2014/main" id="{4CD6C2E8-E8FC-5DC8-863C-CF7823CD4AED}"/>
              </a:ext>
            </a:extLst>
          </p:cNvPr>
          <p:cNvSpPr>
            <a:spLocks noGrp="1"/>
          </p:cNvSpPr>
          <p:nvPr>
            <p:ph type="sldNum" sz="quarter" idx="17"/>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107931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4" name="Title 1">
            <a:extLst>
              <a:ext uri="{FF2B5EF4-FFF2-40B4-BE49-F238E27FC236}">
                <a16:creationId xmlns="" xmlns:a16="http://schemas.microsoft.com/office/drawing/2014/main" id="{B243CE06-05E5-2B64-1E1C-8F81B788D099}"/>
              </a:ext>
            </a:extLst>
          </p:cNvPr>
          <p:cNvSpPr>
            <a:spLocks noGrp="1"/>
          </p:cNvSpPr>
          <p:nvPr>
            <p:ph type="title"/>
          </p:nvPr>
        </p:nvSpPr>
        <p:spPr>
          <a:xfrm>
            <a:off x="1636411" y="1683301"/>
            <a:ext cx="5545289" cy="2257736"/>
          </a:xfrm>
        </p:spPr>
        <p:txBody>
          <a:bodyPr anchor="t">
            <a:noAutofit/>
          </a:bodyPr>
          <a:lstStyle>
            <a:lvl1pPr>
              <a:defRPr sz="5400"/>
            </a:lvl1pPr>
          </a:lstStyle>
          <a:p>
            <a:r>
              <a:rPr lang="en-US"/>
              <a:t>Click to edit Master title style</a:t>
            </a:r>
            <a:endParaRPr lang="en-US" dirty="0"/>
          </a:p>
        </p:txBody>
      </p:sp>
      <p:sp>
        <p:nvSpPr>
          <p:cNvPr id="9" name="Picture Placeholder 10">
            <a:extLst>
              <a:ext uri="{FF2B5EF4-FFF2-40B4-BE49-F238E27FC236}">
                <a16:creationId xmlns="" xmlns:a16="http://schemas.microsoft.com/office/drawing/2014/main" id="{9ADE1102-BF4C-FC7C-22F6-B8453DE3B195}"/>
              </a:ext>
            </a:extLst>
          </p:cNvPr>
          <p:cNvSpPr>
            <a:spLocks noGrp="1"/>
          </p:cNvSpPr>
          <p:nvPr>
            <p:ph type="pic" sz="quarter" idx="13" hasCustomPrompt="1"/>
          </p:nvPr>
        </p:nvSpPr>
        <p:spPr>
          <a:xfrm>
            <a:off x="1771651" y="4260272"/>
            <a:ext cx="5410049" cy="5169476"/>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0" name="Content Placeholder 7">
            <a:extLst>
              <a:ext uri="{FF2B5EF4-FFF2-40B4-BE49-F238E27FC236}">
                <a16:creationId xmlns="" xmlns:a16="http://schemas.microsoft.com/office/drawing/2014/main" id="{6C8ACD7F-7B34-5741-6323-6829CFDA10C3}"/>
              </a:ext>
            </a:extLst>
          </p:cNvPr>
          <p:cNvSpPr>
            <a:spLocks noGrp="1"/>
          </p:cNvSpPr>
          <p:nvPr>
            <p:ph sz="quarter" idx="14"/>
          </p:nvPr>
        </p:nvSpPr>
        <p:spPr>
          <a:xfrm>
            <a:off x="7670510" y="1683302"/>
            <a:ext cx="9903437" cy="7746447"/>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 xmlns:a16="http://schemas.microsoft.com/office/drawing/2014/main" id="{897D0B7E-1A60-DA52-6965-92412B1C2F9F}"/>
              </a:ext>
            </a:extLst>
          </p:cNvPr>
          <p:cNvSpPr>
            <a:spLocks noGrp="1"/>
          </p:cNvSpPr>
          <p:nvPr>
            <p:ph type="dt" sz="half" idx="10"/>
          </p:nvPr>
        </p:nvSpPr>
        <p:spPr/>
        <p:txBody>
          <a:bodyPr/>
          <a:lstStyle/>
          <a:p>
            <a:fld id="{1D8BD707-D9CF-40AE-B4C6-C98DA3205C09}" type="datetimeFigureOut">
              <a:rPr lang="en-US" smtClean="0"/>
              <a:pPr/>
              <a:t>7/18/2026</a:t>
            </a:fld>
            <a:endParaRPr lang="en-US"/>
          </a:p>
        </p:txBody>
      </p:sp>
      <p:sp>
        <p:nvSpPr>
          <p:cNvPr id="7" name="Slide Number Placeholder 6">
            <a:extLst>
              <a:ext uri="{FF2B5EF4-FFF2-40B4-BE49-F238E27FC236}">
                <a16:creationId xmlns="" xmlns:a16="http://schemas.microsoft.com/office/drawing/2014/main" id="{B1B822F1-284A-1786-FAF2-72129E2FE64D}"/>
              </a:ext>
            </a:extLst>
          </p:cNvPr>
          <p:cNvSpPr>
            <a:spLocks noGrp="1"/>
          </p:cNvSpPr>
          <p:nvPr>
            <p:ph type="sldNum" sz="quarter" idx="12"/>
          </p:nvPr>
        </p:nvSpPr>
        <p:spPr/>
        <p:txBody>
          <a:bodyPr/>
          <a:lstStyle/>
          <a:p>
            <a:fld id="{B6F15528-21DE-4FAA-801E-634DDDAF4B2B}" type="slidenum">
              <a:rPr lang="en-US" smtClean="0"/>
              <a:pPr/>
              <a:t>‹#›</a:t>
            </a:fld>
            <a:endParaRPr lang="en-US"/>
          </a:p>
        </p:txBody>
      </p:sp>
      <p:cxnSp>
        <p:nvCxnSpPr>
          <p:cNvPr id="12" name="Straight Connector 11">
            <a:extLst>
              <a:ext uri="{FF2B5EF4-FFF2-40B4-BE49-F238E27FC236}">
                <a16:creationId xmlns="" xmlns:a16="http://schemas.microsoft.com/office/drawing/2014/main" id="{B1322A97-1C32-A52E-951B-60B114B307A0}"/>
              </a:ext>
              <a:ext uri="{C183D7F6-B498-43B3-948B-1728B52AA6E4}">
                <adec:decorative xmlns="" xmlns:adec="http://schemas.microsoft.com/office/drawing/2017/decorative" val="1"/>
              </a:ext>
            </a:extLst>
          </p:cNvPr>
          <p:cNvCxnSpPr>
            <a:cxnSpLocks/>
          </p:cNvCxnSpPr>
          <p:nvPr/>
        </p:nvCxnSpPr>
        <p:spPr>
          <a:xfrm>
            <a:off x="1" y="1809192"/>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82007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11" name="Title 10">
            <a:extLst>
              <a:ext uri="{FF2B5EF4-FFF2-40B4-BE49-F238E27FC236}">
                <a16:creationId xmlns="" xmlns:a16="http://schemas.microsoft.com/office/drawing/2014/main" id="{99AD5248-C0E5-8356-EB8F-904EDDA5FC95}"/>
              </a:ext>
            </a:extLst>
          </p:cNvPr>
          <p:cNvSpPr>
            <a:spLocks noGrp="1"/>
          </p:cNvSpPr>
          <p:nvPr>
            <p:ph type="title"/>
          </p:nvPr>
        </p:nvSpPr>
        <p:spPr>
          <a:xfrm>
            <a:off x="6970956" y="7135790"/>
            <a:ext cx="9716844" cy="1689831"/>
          </a:xfrm>
        </p:spPr>
        <p:txBody>
          <a:bodyPr anchor="b">
            <a:normAutofit/>
          </a:bodyPr>
          <a:lstStyle>
            <a:lvl1pPr algn="r">
              <a:defRPr sz="3000" b="0" cap="none" baseline="0">
                <a:solidFill>
                  <a:schemeClr val="bg1"/>
                </a:solidFill>
              </a:defRPr>
            </a:lvl1pPr>
          </a:lstStyle>
          <a:p>
            <a:r>
              <a:rPr lang="en-US"/>
              <a:t>Click to edit Master title style</a:t>
            </a:r>
          </a:p>
        </p:txBody>
      </p:sp>
      <p:sp>
        <p:nvSpPr>
          <p:cNvPr id="10" name="Content Placeholder 9">
            <a:extLst>
              <a:ext uri="{FF2B5EF4-FFF2-40B4-BE49-F238E27FC236}">
                <a16:creationId xmlns="" xmlns:a16="http://schemas.microsoft.com/office/drawing/2014/main" id="{A5F5F1C4-3BA4-0163-6A5F-9D95D58C7EA2}"/>
              </a:ext>
            </a:extLst>
          </p:cNvPr>
          <p:cNvSpPr>
            <a:spLocks noGrp="1"/>
          </p:cNvSpPr>
          <p:nvPr>
            <p:ph sz="quarter" idx="13" hasCustomPrompt="1"/>
          </p:nvPr>
        </p:nvSpPr>
        <p:spPr>
          <a:xfrm>
            <a:off x="123444" y="96012"/>
            <a:ext cx="18041112" cy="6900888"/>
          </a:xfrm>
        </p:spPr>
        <p:txBody>
          <a:bodyPr>
            <a:noAutofit/>
          </a:bodyPr>
          <a:lstStyle>
            <a:lvl1pPr>
              <a:lnSpc>
                <a:spcPct val="85000"/>
              </a:lnSpc>
              <a:defRPr sz="46500" b="1">
                <a:solidFill>
                  <a:schemeClr val="bg1"/>
                </a:solidFill>
              </a:defRPr>
            </a:lvl1pPr>
          </a:lstStyle>
          <a:p>
            <a:pPr lvl="0"/>
            <a:r>
              <a:rPr lang="en-US" dirty="0"/>
              <a:t>##%</a:t>
            </a:r>
          </a:p>
        </p:txBody>
      </p:sp>
      <p:sp>
        <p:nvSpPr>
          <p:cNvPr id="5" name="Footer Placeholder 4">
            <a:extLst>
              <a:ext uri="{FF2B5EF4-FFF2-40B4-BE49-F238E27FC236}">
                <a16:creationId xmlns=""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1D8BD707-D9CF-40AE-B4C6-C98DA3205C09}" type="datetimeFigureOut">
              <a:rPr lang="en-US" smtClean="0"/>
              <a:pPr/>
              <a:t>7/18/2026</a:t>
            </a:fld>
            <a:endParaRPr lang="en-US"/>
          </a:p>
        </p:txBody>
      </p:sp>
      <p:sp>
        <p:nvSpPr>
          <p:cNvPr id="6" name="Slide Number Placeholder 5">
            <a:extLst>
              <a:ext uri="{FF2B5EF4-FFF2-40B4-BE49-F238E27FC236}">
                <a16:creationId xmlns=""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B6F15528-21DE-4FAA-801E-634DDDAF4B2B}" type="slidenum">
              <a:rPr lang="en-US" smtClean="0"/>
              <a:pPr/>
              <a:t>‹#›</a:t>
            </a:fld>
            <a:endParaRPr lang="en-US"/>
          </a:p>
        </p:txBody>
      </p:sp>
      <p:cxnSp>
        <p:nvCxnSpPr>
          <p:cNvPr id="7" name="Straight Connector 6">
            <a:extLst>
              <a:ext uri="{FF2B5EF4-FFF2-40B4-BE49-F238E27FC236}">
                <a16:creationId xmlns="" xmlns:a16="http://schemas.microsoft.com/office/drawing/2014/main" id="{EA84DB20-94E7-1E79-B65B-67C6158DB14C}"/>
              </a:ext>
              <a:ext uri="{C183D7F6-B498-43B3-948B-1728B52AA6E4}">
                <adec:decorative xmlns="" xmlns:adec="http://schemas.microsoft.com/office/drawing/2017/decorative" val="1"/>
              </a:ext>
            </a:extLst>
          </p:cNvPr>
          <p:cNvCxnSpPr>
            <a:cxnSpLocks/>
          </p:cNvCxnSpPr>
          <p:nvPr/>
        </p:nvCxnSpPr>
        <p:spPr>
          <a:xfrm>
            <a:off x="17081708" y="8572500"/>
            <a:ext cx="1206293"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497766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7221EB5-8556-FBD7-00D5-D69AC8E7E73A}"/>
              </a:ext>
            </a:extLst>
          </p:cNvPr>
          <p:cNvSpPr>
            <a:spLocks noGrp="1"/>
          </p:cNvSpPr>
          <p:nvPr>
            <p:ph type="title"/>
          </p:nvPr>
        </p:nvSpPr>
        <p:spPr>
          <a:xfrm>
            <a:off x="918972" y="-1929392"/>
            <a:ext cx="15979140" cy="1700784"/>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 xmlns:a16="http://schemas.microsoft.com/office/drawing/2014/main" id="{3E4E45FF-53F3-89B1-B969-C440DC819EF4}"/>
              </a:ext>
            </a:extLst>
          </p:cNvPr>
          <p:cNvSpPr>
            <a:spLocks noGrp="1"/>
          </p:cNvSpPr>
          <p:nvPr>
            <p:ph sz="quarter" idx="13" hasCustomPrompt="1"/>
          </p:nvPr>
        </p:nvSpPr>
        <p:spPr>
          <a:xfrm>
            <a:off x="1632204" y="1558643"/>
            <a:ext cx="14127480" cy="7605102"/>
          </a:xfrm>
        </p:spPr>
        <p:txBody>
          <a:bodyPr anchor="t">
            <a:noAutofit/>
          </a:bodyPr>
          <a:lstStyle>
            <a:lvl1pPr marL="0" indent="0">
              <a:lnSpc>
                <a:spcPct val="90000"/>
              </a:lnSpc>
              <a:buNone/>
              <a:defRPr sz="9000" b="1"/>
            </a:lvl1pPr>
            <a:lvl2pPr marL="342900" indent="0">
              <a:lnSpc>
                <a:spcPct val="90000"/>
              </a:lnSpc>
              <a:buNone/>
              <a:defRPr sz="9000" b="1"/>
            </a:lvl2pPr>
            <a:lvl3pPr marL="685800" indent="0">
              <a:lnSpc>
                <a:spcPct val="90000"/>
              </a:lnSpc>
              <a:buNone/>
              <a:defRPr sz="9000" b="1"/>
            </a:lvl3pPr>
            <a:lvl4pPr marL="1028700" indent="0">
              <a:lnSpc>
                <a:spcPct val="90000"/>
              </a:lnSpc>
              <a:buNone/>
              <a:defRPr sz="9000" b="1"/>
            </a:lvl4pPr>
            <a:lvl5pPr marL="1371600" indent="0">
              <a:lnSpc>
                <a:spcPct val="90000"/>
              </a:lnSpc>
              <a:buNone/>
              <a:defRPr sz="90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 xmlns:a16="http://schemas.microsoft.com/office/drawing/2014/main" id="{67F688C7-1128-9027-65E4-A17BBE7DDDF0}"/>
              </a:ext>
            </a:extLst>
          </p:cNvPr>
          <p:cNvSpPr>
            <a:spLocks noGrp="1"/>
          </p:cNvSpPr>
          <p:nvPr>
            <p:ph type="dt" sz="half" idx="10"/>
          </p:nvPr>
        </p:nvSpPr>
        <p:spPr/>
        <p:txBody>
          <a:bodyPr/>
          <a:lstStyle/>
          <a:p>
            <a:fld id="{1D8BD707-D9CF-40AE-B4C6-C98DA3205C09}" type="datetimeFigureOut">
              <a:rPr lang="en-US" smtClean="0"/>
              <a:pPr/>
              <a:t>7/18/2026</a:t>
            </a:fld>
            <a:endParaRPr lang="en-US"/>
          </a:p>
        </p:txBody>
      </p:sp>
      <p:sp>
        <p:nvSpPr>
          <p:cNvPr id="5" name="Slide Number Placeholder 4">
            <a:extLst>
              <a:ext uri="{FF2B5EF4-FFF2-40B4-BE49-F238E27FC236}">
                <a16:creationId xmlns="" xmlns:a16="http://schemas.microsoft.com/office/drawing/2014/main" id="{8C1C6A68-1AC4-7B10-CD66-D67327434E62}"/>
              </a:ext>
            </a:extLst>
          </p:cNvPr>
          <p:cNvSpPr>
            <a:spLocks noGrp="1"/>
          </p:cNvSpPr>
          <p:nvPr>
            <p:ph type="sldNum" sz="quarter" idx="12"/>
          </p:nvPr>
        </p:nvSpPr>
        <p:spPr/>
        <p:txBody>
          <a:bodyPr/>
          <a:lstStyle/>
          <a:p>
            <a:fld id="{B6F15528-21DE-4FAA-801E-634DDDAF4B2B}" type="slidenum">
              <a:rPr lang="en-US" smtClean="0"/>
              <a:pPr/>
              <a:t>‹#›</a:t>
            </a:fld>
            <a:endParaRPr lang="en-US"/>
          </a:p>
        </p:txBody>
      </p:sp>
      <p:cxnSp>
        <p:nvCxnSpPr>
          <p:cNvPr id="6" name="Straight Connector 5">
            <a:extLst>
              <a:ext uri="{FF2B5EF4-FFF2-40B4-BE49-F238E27FC236}">
                <a16:creationId xmlns="" xmlns:a16="http://schemas.microsoft.com/office/drawing/2014/main" id="{77F2505C-CAED-34DC-7CD1-C57ADBBF98DD}"/>
              </a:ext>
              <a:ext uri="{C183D7F6-B498-43B3-948B-1728B52AA6E4}">
                <adec:decorative xmlns="" xmlns:adec="http://schemas.microsoft.com/office/drawing/2017/decorative" val="1"/>
              </a:ext>
            </a:extLst>
          </p:cNvPr>
          <p:cNvCxnSpPr>
            <a:cxnSpLocks/>
          </p:cNvCxnSpPr>
          <p:nvPr/>
        </p:nvCxnSpPr>
        <p:spPr>
          <a:xfrm>
            <a:off x="1" y="1809192"/>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1557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11" name="Title 9">
            <a:extLst>
              <a:ext uri="{FF2B5EF4-FFF2-40B4-BE49-F238E27FC236}">
                <a16:creationId xmlns="" xmlns:a16="http://schemas.microsoft.com/office/drawing/2014/main" id="{873E5EF9-EDC5-CB2D-000A-85BB4DB58221}"/>
              </a:ext>
            </a:extLst>
          </p:cNvPr>
          <p:cNvSpPr>
            <a:spLocks noGrp="1"/>
          </p:cNvSpPr>
          <p:nvPr>
            <p:ph type="title" hasCustomPrompt="1"/>
          </p:nvPr>
        </p:nvSpPr>
        <p:spPr>
          <a:xfrm>
            <a:off x="1600200" y="8127541"/>
            <a:ext cx="15087600" cy="699518"/>
          </a:xfrm>
        </p:spPr>
        <p:txBody>
          <a:bodyPr anchor="b">
            <a:normAutofit/>
          </a:bodyPr>
          <a:lstStyle>
            <a:lvl1pPr algn="r">
              <a:lnSpc>
                <a:spcPct val="100000"/>
              </a:lnSpc>
              <a:defRPr sz="3000" b="0" cap="none" baseline="0"/>
            </a:lvl1pPr>
          </a:lstStyle>
          <a:p>
            <a:r>
              <a:rPr lang="en-US" dirty="0"/>
              <a:t>Quote Author</a:t>
            </a:r>
          </a:p>
        </p:txBody>
      </p:sp>
      <p:sp>
        <p:nvSpPr>
          <p:cNvPr id="10" name="Content Placeholder 9">
            <a:extLst>
              <a:ext uri="{FF2B5EF4-FFF2-40B4-BE49-F238E27FC236}">
                <a16:creationId xmlns="" xmlns:a16="http://schemas.microsoft.com/office/drawing/2014/main" id="{E5D1FFC6-C597-BE81-1790-A08954F44C4B}"/>
              </a:ext>
            </a:extLst>
          </p:cNvPr>
          <p:cNvSpPr>
            <a:spLocks noGrp="1"/>
          </p:cNvSpPr>
          <p:nvPr>
            <p:ph sz="quarter" idx="13" hasCustomPrompt="1"/>
          </p:nvPr>
        </p:nvSpPr>
        <p:spPr>
          <a:xfrm>
            <a:off x="142875" y="95250"/>
            <a:ext cx="17966532" cy="7620000"/>
          </a:xfrm>
        </p:spPr>
        <p:txBody>
          <a:bodyPr>
            <a:normAutofit/>
          </a:bodyPr>
          <a:lstStyle>
            <a:lvl1pPr>
              <a:lnSpc>
                <a:spcPct val="85000"/>
              </a:lnSpc>
              <a:defRPr sz="12000" b="1" cap="all" baseline="0">
                <a:solidFill>
                  <a:schemeClr val="tx1"/>
                </a:solidFill>
              </a:defRPr>
            </a:lvl1pPr>
          </a:lstStyle>
          <a:p>
            <a:pPr lvl="0"/>
            <a:r>
              <a:rPr lang="en-US" dirty="0"/>
              <a:t>Click to add Quote</a:t>
            </a:r>
          </a:p>
        </p:txBody>
      </p:sp>
      <p:sp>
        <p:nvSpPr>
          <p:cNvPr id="5" name="Footer Placeholder 4">
            <a:extLst>
              <a:ext uri="{FF2B5EF4-FFF2-40B4-BE49-F238E27FC236}">
                <a16:creationId xmlns=""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 xmlns:a16="http://schemas.microsoft.com/office/drawing/2014/main" id="{EAE2DAFA-435E-AAF9-8B67-495E5AFDCD91}"/>
              </a:ext>
            </a:extLst>
          </p:cNvPr>
          <p:cNvSpPr>
            <a:spLocks noGrp="1"/>
          </p:cNvSpPr>
          <p:nvPr>
            <p:ph type="dt" sz="half" idx="10"/>
          </p:nvPr>
        </p:nvSpPr>
        <p:spPr/>
        <p:txBody>
          <a:bodyPr/>
          <a:lstStyle/>
          <a:p>
            <a:fld id="{1D8BD707-D9CF-40AE-B4C6-C98DA3205C09}" type="datetimeFigureOut">
              <a:rPr lang="en-US" smtClean="0"/>
              <a:pPr/>
              <a:t>7/18/2026</a:t>
            </a:fld>
            <a:endParaRPr lang="en-US"/>
          </a:p>
        </p:txBody>
      </p:sp>
      <p:sp>
        <p:nvSpPr>
          <p:cNvPr id="6" name="Slide Number Placeholder 5">
            <a:extLst>
              <a:ext uri="{FF2B5EF4-FFF2-40B4-BE49-F238E27FC236}">
                <a16:creationId xmlns="" xmlns:a16="http://schemas.microsoft.com/office/drawing/2014/main" id="{81789E10-2433-2ECB-9C92-571B583A4CF1}"/>
              </a:ext>
            </a:extLst>
          </p:cNvPr>
          <p:cNvSpPr>
            <a:spLocks noGrp="1"/>
          </p:cNvSpPr>
          <p:nvPr>
            <p:ph type="sldNum" sz="quarter" idx="12"/>
          </p:nvPr>
        </p:nvSpPr>
        <p:spPr/>
        <p:txBody>
          <a:bodyPr/>
          <a:lstStyle/>
          <a:p>
            <a:fld id="{B6F15528-21DE-4FAA-801E-634DDDAF4B2B}" type="slidenum">
              <a:rPr lang="en-US" smtClean="0"/>
              <a:pPr/>
              <a:t>‹#›</a:t>
            </a:fld>
            <a:endParaRPr lang="en-US"/>
          </a:p>
        </p:txBody>
      </p:sp>
      <p:cxnSp>
        <p:nvCxnSpPr>
          <p:cNvPr id="7" name="Straight Connector 6">
            <a:extLst>
              <a:ext uri="{FF2B5EF4-FFF2-40B4-BE49-F238E27FC236}">
                <a16:creationId xmlns="" xmlns:a16="http://schemas.microsoft.com/office/drawing/2014/main" id="{52949BEA-90AC-BE5F-28A7-80D65BD19B42}"/>
              </a:ext>
              <a:ext uri="{C183D7F6-B498-43B3-948B-1728B52AA6E4}">
                <adec:decorative xmlns="" xmlns:adec="http://schemas.microsoft.com/office/drawing/2017/decorative" val="1"/>
              </a:ext>
            </a:extLst>
          </p:cNvPr>
          <p:cNvCxnSpPr>
            <a:cxnSpLocks/>
          </p:cNvCxnSpPr>
          <p:nvPr/>
        </p:nvCxnSpPr>
        <p:spPr>
          <a:xfrm>
            <a:off x="17081708" y="8572938"/>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859781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F6BF7AE-3892-4896-8C15-7A35A41EFD9C}"/>
              </a:ext>
            </a:extLst>
          </p:cNvPr>
          <p:cNvSpPr>
            <a:spLocks noGrp="1"/>
          </p:cNvSpPr>
          <p:nvPr>
            <p:ph type="title"/>
          </p:nvPr>
        </p:nvSpPr>
        <p:spPr>
          <a:xfrm>
            <a:off x="1632204" y="1678698"/>
            <a:ext cx="14835099" cy="1806890"/>
          </a:xfrm>
        </p:spPr>
        <p:txBody>
          <a:bodyPr>
            <a:norm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 xmlns:a16="http://schemas.microsoft.com/office/drawing/2014/main" id="{F2FD9A26-86F1-4817-B243-4DE63B4F182F}"/>
              </a:ext>
            </a:extLst>
          </p:cNvPr>
          <p:cNvSpPr>
            <a:spLocks noGrp="1"/>
          </p:cNvSpPr>
          <p:nvPr>
            <p:ph sz="half" idx="1"/>
          </p:nvPr>
        </p:nvSpPr>
        <p:spPr>
          <a:xfrm>
            <a:off x="1623278" y="3660852"/>
            <a:ext cx="7262258" cy="570192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 xmlns:a16="http://schemas.microsoft.com/office/drawing/2014/main" id="{D454BF9B-EA16-48C8-96B9-7A66051BE768}"/>
              </a:ext>
            </a:extLst>
          </p:cNvPr>
          <p:cNvSpPr>
            <a:spLocks noGrp="1"/>
          </p:cNvSpPr>
          <p:nvPr>
            <p:ph sz="half" idx="2"/>
          </p:nvPr>
        </p:nvSpPr>
        <p:spPr>
          <a:xfrm>
            <a:off x="9258300" y="3660853"/>
            <a:ext cx="7209003" cy="5701925"/>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 xmlns:a16="http://schemas.microsoft.com/office/drawing/2014/main" id="{D16E2D9F-1FCE-4A1C-996E-DB05777A8994}"/>
              </a:ext>
            </a:extLst>
          </p:cNvPr>
          <p:cNvSpPr>
            <a:spLocks noGrp="1"/>
          </p:cNvSpPr>
          <p:nvPr>
            <p:ph type="dt" sz="half" idx="10"/>
          </p:nvPr>
        </p:nvSpPr>
        <p:spPr/>
        <p:txBody>
          <a:bodyPr/>
          <a:lstStyle/>
          <a:p>
            <a:fld id="{1D8BD707-D9CF-40AE-B4C6-C98DA3205C09}" type="datetimeFigureOut">
              <a:rPr lang="en-US" smtClean="0"/>
              <a:pPr/>
              <a:t>7/18/2026</a:t>
            </a:fld>
            <a:endParaRPr lang="en-US"/>
          </a:p>
        </p:txBody>
      </p:sp>
      <p:sp>
        <p:nvSpPr>
          <p:cNvPr id="7" name="Slide Number Placeholder 6">
            <a:extLst>
              <a:ext uri="{FF2B5EF4-FFF2-40B4-BE49-F238E27FC236}">
                <a16:creationId xmlns="" xmlns:a16="http://schemas.microsoft.com/office/drawing/2014/main" id="{069BE013-C5C0-4CBD-982E-36F037F7366F}"/>
              </a:ext>
            </a:extLst>
          </p:cNvPr>
          <p:cNvSpPr>
            <a:spLocks noGrp="1"/>
          </p:cNvSpPr>
          <p:nvPr>
            <p:ph type="sldNum" sz="quarter" idx="12"/>
          </p:nvPr>
        </p:nvSpPr>
        <p:spPr/>
        <p:txBody>
          <a:bodyPr/>
          <a:lstStyle/>
          <a:p>
            <a:fld id="{B6F15528-21DE-4FAA-801E-634DDDAF4B2B}" type="slidenum">
              <a:rPr lang="en-US" smtClean="0"/>
              <a:pPr/>
              <a:t>‹#›</a:t>
            </a:fld>
            <a:endParaRPr lang="en-US"/>
          </a:p>
        </p:txBody>
      </p:sp>
      <p:cxnSp>
        <p:nvCxnSpPr>
          <p:cNvPr id="8" name="Straight Connector 7">
            <a:extLst>
              <a:ext uri="{FF2B5EF4-FFF2-40B4-BE49-F238E27FC236}">
                <a16:creationId xmlns="" xmlns:a16="http://schemas.microsoft.com/office/drawing/2014/main" id="{AB20CA7A-449A-6AC2-BFC5-17AF5007E7E1}"/>
              </a:ext>
              <a:ext uri="{C183D7F6-B498-43B3-948B-1728B52AA6E4}">
                <adec:decorative xmlns="" xmlns:adec="http://schemas.microsoft.com/office/drawing/2017/decorative" val="1"/>
              </a:ext>
            </a:extLst>
          </p:cNvPr>
          <p:cNvCxnSpPr>
            <a:cxnSpLocks/>
          </p:cNvCxnSpPr>
          <p:nvPr/>
        </p:nvCxnSpPr>
        <p:spPr>
          <a:xfrm>
            <a:off x="1" y="1809192"/>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29977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8BED885-5FE5-4407-BE4D-FAD01C40A905}"/>
              </a:ext>
            </a:extLst>
          </p:cNvPr>
          <p:cNvSpPr>
            <a:spLocks noGrp="1"/>
          </p:cNvSpPr>
          <p:nvPr>
            <p:ph type="title"/>
          </p:nvPr>
        </p:nvSpPr>
        <p:spPr>
          <a:xfrm>
            <a:off x="1636411" y="1672994"/>
            <a:ext cx="14924183" cy="1258284"/>
          </a:xfrm>
        </p:spPr>
        <p:txBody>
          <a:bodyPr>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 xmlns:a16="http://schemas.microsoft.com/office/drawing/2014/main" id="{6E322A77-C134-4857-83E5-51217D3C29FB}"/>
              </a:ext>
            </a:extLst>
          </p:cNvPr>
          <p:cNvSpPr>
            <a:spLocks noGrp="1"/>
          </p:cNvSpPr>
          <p:nvPr>
            <p:ph type="body" idx="1"/>
          </p:nvPr>
        </p:nvSpPr>
        <p:spPr>
          <a:xfrm>
            <a:off x="1638133" y="2884785"/>
            <a:ext cx="7224713" cy="1258284"/>
          </a:xfrm>
        </p:spPr>
        <p:txBody>
          <a:bodyPr anchor="b">
            <a:normAutofit/>
          </a:bodyPr>
          <a:lstStyle>
            <a:lvl1pPr marL="0" indent="0">
              <a:lnSpc>
                <a:spcPct val="100000"/>
              </a:lnSpc>
              <a:buNone/>
              <a:defRPr sz="2700" b="1" cap="all" spc="150" baseline="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5" name="Text Placeholder 4">
            <a:extLst>
              <a:ext uri="{FF2B5EF4-FFF2-40B4-BE49-F238E27FC236}">
                <a16:creationId xmlns="" xmlns:a16="http://schemas.microsoft.com/office/drawing/2014/main" id="{7710AFC6-F407-4F35-BD37-B32F9B4036D0}"/>
              </a:ext>
            </a:extLst>
          </p:cNvPr>
          <p:cNvSpPr>
            <a:spLocks noGrp="1"/>
          </p:cNvSpPr>
          <p:nvPr>
            <p:ph type="body" sz="quarter" idx="3"/>
          </p:nvPr>
        </p:nvSpPr>
        <p:spPr>
          <a:xfrm>
            <a:off x="9323224" y="2884785"/>
            <a:ext cx="7237370" cy="1258284"/>
          </a:xfrm>
        </p:spPr>
        <p:txBody>
          <a:bodyPr anchor="b">
            <a:normAutofit/>
          </a:bodyPr>
          <a:lstStyle>
            <a:lvl1pPr marL="0" indent="0">
              <a:lnSpc>
                <a:spcPct val="100000"/>
              </a:lnSpc>
              <a:buNone/>
              <a:defRPr sz="2700" b="1" cap="all" spc="150" baseline="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9A4ECBFE-C62C-471B-BFE4-1272EAC3479D}"/>
              </a:ext>
            </a:extLst>
          </p:cNvPr>
          <p:cNvSpPr>
            <a:spLocks noGrp="1"/>
          </p:cNvSpPr>
          <p:nvPr>
            <p:ph sz="half" idx="2"/>
          </p:nvPr>
        </p:nvSpPr>
        <p:spPr>
          <a:xfrm>
            <a:off x="1638133" y="4238687"/>
            <a:ext cx="7224713" cy="5045807"/>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 xmlns:a16="http://schemas.microsoft.com/office/drawing/2014/main" id="{458D60D5-0F83-46CB-92F3-849FC08E6E92}"/>
              </a:ext>
            </a:extLst>
          </p:cNvPr>
          <p:cNvSpPr>
            <a:spLocks noGrp="1"/>
          </p:cNvSpPr>
          <p:nvPr>
            <p:ph sz="quarter" idx="4"/>
          </p:nvPr>
        </p:nvSpPr>
        <p:spPr>
          <a:xfrm>
            <a:off x="9323224" y="4238687"/>
            <a:ext cx="7237370" cy="5045807"/>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 xmlns:a16="http://schemas.microsoft.com/office/drawing/2014/main" id="{AA5AE694-5CA0-48DA-90D3-EC42BD1D86C1}"/>
              </a:ext>
            </a:extLst>
          </p:cNvPr>
          <p:cNvSpPr>
            <a:spLocks noGrp="1"/>
          </p:cNvSpPr>
          <p:nvPr>
            <p:ph type="dt" sz="half" idx="10"/>
          </p:nvPr>
        </p:nvSpPr>
        <p:spPr/>
        <p:txBody>
          <a:bodyPr/>
          <a:lstStyle/>
          <a:p>
            <a:fld id="{1D8BD707-D9CF-40AE-B4C6-C98DA3205C09}" type="datetimeFigureOut">
              <a:rPr lang="en-US" smtClean="0"/>
              <a:pPr/>
              <a:t>7/18/2026</a:t>
            </a:fld>
            <a:endParaRPr lang="en-US"/>
          </a:p>
        </p:txBody>
      </p:sp>
      <p:sp>
        <p:nvSpPr>
          <p:cNvPr id="9" name="Slide Number Placeholder 8">
            <a:extLst>
              <a:ext uri="{FF2B5EF4-FFF2-40B4-BE49-F238E27FC236}">
                <a16:creationId xmlns="" xmlns:a16="http://schemas.microsoft.com/office/drawing/2014/main" id="{4F753A9D-469A-4ED9-99A1-7E4B115F8933}"/>
              </a:ext>
            </a:extLst>
          </p:cNvPr>
          <p:cNvSpPr>
            <a:spLocks noGrp="1"/>
          </p:cNvSpPr>
          <p:nvPr>
            <p:ph type="sldNum" sz="quarter" idx="12"/>
          </p:nvPr>
        </p:nvSpPr>
        <p:spPr/>
        <p:txBody>
          <a:bodyPr/>
          <a:lstStyle/>
          <a:p>
            <a:fld id="{B6F15528-21DE-4FAA-801E-634DDDAF4B2B}" type="slidenum">
              <a:rPr lang="en-US" smtClean="0"/>
              <a:pPr/>
              <a:t>‹#›</a:t>
            </a:fld>
            <a:endParaRPr lang="en-US"/>
          </a:p>
        </p:txBody>
      </p:sp>
      <p:cxnSp>
        <p:nvCxnSpPr>
          <p:cNvPr id="10" name="Straight Connector 9">
            <a:extLst>
              <a:ext uri="{FF2B5EF4-FFF2-40B4-BE49-F238E27FC236}">
                <a16:creationId xmlns="" xmlns:a16="http://schemas.microsoft.com/office/drawing/2014/main" id="{CDA35A86-E7F6-6593-119D-A6DC85581FEA}"/>
              </a:ext>
              <a:ext uri="{C183D7F6-B498-43B3-948B-1728B52AA6E4}">
                <adec:decorative xmlns="" xmlns:adec="http://schemas.microsoft.com/office/drawing/2017/decorative" val="1"/>
              </a:ext>
            </a:extLst>
          </p:cNvPr>
          <p:cNvCxnSpPr>
            <a:cxnSpLocks/>
          </p:cNvCxnSpPr>
          <p:nvPr/>
        </p:nvCxnSpPr>
        <p:spPr>
          <a:xfrm>
            <a:off x="1" y="1809192"/>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856255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E87C91E-0A11-4E5D-9B8D-5316E73A2D58}"/>
              </a:ext>
            </a:extLst>
          </p:cNvPr>
          <p:cNvSpPr>
            <a:spLocks noGrp="1"/>
          </p:cNvSpPr>
          <p:nvPr>
            <p:ph type="title"/>
          </p:nvPr>
        </p:nvSpPr>
        <p:spPr>
          <a:xfrm>
            <a:off x="1632204" y="1656150"/>
            <a:ext cx="14884146" cy="1941342"/>
          </a:xfrm>
        </p:spPr>
        <p:txBody>
          <a:bodyPr>
            <a:normAutofit/>
          </a:bodyPr>
          <a:lstStyle>
            <a:lvl1pPr>
              <a:defRPr sz="5400" cap="none" baseline="0"/>
            </a:lvl1pPr>
          </a:lstStyle>
          <a:p>
            <a:r>
              <a:rPr lang="en-US"/>
              <a:t>Click to edit Master title style</a:t>
            </a:r>
            <a:endParaRPr lang="en-US" dirty="0"/>
          </a:p>
        </p:txBody>
      </p:sp>
      <p:sp>
        <p:nvSpPr>
          <p:cNvPr id="4" name="Footer Placeholder 3">
            <a:extLst>
              <a:ext uri="{FF2B5EF4-FFF2-40B4-BE49-F238E27FC236}">
                <a16:creationId xmlns=""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 xmlns:a16="http://schemas.microsoft.com/office/drawing/2014/main" id="{A1B8A8D1-71AD-4F9F-B393-9EED83FEF003}"/>
              </a:ext>
            </a:extLst>
          </p:cNvPr>
          <p:cNvSpPr>
            <a:spLocks noGrp="1"/>
          </p:cNvSpPr>
          <p:nvPr>
            <p:ph type="dt" sz="half" idx="10"/>
          </p:nvPr>
        </p:nvSpPr>
        <p:spPr/>
        <p:txBody>
          <a:bodyPr/>
          <a:lstStyle/>
          <a:p>
            <a:fld id="{1D8BD707-D9CF-40AE-B4C6-C98DA3205C09}" type="datetimeFigureOut">
              <a:rPr lang="en-US" smtClean="0"/>
              <a:pPr/>
              <a:t>7/18/2026</a:t>
            </a:fld>
            <a:endParaRPr lang="en-US"/>
          </a:p>
        </p:txBody>
      </p:sp>
      <p:sp>
        <p:nvSpPr>
          <p:cNvPr id="5" name="Slide Number Placeholder 4">
            <a:extLst>
              <a:ext uri="{FF2B5EF4-FFF2-40B4-BE49-F238E27FC236}">
                <a16:creationId xmlns="" xmlns:a16="http://schemas.microsoft.com/office/drawing/2014/main" id="{EF5AAEF2-65DC-4E28-9AA4-5115ACB074CC}"/>
              </a:ext>
            </a:extLst>
          </p:cNvPr>
          <p:cNvSpPr>
            <a:spLocks noGrp="1"/>
          </p:cNvSpPr>
          <p:nvPr>
            <p:ph type="sldNum" sz="quarter" idx="12"/>
          </p:nvPr>
        </p:nvSpPr>
        <p:spPr/>
        <p:txBody>
          <a:bodyPr/>
          <a:lstStyle/>
          <a:p>
            <a:fld id="{B6F15528-21DE-4FAA-801E-634DDDAF4B2B}" type="slidenum">
              <a:rPr lang="en-US" smtClean="0"/>
              <a:pPr/>
              <a:t>‹#›</a:t>
            </a:fld>
            <a:endParaRPr lang="en-US"/>
          </a:p>
        </p:txBody>
      </p:sp>
      <p:cxnSp>
        <p:nvCxnSpPr>
          <p:cNvPr id="6" name="Straight Connector 5">
            <a:extLst>
              <a:ext uri="{FF2B5EF4-FFF2-40B4-BE49-F238E27FC236}">
                <a16:creationId xmlns="" xmlns:a16="http://schemas.microsoft.com/office/drawing/2014/main" id="{28CF7AFD-0570-B046-A2C2-3EFA873546CA}"/>
              </a:ext>
              <a:ext uri="{C183D7F6-B498-43B3-948B-1728B52AA6E4}">
                <adec:decorative xmlns="" xmlns:adec="http://schemas.microsoft.com/office/drawing/2017/decorative" val="1"/>
              </a:ext>
            </a:extLst>
          </p:cNvPr>
          <p:cNvCxnSpPr>
            <a:cxnSpLocks/>
          </p:cNvCxnSpPr>
          <p:nvPr/>
        </p:nvCxnSpPr>
        <p:spPr>
          <a:xfrm>
            <a:off x="1" y="1809192"/>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33559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 xmlns:a16="http://schemas.microsoft.com/office/drawing/2014/main" id="{9AFF5A02-0FC4-41C8-A13C-4C929B28846B}"/>
              </a:ext>
            </a:extLst>
          </p:cNvPr>
          <p:cNvSpPr>
            <a:spLocks noGrp="1"/>
          </p:cNvSpPr>
          <p:nvPr>
            <p:ph type="dt" sz="half" idx="10"/>
          </p:nvPr>
        </p:nvSpPr>
        <p:spPr/>
        <p:txBody>
          <a:bodyPr/>
          <a:lstStyle/>
          <a:p>
            <a:fld id="{1D8BD707-D9CF-40AE-B4C6-C98DA3205C09}" type="datetimeFigureOut">
              <a:rPr lang="en-US" smtClean="0"/>
              <a:pPr/>
              <a:t>7/18/2026</a:t>
            </a:fld>
            <a:endParaRPr lang="en-US"/>
          </a:p>
        </p:txBody>
      </p:sp>
      <p:sp>
        <p:nvSpPr>
          <p:cNvPr id="6" name="Slide Number Placeholder 5">
            <a:extLst>
              <a:ext uri="{FF2B5EF4-FFF2-40B4-BE49-F238E27FC236}">
                <a16:creationId xmlns="" xmlns:a16="http://schemas.microsoft.com/office/drawing/2014/main" id="{E7B9D57D-CB8E-4E67-AE2D-2790E2AA60CB}"/>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56904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7433D9-FD02-59E2-0F81-A0B7201D2DA0}"/>
              </a:ext>
            </a:extLst>
          </p:cNvPr>
          <p:cNvSpPr>
            <a:spLocks noGrp="1"/>
          </p:cNvSpPr>
          <p:nvPr>
            <p:ph type="title"/>
          </p:nvPr>
        </p:nvSpPr>
        <p:spPr>
          <a:xfrm>
            <a:off x="1632204" y="1632203"/>
            <a:ext cx="15941742" cy="3126827"/>
          </a:xfrm>
        </p:spPr>
        <p:txBody>
          <a:bodyPr anchor="t" anchorCtr="0">
            <a:noAutofit/>
          </a:bodyPr>
          <a:lstStyle>
            <a:lvl1pPr>
              <a:defRPr sz="9000" cap="all" baseline="0">
                <a:solidFill>
                  <a:schemeClr val="tx1"/>
                </a:solidFill>
              </a:defRPr>
            </a:lvl1pPr>
          </a:lstStyle>
          <a:p>
            <a:r>
              <a:rPr lang="en-US"/>
              <a:t>Click to edit Master title style</a:t>
            </a:r>
            <a:endParaRPr lang="en-US" dirty="0"/>
          </a:p>
        </p:txBody>
      </p:sp>
      <p:sp>
        <p:nvSpPr>
          <p:cNvPr id="7" name="Content Placeholder 7">
            <a:extLst>
              <a:ext uri="{FF2B5EF4-FFF2-40B4-BE49-F238E27FC236}">
                <a16:creationId xmlns="" xmlns:a16="http://schemas.microsoft.com/office/drawing/2014/main" id="{419A5DD2-B3B3-D9BF-1A71-B20742D142B9}"/>
              </a:ext>
            </a:extLst>
          </p:cNvPr>
          <p:cNvSpPr>
            <a:spLocks noGrp="1"/>
          </p:cNvSpPr>
          <p:nvPr>
            <p:ph sz="quarter" idx="13"/>
          </p:nvPr>
        </p:nvSpPr>
        <p:spPr>
          <a:xfrm>
            <a:off x="1632202" y="4914900"/>
            <a:ext cx="15941744" cy="4743450"/>
          </a:xfrm>
        </p:spPr>
        <p:txBody>
          <a:bodyPr/>
          <a:lstStyle>
            <a:lvl1pPr marL="0" indent="0">
              <a:lnSpc>
                <a:spcPct val="100000"/>
              </a:lnSpc>
              <a:buNone/>
              <a:defRPr>
                <a:solidFill>
                  <a:schemeClr val="tx1"/>
                </a:solidFill>
              </a:defRPr>
            </a:lvl1pPr>
            <a:lvl2pPr marL="342900" indent="0">
              <a:lnSpc>
                <a:spcPct val="100000"/>
              </a:lnSpc>
              <a:buNone/>
              <a:defRPr>
                <a:solidFill>
                  <a:schemeClr val="tx1"/>
                </a:solidFill>
              </a:defRPr>
            </a:lvl2pPr>
            <a:lvl3pPr marL="685800" indent="0">
              <a:lnSpc>
                <a:spcPct val="100000"/>
              </a:lnSpc>
              <a:buNone/>
              <a:defRPr>
                <a:solidFill>
                  <a:schemeClr val="tx1"/>
                </a:solidFill>
              </a:defRPr>
            </a:lvl3pPr>
            <a:lvl4pPr marL="1028700" indent="0">
              <a:lnSpc>
                <a:spcPct val="100000"/>
              </a:lnSpc>
              <a:buNone/>
              <a:defRPr>
                <a:solidFill>
                  <a:schemeClr val="tx1"/>
                </a:solidFill>
              </a:defRPr>
            </a:lvl4pPr>
            <a:lvl5pPr marL="1371600" indent="0">
              <a:lnSpc>
                <a:spcPct val="100000"/>
              </a:lnSpc>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4" name="Date Placeholder 3">
            <a:extLst>
              <a:ext uri="{FF2B5EF4-FFF2-40B4-BE49-F238E27FC236}">
                <a16:creationId xmlns=""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D8BD707-D9CF-40AE-B4C6-C98DA3205C09}" type="datetimeFigureOut">
              <a:rPr lang="en-US" smtClean="0"/>
              <a:pPr/>
              <a:t>7/18/2026</a:t>
            </a:fld>
            <a:endParaRPr lang="en-US"/>
          </a:p>
        </p:txBody>
      </p:sp>
      <p:sp>
        <p:nvSpPr>
          <p:cNvPr id="6" name="Slide Number Placeholder 5">
            <a:extLst>
              <a:ext uri="{FF2B5EF4-FFF2-40B4-BE49-F238E27FC236}">
                <a16:creationId xmlns=""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B6F15528-21DE-4FAA-801E-634DDDAF4B2B}" type="slidenum">
              <a:rPr lang="en-US" smtClean="0"/>
              <a:pPr/>
              <a:t>‹#›</a:t>
            </a:fld>
            <a:endParaRPr lang="en-US"/>
          </a:p>
        </p:txBody>
      </p:sp>
      <p:cxnSp>
        <p:nvCxnSpPr>
          <p:cNvPr id="3" name="Straight Connector 2">
            <a:extLst>
              <a:ext uri="{FF2B5EF4-FFF2-40B4-BE49-F238E27FC236}">
                <a16:creationId xmlns="" xmlns:a16="http://schemas.microsoft.com/office/drawing/2014/main" id="{6DCA1022-3377-EB7D-8261-EDD841636BE3}"/>
              </a:ext>
              <a:ext uri="{C183D7F6-B498-43B3-948B-1728B52AA6E4}">
                <adec:decorative xmlns="" xmlns:adec="http://schemas.microsoft.com/office/drawing/2017/decorative" val="1"/>
              </a:ext>
            </a:extLst>
          </p:cNvPr>
          <p:cNvCxnSpPr>
            <a:cxnSpLocks/>
          </p:cNvCxnSpPr>
          <p:nvPr/>
        </p:nvCxnSpPr>
        <p:spPr>
          <a:xfrm>
            <a:off x="1" y="1809192"/>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7567869"/>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7433D9-FD02-59E2-0F81-A0B7201D2DA0}"/>
              </a:ext>
            </a:extLst>
          </p:cNvPr>
          <p:cNvSpPr>
            <a:spLocks noGrp="1"/>
          </p:cNvSpPr>
          <p:nvPr>
            <p:ph type="title"/>
          </p:nvPr>
        </p:nvSpPr>
        <p:spPr>
          <a:xfrm>
            <a:off x="1632205" y="1632204"/>
            <a:ext cx="12646151" cy="2763030"/>
          </a:xfrm>
        </p:spPr>
        <p:txBody>
          <a:bodyPr anchor="t" anchorCtr="0">
            <a:noAutofit/>
          </a:bodyPr>
          <a:lstStyle>
            <a:lvl1pPr>
              <a:defRPr sz="9000" cap="all" baseline="0">
                <a:solidFill>
                  <a:schemeClr val="tx1"/>
                </a:solidFill>
              </a:defRPr>
            </a:lvl1pPr>
          </a:lstStyle>
          <a:p>
            <a:r>
              <a:rPr lang="en-US"/>
              <a:t>Click to edit Master title style</a:t>
            </a:r>
            <a:endParaRPr lang="en-US" dirty="0"/>
          </a:p>
        </p:txBody>
      </p:sp>
      <p:sp>
        <p:nvSpPr>
          <p:cNvPr id="8" name="Content Placeholder 6">
            <a:extLst>
              <a:ext uri="{FF2B5EF4-FFF2-40B4-BE49-F238E27FC236}">
                <a16:creationId xmlns="" xmlns:a16="http://schemas.microsoft.com/office/drawing/2014/main" id="{C06F55DC-E754-4B2B-C0AE-962C82565D0D}"/>
              </a:ext>
            </a:extLst>
          </p:cNvPr>
          <p:cNvSpPr>
            <a:spLocks noGrp="1"/>
          </p:cNvSpPr>
          <p:nvPr>
            <p:ph sz="quarter" idx="14"/>
          </p:nvPr>
        </p:nvSpPr>
        <p:spPr>
          <a:xfrm>
            <a:off x="1615820" y="6370038"/>
            <a:ext cx="12645959" cy="2412012"/>
          </a:xfrm>
        </p:spPr>
        <p:txBody>
          <a:bodyPr anchor="b">
            <a:noAutofit/>
          </a:bodyPr>
          <a:lstStyle>
            <a:lvl1pPr marL="0" indent="0">
              <a:lnSpc>
                <a:spcPct val="100000"/>
              </a:lnSpc>
              <a:buNone/>
              <a:defRPr sz="3000">
                <a:solidFill>
                  <a:schemeClr val="tx1"/>
                </a:solidFill>
              </a:defRPr>
            </a:lvl1pPr>
            <a:lvl2pPr marL="342900" indent="0">
              <a:lnSpc>
                <a:spcPct val="100000"/>
              </a:lnSpc>
              <a:buNone/>
              <a:defRPr sz="3000">
                <a:solidFill>
                  <a:schemeClr val="tx1"/>
                </a:solidFill>
              </a:defRPr>
            </a:lvl2pPr>
            <a:lvl3pPr marL="685800" indent="0">
              <a:lnSpc>
                <a:spcPct val="100000"/>
              </a:lnSpc>
              <a:buNone/>
              <a:defRPr sz="3000">
                <a:solidFill>
                  <a:schemeClr val="tx1"/>
                </a:solidFill>
              </a:defRPr>
            </a:lvl3pPr>
            <a:lvl4pPr marL="1028700" indent="0">
              <a:lnSpc>
                <a:spcPct val="100000"/>
              </a:lnSpc>
              <a:buNone/>
              <a:defRPr sz="3000">
                <a:solidFill>
                  <a:schemeClr val="tx1"/>
                </a:solidFill>
              </a:defRPr>
            </a:lvl4pPr>
            <a:lvl5pPr marL="1371600" indent="0">
              <a:lnSpc>
                <a:spcPct val="100000"/>
              </a:lnSpc>
              <a:buNone/>
              <a:defRPr sz="3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4" name="Date Placeholder 3">
            <a:extLst>
              <a:ext uri="{FF2B5EF4-FFF2-40B4-BE49-F238E27FC236}">
                <a16:creationId xmlns=""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D8BD707-D9CF-40AE-B4C6-C98DA3205C09}" type="datetimeFigureOut">
              <a:rPr lang="en-US" smtClean="0"/>
              <a:pPr/>
              <a:t>7/18/2026</a:t>
            </a:fld>
            <a:endParaRPr lang="en-US"/>
          </a:p>
        </p:txBody>
      </p:sp>
      <p:sp>
        <p:nvSpPr>
          <p:cNvPr id="6" name="Slide Number Placeholder 5">
            <a:extLst>
              <a:ext uri="{FF2B5EF4-FFF2-40B4-BE49-F238E27FC236}">
                <a16:creationId xmlns=""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B6F15528-21DE-4FAA-801E-634DDDAF4B2B}" type="slidenum">
              <a:rPr lang="en-US" smtClean="0"/>
              <a:pPr/>
              <a:t>‹#›</a:t>
            </a:fld>
            <a:endParaRPr lang="en-US"/>
          </a:p>
        </p:txBody>
      </p:sp>
      <p:cxnSp>
        <p:nvCxnSpPr>
          <p:cNvPr id="3" name="Straight Connector 2">
            <a:extLst>
              <a:ext uri="{FF2B5EF4-FFF2-40B4-BE49-F238E27FC236}">
                <a16:creationId xmlns="" xmlns:a16="http://schemas.microsoft.com/office/drawing/2014/main" id="{FC829929-F774-AF4E-F1BE-2DA3C43D0DAC}"/>
              </a:ext>
              <a:ext uri="{C183D7F6-B498-43B3-948B-1728B52AA6E4}">
                <adec:decorative xmlns="" xmlns:adec="http://schemas.microsoft.com/office/drawing/2017/decorative" val="1"/>
              </a:ext>
            </a:extLst>
          </p:cNvPr>
          <p:cNvCxnSpPr>
            <a:cxnSpLocks/>
          </p:cNvCxnSpPr>
          <p:nvPr/>
        </p:nvCxnSpPr>
        <p:spPr>
          <a:xfrm>
            <a:off x="1" y="1809192"/>
            <a:ext cx="1206293"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9437360"/>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9E4438DC-3CEE-4170-9B1C-BAC05CD8C3B5}"/>
              </a:ext>
            </a:extLst>
          </p:cNvPr>
          <p:cNvSpPr>
            <a:spLocks noGrp="1"/>
          </p:cNvSpPr>
          <p:nvPr>
            <p:ph type="title"/>
          </p:nvPr>
        </p:nvSpPr>
        <p:spPr>
          <a:xfrm>
            <a:off x="1632204" y="1635368"/>
            <a:ext cx="14884146" cy="140397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 xmlns:a16="http://schemas.microsoft.com/office/drawing/2014/main" id="{47C19D24-DCBE-47F9-8B85-8A118B02B3C9}"/>
              </a:ext>
            </a:extLst>
          </p:cNvPr>
          <p:cNvSpPr>
            <a:spLocks noGrp="1"/>
          </p:cNvSpPr>
          <p:nvPr>
            <p:ph type="body" idx="1"/>
          </p:nvPr>
        </p:nvSpPr>
        <p:spPr>
          <a:xfrm>
            <a:off x="1632204" y="3179618"/>
            <a:ext cx="14884146" cy="62501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 xmlns:a16="http://schemas.microsoft.com/office/drawing/2014/main" id="{FD1D5844-8163-4D82-BEFC-BC2D8D511B7E}"/>
              </a:ext>
            </a:extLst>
          </p:cNvPr>
          <p:cNvSpPr>
            <a:spLocks noGrp="1"/>
          </p:cNvSpPr>
          <p:nvPr>
            <p:ph type="ftr" sz="quarter" idx="3"/>
          </p:nvPr>
        </p:nvSpPr>
        <p:spPr>
          <a:xfrm>
            <a:off x="1632204" y="9658350"/>
            <a:ext cx="12844140" cy="628650"/>
          </a:xfrm>
          <a:prstGeom prst="rect">
            <a:avLst/>
          </a:prstGeom>
        </p:spPr>
        <p:txBody>
          <a:bodyPr vert="horz" lIns="91440" tIns="45720" rIns="91440" bIns="45720" rtlCol="0" anchor="ctr"/>
          <a:lstStyle>
            <a:lvl1pPr algn="l" rtl="0">
              <a:defRPr sz="1350">
                <a:solidFill>
                  <a:schemeClr val="tx1"/>
                </a:solidFill>
              </a:defRPr>
            </a:lvl1pPr>
          </a:lstStyle>
          <a:p>
            <a:endParaRPr lang="en-US"/>
          </a:p>
        </p:txBody>
      </p:sp>
      <p:sp>
        <p:nvSpPr>
          <p:cNvPr id="4" name="Date Placeholder 3">
            <a:extLst>
              <a:ext uri="{FF2B5EF4-FFF2-40B4-BE49-F238E27FC236}">
                <a16:creationId xmlns="" xmlns:a16="http://schemas.microsoft.com/office/drawing/2014/main" id="{334F5788-BDCE-49E2-80AE-31C739C6A0CE}"/>
              </a:ext>
            </a:extLst>
          </p:cNvPr>
          <p:cNvSpPr>
            <a:spLocks noGrp="1"/>
          </p:cNvSpPr>
          <p:nvPr>
            <p:ph type="dt" sz="half" idx="2"/>
          </p:nvPr>
        </p:nvSpPr>
        <p:spPr>
          <a:xfrm>
            <a:off x="14476344" y="9658350"/>
            <a:ext cx="1297056" cy="628650"/>
          </a:xfrm>
          <a:prstGeom prst="rect">
            <a:avLst/>
          </a:prstGeom>
        </p:spPr>
        <p:txBody>
          <a:bodyPr vert="horz" lIns="91440" tIns="45720" rIns="91440" bIns="45720" rtlCol="0" anchor="ctr"/>
          <a:lstStyle>
            <a:lvl1pPr algn="l" rtl="0">
              <a:defRPr sz="1350">
                <a:solidFill>
                  <a:schemeClr val="tx1"/>
                </a:solidFill>
              </a:defRPr>
            </a:lvl1pPr>
          </a:lstStyle>
          <a:p>
            <a:fld id="{1D8BD707-D9CF-40AE-B4C6-C98DA3205C09}" type="datetimeFigureOut">
              <a:rPr lang="en-US" smtClean="0"/>
              <a:pPr/>
              <a:t>7/18/2026</a:t>
            </a:fld>
            <a:endParaRPr lang="en-US"/>
          </a:p>
        </p:txBody>
      </p:sp>
      <p:sp>
        <p:nvSpPr>
          <p:cNvPr id="6" name="Slide Number Placeholder 5">
            <a:extLst>
              <a:ext uri="{FF2B5EF4-FFF2-40B4-BE49-F238E27FC236}">
                <a16:creationId xmlns="" xmlns:a16="http://schemas.microsoft.com/office/drawing/2014/main" id="{22698A50-C435-4220-82C6-C8D62A7C9EB0}"/>
              </a:ext>
            </a:extLst>
          </p:cNvPr>
          <p:cNvSpPr>
            <a:spLocks noGrp="1"/>
          </p:cNvSpPr>
          <p:nvPr>
            <p:ph type="sldNum" sz="quarter" idx="4"/>
          </p:nvPr>
        </p:nvSpPr>
        <p:spPr>
          <a:xfrm>
            <a:off x="15785646" y="9658350"/>
            <a:ext cx="902154" cy="628650"/>
          </a:xfrm>
          <a:prstGeom prst="rect">
            <a:avLst/>
          </a:prstGeom>
        </p:spPr>
        <p:txBody>
          <a:bodyPr vert="horz" lIns="91440" tIns="45720" rIns="91440" bIns="45720" rtlCol="0" anchor="ctr"/>
          <a:lstStyle>
            <a:lvl1pPr algn="r" rtl="0">
              <a:defRPr sz="1350">
                <a:solidFill>
                  <a:schemeClr val="tx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386660036"/>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 id="2147483813" r:id="rId13"/>
    <p:sldLayoutId id="2147483814" r:id="rId14"/>
    <p:sldLayoutId id="2147483815" r:id="rId15"/>
    <p:sldLayoutId id="2147483816" r:id="rId16"/>
    <p:sldLayoutId id="2147483817" r:id="rId17"/>
    <p:sldLayoutId id="2147483818" r:id="rId18"/>
    <p:sldLayoutId id="2147483819" r:id="rId19"/>
    <p:sldLayoutId id="2147483820" r:id="rId20"/>
    <p:sldLayoutId id="2147483821" r:id="rId21"/>
    <p:sldLayoutId id="2147483822" r:id="rId22"/>
    <p:sldLayoutId id="2147483823" r:id="rId23"/>
    <p:sldLayoutId id="2147483824" r:id="rId24"/>
    <p:sldLayoutId id="2147483825" r:id="rId25"/>
    <p:sldLayoutId id="2147483826" r:id="rId26"/>
    <p:sldLayoutId id="2147483827" r:id="rId27"/>
  </p:sldLayoutIdLst>
  <p:txStyles>
    <p:titleStyle>
      <a:lvl1pPr algn="l" defTabSz="1371600" rtl="0" eaLnBrk="1" latinLnBrk="0" hangingPunct="1">
        <a:lnSpc>
          <a:spcPct val="85000"/>
        </a:lnSpc>
        <a:spcBef>
          <a:spcPct val="0"/>
        </a:spcBef>
        <a:buNone/>
        <a:defRPr sz="5400" b="1" kern="1200" cap="all" baseline="0">
          <a:solidFill>
            <a:schemeClr val="tx1"/>
          </a:solidFill>
          <a:latin typeface="+mj-lt"/>
          <a:ea typeface="+mj-ea"/>
          <a:cs typeface="+mj-cs"/>
        </a:defRPr>
      </a:lvl1pPr>
    </p:titleStyle>
    <p:bodyStyle>
      <a:lvl1pPr marL="0" indent="0" algn="l" defTabSz="1371600" rtl="0" eaLnBrk="1" latinLnBrk="0" hangingPunct="1">
        <a:lnSpc>
          <a:spcPct val="130000"/>
        </a:lnSpc>
        <a:spcBef>
          <a:spcPts val="0"/>
        </a:spcBef>
        <a:buFont typeface="Neue Haas Grotesk Text Pro" panose="020B0504020202020204" pitchFamily="34" charset="0"/>
        <a:buNone/>
        <a:defRPr sz="2400" kern="1200">
          <a:solidFill>
            <a:schemeClr val="tx1"/>
          </a:solidFill>
          <a:latin typeface="+mn-lt"/>
          <a:ea typeface="+mn-ea"/>
          <a:cs typeface="+mn-cs"/>
        </a:defRPr>
      </a:lvl1pPr>
      <a:lvl2pPr marL="754380" indent="-342900" algn="l" defTabSz="1371600" rtl="0" eaLnBrk="1" latinLnBrk="0" hangingPunct="1">
        <a:lnSpc>
          <a:spcPct val="130000"/>
        </a:lnSpc>
        <a:spcBef>
          <a:spcPts val="0"/>
        </a:spcBef>
        <a:buFont typeface="Neue Haas Grotesk Text Pro" panose="020B0504020202020204" pitchFamily="34" charset="0"/>
        <a:buChar char="-"/>
        <a:defRPr sz="2400" kern="1200">
          <a:solidFill>
            <a:schemeClr val="tx1"/>
          </a:solidFill>
          <a:latin typeface="+mn-lt"/>
          <a:ea typeface="+mn-ea"/>
          <a:cs typeface="+mn-cs"/>
        </a:defRPr>
      </a:lvl2pPr>
      <a:lvl3pPr marL="1097280" indent="-342900" algn="l" defTabSz="1371600" rtl="0" eaLnBrk="1" latinLnBrk="0" hangingPunct="1">
        <a:lnSpc>
          <a:spcPct val="130000"/>
        </a:lnSpc>
        <a:spcBef>
          <a:spcPts val="0"/>
        </a:spcBef>
        <a:buFont typeface="Neue Haas Grotesk Text Pro" panose="020B0504020202020204" pitchFamily="34" charset="0"/>
        <a:buChar char="-"/>
        <a:defRPr sz="2400" kern="1200">
          <a:solidFill>
            <a:schemeClr val="tx1"/>
          </a:solidFill>
          <a:latin typeface="+mn-lt"/>
          <a:ea typeface="+mn-ea"/>
          <a:cs typeface="+mn-cs"/>
        </a:defRPr>
      </a:lvl3pPr>
      <a:lvl4pPr marL="1508760" indent="-342900" algn="l" defTabSz="1371600" rtl="0" eaLnBrk="1" latinLnBrk="0" hangingPunct="1">
        <a:lnSpc>
          <a:spcPct val="130000"/>
        </a:lnSpc>
        <a:spcBef>
          <a:spcPts val="0"/>
        </a:spcBef>
        <a:buFont typeface="Neue Haas Grotesk Text Pro" panose="020B0504020202020204" pitchFamily="34" charset="0"/>
        <a:buChar char="-"/>
        <a:defRPr sz="2400" kern="1200">
          <a:solidFill>
            <a:schemeClr val="tx1"/>
          </a:solidFill>
          <a:latin typeface="+mn-lt"/>
          <a:ea typeface="+mn-ea"/>
          <a:cs typeface="+mn-cs"/>
        </a:defRPr>
      </a:lvl4pPr>
      <a:lvl5pPr marL="1920240" indent="-342900" algn="l" defTabSz="1371600" rtl="0" eaLnBrk="1" latinLnBrk="0" hangingPunct="1">
        <a:lnSpc>
          <a:spcPct val="130000"/>
        </a:lnSpc>
        <a:spcBef>
          <a:spcPts val="0"/>
        </a:spcBef>
        <a:buFont typeface="Neue Haas Grotesk Text Pro" panose="020B0504020202020204" pitchFamily="34" charset="0"/>
        <a:buChar char="-"/>
        <a:defRPr sz="24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744">
          <p15:clr>
            <a:srgbClr val="F26B43"/>
          </p15:clr>
        </p15:guide>
        <p15:guide id="6">
          <p15:clr>
            <a:srgbClr val="F26B43"/>
          </p15:clr>
        </p15:guide>
        <p15:guide id="8" pos="6936">
          <p15:clr>
            <a:srgbClr val="F26B43"/>
          </p15:clr>
        </p15:guide>
        <p15:guide id="10" orient="horz" pos="720">
          <p15:clr>
            <a:srgbClr val="F26B43"/>
          </p15:clr>
        </p15:guide>
        <p15:guide id="14" pos="6624">
          <p15:clr>
            <a:srgbClr val="F26B43"/>
          </p15:clr>
        </p15:guide>
        <p15:guide id="22" orient="horz" pos="360">
          <p15:clr>
            <a:srgbClr val="F26B43"/>
          </p15:clr>
        </p15:guide>
        <p15:guide id="23" orient="horz" pos="3960">
          <p15:clr>
            <a:srgbClr val="F26B43"/>
          </p15:clr>
        </p15:guide>
        <p15:guide id="24" orient="horz" pos="2160">
          <p15:clr>
            <a:srgbClr val="F26B43"/>
          </p15:clr>
        </p15:guide>
        <p15:guide id="25" pos="7680">
          <p15:clr>
            <a:srgbClr val="F26B43"/>
          </p15:clr>
        </p15:guide>
        <p15:guide id="26" pos="3840">
          <p15:clr>
            <a:srgbClr val="F26B43"/>
          </p15:clr>
        </p15:guide>
        <p15:guide id="27" pos="6168">
          <p15:clr>
            <a:srgbClr val="F26B43"/>
          </p15:clr>
        </p15:guide>
        <p15:guide id="28" pos="672">
          <p15:clr>
            <a:srgbClr val="F26B43"/>
          </p15:clr>
        </p15:guide>
        <p15:guide id="29" pos="7008">
          <p15:clr>
            <a:srgbClr val="F26B43"/>
          </p15:clr>
        </p15:guide>
        <p15:guide id="30" orient="horz" pos="4056">
          <p15:clr>
            <a:srgbClr val="F26B43"/>
          </p15:clr>
        </p15:guide>
        <p15:guide id="31" orient="horz" pos="364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2" Type="http://schemas.openxmlformats.org/officeDocument/2006/relationships/hyperlink" Target="https://www.bristol-inquiry.org.uk/final_report/the_report.pdf" TargetMode="Externa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512330" y="571500"/>
            <a:ext cx="8645957" cy="6309924"/>
          </a:xfrm>
          <a:custGeom>
            <a:avLst/>
            <a:gdLst/>
            <a:ahLst/>
            <a:cxnLst/>
            <a:rect l="l" t="t" r="r" b="b"/>
            <a:pathLst>
              <a:path w="10867464" h="8180236">
                <a:moveTo>
                  <a:pt x="0" y="0"/>
                </a:moveTo>
                <a:lnTo>
                  <a:pt x="10867464" y="0"/>
                </a:lnTo>
                <a:lnTo>
                  <a:pt x="10867464" y="8180236"/>
                </a:lnTo>
                <a:lnTo>
                  <a:pt x="0" y="8180236"/>
                </a:lnTo>
                <a:lnTo>
                  <a:pt x="0" y="0"/>
                </a:lnTo>
                <a:close/>
              </a:path>
            </a:pathLst>
          </a:custGeom>
          <a:blipFill>
            <a:blip>
              <a:extLst>
                <a:ext uri="{96DAC541-7B7A-43D3-8B79-37D633B846F1}">
                  <asvg:svgBlip xmlns="" xmlns:asvg="http://schemas.microsoft.com/office/drawing/2016/SVG/main" r:embed="rId2"/>
                </a:ext>
              </a:extLst>
            </a:blip>
            <a:stretch>
              <a:fillRect/>
            </a:stretch>
          </a:blipFill>
        </p:spPr>
      </p:sp>
      <p:sp>
        <p:nvSpPr>
          <p:cNvPr id="5" name="TextBox 5"/>
          <p:cNvSpPr txBox="1"/>
          <p:nvPr/>
        </p:nvSpPr>
        <p:spPr>
          <a:xfrm>
            <a:off x="9296401" y="1714705"/>
            <a:ext cx="8479269" cy="6401753"/>
          </a:xfrm>
          <a:prstGeom prst="rect">
            <a:avLst/>
          </a:prstGeom>
        </p:spPr>
        <p:txBody>
          <a:bodyPr wrap="square" lIns="0" tIns="0" rIns="0" bIns="0" rtlCol="0" anchor="t">
            <a:spAutoFit/>
          </a:bodyPr>
          <a:lstStyle/>
          <a:p>
            <a:pPr algn="ctr"/>
            <a:r>
              <a:rPr lang="en-GB" sz="3200" b="1" dirty="0">
                <a:latin typeface="Arial" panose="020B0604020202020204" pitchFamily="34" charset="0"/>
                <a:cs typeface="Arial" panose="020B0604020202020204" pitchFamily="34" charset="0"/>
              </a:rPr>
              <a:t>MODULE: QUALITY ASSURANCE AND SERVICE IMPROVEMENTS</a:t>
            </a:r>
            <a:endParaRPr lang="en-IN" sz="3200" dirty="0">
              <a:latin typeface="Arial" panose="020B0604020202020204" pitchFamily="34" charset="0"/>
              <a:cs typeface="Arial" panose="020B0604020202020204" pitchFamily="34" charset="0"/>
            </a:endParaRPr>
          </a:p>
          <a:p>
            <a:pPr algn="ctr"/>
            <a:r>
              <a:rPr lang="en-GB" sz="3200" b="1" dirty="0">
                <a:latin typeface="Arial" panose="020B0604020202020204" pitchFamily="34" charset="0"/>
                <a:cs typeface="Arial" panose="020B0604020202020204" pitchFamily="34" charset="0"/>
              </a:rPr>
              <a:t> </a:t>
            </a:r>
            <a:endParaRPr lang="en-IN" sz="3200" dirty="0">
              <a:latin typeface="Arial" panose="020B0604020202020204" pitchFamily="34" charset="0"/>
              <a:cs typeface="Arial" panose="020B0604020202020204" pitchFamily="34" charset="0"/>
            </a:endParaRPr>
          </a:p>
          <a:p>
            <a:pPr algn="ctr"/>
            <a:r>
              <a:rPr lang="en-GB" sz="3200" b="1" dirty="0">
                <a:latin typeface="Arial" panose="020B0604020202020204" pitchFamily="34" charset="0"/>
                <a:cs typeface="Arial" panose="020B0604020202020204" pitchFamily="34" charset="0"/>
              </a:rPr>
              <a:t>MODULE CODE: LCHS7006</a:t>
            </a:r>
            <a:endParaRPr lang="en-IN" sz="3200" dirty="0">
              <a:latin typeface="Arial" panose="020B0604020202020204" pitchFamily="34" charset="0"/>
              <a:cs typeface="Arial" panose="020B0604020202020204" pitchFamily="34" charset="0"/>
            </a:endParaRPr>
          </a:p>
          <a:p>
            <a:pPr algn="ctr"/>
            <a:r>
              <a:rPr lang="en-GB" sz="3200" b="1" dirty="0">
                <a:latin typeface="Arial" panose="020B0604020202020204" pitchFamily="34" charset="0"/>
                <a:cs typeface="Arial" panose="020B0604020202020204" pitchFamily="34" charset="0"/>
              </a:rPr>
              <a:t> </a:t>
            </a:r>
            <a:endParaRPr lang="en-IN" sz="3200" dirty="0">
              <a:latin typeface="Arial" panose="020B0604020202020204" pitchFamily="34" charset="0"/>
              <a:cs typeface="Arial" panose="020B0604020202020204" pitchFamily="34" charset="0"/>
            </a:endParaRPr>
          </a:p>
          <a:p>
            <a:pPr algn="ctr"/>
            <a:r>
              <a:rPr lang="en-GB" sz="3200" b="1" dirty="0">
                <a:latin typeface="Arial" panose="020B0604020202020204" pitchFamily="34" charset="0"/>
                <a:cs typeface="Arial" panose="020B0604020202020204" pitchFamily="34" charset="0"/>
              </a:rPr>
              <a:t>LECTURER: DILHARA MAMPITIYA AND CHRISTOPHER MAFUVA</a:t>
            </a:r>
            <a:endParaRPr lang="en-IN" sz="3200" dirty="0">
              <a:latin typeface="Arial" panose="020B0604020202020204" pitchFamily="34" charset="0"/>
              <a:cs typeface="Arial" panose="020B0604020202020204" pitchFamily="34" charset="0"/>
            </a:endParaRPr>
          </a:p>
          <a:p>
            <a:pPr algn="ctr"/>
            <a:r>
              <a:rPr lang="en-GB" sz="3200" b="1" dirty="0">
                <a:latin typeface="Arial" panose="020B0604020202020204" pitchFamily="34" charset="0"/>
                <a:cs typeface="Arial" panose="020B0604020202020204" pitchFamily="34" charset="0"/>
              </a:rPr>
              <a:t> </a:t>
            </a:r>
            <a:endParaRPr lang="en-IN" sz="3200" dirty="0">
              <a:latin typeface="Arial" panose="020B0604020202020204" pitchFamily="34" charset="0"/>
              <a:cs typeface="Arial" panose="020B0604020202020204" pitchFamily="34" charset="0"/>
            </a:endParaRPr>
          </a:p>
          <a:p>
            <a:pPr algn="ctr"/>
            <a:r>
              <a:rPr lang="en-GB" sz="3200" b="1" dirty="0">
                <a:latin typeface="Arial" panose="020B0604020202020204" pitchFamily="34" charset="0"/>
                <a:cs typeface="Arial" panose="020B0604020202020204" pitchFamily="34" charset="0"/>
              </a:rPr>
              <a:t>ASSIGNMENT TITLE: COMPONENT 1 INDIVIDUAL PRESENTATION</a:t>
            </a:r>
            <a:endParaRPr lang="en-IN" sz="3200" dirty="0">
              <a:latin typeface="Arial" panose="020B0604020202020204" pitchFamily="34" charset="0"/>
              <a:cs typeface="Arial" panose="020B0604020202020204" pitchFamily="34" charset="0"/>
            </a:endParaRPr>
          </a:p>
          <a:p>
            <a:pPr algn="ctr"/>
            <a:r>
              <a:rPr lang="en-GB" sz="3200" b="1" dirty="0">
                <a:latin typeface="Arial" panose="020B0604020202020204" pitchFamily="34" charset="0"/>
                <a:cs typeface="Arial" panose="020B0604020202020204" pitchFamily="34" charset="0"/>
              </a:rPr>
              <a:t> </a:t>
            </a:r>
            <a:endParaRPr lang="en-IN" sz="3200" dirty="0">
              <a:latin typeface="Arial" panose="020B0604020202020204" pitchFamily="34" charset="0"/>
              <a:cs typeface="Arial" panose="020B0604020202020204" pitchFamily="34" charset="0"/>
            </a:endParaRPr>
          </a:p>
          <a:p>
            <a:pPr algn="ctr"/>
            <a:r>
              <a:rPr lang="en-GB" sz="3200" b="1" dirty="0">
                <a:latin typeface="Arial" panose="020B0604020202020204" pitchFamily="34" charset="0"/>
                <a:cs typeface="Arial" panose="020B0604020202020204" pitchFamily="34" charset="0"/>
              </a:rPr>
              <a:t>WORD COUNT: 1500</a:t>
            </a:r>
            <a:endParaRPr lang="en-IN" sz="3200" dirty="0">
              <a:latin typeface="Arial" panose="020B0604020202020204" pitchFamily="34" charset="0"/>
              <a:cs typeface="Arial" panose="020B0604020202020204" pitchFamily="34" charset="0"/>
            </a:endParaRPr>
          </a:p>
          <a:p>
            <a:pPr algn="ctr"/>
            <a:r>
              <a:rPr lang="en-GB" sz="3200" b="1" dirty="0">
                <a:latin typeface="Arial" panose="020B0604020202020204" pitchFamily="34" charset="0"/>
                <a:cs typeface="Arial" panose="020B0604020202020204" pitchFamily="34" charset="0"/>
              </a:rPr>
              <a:t> </a:t>
            </a:r>
            <a:endParaRPr lang="en-IN" sz="3200" dirty="0">
              <a:latin typeface="Arial" panose="020B0604020202020204" pitchFamily="34" charset="0"/>
              <a:cs typeface="Arial" panose="020B0604020202020204" pitchFamily="34" charset="0"/>
            </a:endParaRPr>
          </a:p>
        </p:txBody>
      </p:sp>
      <p:sp>
        <p:nvSpPr>
          <p:cNvPr id="6" name="TextBox 6"/>
          <p:cNvSpPr txBox="1"/>
          <p:nvPr/>
        </p:nvSpPr>
        <p:spPr>
          <a:xfrm>
            <a:off x="762000" y="8121221"/>
            <a:ext cx="7342311" cy="769441"/>
          </a:xfrm>
          <a:prstGeom prst="rect">
            <a:avLst/>
          </a:prstGeom>
        </p:spPr>
        <p:txBody>
          <a:bodyPr lIns="0" tIns="0" rIns="0" bIns="0" rtlCol="0" anchor="t">
            <a:spAutoFit/>
          </a:bodyPr>
          <a:lstStyle/>
          <a:p>
            <a:pPr algn="ctr"/>
            <a:r>
              <a:rPr lang="en-GB" sz="2500" b="1" dirty="0">
                <a:latin typeface="Arial" panose="020B0604020202020204" pitchFamily="34" charset="0"/>
                <a:cs typeface="Arial" panose="020B0604020202020204" pitchFamily="34" charset="0"/>
              </a:rPr>
              <a:t>Student Name: </a:t>
            </a:r>
            <a:r>
              <a:rPr lang="en-GB" sz="2500" b="1" dirty="0" smtClean="0">
                <a:latin typeface="Arial" panose="020B0604020202020204" pitchFamily="34" charset="0"/>
                <a:cs typeface="Arial" panose="020B0604020202020204" pitchFamily="34" charset="0"/>
              </a:rPr>
              <a:t>Vignesh Kalsariya </a:t>
            </a:r>
          </a:p>
          <a:p>
            <a:pPr algn="ctr"/>
            <a:r>
              <a:rPr lang="en-GB" sz="2500" b="1" dirty="0" smtClean="0">
                <a:latin typeface="Arial" panose="020B0604020202020204" pitchFamily="34" charset="0"/>
                <a:cs typeface="Arial" panose="020B0604020202020204" pitchFamily="34" charset="0"/>
              </a:rPr>
              <a:t>Student </a:t>
            </a:r>
            <a:r>
              <a:rPr lang="en-GB" sz="2500" b="1" dirty="0">
                <a:latin typeface="Arial" panose="020B0604020202020204" pitchFamily="34" charset="0"/>
                <a:cs typeface="Arial" panose="020B0604020202020204" pitchFamily="34" charset="0"/>
              </a:rPr>
              <a:t>Number: 2525353 </a:t>
            </a:r>
            <a:endParaRPr lang="en-IN" sz="2500"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7F532412-7098-F11F-6CB5-4D6302AC1263}"/>
            </a:ext>
          </a:extLst>
        </p:cNvPr>
        <p:cNvGrpSpPr/>
        <p:nvPr/>
      </p:nvGrpSpPr>
      <p:grpSpPr>
        <a:xfrm>
          <a:off x="0" y="0"/>
          <a:ext cx="0" cy="0"/>
          <a:chOff x="0" y="0"/>
          <a:chExt cx="0" cy="0"/>
        </a:xfrm>
      </p:grpSpPr>
      <p:sp>
        <p:nvSpPr>
          <p:cNvPr id="7" name="TextBox 6">
            <a:extLst>
              <a:ext uri="{FF2B5EF4-FFF2-40B4-BE49-F238E27FC236}">
                <a16:creationId xmlns="" xmlns:a16="http://schemas.microsoft.com/office/drawing/2014/main" id="{439023C2-D5C8-9B56-B9C1-C114937FA96C}"/>
              </a:ext>
            </a:extLst>
          </p:cNvPr>
          <p:cNvSpPr txBox="1"/>
          <p:nvPr/>
        </p:nvSpPr>
        <p:spPr>
          <a:xfrm>
            <a:off x="4572000" y="571500"/>
            <a:ext cx="9144000" cy="707886"/>
          </a:xfrm>
          <a:prstGeom prst="rect">
            <a:avLst/>
          </a:prstGeom>
          <a:noFill/>
        </p:spPr>
        <p:txBody>
          <a:bodyPr wrap="square">
            <a:spAutoFit/>
          </a:bodyPr>
          <a:lstStyle/>
          <a:p>
            <a:pPr algn="ctr"/>
            <a:r>
              <a:rPr lang="en-GB" sz="4000" b="1" dirty="0">
                <a:effectLst/>
                <a:latin typeface="Arial" panose="020B0604020202020204" pitchFamily="34" charset="0"/>
                <a:ea typeface="Calibri" panose="020F0502020204030204" pitchFamily="34" charset="0"/>
                <a:cs typeface="Arial" panose="020B0604020202020204" pitchFamily="34" charset="0"/>
              </a:rPr>
              <a:t>Introduction </a:t>
            </a:r>
            <a:endParaRPr lang="en-IN" sz="4000" b="1" dirty="0">
              <a:latin typeface="Arial" panose="020B0604020202020204" pitchFamily="34" charset="0"/>
              <a:cs typeface="Arial" panose="020B0604020202020204" pitchFamily="34" charset="0"/>
            </a:endParaRPr>
          </a:p>
        </p:txBody>
      </p:sp>
      <p:sp>
        <p:nvSpPr>
          <p:cNvPr id="9" name="TextBox 8">
            <a:extLst>
              <a:ext uri="{FF2B5EF4-FFF2-40B4-BE49-F238E27FC236}">
                <a16:creationId xmlns="" xmlns:a16="http://schemas.microsoft.com/office/drawing/2014/main" id="{8C001F5C-D9F3-4C58-0562-88E2DD2EFB34}"/>
              </a:ext>
            </a:extLst>
          </p:cNvPr>
          <p:cNvSpPr txBox="1"/>
          <p:nvPr/>
        </p:nvSpPr>
        <p:spPr>
          <a:xfrm>
            <a:off x="609600" y="1943100"/>
            <a:ext cx="7467600" cy="7122143"/>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case study of Bristol Royal Infirmary Inquiry was taken place between 1984 to 1995 (</a:t>
            </a: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Bristol, 2001</a:t>
            </a: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massacre of the case study is the biggest failure in the paediatric cardiac surgery of infants</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entire study focuses on the service improvement of Bristol Hospital and define the quality assurance process</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IN"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presentation evaluates the cause and possible improvement strategies in future</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11" name="Picture 10" descr="55 The Bristol Royal Infirmary Inquiry Stock Photos, High-Res Pictures, and  Images - Getty Images">
            <a:extLst>
              <a:ext uri="{FF2B5EF4-FFF2-40B4-BE49-F238E27FC236}">
                <a16:creationId xmlns="" xmlns:a16="http://schemas.microsoft.com/office/drawing/2014/main" id="{4E7D3F3C-702C-09D4-F105-A9AF141E4316}"/>
              </a:ext>
            </a:extLst>
          </p:cNvPr>
          <p:cNvPicPr>
            <a:picLocks noChangeAspect="1"/>
          </p:cNvPicPr>
          <p:nvPr/>
        </p:nvPicPr>
        <p:blipFill>
          <a:blip r:embed="rId3"/>
          <a:stretch>
            <a:fillRect/>
          </a:stretch>
        </p:blipFill>
        <p:spPr>
          <a:xfrm>
            <a:off x="8763000" y="2680284"/>
            <a:ext cx="8596474" cy="564777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40443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05A186B8-3633-7F24-425A-5A301F0AB5C0}"/>
              </a:ext>
            </a:extLst>
          </p:cNvPr>
          <p:cNvSpPr txBox="1"/>
          <p:nvPr/>
        </p:nvSpPr>
        <p:spPr>
          <a:xfrm>
            <a:off x="4572000" y="495300"/>
            <a:ext cx="9144000" cy="707886"/>
          </a:xfrm>
          <a:prstGeom prst="rect">
            <a:avLst/>
          </a:prstGeom>
          <a:noFill/>
        </p:spPr>
        <p:txBody>
          <a:bodyPr wrap="square">
            <a:spAutoFit/>
          </a:bodyPr>
          <a:lstStyle/>
          <a:p>
            <a:pPr algn="ctr"/>
            <a:r>
              <a:rPr lang="en-US" sz="4000" b="1" dirty="0">
                <a:effectLst/>
                <a:latin typeface="Arial" panose="020B0604020202020204" pitchFamily="34" charset="0"/>
                <a:ea typeface="Calibri" panose="020F0502020204030204" pitchFamily="34" charset="0"/>
                <a:cs typeface="Arial" panose="020B0604020202020204" pitchFamily="34" charset="0"/>
              </a:rPr>
              <a:t>Outline the problem </a:t>
            </a:r>
            <a:endParaRPr lang="en-IN" sz="40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 xmlns:a16="http://schemas.microsoft.com/office/drawing/2014/main" id="{2240326C-1DF5-478E-462B-4F8EB3DAFDA0}"/>
              </a:ext>
            </a:extLst>
          </p:cNvPr>
          <p:cNvSpPr txBox="1"/>
          <p:nvPr/>
        </p:nvSpPr>
        <p:spPr>
          <a:xfrm>
            <a:off x="9372600" y="1562100"/>
            <a:ext cx="8534400" cy="7768473"/>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case study defines the Bristol Royal Infirmary massacre related to pediatric cardiac surgery failure (</a:t>
            </a: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Bristol, 2001</a:t>
            </a: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problem explicitly focuses on the increased mortality rate of infants for negligence in clinical governance and structure quality performance (</a:t>
            </a: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Maclean, 2001</a:t>
            </a: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case study focuses on the delays in taking corrective actions as well as weak leadership to take accountability of the incident</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overall problem focuses on the loss of trust within UK people due to this inquiry</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6" name="Picture 5" descr="Bristol heart surgery inquiry hi-res stock photography and images - Alamy">
            <a:extLst>
              <a:ext uri="{FF2B5EF4-FFF2-40B4-BE49-F238E27FC236}">
                <a16:creationId xmlns="" xmlns:a16="http://schemas.microsoft.com/office/drawing/2014/main" id="{28541F8A-9E6B-102F-EDD5-96928BBAA7D0}"/>
              </a:ext>
            </a:extLst>
          </p:cNvPr>
          <p:cNvPicPr>
            <a:picLocks noChangeAspect="1"/>
          </p:cNvPicPr>
          <p:nvPr/>
        </p:nvPicPr>
        <p:blipFill>
          <a:blip r:embed="rId3"/>
          <a:stretch>
            <a:fillRect/>
          </a:stretch>
        </p:blipFill>
        <p:spPr>
          <a:xfrm>
            <a:off x="762000" y="2238316"/>
            <a:ext cx="8873247" cy="641604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772433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7AF09EA0-2A8A-825D-9A2B-C61CFD9A4BBC}"/>
              </a:ext>
            </a:extLst>
          </p:cNvPr>
          <p:cNvSpPr txBox="1"/>
          <p:nvPr/>
        </p:nvSpPr>
        <p:spPr>
          <a:xfrm>
            <a:off x="3695700" y="342900"/>
            <a:ext cx="10896600" cy="707886"/>
          </a:xfrm>
          <a:prstGeom prst="rect">
            <a:avLst/>
          </a:prstGeom>
          <a:noFill/>
        </p:spPr>
        <p:txBody>
          <a:bodyPr wrap="square">
            <a:spAutoFit/>
          </a:bodyPr>
          <a:lstStyle/>
          <a:p>
            <a:pPr algn="ctr"/>
            <a:r>
              <a:rPr lang="en-US" sz="4000" b="1" dirty="0">
                <a:effectLst/>
                <a:latin typeface="Arial" panose="020B0604020202020204" pitchFamily="34" charset="0"/>
                <a:ea typeface="Calibri" panose="020F0502020204030204" pitchFamily="34" charset="0"/>
                <a:cs typeface="Arial" panose="020B0604020202020204" pitchFamily="34" charset="0"/>
              </a:rPr>
              <a:t>Outline the root causes of the problem </a:t>
            </a:r>
            <a:endParaRPr lang="en-IN" sz="40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 xmlns:a16="http://schemas.microsoft.com/office/drawing/2014/main" id="{59F1B085-CB18-B9CB-6C37-769264D749E4}"/>
              </a:ext>
            </a:extLst>
          </p:cNvPr>
          <p:cNvSpPr txBox="1"/>
          <p:nvPr/>
        </p:nvSpPr>
        <p:spPr>
          <a:xfrm>
            <a:off x="381000" y="1409700"/>
            <a:ext cx="7467600" cy="7122143"/>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While finding the root cause weak clinical pattern and lack of accountability became the major problem (</a:t>
            </a: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Maclean, 2001</a:t>
            </a: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investigation enlightened towards inadequate staff practices and lack of skill and resources to control the disastrous situation</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study also identifies how lack of safety concern and communication gap with parents can create major failures (</a:t>
            </a: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Walshe and Offen, 2001</a:t>
            </a: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6" name="Picture 5" descr="Gmc bristol supporters hi-res stock photography and images - Alamy">
            <a:extLst>
              <a:ext uri="{FF2B5EF4-FFF2-40B4-BE49-F238E27FC236}">
                <a16:creationId xmlns="" xmlns:a16="http://schemas.microsoft.com/office/drawing/2014/main" id="{BAE53763-EB4A-7F6B-86BE-27DA061D4163}"/>
              </a:ext>
            </a:extLst>
          </p:cNvPr>
          <p:cNvPicPr>
            <a:picLocks noChangeAspect="1"/>
          </p:cNvPicPr>
          <p:nvPr/>
        </p:nvPicPr>
        <p:blipFill>
          <a:blip r:embed="rId3"/>
          <a:stretch>
            <a:fillRect/>
          </a:stretch>
        </p:blipFill>
        <p:spPr>
          <a:xfrm>
            <a:off x="8458200" y="1828800"/>
            <a:ext cx="9196529" cy="66294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220948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04A5B7A0-9A0A-2528-16DD-79F017EABE26}"/>
              </a:ext>
            </a:extLst>
          </p:cNvPr>
          <p:cNvSpPr txBox="1"/>
          <p:nvPr/>
        </p:nvSpPr>
        <p:spPr>
          <a:xfrm>
            <a:off x="1638300" y="342900"/>
            <a:ext cx="15011400" cy="707886"/>
          </a:xfrm>
          <a:prstGeom prst="rect">
            <a:avLst/>
          </a:prstGeom>
          <a:noFill/>
        </p:spPr>
        <p:txBody>
          <a:bodyPr wrap="square">
            <a:spAutoFit/>
          </a:bodyPr>
          <a:lstStyle/>
          <a:p>
            <a:pPr algn="ctr"/>
            <a:r>
              <a:rPr lang="en-US" sz="4000" b="1" dirty="0">
                <a:effectLst/>
                <a:latin typeface="Arial" panose="020B0604020202020204" pitchFamily="34" charset="0"/>
                <a:ea typeface="Calibri" panose="020F0502020204030204" pitchFamily="34" charset="0"/>
                <a:cs typeface="Arial" panose="020B0604020202020204" pitchFamily="34" charset="0"/>
              </a:rPr>
              <a:t>Transformational leadership Strategies for enacting change </a:t>
            </a:r>
            <a:endParaRPr lang="en-IN" sz="40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 xmlns:a16="http://schemas.microsoft.com/office/drawing/2014/main" id="{A1C60FF7-B2F6-9DA5-05B7-6FB5104EA5ED}"/>
              </a:ext>
            </a:extLst>
          </p:cNvPr>
          <p:cNvSpPr txBox="1"/>
          <p:nvPr/>
        </p:nvSpPr>
        <p:spPr>
          <a:xfrm>
            <a:off x="9677400" y="1485900"/>
            <a:ext cx="8001000" cy="7768473"/>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Eaton</a:t>
            </a:r>
            <a:r>
              <a:rPr lang="en-GB"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28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 </a:t>
            </a: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(2024) stated transformational leadership focuses on a shared vision that leads to create a safety culture</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Bristol can foster transparency and accountability within leaders to empower multidisciplinary teams</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Lawrason</a:t>
            </a:r>
            <a:r>
              <a:rPr lang="en-GB"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28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 </a:t>
            </a: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(2023) articulated transformational leadership encourages open communication and strong staff motivation</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Bristol Royal can priorities patient center decision making by strengthening leadership capability</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6" name="Picture 5" descr="Transformational Leadership - Overview, How It Works, Characteristics">
            <a:extLst>
              <a:ext uri="{FF2B5EF4-FFF2-40B4-BE49-F238E27FC236}">
                <a16:creationId xmlns="" xmlns:a16="http://schemas.microsoft.com/office/drawing/2014/main" id="{E18F081F-C1A8-B732-5470-BA8F616934C9}"/>
              </a:ext>
            </a:extLst>
          </p:cNvPr>
          <p:cNvPicPr>
            <a:picLocks noChangeAspect="1"/>
          </p:cNvPicPr>
          <p:nvPr/>
        </p:nvPicPr>
        <p:blipFill>
          <a:blip r:embed="rId3"/>
          <a:stretch>
            <a:fillRect/>
          </a:stretch>
        </p:blipFill>
        <p:spPr>
          <a:xfrm>
            <a:off x="1295400" y="2247900"/>
            <a:ext cx="7482426" cy="700647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351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030FAE81-9F9A-6F1B-6FBD-CF10EFE62BB8}"/>
              </a:ext>
            </a:extLst>
          </p:cNvPr>
          <p:cNvSpPr txBox="1"/>
          <p:nvPr/>
        </p:nvSpPr>
        <p:spPr>
          <a:xfrm>
            <a:off x="1790700" y="342900"/>
            <a:ext cx="14706600" cy="703078"/>
          </a:xfrm>
          <a:prstGeom prst="rect">
            <a:avLst/>
          </a:prstGeom>
          <a:noFill/>
        </p:spPr>
        <p:txBody>
          <a:bodyPr wrap="square">
            <a:spAutoFit/>
          </a:bodyPr>
          <a:lstStyle/>
          <a:p>
            <a:pPr algn="ctr">
              <a:lnSpc>
                <a:spcPct val="107000"/>
              </a:lnSpc>
              <a:spcAft>
                <a:spcPts val="800"/>
              </a:spcAft>
              <a:buNone/>
            </a:pPr>
            <a:r>
              <a:rPr lang="en-GB" sz="4000" b="1" kern="100" dirty="0">
                <a:effectLst/>
                <a:latin typeface="Arial" panose="020B0604020202020204" pitchFamily="34" charset="0"/>
                <a:ea typeface="Calibri" panose="020F0502020204030204" pitchFamily="34" charset="0"/>
                <a:cs typeface="Arial" panose="020B0604020202020204" pitchFamily="34" charset="0"/>
              </a:rPr>
              <a:t>Elaborate the theories or models: Fishbone Diagram </a:t>
            </a:r>
            <a:endParaRPr lang="en-IN" sz="4000" b="1"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5" name="Freeform 5">
            <a:extLst>
              <a:ext uri="{FF2B5EF4-FFF2-40B4-BE49-F238E27FC236}">
                <a16:creationId xmlns="" xmlns:a16="http://schemas.microsoft.com/office/drawing/2014/main" id="{E79A908A-4A8D-B3D8-76C4-B8B65B704FC8}"/>
              </a:ext>
            </a:extLst>
          </p:cNvPr>
          <p:cNvSpPr/>
          <p:nvPr/>
        </p:nvSpPr>
        <p:spPr>
          <a:xfrm rot="5400000">
            <a:off x="14408462" y="3711742"/>
            <a:ext cx="3415676" cy="3124200"/>
          </a:xfrm>
          <a:custGeom>
            <a:avLst/>
            <a:gdLst>
              <a:gd name="connsiteX0" fmla="*/ 647701 w 1955801"/>
              <a:gd name="connsiteY0" fmla="*/ 625601 h 1581178"/>
              <a:gd name="connsiteX1" fmla="*/ 723901 w 1955801"/>
              <a:gd name="connsiteY1" fmla="*/ 670051 h 1581178"/>
              <a:gd name="connsiteX2" fmla="*/ 800101 w 1955801"/>
              <a:gd name="connsiteY2" fmla="*/ 625601 h 1581178"/>
              <a:gd name="connsiteX3" fmla="*/ 723901 w 1955801"/>
              <a:gd name="connsiteY3" fmla="*/ 581151 h 1581178"/>
              <a:gd name="connsiteX4" fmla="*/ 647701 w 1955801"/>
              <a:gd name="connsiteY4" fmla="*/ 625601 h 1581178"/>
              <a:gd name="connsiteX5" fmla="*/ 1815 w 1955801"/>
              <a:gd name="connsiteY5" fmla="*/ 1377889 h 1581178"/>
              <a:gd name="connsiteX6" fmla="*/ 977900 w 1955801"/>
              <a:gd name="connsiteY6" fmla="*/ 0 h 1581178"/>
              <a:gd name="connsiteX7" fmla="*/ 1934943 w 1955801"/>
              <a:gd name="connsiteY7" fmla="*/ 1433355 h 1581178"/>
              <a:gd name="connsiteX8" fmla="*/ 20858 w 1955801"/>
              <a:gd name="connsiteY8" fmla="*/ 1433355 h 1581178"/>
              <a:gd name="connsiteX9" fmla="*/ 1815 w 1955801"/>
              <a:gd name="connsiteY9" fmla="*/ 1377889 h 158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801" h="1581178">
                <a:moveTo>
                  <a:pt x="647701" y="625601"/>
                </a:moveTo>
                <a:cubicBezTo>
                  <a:pt x="647701" y="650150"/>
                  <a:pt x="681817" y="670051"/>
                  <a:pt x="723901" y="670051"/>
                </a:cubicBezTo>
                <a:cubicBezTo>
                  <a:pt x="765985" y="670051"/>
                  <a:pt x="800101" y="650150"/>
                  <a:pt x="800101" y="625601"/>
                </a:cubicBezTo>
                <a:cubicBezTo>
                  <a:pt x="800101" y="601052"/>
                  <a:pt x="765985" y="581151"/>
                  <a:pt x="723901" y="581151"/>
                </a:cubicBezTo>
                <a:cubicBezTo>
                  <a:pt x="681817" y="581151"/>
                  <a:pt x="647701" y="601052"/>
                  <a:pt x="647701" y="625601"/>
                </a:cubicBezTo>
                <a:close/>
                <a:moveTo>
                  <a:pt x="1815" y="1377889"/>
                </a:moveTo>
                <a:cubicBezTo>
                  <a:pt x="-40827" y="1049820"/>
                  <a:pt x="678824" y="0"/>
                  <a:pt x="977900" y="0"/>
                </a:cubicBezTo>
                <a:cubicBezTo>
                  <a:pt x="1296915" y="0"/>
                  <a:pt x="2094450" y="1194462"/>
                  <a:pt x="1934943" y="1433355"/>
                </a:cubicBezTo>
                <a:cubicBezTo>
                  <a:pt x="1322320" y="1615361"/>
                  <a:pt x="646189" y="1644990"/>
                  <a:pt x="20858" y="1433355"/>
                </a:cubicBezTo>
                <a:cubicBezTo>
                  <a:pt x="10888" y="1418424"/>
                  <a:pt x="4658" y="1399761"/>
                  <a:pt x="1815" y="1377889"/>
                </a:cubicBezTo>
                <a:close/>
              </a:path>
            </a:pathLst>
          </a:custGeom>
          <a:solidFill>
            <a:schemeClr val="bg1">
              <a:lumMod val="5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7" name="Rounded Rectangle 4">
            <a:extLst>
              <a:ext uri="{FF2B5EF4-FFF2-40B4-BE49-F238E27FC236}">
                <a16:creationId xmlns="" xmlns:a16="http://schemas.microsoft.com/office/drawing/2014/main" id="{F3AA33EA-576D-F68F-2473-B563ABA0B345}"/>
              </a:ext>
            </a:extLst>
          </p:cNvPr>
          <p:cNvSpPr/>
          <p:nvPr/>
        </p:nvSpPr>
        <p:spPr>
          <a:xfrm>
            <a:off x="2971800" y="5094820"/>
            <a:ext cx="11582400" cy="505880"/>
          </a:xfrm>
          <a:prstGeom prst="roundRect">
            <a:avLst>
              <a:gd name="adj" fmla="val 50000"/>
            </a:avLst>
          </a:prstGeom>
          <a:solidFill>
            <a:schemeClr val="bg1">
              <a:lumMod val="5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Isosceles Triangle 35">
            <a:extLst>
              <a:ext uri="{FF2B5EF4-FFF2-40B4-BE49-F238E27FC236}">
                <a16:creationId xmlns="" xmlns:a16="http://schemas.microsoft.com/office/drawing/2014/main" id="{E73069EC-79DC-C0E6-707B-DBD2416D1EDE}"/>
              </a:ext>
            </a:extLst>
          </p:cNvPr>
          <p:cNvSpPr/>
          <p:nvPr/>
        </p:nvSpPr>
        <p:spPr>
          <a:xfrm rot="5400000">
            <a:off x="-612253" y="4121602"/>
            <a:ext cx="4715790" cy="2452316"/>
          </a:xfrm>
          <a:custGeom>
            <a:avLst/>
            <a:gdLst>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Lst>
            <a:ahLst/>
            <a:cxnLst>
              <a:cxn ang="0">
                <a:pos x="connsiteX0" y="connsiteY0"/>
              </a:cxn>
              <a:cxn ang="0">
                <a:pos x="connsiteX1" y="connsiteY1"/>
              </a:cxn>
              <a:cxn ang="0">
                <a:pos x="connsiteX2" y="connsiteY2"/>
              </a:cxn>
              <a:cxn ang="0">
                <a:pos x="connsiteX3" y="connsiteY3"/>
              </a:cxn>
            </a:cxnLst>
            <a:rect l="l" t="t" r="r" b="b"/>
            <a:pathLst>
              <a:path w="1686053" h="1141110">
                <a:moveTo>
                  <a:pt x="0" y="1141110"/>
                </a:moveTo>
                <a:lnTo>
                  <a:pt x="843027" y="0"/>
                </a:lnTo>
                <a:lnTo>
                  <a:pt x="1686053" y="1141110"/>
                </a:lnTo>
                <a:cubicBezTo>
                  <a:pt x="1136741" y="892794"/>
                  <a:pt x="904924" y="686723"/>
                  <a:pt x="0" y="1141110"/>
                </a:cubicBezTo>
                <a:close/>
              </a:path>
            </a:pathLst>
          </a:custGeom>
          <a:solidFill>
            <a:schemeClr val="bg1">
              <a:lumMod val="5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cxnSp>
        <p:nvCxnSpPr>
          <p:cNvPr id="11" name="Straight Connector 10">
            <a:extLst>
              <a:ext uri="{FF2B5EF4-FFF2-40B4-BE49-F238E27FC236}">
                <a16:creationId xmlns="" xmlns:a16="http://schemas.microsoft.com/office/drawing/2014/main" id="{ED67FCF7-3F2C-C0D2-C7DD-650D11572A41}"/>
              </a:ext>
            </a:extLst>
          </p:cNvPr>
          <p:cNvCxnSpPr/>
          <p:nvPr/>
        </p:nvCxnSpPr>
        <p:spPr>
          <a:xfrm>
            <a:off x="3725779" y="3771900"/>
            <a:ext cx="1066800" cy="1322920"/>
          </a:xfrm>
          <a:prstGeom prst="line">
            <a:avLst/>
          </a:prstGeom>
          <a:ln>
            <a:solidFill>
              <a:schemeClr val="bg1">
                <a:lumMod val="65000"/>
              </a:schemeClr>
            </a:solidFill>
          </a:ln>
          <a:scene3d>
            <a:camera prst="orthographicFront"/>
            <a:lightRig rig="threePt" dir="t"/>
          </a:scene3d>
          <a:sp3d>
            <a:bevelT prst="relaxedInset"/>
          </a:sp3d>
        </p:spPr>
        <p:style>
          <a:lnRef idx="3">
            <a:schemeClr val="accent1"/>
          </a:lnRef>
          <a:fillRef idx="0">
            <a:schemeClr val="accent1"/>
          </a:fillRef>
          <a:effectRef idx="2">
            <a:schemeClr val="accent1"/>
          </a:effectRef>
          <a:fontRef idx="minor">
            <a:schemeClr val="tx1"/>
          </a:fontRef>
        </p:style>
      </p:cxnSp>
      <p:cxnSp>
        <p:nvCxnSpPr>
          <p:cNvPr id="12" name="Straight Connector 11">
            <a:extLst>
              <a:ext uri="{FF2B5EF4-FFF2-40B4-BE49-F238E27FC236}">
                <a16:creationId xmlns="" xmlns:a16="http://schemas.microsoft.com/office/drawing/2014/main" id="{F2D8ABAF-9BDE-0D63-69E3-A5418A948240}"/>
              </a:ext>
            </a:extLst>
          </p:cNvPr>
          <p:cNvCxnSpPr/>
          <p:nvPr/>
        </p:nvCxnSpPr>
        <p:spPr>
          <a:xfrm>
            <a:off x="7772400" y="3771900"/>
            <a:ext cx="1066800" cy="1322920"/>
          </a:xfrm>
          <a:prstGeom prst="line">
            <a:avLst/>
          </a:prstGeom>
          <a:ln>
            <a:solidFill>
              <a:schemeClr val="bg1">
                <a:lumMod val="65000"/>
              </a:schemeClr>
            </a:solidFill>
          </a:ln>
          <a:scene3d>
            <a:camera prst="orthographicFront"/>
            <a:lightRig rig="threePt" dir="t"/>
          </a:scene3d>
          <a:sp3d>
            <a:bevelT prst="relaxedInset"/>
          </a:sp3d>
        </p:spPr>
        <p:style>
          <a:lnRef idx="3">
            <a:schemeClr val="accent1"/>
          </a:lnRef>
          <a:fillRef idx="0">
            <a:schemeClr val="accent1"/>
          </a:fillRef>
          <a:effectRef idx="2">
            <a:schemeClr val="accent1"/>
          </a:effectRef>
          <a:fontRef idx="minor">
            <a:schemeClr val="tx1"/>
          </a:fontRef>
        </p:style>
      </p:cxnSp>
      <p:cxnSp>
        <p:nvCxnSpPr>
          <p:cNvPr id="13" name="Straight Connector 12">
            <a:extLst>
              <a:ext uri="{FF2B5EF4-FFF2-40B4-BE49-F238E27FC236}">
                <a16:creationId xmlns="" xmlns:a16="http://schemas.microsoft.com/office/drawing/2014/main" id="{C6D602B8-4132-E7B5-6FA7-9FBB42668EC3}"/>
              </a:ext>
            </a:extLst>
          </p:cNvPr>
          <p:cNvCxnSpPr/>
          <p:nvPr/>
        </p:nvCxnSpPr>
        <p:spPr>
          <a:xfrm>
            <a:off x="11642559" y="3771900"/>
            <a:ext cx="1066800" cy="1322920"/>
          </a:xfrm>
          <a:prstGeom prst="line">
            <a:avLst/>
          </a:prstGeom>
          <a:ln>
            <a:solidFill>
              <a:schemeClr val="bg1">
                <a:lumMod val="65000"/>
              </a:schemeClr>
            </a:solidFill>
          </a:ln>
          <a:scene3d>
            <a:camera prst="orthographicFront"/>
            <a:lightRig rig="threePt" dir="t"/>
          </a:scene3d>
          <a:sp3d>
            <a:bevelT prst="relaxedInset"/>
          </a:sp3d>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 xmlns:a16="http://schemas.microsoft.com/office/drawing/2014/main" id="{E604B061-5174-D268-5293-ADD6C618C61E}"/>
              </a:ext>
            </a:extLst>
          </p:cNvPr>
          <p:cNvCxnSpPr/>
          <p:nvPr/>
        </p:nvCxnSpPr>
        <p:spPr>
          <a:xfrm flipH="1">
            <a:off x="11723773" y="5600700"/>
            <a:ext cx="1066800" cy="1380980"/>
          </a:xfrm>
          <a:prstGeom prst="line">
            <a:avLst/>
          </a:prstGeom>
          <a:ln>
            <a:solidFill>
              <a:schemeClr val="bg1">
                <a:lumMod val="65000"/>
              </a:schemeClr>
            </a:solidFill>
          </a:ln>
          <a:scene3d>
            <a:camera prst="orthographicFront"/>
            <a:lightRig rig="threePt" dir="t"/>
          </a:scene3d>
          <a:sp3d>
            <a:bevelT prst="relaxedInset"/>
          </a:sp3d>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 xmlns:a16="http://schemas.microsoft.com/office/drawing/2014/main" id="{DD7F65F6-6A8B-E60E-CDB7-65A0F841DAF1}"/>
              </a:ext>
            </a:extLst>
          </p:cNvPr>
          <p:cNvCxnSpPr/>
          <p:nvPr/>
        </p:nvCxnSpPr>
        <p:spPr>
          <a:xfrm flipH="1">
            <a:off x="7772400" y="5625535"/>
            <a:ext cx="1066800" cy="1380980"/>
          </a:xfrm>
          <a:prstGeom prst="line">
            <a:avLst/>
          </a:prstGeom>
          <a:ln>
            <a:solidFill>
              <a:schemeClr val="bg1">
                <a:lumMod val="65000"/>
              </a:schemeClr>
            </a:solidFill>
          </a:ln>
          <a:scene3d>
            <a:camera prst="orthographicFront"/>
            <a:lightRig rig="threePt" dir="t"/>
          </a:scene3d>
          <a:sp3d>
            <a:bevelT prst="relaxedInset"/>
          </a:sp3d>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 xmlns:a16="http://schemas.microsoft.com/office/drawing/2014/main" id="{736F7646-2EB1-B857-D6EC-E5D4B49E4D94}"/>
              </a:ext>
            </a:extLst>
          </p:cNvPr>
          <p:cNvCxnSpPr/>
          <p:nvPr/>
        </p:nvCxnSpPr>
        <p:spPr>
          <a:xfrm flipH="1">
            <a:off x="3771900" y="5600700"/>
            <a:ext cx="1066800" cy="1380980"/>
          </a:xfrm>
          <a:prstGeom prst="line">
            <a:avLst/>
          </a:prstGeom>
          <a:ln>
            <a:solidFill>
              <a:schemeClr val="bg1">
                <a:lumMod val="65000"/>
              </a:schemeClr>
            </a:solidFill>
          </a:ln>
          <a:scene3d>
            <a:camera prst="orthographicFront"/>
            <a:lightRig rig="threePt" dir="t"/>
          </a:scene3d>
          <a:sp3d>
            <a:bevelT prst="relaxedInset"/>
          </a:sp3d>
        </p:spPr>
        <p:style>
          <a:lnRef idx="3">
            <a:schemeClr val="accent1"/>
          </a:lnRef>
          <a:fillRef idx="0">
            <a:schemeClr val="accent1"/>
          </a:fillRef>
          <a:effectRef idx="2">
            <a:schemeClr val="accent1"/>
          </a:effectRef>
          <a:fontRef idx="minor">
            <a:schemeClr val="tx1"/>
          </a:fontRef>
        </p:style>
      </p:cxnSp>
      <p:sp>
        <p:nvSpPr>
          <p:cNvPr id="20" name="Rectangle: Rounded Corners 19">
            <a:extLst>
              <a:ext uri="{FF2B5EF4-FFF2-40B4-BE49-F238E27FC236}">
                <a16:creationId xmlns="" xmlns:a16="http://schemas.microsoft.com/office/drawing/2014/main" id="{B11F3AC0-C57A-5A86-D389-36A8760AB1E4}"/>
              </a:ext>
            </a:extLst>
          </p:cNvPr>
          <p:cNvSpPr/>
          <p:nvPr/>
        </p:nvSpPr>
        <p:spPr>
          <a:xfrm>
            <a:off x="2054391" y="1694481"/>
            <a:ext cx="3848100" cy="2075540"/>
          </a:xfrm>
          <a:prstGeom prst="roundRect">
            <a:avLst/>
          </a:prstGeom>
          <a:solidFill>
            <a:schemeClr val="tx2">
              <a:lumMod val="40000"/>
              <a:lumOff val="6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i="1" dirty="0">
                <a:solidFill>
                  <a:schemeClr val="tx1"/>
                </a:solidFill>
                <a:latin typeface="Arial" panose="020B0604020202020204" pitchFamily="34" charset="0"/>
                <a:cs typeface="Arial" panose="020B0604020202020204" pitchFamily="34" charset="0"/>
              </a:rPr>
              <a:t>People</a:t>
            </a:r>
            <a:r>
              <a:rPr lang="en-GB" sz="2200" dirty="0">
                <a:solidFill>
                  <a:schemeClr val="tx1"/>
                </a:solidFill>
                <a:latin typeface="Arial" panose="020B0604020202020204" pitchFamily="34" charset="0"/>
                <a:cs typeface="Arial" panose="020B0604020202020204" pitchFamily="34" charset="0"/>
              </a:rPr>
              <a:t> is the first component that shows limited specialist staff and weak leadership affected Bristol</a:t>
            </a:r>
            <a:endParaRPr lang="en-IN" sz="2200" dirty="0">
              <a:solidFill>
                <a:schemeClr val="tx1"/>
              </a:solidFill>
              <a:latin typeface="Arial" panose="020B0604020202020204" pitchFamily="34" charset="0"/>
              <a:cs typeface="Arial" panose="020B0604020202020204" pitchFamily="34" charset="0"/>
            </a:endParaRPr>
          </a:p>
        </p:txBody>
      </p:sp>
      <p:sp>
        <p:nvSpPr>
          <p:cNvPr id="22" name="Rectangle: Rounded Corners 21">
            <a:extLst>
              <a:ext uri="{FF2B5EF4-FFF2-40B4-BE49-F238E27FC236}">
                <a16:creationId xmlns="" xmlns:a16="http://schemas.microsoft.com/office/drawing/2014/main" id="{9A0073BB-9F12-79B1-D3B4-3D42B82C4C58}"/>
              </a:ext>
            </a:extLst>
          </p:cNvPr>
          <p:cNvSpPr/>
          <p:nvPr/>
        </p:nvSpPr>
        <p:spPr>
          <a:xfrm>
            <a:off x="10656973" y="1696360"/>
            <a:ext cx="3848100" cy="2075540"/>
          </a:xfrm>
          <a:prstGeom prst="roundRect">
            <a:avLst/>
          </a:prstGeom>
          <a:solidFill>
            <a:schemeClr val="accent4">
              <a:lumMod val="60000"/>
              <a:lumOff val="4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i="1" dirty="0">
                <a:solidFill>
                  <a:schemeClr val="tx1"/>
                </a:solidFill>
                <a:latin typeface="Arial" panose="020B0604020202020204" pitchFamily="34" charset="0"/>
                <a:cs typeface="Arial" panose="020B0604020202020204" pitchFamily="34" charset="0"/>
              </a:rPr>
              <a:t>Environment</a:t>
            </a:r>
            <a:r>
              <a:rPr lang="en-GB" sz="2200" dirty="0">
                <a:solidFill>
                  <a:schemeClr val="tx1"/>
                </a:solidFill>
                <a:latin typeface="Arial" panose="020B0604020202020204" pitchFamily="34" charset="0"/>
                <a:cs typeface="Arial" panose="020B0604020202020204" pitchFamily="34" charset="0"/>
              </a:rPr>
              <a:t> evaluates resource shortage and split site issues can affect Bristol to focus on the hospital circumstances</a:t>
            </a:r>
            <a:endParaRPr lang="en-IN" sz="2200" dirty="0">
              <a:solidFill>
                <a:schemeClr val="tx1"/>
              </a:solidFill>
              <a:latin typeface="Arial" panose="020B0604020202020204" pitchFamily="34" charset="0"/>
              <a:cs typeface="Arial" panose="020B0604020202020204" pitchFamily="34" charset="0"/>
            </a:endParaRPr>
          </a:p>
        </p:txBody>
      </p:sp>
      <p:sp>
        <p:nvSpPr>
          <p:cNvPr id="24" name="Rectangle: Rounded Corners 23">
            <a:extLst>
              <a:ext uri="{FF2B5EF4-FFF2-40B4-BE49-F238E27FC236}">
                <a16:creationId xmlns="" xmlns:a16="http://schemas.microsoft.com/office/drawing/2014/main" id="{F2AB724F-637A-BDF7-E1F2-2CB6902D2ACC}"/>
              </a:ext>
            </a:extLst>
          </p:cNvPr>
          <p:cNvSpPr/>
          <p:nvPr/>
        </p:nvSpPr>
        <p:spPr>
          <a:xfrm>
            <a:off x="6358689" y="1694355"/>
            <a:ext cx="3848100" cy="2075540"/>
          </a:xfrm>
          <a:prstGeom prst="roundRect">
            <a:avLst/>
          </a:prstGeom>
          <a:solidFill>
            <a:schemeClr val="accent2">
              <a:lumMod val="60000"/>
              <a:lumOff val="4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i="1" dirty="0">
                <a:solidFill>
                  <a:schemeClr val="tx1"/>
                </a:solidFill>
                <a:latin typeface="Arial" panose="020B0604020202020204" pitchFamily="34" charset="0"/>
                <a:cs typeface="Arial" panose="020B0604020202020204" pitchFamily="34" charset="0"/>
              </a:rPr>
              <a:t>Process</a:t>
            </a:r>
            <a:r>
              <a:rPr lang="en-GB" sz="2200" dirty="0">
                <a:solidFill>
                  <a:schemeClr val="tx1"/>
                </a:solidFill>
                <a:latin typeface="Arial" panose="020B0604020202020204" pitchFamily="34" charset="0"/>
                <a:cs typeface="Arial" panose="020B0604020202020204" pitchFamily="34" charset="0"/>
              </a:rPr>
              <a:t> defines negligence in governance and delay in the entire audit affected the reporting  (</a:t>
            </a:r>
            <a:r>
              <a:rPr lang="en-GB" sz="2200" dirty="0" err="1">
                <a:solidFill>
                  <a:schemeClr val="tx1"/>
                </a:solidFill>
                <a:latin typeface="Arial" panose="020B0604020202020204" pitchFamily="34" charset="0"/>
                <a:cs typeface="Arial" panose="020B0604020202020204" pitchFamily="34" charset="0"/>
              </a:rPr>
              <a:t>Sakdiyah</a:t>
            </a:r>
            <a:r>
              <a:rPr lang="en-GB" sz="2200" dirty="0">
                <a:solidFill>
                  <a:schemeClr val="tx1"/>
                </a:solidFill>
                <a:latin typeface="Arial" panose="020B0604020202020204" pitchFamily="34" charset="0"/>
                <a:cs typeface="Arial" panose="020B0604020202020204" pitchFamily="34" charset="0"/>
              </a:rPr>
              <a:t> </a:t>
            </a:r>
            <a:r>
              <a:rPr lang="en-GB" sz="2200" i="1" dirty="0">
                <a:solidFill>
                  <a:schemeClr val="tx1"/>
                </a:solidFill>
                <a:latin typeface="Arial" panose="020B0604020202020204" pitchFamily="34" charset="0"/>
                <a:cs typeface="Arial" panose="020B0604020202020204" pitchFamily="34" charset="0"/>
              </a:rPr>
              <a:t>et al. </a:t>
            </a:r>
            <a:r>
              <a:rPr lang="en-GB" sz="2200" dirty="0">
                <a:solidFill>
                  <a:schemeClr val="tx1"/>
                </a:solidFill>
                <a:latin typeface="Arial" panose="020B0604020202020204" pitchFamily="34" charset="0"/>
                <a:cs typeface="Arial" panose="020B0604020202020204" pitchFamily="34" charset="0"/>
              </a:rPr>
              <a:t>2022)</a:t>
            </a:r>
            <a:endParaRPr lang="en-IN" sz="2200" dirty="0">
              <a:solidFill>
                <a:schemeClr val="tx1"/>
              </a:solidFill>
              <a:latin typeface="Arial" panose="020B0604020202020204" pitchFamily="34" charset="0"/>
              <a:cs typeface="Arial" panose="020B0604020202020204" pitchFamily="34" charset="0"/>
            </a:endParaRPr>
          </a:p>
        </p:txBody>
      </p:sp>
      <p:sp>
        <p:nvSpPr>
          <p:cNvPr id="26" name="Rectangle: Rounded Corners 25">
            <a:extLst>
              <a:ext uri="{FF2B5EF4-FFF2-40B4-BE49-F238E27FC236}">
                <a16:creationId xmlns="" xmlns:a16="http://schemas.microsoft.com/office/drawing/2014/main" id="{4F185D7D-D631-7667-CC0F-5A1F2498A2CC}"/>
              </a:ext>
            </a:extLst>
          </p:cNvPr>
          <p:cNvSpPr/>
          <p:nvPr/>
        </p:nvSpPr>
        <p:spPr>
          <a:xfrm>
            <a:off x="6553200" y="7006515"/>
            <a:ext cx="3848100" cy="2075540"/>
          </a:xfrm>
          <a:prstGeom prst="roundRect">
            <a:avLst/>
          </a:prstGeom>
          <a:solidFill>
            <a:schemeClr val="accent1">
              <a:lumMod val="60000"/>
              <a:lumOff val="4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i="1" dirty="0">
                <a:solidFill>
                  <a:schemeClr val="tx1"/>
                </a:solidFill>
                <a:latin typeface="Arial" panose="020B0604020202020204" pitchFamily="34" charset="0"/>
                <a:cs typeface="Arial" panose="020B0604020202020204" pitchFamily="34" charset="0"/>
              </a:rPr>
              <a:t>Management</a:t>
            </a:r>
            <a:r>
              <a:rPr lang="en-GB" sz="2200" dirty="0">
                <a:solidFill>
                  <a:schemeClr val="tx1"/>
                </a:solidFill>
                <a:latin typeface="Arial" panose="020B0604020202020204" pitchFamily="34" charset="0"/>
                <a:cs typeface="Arial" panose="020B0604020202020204" pitchFamily="34" charset="0"/>
              </a:rPr>
              <a:t> defines Bristol must take accountability of weak and neglected oversight in the process</a:t>
            </a:r>
            <a:endParaRPr lang="en-IN" sz="2200" dirty="0">
              <a:solidFill>
                <a:schemeClr val="tx1"/>
              </a:solidFill>
              <a:latin typeface="Arial" panose="020B0604020202020204" pitchFamily="34" charset="0"/>
              <a:cs typeface="Arial" panose="020B0604020202020204" pitchFamily="34" charset="0"/>
            </a:endParaRPr>
          </a:p>
        </p:txBody>
      </p:sp>
      <p:sp>
        <p:nvSpPr>
          <p:cNvPr id="28" name="Rectangle: Rounded Corners 27">
            <a:extLst>
              <a:ext uri="{FF2B5EF4-FFF2-40B4-BE49-F238E27FC236}">
                <a16:creationId xmlns="" xmlns:a16="http://schemas.microsoft.com/office/drawing/2014/main" id="{E103ED50-A437-96C9-861C-2E59864C2269}"/>
              </a:ext>
            </a:extLst>
          </p:cNvPr>
          <p:cNvSpPr/>
          <p:nvPr/>
        </p:nvSpPr>
        <p:spPr>
          <a:xfrm>
            <a:off x="2054391" y="6981680"/>
            <a:ext cx="4033586" cy="2075540"/>
          </a:xfrm>
          <a:prstGeom prst="roundRect">
            <a:avLst/>
          </a:prstGeom>
          <a:solidFill>
            <a:schemeClr val="accent6">
              <a:lumMod val="60000"/>
              <a:lumOff val="4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i="1" dirty="0">
                <a:solidFill>
                  <a:schemeClr val="tx1"/>
                </a:solidFill>
                <a:latin typeface="Arial" panose="020B0604020202020204" pitchFamily="34" charset="0"/>
                <a:cs typeface="Arial" panose="020B0604020202020204" pitchFamily="34" charset="0"/>
              </a:rPr>
              <a:t>Communication</a:t>
            </a:r>
            <a:r>
              <a:rPr lang="en-GB" sz="2200" dirty="0">
                <a:solidFill>
                  <a:schemeClr val="tx1"/>
                </a:solidFill>
                <a:latin typeface="Arial" panose="020B0604020202020204" pitchFamily="34" charset="0"/>
                <a:cs typeface="Arial" panose="020B0604020202020204" pitchFamily="34" charset="0"/>
              </a:rPr>
              <a:t> articulates lack of team coordination and poor communication with parents can affect the health security (Ardha </a:t>
            </a:r>
            <a:r>
              <a:rPr lang="en-GB" sz="2200" i="1" dirty="0">
                <a:solidFill>
                  <a:schemeClr val="tx1"/>
                </a:solidFill>
                <a:latin typeface="Arial" panose="020B0604020202020204" pitchFamily="34" charset="0"/>
                <a:cs typeface="Arial" panose="020B0604020202020204" pitchFamily="34" charset="0"/>
              </a:rPr>
              <a:t>et al. </a:t>
            </a:r>
            <a:r>
              <a:rPr lang="en-GB" sz="2200" dirty="0">
                <a:solidFill>
                  <a:schemeClr val="tx1"/>
                </a:solidFill>
                <a:latin typeface="Arial" panose="020B0604020202020204" pitchFamily="34" charset="0"/>
                <a:cs typeface="Arial" panose="020B0604020202020204" pitchFamily="34" charset="0"/>
              </a:rPr>
              <a:t>2023)</a:t>
            </a:r>
            <a:endParaRPr lang="en-IN" sz="2200" dirty="0">
              <a:solidFill>
                <a:schemeClr val="tx1"/>
              </a:solidFill>
              <a:latin typeface="Arial" panose="020B0604020202020204" pitchFamily="34" charset="0"/>
              <a:cs typeface="Arial" panose="020B0604020202020204" pitchFamily="34" charset="0"/>
            </a:endParaRPr>
          </a:p>
        </p:txBody>
      </p:sp>
      <p:sp>
        <p:nvSpPr>
          <p:cNvPr id="30" name="Rectangle: Rounded Corners 29">
            <a:extLst>
              <a:ext uri="{FF2B5EF4-FFF2-40B4-BE49-F238E27FC236}">
                <a16:creationId xmlns="" xmlns:a16="http://schemas.microsoft.com/office/drawing/2014/main" id="{CD1D40D8-CF24-256F-1DEA-835C6274F16D}"/>
              </a:ext>
            </a:extLst>
          </p:cNvPr>
          <p:cNvSpPr/>
          <p:nvPr/>
        </p:nvSpPr>
        <p:spPr>
          <a:xfrm>
            <a:off x="10866523" y="6967643"/>
            <a:ext cx="3848100" cy="2075540"/>
          </a:xfrm>
          <a:prstGeom prst="roundRect">
            <a:avLst/>
          </a:prstGeom>
          <a:solidFill>
            <a:schemeClr val="accent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i="1" dirty="0">
                <a:solidFill>
                  <a:schemeClr val="tx1"/>
                </a:solidFill>
                <a:latin typeface="Arial" panose="020B0604020202020204" pitchFamily="34" charset="0"/>
                <a:cs typeface="Arial" panose="020B0604020202020204" pitchFamily="34" charset="0"/>
              </a:rPr>
              <a:t>Measurement</a:t>
            </a:r>
            <a:r>
              <a:rPr lang="en-GB" sz="2200" dirty="0">
                <a:solidFill>
                  <a:schemeClr val="tx1"/>
                </a:solidFill>
                <a:latin typeface="Arial" panose="020B0604020202020204" pitchFamily="34" charset="0"/>
                <a:cs typeface="Arial" panose="020B0604020202020204" pitchFamily="34" charset="0"/>
              </a:rPr>
              <a:t> evaluates the inadequate monitoring outcome which leads to mass death of infants</a:t>
            </a:r>
            <a:endParaRPr lang="en-IN" sz="2200" dirty="0">
              <a:solidFill>
                <a:schemeClr val="tx1"/>
              </a:solidFill>
              <a:latin typeface="Arial" panose="020B0604020202020204" pitchFamily="34" charset="0"/>
              <a:cs typeface="Arial" panose="020B0604020202020204" pitchFamily="34" charset="0"/>
            </a:endParaRPr>
          </a:p>
        </p:txBody>
      </p:sp>
      <p:sp>
        <p:nvSpPr>
          <p:cNvPr id="32" name="TextBox 31">
            <a:extLst>
              <a:ext uri="{FF2B5EF4-FFF2-40B4-BE49-F238E27FC236}">
                <a16:creationId xmlns="" xmlns:a16="http://schemas.microsoft.com/office/drawing/2014/main" id="{650BBF45-E0B9-5A1F-140C-55A7252FC35D}"/>
              </a:ext>
            </a:extLst>
          </p:cNvPr>
          <p:cNvSpPr txBox="1"/>
          <p:nvPr/>
        </p:nvSpPr>
        <p:spPr>
          <a:xfrm>
            <a:off x="1790700" y="9274558"/>
            <a:ext cx="14211300" cy="669542"/>
          </a:xfrm>
          <a:prstGeom prst="rect">
            <a:avLst/>
          </a:prstGeom>
          <a:noFill/>
        </p:spPr>
        <p:txBody>
          <a:bodyPr wrap="square">
            <a:spAutoFit/>
          </a:bodyPr>
          <a:lstStyle/>
          <a:p>
            <a:pPr marL="342900" lvl="0" indent="-342900" algn="ctr">
              <a:lnSpc>
                <a:spcPct val="150000"/>
              </a:lnSpc>
              <a:spcAft>
                <a:spcPts val="800"/>
              </a:spcAft>
              <a:buFont typeface="Symbol" panose="05050102010706020507" pitchFamily="18" charset="2"/>
              <a:buChar char=""/>
            </a:pPr>
            <a:r>
              <a:rPr lang="en-GB" sz="2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Fishbone diagram is one of the finest quality management tools (</a:t>
            </a:r>
            <a:r>
              <a:rPr lang="en-GB" sz="2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Kumah </a:t>
            </a:r>
            <a:r>
              <a:rPr lang="en-GB" sz="2800" i="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et al. </a:t>
            </a:r>
            <a:r>
              <a:rPr lang="en-GB" sz="2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2024</a:t>
            </a:r>
            <a:r>
              <a:rPr lang="en-GB" sz="2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2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3" name="Flowchart: Connector 32">
            <a:extLst>
              <a:ext uri="{FF2B5EF4-FFF2-40B4-BE49-F238E27FC236}">
                <a16:creationId xmlns="" xmlns:a16="http://schemas.microsoft.com/office/drawing/2014/main" id="{63358BBA-ECC0-6D05-42B2-0AF40E97494C}"/>
              </a:ext>
            </a:extLst>
          </p:cNvPr>
          <p:cNvSpPr/>
          <p:nvPr/>
        </p:nvSpPr>
        <p:spPr>
          <a:xfrm>
            <a:off x="16230600" y="4588940"/>
            <a:ext cx="457200" cy="505880"/>
          </a:xfrm>
          <a:prstGeom prst="flowChartConnector">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2439219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3E45815B-BBD6-C1FF-BB6C-1214C8D79151}"/>
              </a:ext>
            </a:extLst>
          </p:cNvPr>
          <p:cNvSpPr txBox="1"/>
          <p:nvPr/>
        </p:nvSpPr>
        <p:spPr>
          <a:xfrm>
            <a:off x="1333500" y="571500"/>
            <a:ext cx="15621000" cy="703078"/>
          </a:xfrm>
          <a:prstGeom prst="rect">
            <a:avLst/>
          </a:prstGeom>
          <a:noFill/>
        </p:spPr>
        <p:txBody>
          <a:bodyPr wrap="square">
            <a:spAutoFit/>
          </a:bodyPr>
          <a:lstStyle/>
          <a:p>
            <a:pPr algn="ctr">
              <a:lnSpc>
                <a:spcPct val="107000"/>
              </a:lnSpc>
              <a:spcAft>
                <a:spcPts val="800"/>
              </a:spcAft>
              <a:buNone/>
            </a:pPr>
            <a:r>
              <a:rPr lang="en-GB" sz="4000" b="1" kern="100" dirty="0">
                <a:effectLst/>
                <a:latin typeface="Arial" panose="020B0604020202020204" pitchFamily="34" charset="0"/>
                <a:ea typeface="Calibri" panose="020F0502020204030204" pitchFamily="34" charset="0"/>
                <a:cs typeface="Arial" panose="020B0604020202020204" pitchFamily="34" charset="0"/>
              </a:rPr>
              <a:t>Elaborate the theories or models: Root Cause Analysis </a:t>
            </a:r>
            <a:endParaRPr lang="en-IN" sz="4000" b="1" kern="100" dirty="0">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4" name="Diagram 3">
            <a:extLst>
              <a:ext uri="{FF2B5EF4-FFF2-40B4-BE49-F238E27FC236}">
                <a16:creationId xmlns="" xmlns:a16="http://schemas.microsoft.com/office/drawing/2014/main" id="{5AE37EAE-FAA0-191E-C5B0-B6B22446D55C}"/>
              </a:ext>
            </a:extLst>
          </p:cNvPr>
          <p:cNvGraphicFramePr/>
          <p:nvPr>
            <p:extLst>
              <p:ext uri="{D42A27DB-BD31-4B8C-83A1-F6EECF244321}">
                <p14:modId xmlns:p14="http://schemas.microsoft.com/office/powerpoint/2010/main" val="3877679779"/>
              </p:ext>
            </p:extLst>
          </p:nvPr>
        </p:nvGraphicFramePr>
        <p:xfrm>
          <a:off x="990600" y="1794326"/>
          <a:ext cx="16306800" cy="57113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2240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8D9B8C31-341C-5FD1-10B2-8699E6E63180}"/>
              </a:ext>
            </a:extLst>
          </p:cNvPr>
          <p:cNvSpPr txBox="1"/>
          <p:nvPr/>
        </p:nvSpPr>
        <p:spPr>
          <a:xfrm>
            <a:off x="1219200" y="419100"/>
            <a:ext cx="15849600" cy="1323439"/>
          </a:xfrm>
          <a:prstGeom prst="rect">
            <a:avLst/>
          </a:prstGeom>
          <a:noFill/>
        </p:spPr>
        <p:txBody>
          <a:bodyPr wrap="square">
            <a:spAutoFit/>
          </a:bodyPr>
          <a:lstStyle/>
          <a:p>
            <a:pPr algn="ctr"/>
            <a:r>
              <a:rPr lang="en-GB" sz="4000" b="1" dirty="0">
                <a:effectLst/>
                <a:latin typeface="Arial" panose="020B0604020202020204" pitchFamily="34" charset="0"/>
                <a:ea typeface="Calibri" panose="020F0502020204030204" pitchFamily="34" charset="0"/>
                <a:cs typeface="Arial" panose="020B0604020202020204" pitchFamily="34" charset="0"/>
              </a:rPr>
              <a:t>Analyse the policy issues and how they influence service delivery </a:t>
            </a:r>
            <a:endParaRPr lang="en-IN" sz="40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 xmlns:a16="http://schemas.microsoft.com/office/drawing/2014/main" id="{E2782355-63FC-DDD6-3B7C-18248BA07A94}"/>
              </a:ext>
            </a:extLst>
          </p:cNvPr>
          <p:cNvSpPr txBox="1"/>
          <p:nvPr/>
        </p:nvSpPr>
        <p:spPr>
          <a:xfrm>
            <a:off x="609600" y="2099427"/>
            <a:ext cx="8229600" cy="7768473"/>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Falade</a:t>
            </a:r>
            <a:r>
              <a:rPr lang="en-GB"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28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 </a:t>
            </a:r>
            <a:r>
              <a:rPr lang="en-GB"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(2024) stated inadequate clinical risk management has introduced some quality strengthening options and policies for patient safety</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Bristol must focus on the governance framework and take accountability of the regulatory insights</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Senior management must consider robust family involvement and performance monitoring to justify the clinical risk (</a:t>
            </a: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Hill </a:t>
            </a:r>
            <a:r>
              <a:rPr lang="en-GB" sz="2800" i="1"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et al. </a:t>
            </a: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2025</a:t>
            </a:r>
            <a:r>
              <a:rPr lang="en-GB"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GB"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Bristol needs to focus on patient safety and family involvement in order to take the accountability</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6" name="Picture 5" descr="The Bristol Scandal and its Consequences: Politics, Rationalisation and the  Use and Abuse of Information">
            <a:extLst>
              <a:ext uri="{FF2B5EF4-FFF2-40B4-BE49-F238E27FC236}">
                <a16:creationId xmlns="" xmlns:a16="http://schemas.microsoft.com/office/drawing/2014/main" id="{1DB7FCDB-B4FB-B609-9540-97788B69A41F}"/>
              </a:ext>
            </a:extLst>
          </p:cNvPr>
          <p:cNvPicPr>
            <a:picLocks noChangeAspect="1"/>
          </p:cNvPicPr>
          <p:nvPr/>
        </p:nvPicPr>
        <p:blipFill>
          <a:blip r:embed="rId3"/>
          <a:stretch>
            <a:fillRect/>
          </a:stretch>
        </p:blipFill>
        <p:spPr>
          <a:xfrm>
            <a:off x="9613232" y="2781300"/>
            <a:ext cx="7467600" cy="47244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331390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A51CC10E-5309-3A27-9714-AAEA6A486E64}"/>
              </a:ext>
            </a:extLst>
          </p:cNvPr>
          <p:cNvSpPr txBox="1"/>
          <p:nvPr/>
        </p:nvSpPr>
        <p:spPr>
          <a:xfrm>
            <a:off x="1600200" y="495300"/>
            <a:ext cx="15087600" cy="1323439"/>
          </a:xfrm>
          <a:prstGeom prst="rect">
            <a:avLst/>
          </a:prstGeom>
          <a:noFill/>
        </p:spPr>
        <p:txBody>
          <a:bodyPr wrap="square">
            <a:spAutoFit/>
          </a:bodyPr>
          <a:lstStyle/>
          <a:p>
            <a:pPr algn="ctr"/>
            <a:r>
              <a:rPr lang="en-GB" sz="4000" b="1" dirty="0">
                <a:effectLst/>
                <a:latin typeface="Arial" panose="020B0604020202020204" pitchFamily="34" charset="0"/>
                <a:ea typeface="Calibri" panose="020F0502020204030204" pitchFamily="34" charset="0"/>
                <a:cs typeface="Arial" panose="020B0604020202020204" pitchFamily="34" charset="0"/>
              </a:rPr>
              <a:t>Impact of these root causes and policy issues on the quality, efficiency, and equity of health and care service provision </a:t>
            </a:r>
            <a:endParaRPr lang="en-IN" sz="40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 xmlns:a16="http://schemas.microsoft.com/office/drawing/2014/main" id="{731F4982-83E1-79EE-DC34-483E6FBB5EF0}"/>
              </a:ext>
            </a:extLst>
          </p:cNvPr>
          <p:cNvSpPr txBox="1"/>
          <p:nvPr/>
        </p:nvSpPr>
        <p:spPr>
          <a:xfrm>
            <a:off x="9829800" y="2223405"/>
            <a:ext cx="8077200" cy="5840189"/>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Bristol Royal affected quality with increased mortality rate and by compromising the safety of patients (</a:t>
            </a: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Chakravorty, 2024</a:t>
            </a:r>
            <a:r>
              <a:rPr lang="en-GB"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Efficiency highlighted how delayed treatment process and negligence in reporting system affected resource utilisation at Bristol</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GB"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Equity highlights the unequal access of specialist cardiac surgeons and limited involvement of patients (</a:t>
            </a: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Milam </a:t>
            </a:r>
            <a:r>
              <a:rPr lang="en-GB" sz="2800" i="1"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et al. </a:t>
            </a: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2024</a:t>
            </a:r>
            <a:r>
              <a:rPr lang="en-GB"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6" name="Picture 5" descr="Defining operative mortality: Impact on outcome reporting">
            <a:extLst>
              <a:ext uri="{FF2B5EF4-FFF2-40B4-BE49-F238E27FC236}">
                <a16:creationId xmlns="" xmlns:a16="http://schemas.microsoft.com/office/drawing/2014/main" id="{01620334-F5A2-720D-AD9F-11FB68A19722}"/>
              </a:ext>
            </a:extLst>
          </p:cNvPr>
          <p:cNvPicPr>
            <a:picLocks noChangeAspect="1"/>
          </p:cNvPicPr>
          <p:nvPr/>
        </p:nvPicPr>
        <p:blipFill>
          <a:blip r:embed="rId3"/>
          <a:stretch>
            <a:fillRect/>
          </a:stretch>
        </p:blipFill>
        <p:spPr>
          <a:xfrm>
            <a:off x="1274516" y="2552700"/>
            <a:ext cx="7155611" cy="64008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3518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EBD14FAC-0D2C-65F3-72C8-DC589C80F03F}"/>
              </a:ext>
            </a:extLst>
          </p:cNvPr>
          <p:cNvSpPr txBox="1"/>
          <p:nvPr/>
        </p:nvSpPr>
        <p:spPr>
          <a:xfrm>
            <a:off x="1028700" y="342900"/>
            <a:ext cx="16230600" cy="1323439"/>
          </a:xfrm>
          <a:prstGeom prst="rect">
            <a:avLst/>
          </a:prstGeom>
          <a:noFill/>
        </p:spPr>
        <p:txBody>
          <a:bodyPr wrap="square">
            <a:spAutoFit/>
          </a:bodyPr>
          <a:lstStyle/>
          <a:p>
            <a:pPr algn="ctr">
              <a:spcBef>
                <a:spcPts val="1800"/>
              </a:spcBef>
              <a:spcAft>
                <a:spcPts val="400"/>
              </a:spcAft>
              <a:buNone/>
            </a:pPr>
            <a:r>
              <a:rPr lang="en-US" sz="4000" b="1" kern="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Kurt Lewin’s Change Management Theory for preparing workforce for change in the situation </a:t>
            </a:r>
            <a:endParaRPr lang="en-IN" sz="4000" b="1" kern="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p:txBody>
      </p:sp>
      <p:graphicFrame>
        <p:nvGraphicFramePr>
          <p:cNvPr id="4" name="Diagram 3">
            <a:extLst>
              <a:ext uri="{FF2B5EF4-FFF2-40B4-BE49-F238E27FC236}">
                <a16:creationId xmlns="" xmlns:a16="http://schemas.microsoft.com/office/drawing/2014/main" id="{EFD9DCEB-A37B-68EB-C065-22297E5DBE6A}"/>
              </a:ext>
            </a:extLst>
          </p:cNvPr>
          <p:cNvGraphicFramePr/>
          <p:nvPr>
            <p:extLst>
              <p:ext uri="{D42A27DB-BD31-4B8C-83A1-F6EECF244321}">
                <p14:modId xmlns:p14="http://schemas.microsoft.com/office/powerpoint/2010/main" val="3496537514"/>
              </p:ext>
            </p:extLst>
          </p:nvPr>
        </p:nvGraphicFramePr>
        <p:xfrm>
          <a:off x="1028700" y="2171700"/>
          <a:ext cx="15697200" cy="6248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050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114190FD-B3AD-E57A-427E-E24B54158EDB}"/>
              </a:ext>
            </a:extLst>
          </p:cNvPr>
          <p:cNvSpPr txBox="1"/>
          <p:nvPr/>
        </p:nvSpPr>
        <p:spPr>
          <a:xfrm>
            <a:off x="304800" y="342900"/>
            <a:ext cx="17678400" cy="1323439"/>
          </a:xfrm>
          <a:prstGeom prst="rect">
            <a:avLst/>
          </a:prstGeom>
          <a:noFill/>
        </p:spPr>
        <p:txBody>
          <a:bodyPr wrap="square">
            <a:spAutoFit/>
          </a:bodyPr>
          <a:lstStyle/>
          <a:p>
            <a:pPr algn="ctr"/>
            <a:r>
              <a:rPr lang="en-IN" sz="4000" b="1" dirty="0">
                <a:effectLst/>
                <a:latin typeface="Arial" panose="020B0604020202020204" pitchFamily="34" charset="0"/>
                <a:ea typeface="Calibri" panose="020F0502020204030204" pitchFamily="34" charset="0"/>
                <a:cs typeface="Arial" panose="020B0604020202020204" pitchFamily="34" charset="0"/>
              </a:rPr>
              <a:t>Apply </a:t>
            </a:r>
            <a:r>
              <a:rPr lang="en-US" sz="4000" b="1" dirty="0">
                <a:effectLst/>
                <a:latin typeface="Arial" panose="020B0604020202020204" pitchFamily="34" charset="0"/>
                <a:ea typeface="Calibri" panose="020F0502020204030204" pitchFamily="34" charset="0"/>
                <a:cs typeface="Arial" panose="020B0604020202020204" pitchFamily="34" charset="0"/>
              </a:rPr>
              <a:t>Lean for change and explain how you would apply this to this situation</a:t>
            </a:r>
            <a:endParaRPr lang="en-IN" sz="40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 xmlns:a16="http://schemas.microsoft.com/office/drawing/2014/main" id="{644344A1-FEDC-8672-91E6-3E7893288CD2}"/>
              </a:ext>
            </a:extLst>
          </p:cNvPr>
          <p:cNvSpPr txBox="1"/>
          <p:nvPr/>
        </p:nvSpPr>
        <p:spPr>
          <a:xfrm>
            <a:off x="9753600" y="1900240"/>
            <a:ext cx="8229600" cy="6486519"/>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Lean change management focuses on eliminating the inefficiency and develop clinical progress (</a:t>
            </a: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Neeland </a:t>
            </a:r>
            <a:r>
              <a:rPr lang="en-GB" sz="2800" i="1"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et al. </a:t>
            </a: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2024</a:t>
            </a: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Bristol Royal Must focus on loom change to maintain standardized pediatric and cardiac</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Lean change management can reduce delay through continuous workflow and multi-disciplinary teamwork (</a:t>
            </a: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Bartholomew </a:t>
            </a:r>
            <a:r>
              <a:rPr lang="en-GB" sz="2800" i="1"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et al. </a:t>
            </a: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2024</a:t>
            </a: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Bristol can promote continuous improvement through patient safety and quality management</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6" name="Picture 5" descr="Lean Change Management Strategies For Organizational Success – Techno PM -  Project Management Templates Download">
            <a:extLst>
              <a:ext uri="{FF2B5EF4-FFF2-40B4-BE49-F238E27FC236}">
                <a16:creationId xmlns="" xmlns:a16="http://schemas.microsoft.com/office/drawing/2014/main" id="{53BA6B54-C861-0557-414C-794D81084935}"/>
              </a:ext>
            </a:extLst>
          </p:cNvPr>
          <p:cNvPicPr>
            <a:picLocks noChangeAspect="1"/>
          </p:cNvPicPr>
          <p:nvPr/>
        </p:nvPicPr>
        <p:blipFill>
          <a:blip r:embed="rId3"/>
          <a:stretch>
            <a:fillRect/>
          </a:stretch>
        </p:blipFill>
        <p:spPr>
          <a:xfrm>
            <a:off x="914400" y="1900240"/>
            <a:ext cx="7920075" cy="724777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079230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 xmlns:a16="http://schemas.microsoft.com/office/drawing/2014/main" id="{DF903966-F0B7-B705-CEED-CCC46D582C47}"/>
              </a:ext>
            </a:extLst>
          </p:cNvPr>
          <p:cNvSpPr txBox="1"/>
          <p:nvPr/>
        </p:nvSpPr>
        <p:spPr>
          <a:xfrm>
            <a:off x="4572000" y="495300"/>
            <a:ext cx="9144000" cy="707886"/>
          </a:xfrm>
          <a:prstGeom prst="rect">
            <a:avLst/>
          </a:prstGeom>
          <a:noFill/>
        </p:spPr>
        <p:txBody>
          <a:bodyPr wrap="square">
            <a:spAutoFit/>
          </a:bodyPr>
          <a:lstStyle/>
          <a:p>
            <a:pPr algn="ctr"/>
            <a:r>
              <a:rPr lang="en-US" sz="4000" b="1" dirty="0">
                <a:effectLst/>
                <a:latin typeface="Arial" panose="020B0604020202020204" pitchFamily="34" charset="0"/>
                <a:ea typeface="Calibri" panose="020F0502020204030204" pitchFamily="34" charset="0"/>
                <a:cs typeface="Arial" panose="020B0604020202020204" pitchFamily="34" charset="0"/>
              </a:rPr>
              <a:t>Structure of the report Component 2 </a:t>
            </a:r>
            <a:endParaRPr lang="en-IN" sz="40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 xmlns:a16="http://schemas.microsoft.com/office/drawing/2014/main" id="{ACA62229-2BB9-4E32-73E1-D13B23A82824}"/>
              </a:ext>
            </a:extLst>
          </p:cNvPr>
          <p:cNvSpPr txBox="1"/>
          <p:nvPr/>
        </p:nvSpPr>
        <p:spPr>
          <a:xfrm>
            <a:off x="609600" y="1866900"/>
            <a:ext cx="8534400" cy="5829481"/>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Executive Summary</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Introduction</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Analysis of the situation</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Structured quality management plan</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Developing leadership and change management process</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Strategic implementation plan</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Evaluation and monitoring plan</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Conclusion</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8" name="Diagram 7">
            <a:extLst>
              <a:ext uri="{FF2B5EF4-FFF2-40B4-BE49-F238E27FC236}">
                <a16:creationId xmlns="" xmlns:a16="http://schemas.microsoft.com/office/drawing/2014/main" id="{1109D3AE-D06B-80BB-92E0-1549C8D8A4E6}"/>
              </a:ext>
            </a:extLst>
          </p:cNvPr>
          <p:cNvGraphicFramePr/>
          <p:nvPr>
            <p:extLst>
              <p:ext uri="{D42A27DB-BD31-4B8C-83A1-F6EECF244321}">
                <p14:modId xmlns:p14="http://schemas.microsoft.com/office/powerpoint/2010/main" val="50175592"/>
              </p:ext>
            </p:extLst>
          </p:nvPr>
        </p:nvGraphicFramePr>
        <p:xfrm>
          <a:off x="9677400" y="1866900"/>
          <a:ext cx="8153400" cy="6477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4973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8A728EE2-776C-A8C1-FE32-79A0D3DE371E}"/>
              </a:ext>
            </a:extLst>
          </p:cNvPr>
          <p:cNvSpPr txBox="1"/>
          <p:nvPr/>
        </p:nvSpPr>
        <p:spPr>
          <a:xfrm>
            <a:off x="1066800" y="342900"/>
            <a:ext cx="16154400" cy="1323439"/>
          </a:xfrm>
          <a:prstGeom prst="rect">
            <a:avLst/>
          </a:prstGeom>
          <a:noFill/>
        </p:spPr>
        <p:txBody>
          <a:bodyPr wrap="square">
            <a:spAutoFit/>
          </a:bodyPr>
          <a:lstStyle/>
          <a:p>
            <a:pPr algn="ctr"/>
            <a:r>
              <a:rPr lang="en-US" sz="4000" b="1" dirty="0">
                <a:effectLst/>
                <a:latin typeface="Arial" panose="020B0604020202020204" pitchFamily="34" charset="0"/>
                <a:ea typeface="Calibri" panose="020F0502020204030204" pitchFamily="34" charset="0"/>
                <a:cs typeface="Arial" panose="020B0604020202020204" pitchFamily="34" charset="0"/>
              </a:rPr>
              <a:t>Outline potential barriers and ways to address them through Kotter’s Model </a:t>
            </a:r>
            <a:endParaRPr lang="en-IN" sz="40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 xmlns:a16="http://schemas.microsoft.com/office/drawing/2014/main" id="{C6A4BB9B-4B52-2135-E176-EF80BD61D28C}"/>
              </a:ext>
            </a:extLst>
          </p:cNvPr>
          <p:cNvSpPr txBox="1"/>
          <p:nvPr/>
        </p:nvSpPr>
        <p:spPr>
          <a:xfrm>
            <a:off x="8991600" y="2171700"/>
            <a:ext cx="8763000" cy="6475812"/>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Kotter’s 8 step model shows creating urgency towards change at Bristol is necessary (</a:t>
            </a: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Graves </a:t>
            </a:r>
            <a:r>
              <a:rPr lang="en-GB" sz="2800" i="1"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et al. </a:t>
            </a: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2023</a:t>
            </a: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poor leadership commitment can affect the coalition between the leaders</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staff disengagement and skill gap can enable enough training and communicate the vision of Bristol Royal (</a:t>
            </a:r>
            <a:r>
              <a:rPr lang="en-GB" sz="2800" kern="100" dirty="0" err="1">
                <a:solidFill>
                  <a:srgbClr val="0D0D0D"/>
                </a:solidFill>
                <a:effectLst/>
                <a:latin typeface="Arial" panose="020B0604020202020204" pitchFamily="34" charset="0"/>
                <a:ea typeface="Calibri" panose="020F0502020204030204" pitchFamily="34" charset="0"/>
                <a:cs typeface="Arial" panose="020B0604020202020204" pitchFamily="34" charset="0"/>
              </a:rPr>
              <a:t>Mouazen</a:t>
            </a: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 </a:t>
            </a:r>
            <a:r>
              <a:rPr lang="en-GB" sz="2800" i="1"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et al. </a:t>
            </a:r>
            <a:r>
              <a:rPr lang="en-GB" sz="2800" kern="100" dirty="0">
                <a:solidFill>
                  <a:srgbClr val="0D0D0D"/>
                </a:solidFill>
                <a:effectLst/>
                <a:latin typeface="Arial" panose="020B0604020202020204" pitchFamily="34" charset="0"/>
                <a:ea typeface="Calibri" panose="020F0502020204030204" pitchFamily="34" charset="0"/>
                <a:cs typeface="Arial" panose="020B0604020202020204" pitchFamily="34" charset="0"/>
              </a:rPr>
              <a:t>2023</a:t>
            </a: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model can define sustaining change at Bristol by reinforcing improvements in future plans</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6" name="Picture 5" descr="Kotter's 8 Step Change Model - A Comprehensive Guide - Visual Paradigm Blog">
            <a:extLst>
              <a:ext uri="{FF2B5EF4-FFF2-40B4-BE49-F238E27FC236}">
                <a16:creationId xmlns="" xmlns:a16="http://schemas.microsoft.com/office/drawing/2014/main" id="{05FCE3EC-70F2-A1FF-F8F5-BF684D1C8ED6}"/>
              </a:ext>
            </a:extLst>
          </p:cNvPr>
          <p:cNvPicPr>
            <a:picLocks noChangeAspect="1"/>
          </p:cNvPicPr>
          <p:nvPr/>
        </p:nvPicPr>
        <p:blipFill>
          <a:blip r:embed="rId3"/>
          <a:stretch>
            <a:fillRect/>
          </a:stretch>
        </p:blipFill>
        <p:spPr>
          <a:xfrm>
            <a:off x="914400" y="1943100"/>
            <a:ext cx="7162800" cy="71628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992755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EC126296-22BA-C4F9-12D4-99087B674797}"/>
              </a:ext>
            </a:extLst>
          </p:cNvPr>
          <p:cNvSpPr txBox="1"/>
          <p:nvPr/>
        </p:nvSpPr>
        <p:spPr>
          <a:xfrm>
            <a:off x="457200" y="599546"/>
            <a:ext cx="7620000" cy="707886"/>
          </a:xfrm>
          <a:prstGeom prst="rect">
            <a:avLst/>
          </a:prstGeom>
          <a:noFill/>
        </p:spPr>
        <p:txBody>
          <a:bodyPr wrap="square">
            <a:spAutoFit/>
          </a:bodyPr>
          <a:lstStyle/>
          <a:p>
            <a:pPr algn="ctr"/>
            <a:r>
              <a:rPr lang="en-US" sz="4000" b="1" dirty="0">
                <a:effectLst/>
                <a:latin typeface="Arial" panose="020B0604020202020204" pitchFamily="34" charset="0"/>
                <a:ea typeface="Calibri" panose="020F0502020204030204" pitchFamily="34" charset="0"/>
                <a:cs typeface="Arial" panose="020B0604020202020204" pitchFamily="34" charset="0"/>
              </a:rPr>
              <a:t>Conclusion </a:t>
            </a:r>
            <a:endParaRPr lang="en-IN" sz="40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 xmlns:a16="http://schemas.microsoft.com/office/drawing/2014/main" id="{D79C0B51-7200-B804-08C1-7C16BB34400E}"/>
              </a:ext>
            </a:extLst>
          </p:cNvPr>
          <p:cNvSpPr txBox="1"/>
          <p:nvPr/>
        </p:nvSpPr>
        <p:spPr>
          <a:xfrm>
            <a:off x="457200" y="1790700"/>
            <a:ext cx="7086600" cy="5829481"/>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conclusion draws Bristol must focus on strategic plan and systematic healthcare evaluation</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leadership and governance at Bristol must essentially follow quality improvement and sustainable change</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US" sz="2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patient’s safety and continuous improvement can remain priority from the primary stage</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8" name="Picture 7" descr="The Bristol Royal Infirmary Inquiry: Week 4 Insights and Issues - Studocu">
            <a:extLst>
              <a:ext uri="{FF2B5EF4-FFF2-40B4-BE49-F238E27FC236}">
                <a16:creationId xmlns="" xmlns:a16="http://schemas.microsoft.com/office/drawing/2014/main" id="{53355F20-3313-BE57-947B-ABDD2F5E33B6}"/>
              </a:ext>
            </a:extLst>
          </p:cNvPr>
          <p:cNvPicPr>
            <a:picLocks noChangeAspect="1"/>
          </p:cNvPicPr>
          <p:nvPr/>
        </p:nvPicPr>
        <p:blipFill>
          <a:blip r:embed="rId3"/>
          <a:stretch>
            <a:fillRect/>
          </a:stretch>
        </p:blipFill>
        <p:spPr>
          <a:xfrm>
            <a:off x="9906000" y="135636"/>
            <a:ext cx="7086600" cy="1001572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888576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8C6CC4A0-BB83-90C7-D892-D0D61B9F9154}"/>
            </a:ext>
          </a:extLst>
        </p:cNvPr>
        <p:cNvGrpSpPr/>
        <p:nvPr/>
      </p:nvGrpSpPr>
      <p:grpSpPr>
        <a:xfrm>
          <a:off x="0" y="0"/>
          <a:ext cx="0" cy="0"/>
          <a:chOff x="0" y="0"/>
          <a:chExt cx="0" cy="0"/>
        </a:xfrm>
      </p:grpSpPr>
      <p:sp>
        <p:nvSpPr>
          <p:cNvPr id="6" name="TextBox 6">
            <a:extLst>
              <a:ext uri="{FF2B5EF4-FFF2-40B4-BE49-F238E27FC236}">
                <a16:creationId xmlns="" xmlns:a16="http://schemas.microsoft.com/office/drawing/2014/main" id="{CD9C1092-C573-1DD8-FD8F-775A0361DE93}"/>
              </a:ext>
            </a:extLst>
          </p:cNvPr>
          <p:cNvSpPr txBox="1"/>
          <p:nvPr/>
        </p:nvSpPr>
        <p:spPr>
          <a:xfrm>
            <a:off x="381000" y="1003161"/>
            <a:ext cx="17373600" cy="8887048"/>
          </a:xfrm>
          <a:prstGeom prst="rect">
            <a:avLst/>
          </a:prstGeom>
        </p:spPr>
        <p:txBody>
          <a:bodyPr wrap="square" lIns="0" tIns="0" rIns="0" bIns="0" rtlCol="0" anchor="t">
            <a:spAutoFit/>
          </a:bodyPr>
          <a:lstStyle/>
          <a:p>
            <a:pPr marL="285750" indent="-285750" algn="just">
              <a:buFont typeface="Arial" panose="020B0604020202020204" pitchFamily="34" charset="0"/>
              <a:buChar char="•"/>
            </a:pPr>
            <a:r>
              <a:rPr lang="en-GB" sz="1650" dirty="0" err="1">
                <a:latin typeface="Arial" panose="020B0604020202020204" pitchFamily="34" charset="0"/>
                <a:cs typeface="Arial" panose="020B0604020202020204" pitchFamily="34" charset="0"/>
              </a:rPr>
              <a:t>Agazu</a:t>
            </a:r>
            <a:r>
              <a:rPr lang="en-GB" sz="1650" dirty="0">
                <a:latin typeface="Arial" panose="020B0604020202020204" pitchFamily="34" charset="0"/>
                <a:cs typeface="Arial" panose="020B0604020202020204" pitchFamily="34" charset="0"/>
              </a:rPr>
              <a:t>, B.G., </a:t>
            </a:r>
            <a:r>
              <a:rPr lang="en-GB" sz="1650" dirty="0" err="1">
                <a:latin typeface="Arial" panose="020B0604020202020204" pitchFamily="34" charset="0"/>
                <a:cs typeface="Arial" panose="020B0604020202020204" pitchFamily="34" charset="0"/>
              </a:rPr>
              <a:t>Birbirsa</a:t>
            </a:r>
            <a:r>
              <a:rPr lang="en-GB" sz="1650" dirty="0">
                <a:latin typeface="Arial" panose="020B0604020202020204" pitchFamily="34" charset="0"/>
                <a:cs typeface="Arial" panose="020B0604020202020204" pitchFamily="34" charset="0"/>
              </a:rPr>
              <a:t>, Z.A. and Werke, S.Z., 2022. Leadership models and change management: A systematic review.</a:t>
            </a:r>
            <a:endParaRPr lang="en-IN" sz="165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50" dirty="0">
                <a:latin typeface="Arial" panose="020B0604020202020204" pitchFamily="34" charset="0"/>
                <a:cs typeface="Arial" panose="020B0604020202020204" pitchFamily="34" charset="0"/>
              </a:rPr>
              <a:t>Ardha, N.B.D., </a:t>
            </a:r>
            <a:r>
              <a:rPr lang="en-GB" sz="1650" dirty="0" err="1">
                <a:latin typeface="Arial" panose="020B0604020202020204" pitchFamily="34" charset="0"/>
                <a:cs typeface="Arial" panose="020B0604020202020204" pitchFamily="34" charset="0"/>
              </a:rPr>
              <a:t>Riwajanti</a:t>
            </a:r>
            <a:r>
              <a:rPr lang="en-GB" sz="1650" dirty="0">
                <a:latin typeface="Arial" panose="020B0604020202020204" pitchFamily="34" charset="0"/>
                <a:cs typeface="Arial" panose="020B0604020202020204" pitchFamily="34" charset="0"/>
              </a:rPr>
              <a:t>, N.I. and Haris, Z.A., 2023. Fishbone diagram: Application of root cause analysis in internal audit planning. </a:t>
            </a:r>
            <a:r>
              <a:rPr lang="en-IN" sz="1650" i="1" dirty="0">
                <a:latin typeface="Arial" panose="020B0604020202020204" pitchFamily="34" charset="0"/>
                <a:cs typeface="Arial" panose="020B0604020202020204" pitchFamily="34" charset="0"/>
              </a:rPr>
              <a:t>International Journal of Financial, Accounting, and Management</a:t>
            </a:r>
            <a:r>
              <a:rPr lang="en-IN" sz="1650" dirty="0">
                <a:latin typeface="Arial" panose="020B0604020202020204" pitchFamily="34" charset="0"/>
                <a:cs typeface="Arial" panose="020B0604020202020204" pitchFamily="34" charset="0"/>
              </a:rPr>
              <a:t>, </a:t>
            </a:r>
            <a:r>
              <a:rPr lang="en-IN" sz="1650" i="1" dirty="0">
                <a:latin typeface="Arial" panose="020B0604020202020204" pitchFamily="34" charset="0"/>
                <a:cs typeface="Arial" panose="020B0604020202020204" pitchFamily="34" charset="0"/>
              </a:rPr>
              <a:t>5</a:t>
            </a:r>
            <a:r>
              <a:rPr lang="en-IN" sz="1650" dirty="0">
                <a:latin typeface="Arial" panose="020B0604020202020204" pitchFamily="34" charset="0"/>
                <a:cs typeface="Arial" panose="020B0604020202020204" pitchFamily="34" charset="0"/>
              </a:rPr>
              <a:t>(3), pp.297-309.</a:t>
            </a:r>
          </a:p>
          <a:p>
            <a:pPr marL="285750" indent="-285750" algn="just">
              <a:buFont typeface="Arial" panose="020B0604020202020204" pitchFamily="34" charset="0"/>
              <a:buChar char="•"/>
            </a:pPr>
            <a:r>
              <a:rPr lang="en-GB" sz="1650" dirty="0">
                <a:latin typeface="Arial" panose="020B0604020202020204" pitchFamily="34" charset="0"/>
                <a:cs typeface="Arial" panose="020B0604020202020204" pitchFamily="34" charset="0"/>
              </a:rPr>
              <a:t>Bartholomew, C.L., Martins, C. and Gower, B., 2025. The Role of Insulin Sensitivity in Lean Mass Changes During Weight Loss With or Without Exercise. </a:t>
            </a:r>
            <a:r>
              <a:rPr lang="en-IN" sz="1650" i="1" dirty="0">
                <a:latin typeface="Arial" panose="020B0604020202020204" pitchFamily="34" charset="0"/>
                <a:cs typeface="Arial" panose="020B0604020202020204" pitchFamily="34" charset="0"/>
              </a:rPr>
              <a:t>Obesity</a:t>
            </a:r>
            <a:r>
              <a:rPr lang="en-IN" sz="1650" dirty="0">
                <a:latin typeface="Arial" panose="020B0604020202020204" pitchFamily="34" charset="0"/>
                <a:cs typeface="Arial" panose="020B0604020202020204" pitchFamily="34" charset="0"/>
              </a:rPr>
              <a:t>, </a:t>
            </a:r>
            <a:r>
              <a:rPr lang="en-IN" sz="1650" i="1" dirty="0">
                <a:latin typeface="Arial" panose="020B0604020202020204" pitchFamily="34" charset="0"/>
                <a:cs typeface="Arial" panose="020B0604020202020204" pitchFamily="34" charset="0"/>
              </a:rPr>
              <a:t>33</a:t>
            </a:r>
            <a:r>
              <a:rPr lang="en-IN" sz="1650" dirty="0">
                <a:latin typeface="Arial" panose="020B0604020202020204" pitchFamily="34" charset="0"/>
                <a:cs typeface="Arial" panose="020B0604020202020204" pitchFamily="34" charset="0"/>
              </a:rPr>
              <a:t>(11), pp.2103-2111.</a:t>
            </a:r>
          </a:p>
          <a:p>
            <a:pPr marL="285750" indent="-285750" algn="just">
              <a:buFont typeface="Arial" panose="020B0604020202020204" pitchFamily="34" charset="0"/>
              <a:buChar char="•"/>
            </a:pPr>
            <a:r>
              <a:rPr lang="en-GB" sz="1650" dirty="0">
                <a:latin typeface="Arial" panose="020B0604020202020204" pitchFamily="34" charset="0"/>
                <a:cs typeface="Arial" panose="020B0604020202020204" pitchFamily="34" charset="0"/>
              </a:rPr>
              <a:t>Bristol, 2001. Report of the Public Inquiry into children’s heart surgery at the Bristol Royal Infirmary 1984-1995. [Online] Available at: </a:t>
            </a:r>
            <a:r>
              <a:rPr lang="en-GB" sz="1650" dirty="0">
                <a:latin typeface="Arial" panose="020B0604020202020204" pitchFamily="34" charset="0"/>
                <a:cs typeface="Arial" panose="020B0604020202020204" pitchFamily="34" charset="0"/>
                <a:hlinkClick r:id="rId2"/>
              </a:rPr>
              <a:t>https://www.bristol-inquiry.org.uk/final_report/the_report.pdf</a:t>
            </a:r>
            <a:r>
              <a:rPr lang="en-GB" sz="1650" dirty="0">
                <a:latin typeface="Arial" panose="020B0604020202020204" pitchFamily="34" charset="0"/>
                <a:cs typeface="Arial" panose="020B0604020202020204" pitchFamily="34" charset="0"/>
              </a:rPr>
              <a:t> [Accessed on 17th July 2026]</a:t>
            </a:r>
            <a:endParaRPr lang="en-IN" sz="165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50" dirty="0">
                <a:latin typeface="Arial" panose="020B0604020202020204" pitchFamily="34" charset="0"/>
                <a:cs typeface="Arial" panose="020B0604020202020204" pitchFamily="34" charset="0"/>
              </a:rPr>
              <a:t>Chakravorty, I., 2024. BAPIO Annual Conference, Bristol 2024: Research &amp; Innovation Abstracts. </a:t>
            </a:r>
            <a:r>
              <a:rPr lang="en-IN" sz="1650" i="1" dirty="0">
                <a:latin typeface="Arial" panose="020B0604020202020204" pitchFamily="34" charset="0"/>
                <a:cs typeface="Arial" panose="020B0604020202020204" pitchFamily="34" charset="0"/>
              </a:rPr>
              <a:t>The Physician</a:t>
            </a:r>
            <a:r>
              <a:rPr lang="en-IN" sz="1650" dirty="0">
                <a:latin typeface="Arial" panose="020B0604020202020204" pitchFamily="34" charset="0"/>
                <a:cs typeface="Arial" panose="020B0604020202020204" pitchFamily="34" charset="0"/>
              </a:rPr>
              <a:t>, </a:t>
            </a:r>
            <a:r>
              <a:rPr lang="en-IN" sz="1650" i="1" dirty="0">
                <a:latin typeface="Arial" panose="020B0604020202020204" pitchFamily="34" charset="0"/>
                <a:cs typeface="Arial" panose="020B0604020202020204" pitchFamily="34" charset="0"/>
              </a:rPr>
              <a:t>9</a:t>
            </a:r>
            <a:r>
              <a:rPr lang="en-IN" sz="1650" dirty="0">
                <a:latin typeface="Arial" panose="020B0604020202020204" pitchFamily="34" charset="0"/>
                <a:cs typeface="Arial" panose="020B0604020202020204" pitchFamily="34" charset="0"/>
              </a:rPr>
              <a:t>(2), p.1.</a:t>
            </a:r>
          </a:p>
          <a:p>
            <a:pPr marL="285750" indent="-285750" algn="just">
              <a:buFont typeface="Arial" panose="020B0604020202020204" pitchFamily="34" charset="0"/>
              <a:buChar char="•"/>
            </a:pPr>
            <a:r>
              <a:rPr lang="en-GB" sz="1650" dirty="0">
                <a:latin typeface="Arial" panose="020B0604020202020204" pitchFamily="34" charset="0"/>
                <a:cs typeface="Arial" panose="020B0604020202020204" pitchFamily="34" charset="0"/>
              </a:rPr>
              <a:t>Chen, Y., Xie, H., Ma, M., Kang, Y., Gao, X., Shi, L., Cao, Y., Gao, X., Fan, H., Wen, M. and Zeng, J., 2024, April. Automatic root cause analysis via large language models for cloud incidents. In </a:t>
            </a:r>
            <a:r>
              <a:rPr lang="en-IN" sz="1650" i="1" dirty="0">
                <a:latin typeface="Arial" panose="020B0604020202020204" pitchFamily="34" charset="0"/>
                <a:cs typeface="Arial" panose="020B0604020202020204" pitchFamily="34" charset="0"/>
              </a:rPr>
              <a:t>Proceedings of the Nineteenth European Conference on Computer Systems</a:t>
            </a:r>
            <a:r>
              <a:rPr lang="en-IN" sz="1650" dirty="0">
                <a:latin typeface="Arial" panose="020B0604020202020204" pitchFamily="34" charset="0"/>
                <a:cs typeface="Arial" panose="020B0604020202020204" pitchFamily="34" charset="0"/>
              </a:rPr>
              <a:t> (pp. 674-688).</a:t>
            </a:r>
          </a:p>
          <a:p>
            <a:pPr marL="285750" indent="-285750" algn="just">
              <a:buFont typeface="Arial" panose="020B0604020202020204" pitchFamily="34" charset="0"/>
              <a:buChar char="•"/>
            </a:pPr>
            <a:r>
              <a:rPr lang="en-GB" sz="1650" dirty="0">
                <a:latin typeface="Arial" panose="020B0604020202020204" pitchFamily="34" charset="0"/>
                <a:cs typeface="Arial" panose="020B0604020202020204" pitchFamily="34" charset="0"/>
              </a:rPr>
              <a:t>Eaton, L., Bridgman, T. and Cummings, S., 2024. Advancing the democratization of work: A new intellectual history of transformational leadership theory. </a:t>
            </a:r>
            <a:r>
              <a:rPr lang="en-IN" sz="1650" i="1" dirty="0">
                <a:latin typeface="Arial" panose="020B0604020202020204" pitchFamily="34" charset="0"/>
                <a:cs typeface="Arial" panose="020B0604020202020204" pitchFamily="34" charset="0"/>
              </a:rPr>
              <a:t>Leadership</a:t>
            </a:r>
            <a:r>
              <a:rPr lang="en-IN" sz="1650" dirty="0">
                <a:latin typeface="Arial" panose="020B0604020202020204" pitchFamily="34" charset="0"/>
                <a:cs typeface="Arial" panose="020B0604020202020204" pitchFamily="34" charset="0"/>
              </a:rPr>
              <a:t>, </a:t>
            </a:r>
            <a:r>
              <a:rPr lang="en-IN" sz="1650" i="1" dirty="0">
                <a:latin typeface="Arial" panose="020B0604020202020204" pitchFamily="34" charset="0"/>
                <a:cs typeface="Arial" panose="020B0604020202020204" pitchFamily="34" charset="0"/>
              </a:rPr>
              <a:t>20</a:t>
            </a:r>
            <a:r>
              <a:rPr lang="en-IN" sz="1650" dirty="0">
                <a:latin typeface="Arial" panose="020B0604020202020204" pitchFamily="34" charset="0"/>
                <a:cs typeface="Arial" panose="020B0604020202020204" pitchFamily="34" charset="0"/>
              </a:rPr>
              <a:t>(3), pp.125-143.</a:t>
            </a:r>
          </a:p>
          <a:p>
            <a:pPr marL="285750" indent="-285750" algn="just">
              <a:buFont typeface="Arial" panose="020B0604020202020204" pitchFamily="34" charset="0"/>
              <a:buChar char="•"/>
            </a:pPr>
            <a:r>
              <a:rPr lang="en-GB" sz="1650" dirty="0">
                <a:latin typeface="Arial" panose="020B0604020202020204" pitchFamily="34" charset="0"/>
                <a:cs typeface="Arial" panose="020B0604020202020204" pitchFamily="34" charset="0"/>
              </a:rPr>
              <a:t>Falade, I.M., </a:t>
            </a:r>
            <a:r>
              <a:rPr lang="en-GB" sz="1650" dirty="0" err="1">
                <a:latin typeface="Arial" panose="020B0604020202020204" pitchFamily="34" charset="0"/>
                <a:cs typeface="Arial" panose="020B0604020202020204" pitchFamily="34" charset="0"/>
              </a:rPr>
              <a:t>Gyampoh</a:t>
            </a:r>
            <a:r>
              <a:rPr lang="en-GB" sz="1650" dirty="0">
                <a:latin typeface="Arial" panose="020B0604020202020204" pitchFamily="34" charset="0"/>
                <a:cs typeface="Arial" panose="020B0604020202020204" pitchFamily="34" charset="0"/>
              </a:rPr>
              <a:t>, G.K.S., </a:t>
            </a:r>
            <a:r>
              <a:rPr lang="en-GB" sz="1650" dirty="0" err="1">
                <a:latin typeface="Arial" panose="020B0604020202020204" pitchFamily="34" charset="0"/>
                <a:cs typeface="Arial" panose="020B0604020202020204" pitchFamily="34" charset="0"/>
              </a:rPr>
              <a:t>Akpamgbo</a:t>
            </a:r>
            <a:r>
              <a:rPr lang="en-GB" sz="1650" dirty="0">
                <a:latin typeface="Arial" panose="020B0604020202020204" pitchFamily="34" charset="0"/>
                <a:cs typeface="Arial" panose="020B0604020202020204" pitchFamily="34" charset="0"/>
              </a:rPr>
              <a:t>, E.O., Chika, O.C., Obodo, O.R., </a:t>
            </a:r>
            <a:r>
              <a:rPr lang="en-GB" sz="1650" dirty="0" err="1">
                <a:latin typeface="Arial" panose="020B0604020202020204" pitchFamily="34" charset="0"/>
                <a:cs typeface="Arial" panose="020B0604020202020204" pitchFamily="34" charset="0"/>
              </a:rPr>
              <a:t>Okobi</a:t>
            </a:r>
            <a:r>
              <a:rPr lang="en-GB" sz="1650" dirty="0">
                <a:latin typeface="Arial" panose="020B0604020202020204" pitchFamily="34" charset="0"/>
                <a:cs typeface="Arial" panose="020B0604020202020204" pitchFamily="34" charset="0"/>
              </a:rPr>
              <a:t>, O.E., </a:t>
            </a:r>
            <a:r>
              <a:rPr lang="en-GB" sz="1650" dirty="0" err="1">
                <a:latin typeface="Arial" panose="020B0604020202020204" pitchFamily="34" charset="0"/>
                <a:cs typeface="Arial" panose="020B0604020202020204" pitchFamily="34" charset="0"/>
              </a:rPr>
              <a:t>Aguguo</a:t>
            </a:r>
            <a:r>
              <a:rPr lang="en-GB" sz="1650" dirty="0">
                <a:latin typeface="Arial" panose="020B0604020202020204" pitchFamily="34" charset="0"/>
                <a:cs typeface="Arial" panose="020B0604020202020204" pitchFamily="34" charset="0"/>
              </a:rPr>
              <a:t>, J.C. and Chukwu, V.U., 2024. A comprehensive review of effective patient safety and quality improvement programs in healthcare facilities. </a:t>
            </a:r>
            <a:r>
              <a:rPr lang="en-IN" sz="1650" i="1" dirty="0">
                <a:latin typeface="Arial" panose="020B0604020202020204" pitchFamily="34" charset="0"/>
                <a:cs typeface="Arial" panose="020B0604020202020204" pitchFamily="34" charset="0"/>
              </a:rPr>
              <a:t>Medical Research Archives</a:t>
            </a:r>
            <a:r>
              <a:rPr lang="en-IN" sz="1650" dirty="0">
                <a:latin typeface="Arial" panose="020B0604020202020204" pitchFamily="34" charset="0"/>
                <a:cs typeface="Arial" panose="020B0604020202020204" pitchFamily="34" charset="0"/>
              </a:rPr>
              <a:t>, </a:t>
            </a:r>
            <a:r>
              <a:rPr lang="en-IN" sz="1650" i="1" dirty="0">
                <a:latin typeface="Arial" panose="020B0604020202020204" pitchFamily="34" charset="0"/>
                <a:cs typeface="Arial" panose="020B0604020202020204" pitchFamily="34" charset="0"/>
              </a:rPr>
              <a:t>12</a:t>
            </a:r>
            <a:r>
              <a:rPr lang="en-IN" sz="1650" dirty="0">
                <a:latin typeface="Arial" panose="020B0604020202020204" pitchFamily="34" charset="0"/>
                <a:cs typeface="Arial" panose="020B0604020202020204" pitchFamily="34" charset="0"/>
              </a:rPr>
              <a:t>(7).</a:t>
            </a:r>
          </a:p>
          <a:p>
            <a:pPr marL="285750" indent="-285750" algn="just">
              <a:buFont typeface="Arial" panose="020B0604020202020204" pitchFamily="34" charset="0"/>
              <a:buChar char="•"/>
            </a:pPr>
            <a:r>
              <a:rPr lang="en-GB" sz="1650" dirty="0">
                <a:latin typeface="Arial" panose="020B0604020202020204" pitchFamily="34" charset="0"/>
                <a:cs typeface="Arial" panose="020B0604020202020204" pitchFamily="34" charset="0"/>
              </a:rPr>
              <a:t>Graves, L., Dalgarno, N., Van Hoorn, R., Hastings-Truelove, A., Mulder, J., </a:t>
            </a:r>
            <a:r>
              <a:rPr lang="en-GB" sz="1650" dirty="0" err="1">
                <a:latin typeface="Arial" panose="020B0604020202020204" pitchFamily="34" charset="0"/>
                <a:cs typeface="Arial" panose="020B0604020202020204" pitchFamily="34" charset="0"/>
              </a:rPr>
              <a:t>Kolomitro</a:t>
            </a:r>
            <a:r>
              <a:rPr lang="en-GB" sz="1650" dirty="0">
                <a:latin typeface="Arial" panose="020B0604020202020204" pitchFamily="34" charset="0"/>
                <a:cs typeface="Arial" panose="020B0604020202020204" pitchFamily="34" charset="0"/>
              </a:rPr>
              <a:t>, K., Kirby, F. and van </a:t>
            </a:r>
            <a:r>
              <a:rPr lang="en-GB" sz="1650" dirty="0" err="1">
                <a:latin typeface="Arial" panose="020B0604020202020204" pitchFamily="34" charset="0"/>
                <a:cs typeface="Arial" panose="020B0604020202020204" pitchFamily="34" charset="0"/>
              </a:rPr>
              <a:t>Wylick</a:t>
            </a:r>
            <a:r>
              <a:rPr lang="en-GB" sz="1650" dirty="0">
                <a:latin typeface="Arial" panose="020B0604020202020204" pitchFamily="34" charset="0"/>
                <a:cs typeface="Arial" panose="020B0604020202020204" pitchFamily="34" charset="0"/>
              </a:rPr>
              <a:t>, R., 2023. Creating change: Kotter’s change management model in action. </a:t>
            </a:r>
            <a:r>
              <a:rPr lang="en-IN" sz="1650" i="1" dirty="0">
                <a:latin typeface="Arial" panose="020B0604020202020204" pitchFamily="34" charset="0"/>
                <a:cs typeface="Arial" panose="020B0604020202020204" pitchFamily="34" charset="0"/>
              </a:rPr>
              <a:t>Canadian medical education journal</a:t>
            </a:r>
            <a:r>
              <a:rPr lang="en-IN" sz="1650" dirty="0">
                <a:latin typeface="Arial" panose="020B0604020202020204" pitchFamily="34" charset="0"/>
                <a:cs typeface="Arial" panose="020B0604020202020204" pitchFamily="34" charset="0"/>
              </a:rPr>
              <a:t>, </a:t>
            </a:r>
            <a:r>
              <a:rPr lang="en-IN" sz="1650" i="1" dirty="0">
                <a:latin typeface="Arial" panose="020B0604020202020204" pitchFamily="34" charset="0"/>
                <a:cs typeface="Arial" panose="020B0604020202020204" pitchFamily="34" charset="0"/>
              </a:rPr>
              <a:t>14</a:t>
            </a:r>
            <a:r>
              <a:rPr lang="en-IN" sz="1650" dirty="0">
                <a:latin typeface="Arial" panose="020B0604020202020204" pitchFamily="34" charset="0"/>
                <a:cs typeface="Arial" panose="020B0604020202020204" pitchFamily="34" charset="0"/>
              </a:rPr>
              <a:t>(3), p.136.</a:t>
            </a:r>
          </a:p>
          <a:p>
            <a:pPr marL="285750" indent="-285750" algn="just">
              <a:buFont typeface="Arial" panose="020B0604020202020204" pitchFamily="34" charset="0"/>
              <a:buChar char="•"/>
            </a:pPr>
            <a:r>
              <a:rPr lang="en-GB" sz="1650" dirty="0">
                <a:latin typeface="Arial" panose="020B0604020202020204" pitchFamily="34" charset="0"/>
                <a:cs typeface="Arial" panose="020B0604020202020204" pitchFamily="34" charset="0"/>
              </a:rPr>
              <a:t>Hill, M.A., Haskell, H., Dainty, K.N., </a:t>
            </a:r>
            <a:r>
              <a:rPr lang="en-GB" sz="1650" dirty="0" err="1">
                <a:latin typeface="Arial" panose="020B0604020202020204" pitchFamily="34" charset="0"/>
                <a:cs typeface="Arial" panose="020B0604020202020204" pitchFamily="34" charset="0"/>
              </a:rPr>
              <a:t>Kuluski</a:t>
            </a:r>
            <a:r>
              <a:rPr lang="en-GB" sz="1650" dirty="0">
                <a:latin typeface="Arial" panose="020B0604020202020204" pitchFamily="34" charset="0"/>
                <a:cs typeface="Arial" panose="020B0604020202020204" pitchFamily="34" charset="0"/>
              </a:rPr>
              <a:t>, K., Shea, C., Heimlich, L., Kazi, S., </a:t>
            </a:r>
            <a:r>
              <a:rPr lang="en-GB" sz="1650" dirty="0" err="1">
                <a:latin typeface="Arial" panose="020B0604020202020204" pitchFamily="34" charset="0"/>
                <a:cs typeface="Arial" panose="020B0604020202020204" pitchFamily="34" charset="0"/>
              </a:rPr>
              <a:t>Sochaniwskyj</a:t>
            </a:r>
            <a:r>
              <a:rPr lang="en-GB" sz="1650" dirty="0">
                <a:latin typeface="Arial" panose="020B0604020202020204" pitchFamily="34" charset="0"/>
                <a:cs typeface="Arial" panose="020B0604020202020204" pitchFamily="34" charset="0"/>
              </a:rPr>
              <a:t>, M., Priore, A., Mason, T.L.M. and Coppinger, T., 2025. Scoping review of patient and family engagement interventions in diagnosis: a paradox of too much, yet so little. </a:t>
            </a:r>
            <a:r>
              <a:rPr lang="en-IN" sz="1650" i="1" dirty="0">
                <a:latin typeface="Arial" panose="020B0604020202020204" pitchFamily="34" charset="0"/>
                <a:cs typeface="Arial" panose="020B0604020202020204" pitchFamily="34" charset="0"/>
              </a:rPr>
              <a:t>BMJ Quality &amp; Safety</a:t>
            </a:r>
            <a:r>
              <a:rPr lang="en-IN" sz="1650" dirty="0">
                <a:latin typeface="Arial" panose="020B0604020202020204" pitchFamily="34" charset="0"/>
                <a:cs typeface="Arial" panose="020B0604020202020204" pitchFamily="34" charset="0"/>
              </a:rPr>
              <a:t>.</a:t>
            </a:r>
          </a:p>
          <a:p>
            <a:pPr marL="285750" indent="-285750" algn="just">
              <a:buFont typeface="Arial" panose="020B0604020202020204" pitchFamily="34" charset="0"/>
              <a:buChar char="•"/>
            </a:pPr>
            <a:r>
              <a:rPr lang="en-GB" sz="1650" dirty="0">
                <a:latin typeface="Arial" panose="020B0604020202020204" pitchFamily="34" charset="0"/>
                <a:cs typeface="Arial" panose="020B0604020202020204" pitchFamily="34" charset="0"/>
              </a:rPr>
              <a:t>Ikram, A., Chakraborty, S., Mitra, S., Saini, S., Bagchi, S. and </a:t>
            </a:r>
            <a:r>
              <a:rPr lang="en-GB" sz="1650" dirty="0" err="1">
                <a:latin typeface="Arial" panose="020B0604020202020204" pitchFamily="34" charset="0"/>
                <a:cs typeface="Arial" panose="020B0604020202020204" pitchFamily="34" charset="0"/>
              </a:rPr>
              <a:t>Kocaoglu</a:t>
            </a:r>
            <a:r>
              <a:rPr lang="en-GB" sz="1650" dirty="0">
                <a:latin typeface="Arial" panose="020B0604020202020204" pitchFamily="34" charset="0"/>
                <a:cs typeface="Arial" panose="020B0604020202020204" pitchFamily="34" charset="0"/>
              </a:rPr>
              <a:t>, M., 2022. Root cause analysis of failures in microservices through causal discovery. </a:t>
            </a:r>
            <a:r>
              <a:rPr lang="en-IN" sz="1650" i="1" dirty="0">
                <a:latin typeface="Arial" panose="020B0604020202020204" pitchFamily="34" charset="0"/>
                <a:cs typeface="Arial" panose="020B0604020202020204" pitchFamily="34" charset="0"/>
              </a:rPr>
              <a:t>Advances in Neural Information Processing Systems</a:t>
            </a:r>
            <a:r>
              <a:rPr lang="en-IN" sz="1650" dirty="0">
                <a:latin typeface="Arial" panose="020B0604020202020204" pitchFamily="34" charset="0"/>
                <a:cs typeface="Arial" panose="020B0604020202020204" pitchFamily="34" charset="0"/>
              </a:rPr>
              <a:t>, </a:t>
            </a:r>
            <a:r>
              <a:rPr lang="en-IN" sz="1650" i="1" dirty="0">
                <a:latin typeface="Arial" panose="020B0604020202020204" pitchFamily="34" charset="0"/>
                <a:cs typeface="Arial" panose="020B0604020202020204" pitchFamily="34" charset="0"/>
              </a:rPr>
              <a:t>35</a:t>
            </a:r>
            <a:r>
              <a:rPr lang="en-IN" sz="1650" dirty="0">
                <a:latin typeface="Arial" panose="020B0604020202020204" pitchFamily="34" charset="0"/>
                <a:cs typeface="Arial" panose="020B0604020202020204" pitchFamily="34" charset="0"/>
              </a:rPr>
              <a:t>, pp.31158-31170.</a:t>
            </a:r>
          </a:p>
          <a:p>
            <a:pPr marL="285750" indent="-285750" algn="just">
              <a:buFont typeface="Arial" panose="020B0604020202020204" pitchFamily="34" charset="0"/>
              <a:buChar char="•"/>
            </a:pPr>
            <a:r>
              <a:rPr lang="en-GB" sz="1650" dirty="0">
                <a:latin typeface="Arial" panose="020B0604020202020204" pitchFamily="34" charset="0"/>
                <a:cs typeface="Arial" panose="020B0604020202020204" pitchFamily="34" charset="0"/>
              </a:rPr>
              <a:t>Kumah, A., Nwogu, C.N., Issah, A.R., Obot, E., </a:t>
            </a:r>
            <a:r>
              <a:rPr lang="en-GB" sz="1650" dirty="0" err="1">
                <a:latin typeface="Arial" panose="020B0604020202020204" pitchFamily="34" charset="0"/>
                <a:cs typeface="Arial" panose="020B0604020202020204" pitchFamily="34" charset="0"/>
              </a:rPr>
              <a:t>Kanamitie</a:t>
            </a:r>
            <a:r>
              <a:rPr lang="en-GB" sz="1650" dirty="0">
                <a:latin typeface="Arial" panose="020B0604020202020204" pitchFamily="34" charset="0"/>
                <a:cs typeface="Arial" panose="020B0604020202020204" pitchFamily="34" charset="0"/>
              </a:rPr>
              <a:t>, D.T., Sifa, J.S. and Aidoo, L.A., 2024. Cause-and-effect (fishbone) diagram: a tool for generating and organizing quality improvement ideas. </a:t>
            </a:r>
            <a:r>
              <a:rPr lang="en-IN" sz="1650" i="1" dirty="0">
                <a:latin typeface="Arial" panose="020B0604020202020204" pitchFamily="34" charset="0"/>
                <a:cs typeface="Arial" panose="020B0604020202020204" pitchFamily="34" charset="0"/>
              </a:rPr>
              <a:t>Global Journal on Quality and Safety in Healthcare</a:t>
            </a:r>
            <a:r>
              <a:rPr lang="en-IN" sz="1650" dirty="0">
                <a:latin typeface="Arial" panose="020B0604020202020204" pitchFamily="34" charset="0"/>
                <a:cs typeface="Arial" panose="020B0604020202020204" pitchFamily="34" charset="0"/>
              </a:rPr>
              <a:t>, </a:t>
            </a:r>
            <a:r>
              <a:rPr lang="en-IN" sz="1650" i="1" dirty="0">
                <a:latin typeface="Arial" panose="020B0604020202020204" pitchFamily="34" charset="0"/>
                <a:cs typeface="Arial" panose="020B0604020202020204" pitchFamily="34" charset="0"/>
              </a:rPr>
              <a:t>7</a:t>
            </a:r>
            <a:r>
              <a:rPr lang="en-IN" sz="1650" dirty="0">
                <a:latin typeface="Arial" panose="020B0604020202020204" pitchFamily="34" charset="0"/>
                <a:cs typeface="Arial" panose="020B0604020202020204" pitchFamily="34" charset="0"/>
              </a:rPr>
              <a:t>(2), pp.85-87.</a:t>
            </a:r>
          </a:p>
          <a:p>
            <a:pPr marL="285750" indent="-285750" algn="just">
              <a:buFont typeface="Arial" panose="020B0604020202020204" pitchFamily="34" charset="0"/>
              <a:buChar char="•"/>
            </a:pPr>
            <a:r>
              <a:rPr lang="en-GB" sz="1650" dirty="0">
                <a:latin typeface="Arial" panose="020B0604020202020204" pitchFamily="34" charset="0"/>
                <a:cs typeface="Arial" panose="020B0604020202020204" pitchFamily="34" charset="0"/>
              </a:rPr>
              <a:t>Lawrason, S.V., Shaw, R.B., </a:t>
            </a:r>
            <a:r>
              <a:rPr lang="en-GB" sz="1650" dirty="0" err="1">
                <a:latin typeface="Arial" panose="020B0604020202020204" pitchFamily="34" charset="0"/>
                <a:cs typeface="Arial" panose="020B0604020202020204" pitchFamily="34" charset="0"/>
              </a:rPr>
              <a:t>Turnnidge</a:t>
            </a:r>
            <a:r>
              <a:rPr lang="en-GB" sz="1650" dirty="0">
                <a:latin typeface="Arial" panose="020B0604020202020204" pitchFamily="34" charset="0"/>
                <a:cs typeface="Arial" panose="020B0604020202020204" pitchFamily="34" charset="0"/>
              </a:rPr>
              <a:t>, J. and Côté, J., 2023. Characteristics of transformational leadership development programs: A scoping review. </a:t>
            </a:r>
            <a:r>
              <a:rPr lang="en-IN" sz="1650" i="1" dirty="0">
                <a:latin typeface="Arial" panose="020B0604020202020204" pitchFamily="34" charset="0"/>
                <a:cs typeface="Arial" panose="020B0604020202020204" pitchFamily="34" charset="0"/>
              </a:rPr>
              <a:t>Evaluation and Program Planning</a:t>
            </a:r>
            <a:r>
              <a:rPr lang="en-IN" sz="1650" dirty="0">
                <a:latin typeface="Arial" panose="020B0604020202020204" pitchFamily="34" charset="0"/>
                <a:cs typeface="Arial" panose="020B0604020202020204" pitchFamily="34" charset="0"/>
              </a:rPr>
              <a:t>, </a:t>
            </a:r>
            <a:r>
              <a:rPr lang="en-IN" sz="1650" i="1" dirty="0">
                <a:latin typeface="Arial" panose="020B0604020202020204" pitchFamily="34" charset="0"/>
                <a:cs typeface="Arial" panose="020B0604020202020204" pitchFamily="34" charset="0"/>
              </a:rPr>
              <a:t>101</a:t>
            </a:r>
            <a:r>
              <a:rPr lang="en-IN" sz="1650" dirty="0">
                <a:latin typeface="Arial" panose="020B0604020202020204" pitchFamily="34" charset="0"/>
                <a:cs typeface="Arial" panose="020B0604020202020204" pitchFamily="34" charset="0"/>
              </a:rPr>
              <a:t>, p.102354.</a:t>
            </a:r>
          </a:p>
          <a:p>
            <a:pPr marL="285750" indent="-285750" algn="just">
              <a:buFont typeface="Arial" panose="020B0604020202020204" pitchFamily="34" charset="0"/>
              <a:buChar char="•"/>
            </a:pPr>
            <a:r>
              <a:rPr lang="en-GB" sz="1650" dirty="0">
                <a:latin typeface="Arial" panose="020B0604020202020204" pitchFamily="34" charset="0"/>
                <a:cs typeface="Arial" panose="020B0604020202020204" pitchFamily="34" charset="0"/>
              </a:rPr>
              <a:t>Maclean, M., 2001. Doctors, parents and the law-organ retention after paediatric cardiac surgery at the Bristol Royal Infirmary. </a:t>
            </a:r>
            <a:r>
              <a:rPr lang="en-GB" sz="1650" i="1" dirty="0">
                <a:latin typeface="Arial" panose="020B0604020202020204" pitchFamily="34" charset="0"/>
                <a:cs typeface="Arial" panose="020B0604020202020204" pitchFamily="34" charset="0"/>
              </a:rPr>
              <a:t>Child &amp; Fam. LQ</a:t>
            </a:r>
            <a:r>
              <a:rPr lang="en-GB" sz="1650" dirty="0">
                <a:latin typeface="Arial" panose="020B0604020202020204" pitchFamily="34" charset="0"/>
                <a:cs typeface="Arial" panose="020B0604020202020204" pitchFamily="34" charset="0"/>
              </a:rPr>
              <a:t>, </a:t>
            </a:r>
            <a:r>
              <a:rPr lang="en-GB" sz="1650" i="1" dirty="0">
                <a:latin typeface="Arial" panose="020B0604020202020204" pitchFamily="34" charset="0"/>
                <a:cs typeface="Arial" panose="020B0604020202020204" pitchFamily="34" charset="0"/>
              </a:rPr>
              <a:t>13</a:t>
            </a:r>
            <a:r>
              <a:rPr lang="en-GB" sz="1650" dirty="0">
                <a:latin typeface="Arial" panose="020B0604020202020204" pitchFamily="34" charset="0"/>
                <a:cs typeface="Arial" panose="020B0604020202020204" pitchFamily="34" charset="0"/>
              </a:rPr>
              <a:t>, p.399.</a:t>
            </a:r>
            <a:endParaRPr lang="en-IN" sz="165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50" dirty="0">
                <a:latin typeface="Arial" panose="020B0604020202020204" pitchFamily="34" charset="0"/>
                <a:cs typeface="Arial" panose="020B0604020202020204" pitchFamily="34" charset="0"/>
              </a:rPr>
              <a:t>Milam, A.J., Ogunniyi, M.O., </a:t>
            </a:r>
            <a:r>
              <a:rPr lang="en-GB" sz="1650" dirty="0" err="1">
                <a:latin typeface="Arial" panose="020B0604020202020204" pitchFamily="34" charset="0"/>
                <a:cs typeface="Arial" panose="020B0604020202020204" pitchFamily="34" charset="0"/>
              </a:rPr>
              <a:t>Faloye</a:t>
            </a:r>
            <a:r>
              <a:rPr lang="en-GB" sz="1650" dirty="0">
                <a:latin typeface="Arial" panose="020B0604020202020204" pitchFamily="34" charset="0"/>
                <a:cs typeface="Arial" panose="020B0604020202020204" pitchFamily="34" charset="0"/>
              </a:rPr>
              <a:t>, A.O., Castellanos, L.R., </a:t>
            </a:r>
            <a:r>
              <a:rPr lang="en-GB" sz="1650" dirty="0" err="1">
                <a:latin typeface="Arial" panose="020B0604020202020204" pitchFamily="34" charset="0"/>
                <a:cs typeface="Arial" panose="020B0604020202020204" pitchFamily="34" charset="0"/>
              </a:rPr>
              <a:t>Verdiner</a:t>
            </a:r>
            <a:r>
              <a:rPr lang="en-GB" sz="1650" dirty="0">
                <a:latin typeface="Arial" panose="020B0604020202020204" pitchFamily="34" charset="0"/>
                <a:cs typeface="Arial" panose="020B0604020202020204" pitchFamily="34" charset="0"/>
              </a:rPr>
              <a:t>, R.E., Stewart, J.W., </a:t>
            </a:r>
            <a:r>
              <a:rPr lang="en-GB" sz="1650" dirty="0" err="1">
                <a:latin typeface="Arial" panose="020B0604020202020204" pitchFamily="34" charset="0"/>
                <a:cs typeface="Arial" panose="020B0604020202020204" pitchFamily="34" charset="0"/>
              </a:rPr>
              <a:t>Chukumerije</a:t>
            </a:r>
            <a:r>
              <a:rPr lang="en-GB" sz="1650" dirty="0">
                <a:latin typeface="Arial" panose="020B0604020202020204" pitchFamily="34" charset="0"/>
                <a:cs typeface="Arial" panose="020B0604020202020204" pitchFamily="34" charset="0"/>
              </a:rPr>
              <a:t>, M., Okoh, A.K., Bradley, S., Roswell, R.O. and Douglass, P.L., 2024. Racial and ethnic disparities in perioperative health care among patients undergoing cardiac surgery: JACC state-of-the-art review. </a:t>
            </a:r>
            <a:r>
              <a:rPr lang="en-IN" sz="1650" i="1" dirty="0">
                <a:latin typeface="Arial" panose="020B0604020202020204" pitchFamily="34" charset="0"/>
                <a:cs typeface="Arial" panose="020B0604020202020204" pitchFamily="34" charset="0"/>
              </a:rPr>
              <a:t>Journal of the American College of Cardiology</a:t>
            </a:r>
            <a:r>
              <a:rPr lang="en-IN" sz="1650" dirty="0">
                <a:latin typeface="Arial" panose="020B0604020202020204" pitchFamily="34" charset="0"/>
                <a:cs typeface="Arial" panose="020B0604020202020204" pitchFamily="34" charset="0"/>
              </a:rPr>
              <a:t>, </a:t>
            </a:r>
            <a:r>
              <a:rPr lang="en-IN" sz="1650" i="1" dirty="0">
                <a:latin typeface="Arial" panose="020B0604020202020204" pitchFamily="34" charset="0"/>
                <a:cs typeface="Arial" panose="020B0604020202020204" pitchFamily="34" charset="0"/>
              </a:rPr>
              <a:t>83</a:t>
            </a:r>
            <a:r>
              <a:rPr lang="en-IN" sz="1650" dirty="0">
                <a:latin typeface="Arial" panose="020B0604020202020204" pitchFamily="34" charset="0"/>
                <a:cs typeface="Arial" panose="020B0604020202020204" pitchFamily="34" charset="0"/>
              </a:rPr>
              <a:t>(4), pp.530-545.</a:t>
            </a:r>
          </a:p>
          <a:p>
            <a:pPr marL="285750" indent="-285750" algn="just">
              <a:buFont typeface="Arial" panose="020B0604020202020204" pitchFamily="34" charset="0"/>
              <a:buChar char="•"/>
            </a:pPr>
            <a:r>
              <a:rPr lang="en-GB" sz="1650" dirty="0" err="1">
                <a:latin typeface="Arial" panose="020B0604020202020204" pitchFamily="34" charset="0"/>
                <a:cs typeface="Arial" panose="020B0604020202020204" pitchFamily="34" charset="0"/>
              </a:rPr>
              <a:t>Mouazen</a:t>
            </a:r>
            <a:r>
              <a:rPr lang="en-GB" sz="1650" dirty="0">
                <a:latin typeface="Arial" panose="020B0604020202020204" pitchFamily="34" charset="0"/>
                <a:cs typeface="Arial" panose="020B0604020202020204" pitchFamily="34" charset="0"/>
              </a:rPr>
              <a:t>, A.M., Hernández-Lara, A.B., Abdallah, F., Ramadan, M., Chahine, J., Baydoun, H. and Bou </a:t>
            </a:r>
            <a:r>
              <a:rPr lang="en-GB" sz="1650" dirty="0" err="1">
                <a:latin typeface="Arial" panose="020B0604020202020204" pitchFamily="34" charset="0"/>
                <a:cs typeface="Arial" panose="020B0604020202020204" pitchFamily="34" charset="0"/>
              </a:rPr>
              <a:t>Zakhem</a:t>
            </a:r>
            <a:r>
              <a:rPr lang="en-GB" sz="1650" dirty="0">
                <a:latin typeface="Arial" panose="020B0604020202020204" pitchFamily="34" charset="0"/>
                <a:cs typeface="Arial" panose="020B0604020202020204" pitchFamily="34" charset="0"/>
              </a:rPr>
              <a:t>, N., 2023. Transformational and transactional leaders and their role in implementing the Kotter change management model ensuring sustainable change: An empirical study. </a:t>
            </a:r>
            <a:r>
              <a:rPr lang="en-IN" sz="1650" i="1" dirty="0">
                <a:latin typeface="Arial" panose="020B0604020202020204" pitchFamily="34" charset="0"/>
                <a:cs typeface="Arial" panose="020B0604020202020204" pitchFamily="34" charset="0"/>
              </a:rPr>
              <a:t>Sustainability</a:t>
            </a:r>
            <a:r>
              <a:rPr lang="en-IN" sz="1650" dirty="0">
                <a:latin typeface="Arial" panose="020B0604020202020204" pitchFamily="34" charset="0"/>
                <a:cs typeface="Arial" panose="020B0604020202020204" pitchFamily="34" charset="0"/>
              </a:rPr>
              <a:t>, </a:t>
            </a:r>
            <a:r>
              <a:rPr lang="en-IN" sz="1650" i="1" dirty="0">
                <a:latin typeface="Arial" panose="020B0604020202020204" pitchFamily="34" charset="0"/>
                <a:cs typeface="Arial" panose="020B0604020202020204" pitchFamily="34" charset="0"/>
              </a:rPr>
              <a:t>16</a:t>
            </a:r>
            <a:r>
              <a:rPr lang="en-IN" sz="1650" dirty="0">
                <a:latin typeface="Arial" panose="020B0604020202020204" pitchFamily="34" charset="0"/>
                <a:cs typeface="Arial" panose="020B0604020202020204" pitchFamily="34" charset="0"/>
              </a:rPr>
              <a:t>(1), p.16.</a:t>
            </a:r>
          </a:p>
          <a:p>
            <a:pPr marL="285750" indent="-285750" algn="just">
              <a:buFont typeface="Arial" panose="020B0604020202020204" pitchFamily="34" charset="0"/>
              <a:buChar char="•"/>
            </a:pPr>
            <a:r>
              <a:rPr lang="en-GB" sz="1650" dirty="0">
                <a:latin typeface="Arial" panose="020B0604020202020204" pitchFamily="34" charset="0"/>
                <a:cs typeface="Arial" panose="020B0604020202020204" pitchFamily="34" charset="0"/>
              </a:rPr>
              <a:t>Neeland, I.J., Linge, J. and Birkenfeld, A.L., 2024. Changes in lean body mass with glucagon‐like peptide‐1‐based therapies and mitigation strategies. </a:t>
            </a:r>
            <a:r>
              <a:rPr lang="en-IN" sz="1650" i="1" dirty="0">
                <a:latin typeface="Arial" panose="020B0604020202020204" pitchFamily="34" charset="0"/>
                <a:cs typeface="Arial" panose="020B0604020202020204" pitchFamily="34" charset="0"/>
              </a:rPr>
              <a:t>Diabetes, Obesity and Metabolism</a:t>
            </a:r>
            <a:r>
              <a:rPr lang="en-IN" sz="1650" dirty="0">
                <a:latin typeface="Arial" panose="020B0604020202020204" pitchFamily="34" charset="0"/>
                <a:cs typeface="Arial" panose="020B0604020202020204" pitchFamily="34" charset="0"/>
              </a:rPr>
              <a:t>, </a:t>
            </a:r>
            <a:r>
              <a:rPr lang="en-IN" sz="1650" i="1" dirty="0">
                <a:latin typeface="Arial" panose="020B0604020202020204" pitchFamily="34" charset="0"/>
                <a:cs typeface="Arial" panose="020B0604020202020204" pitchFamily="34" charset="0"/>
              </a:rPr>
              <a:t>26</a:t>
            </a:r>
            <a:r>
              <a:rPr lang="en-IN" sz="1650" dirty="0">
                <a:latin typeface="Arial" panose="020B0604020202020204" pitchFamily="34" charset="0"/>
                <a:cs typeface="Arial" panose="020B0604020202020204" pitchFamily="34" charset="0"/>
              </a:rPr>
              <a:t>, pp.16-27.</a:t>
            </a:r>
          </a:p>
          <a:p>
            <a:pPr marL="285750" indent="-285750" algn="just">
              <a:buFont typeface="Arial" panose="020B0604020202020204" pitchFamily="34" charset="0"/>
              <a:buChar char="•"/>
            </a:pPr>
            <a:r>
              <a:rPr lang="en-GB" sz="1650" dirty="0" err="1">
                <a:latin typeface="Arial" panose="020B0604020202020204" pitchFamily="34" charset="0"/>
                <a:cs typeface="Arial" panose="020B0604020202020204" pitchFamily="34" charset="0"/>
              </a:rPr>
              <a:t>Sakdiyah</a:t>
            </a:r>
            <a:r>
              <a:rPr lang="en-GB" sz="1650" dirty="0">
                <a:latin typeface="Arial" panose="020B0604020202020204" pitchFamily="34" charset="0"/>
                <a:cs typeface="Arial" panose="020B0604020202020204" pitchFamily="34" charset="0"/>
              </a:rPr>
              <a:t>, S.H., </a:t>
            </a:r>
            <a:r>
              <a:rPr lang="en-GB" sz="1650" dirty="0" err="1">
                <a:latin typeface="Arial" panose="020B0604020202020204" pitchFamily="34" charset="0"/>
                <a:cs typeface="Arial" panose="020B0604020202020204" pitchFamily="34" charset="0"/>
              </a:rPr>
              <a:t>Eltivia</a:t>
            </a:r>
            <a:r>
              <a:rPr lang="en-GB" sz="1650" dirty="0">
                <a:latin typeface="Arial" panose="020B0604020202020204" pitchFamily="34" charset="0"/>
                <a:cs typeface="Arial" panose="020B0604020202020204" pitchFamily="34" charset="0"/>
              </a:rPr>
              <a:t>, N. and Afandi, A., 2022. Root cause analysis using fishbone diagram: company management decision making. </a:t>
            </a:r>
            <a:r>
              <a:rPr lang="en-IN" sz="1650" i="1" dirty="0">
                <a:latin typeface="Arial" panose="020B0604020202020204" pitchFamily="34" charset="0"/>
                <a:cs typeface="Arial" panose="020B0604020202020204" pitchFamily="34" charset="0"/>
              </a:rPr>
              <a:t>Journal of Applied Business, Taxation and Economics Research</a:t>
            </a:r>
            <a:r>
              <a:rPr lang="en-IN" sz="1650" dirty="0">
                <a:latin typeface="Arial" panose="020B0604020202020204" pitchFamily="34" charset="0"/>
                <a:cs typeface="Arial" panose="020B0604020202020204" pitchFamily="34" charset="0"/>
              </a:rPr>
              <a:t>, </a:t>
            </a:r>
            <a:r>
              <a:rPr lang="en-IN" sz="1650" i="1" dirty="0">
                <a:latin typeface="Arial" panose="020B0604020202020204" pitchFamily="34" charset="0"/>
                <a:cs typeface="Arial" panose="020B0604020202020204" pitchFamily="34" charset="0"/>
              </a:rPr>
              <a:t>1</a:t>
            </a:r>
            <a:r>
              <a:rPr lang="en-IN" sz="1650" dirty="0">
                <a:latin typeface="Arial" panose="020B0604020202020204" pitchFamily="34" charset="0"/>
                <a:cs typeface="Arial" panose="020B0604020202020204" pitchFamily="34" charset="0"/>
              </a:rPr>
              <a:t>(6), pp.566-576.</a:t>
            </a:r>
          </a:p>
          <a:p>
            <a:pPr marL="285750" indent="-285750" algn="just">
              <a:buFont typeface="Arial" panose="020B0604020202020204" pitchFamily="34" charset="0"/>
              <a:buChar char="•"/>
            </a:pPr>
            <a:r>
              <a:rPr lang="en-GB" sz="1650" dirty="0">
                <a:latin typeface="Arial" panose="020B0604020202020204" pitchFamily="34" charset="0"/>
                <a:cs typeface="Arial" panose="020B0604020202020204" pitchFamily="34" charset="0"/>
              </a:rPr>
              <a:t>Walshe, K. and Offen, N., 2001. A very public failure: lessons for quality improvement in healthcare organisations from the Bristol Royal Infirmary. </a:t>
            </a:r>
            <a:r>
              <a:rPr lang="en-GB" sz="1650" i="1" dirty="0">
                <a:latin typeface="Arial" panose="020B0604020202020204" pitchFamily="34" charset="0"/>
                <a:cs typeface="Arial" panose="020B0604020202020204" pitchFamily="34" charset="0"/>
              </a:rPr>
              <a:t>BMJ Quality &amp; Safety</a:t>
            </a:r>
            <a:r>
              <a:rPr lang="en-GB" sz="1650" dirty="0">
                <a:latin typeface="Arial" panose="020B0604020202020204" pitchFamily="34" charset="0"/>
                <a:cs typeface="Arial" panose="020B0604020202020204" pitchFamily="34" charset="0"/>
              </a:rPr>
              <a:t>, </a:t>
            </a:r>
            <a:r>
              <a:rPr lang="en-GB" sz="1650" i="1" dirty="0">
                <a:latin typeface="Arial" panose="020B0604020202020204" pitchFamily="34" charset="0"/>
                <a:cs typeface="Arial" panose="020B0604020202020204" pitchFamily="34" charset="0"/>
              </a:rPr>
              <a:t>10</a:t>
            </a:r>
            <a:r>
              <a:rPr lang="en-GB" sz="1650" dirty="0">
                <a:latin typeface="Arial" panose="020B0604020202020204" pitchFamily="34" charset="0"/>
                <a:cs typeface="Arial" panose="020B0604020202020204" pitchFamily="34" charset="0"/>
              </a:rPr>
              <a:t>(4), pp.250-256.</a:t>
            </a:r>
            <a:endParaRPr lang="en-IN" sz="165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50" dirty="0" err="1">
                <a:latin typeface="Arial" panose="020B0604020202020204" pitchFamily="34" charset="0"/>
                <a:cs typeface="Arial" panose="020B0604020202020204" pitchFamily="34" charset="0"/>
              </a:rPr>
              <a:t>Yli-Kerttula</a:t>
            </a:r>
            <a:r>
              <a:rPr lang="en-GB" sz="1650" dirty="0">
                <a:latin typeface="Arial" panose="020B0604020202020204" pitchFamily="34" charset="0"/>
                <a:cs typeface="Arial" panose="020B0604020202020204" pitchFamily="34" charset="0"/>
              </a:rPr>
              <a:t>, J. and Varis, K., 2023. Comparison of change management models and suggestions for top management. </a:t>
            </a:r>
            <a:r>
              <a:rPr lang="en-IN" sz="1650" i="1" dirty="0">
                <a:latin typeface="Arial" panose="020B0604020202020204" pitchFamily="34" charset="0"/>
                <a:cs typeface="Arial" panose="020B0604020202020204" pitchFamily="34" charset="0"/>
              </a:rPr>
              <a:t>Journal of Management and Strategy</a:t>
            </a:r>
            <a:r>
              <a:rPr lang="en-IN" sz="1650" dirty="0">
                <a:latin typeface="Arial" panose="020B0604020202020204" pitchFamily="34" charset="0"/>
                <a:cs typeface="Arial" panose="020B0604020202020204" pitchFamily="34" charset="0"/>
              </a:rPr>
              <a:t>, </a:t>
            </a:r>
            <a:r>
              <a:rPr lang="en-IN" sz="1650" i="1" dirty="0">
                <a:latin typeface="Arial" panose="020B0604020202020204" pitchFamily="34" charset="0"/>
                <a:cs typeface="Arial" panose="020B0604020202020204" pitchFamily="34" charset="0"/>
              </a:rPr>
              <a:t>14</a:t>
            </a:r>
            <a:r>
              <a:rPr lang="en-IN" sz="1650" dirty="0">
                <a:latin typeface="Arial" panose="020B0604020202020204" pitchFamily="34" charset="0"/>
                <a:cs typeface="Arial" panose="020B0604020202020204" pitchFamily="34" charset="0"/>
              </a:rPr>
              <a:t>(2), pp.69-74.</a:t>
            </a:r>
          </a:p>
        </p:txBody>
      </p:sp>
      <p:sp>
        <p:nvSpPr>
          <p:cNvPr id="7" name="TextBox 6">
            <a:extLst>
              <a:ext uri="{FF2B5EF4-FFF2-40B4-BE49-F238E27FC236}">
                <a16:creationId xmlns="" xmlns:a16="http://schemas.microsoft.com/office/drawing/2014/main" id="{30E873BF-8762-2A3B-4F81-89FC4BAC0363}"/>
              </a:ext>
            </a:extLst>
          </p:cNvPr>
          <p:cNvSpPr txBox="1"/>
          <p:nvPr/>
        </p:nvSpPr>
        <p:spPr>
          <a:xfrm>
            <a:off x="4495800" y="266700"/>
            <a:ext cx="9144000" cy="707886"/>
          </a:xfrm>
          <a:prstGeom prst="rect">
            <a:avLst/>
          </a:prstGeom>
          <a:noFill/>
        </p:spPr>
        <p:txBody>
          <a:bodyPr wrap="square">
            <a:spAutoFit/>
          </a:bodyPr>
          <a:lstStyle/>
          <a:p>
            <a:pPr algn="ctr"/>
            <a:r>
              <a:rPr lang="en-US" sz="4000" b="1" dirty="0">
                <a:latin typeface="Arial" panose="020B0604020202020204" pitchFamily="34" charset="0"/>
                <a:cs typeface="Arial" panose="020B0604020202020204" pitchFamily="34" charset="0"/>
                <a:sym typeface="Proxima Nova Bold"/>
              </a:rPr>
              <a:t>References</a:t>
            </a:r>
            <a:endParaRPr lang="en-IN" sz="4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959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hank you Images - Free Download on Magnific (formerly Freepik)">
            <a:extLst>
              <a:ext uri="{FF2B5EF4-FFF2-40B4-BE49-F238E27FC236}">
                <a16:creationId xmlns="" xmlns:a16="http://schemas.microsoft.com/office/drawing/2014/main" id="{E9340547-2499-E566-AD72-0BE23332FD7E}"/>
              </a:ext>
            </a:extLst>
          </p:cNvPr>
          <p:cNvPicPr>
            <a:picLocks noChangeAspect="1"/>
          </p:cNvPicPr>
          <p:nvPr/>
        </p:nvPicPr>
        <p:blipFill>
          <a:blip r:embed="rId2"/>
          <a:stretch>
            <a:fillRect/>
          </a:stretch>
        </p:blipFill>
        <p:spPr>
          <a:xfrm>
            <a:off x="4610100" y="609600"/>
            <a:ext cx="9067800" cy="90678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962658"/>
      </p:ext>
    </p:extLst>
  </p:cSld>
  <p:clrMapOvr>
    <a:masterClrMapping/>
  </p:clrMapOvr>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id="{121AC9A9-9DF1-410F-980B-228D05632962}" vid="{661A2AC3-DE07-4883-A618-4B52B678F5E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Bjorn</Template>
  <TotalTime>53</TotalTime>
  <Words>1853</Words>
  <PresentationFormat>Custom</PresentationFormat>
  <Paragraphs>145</Paragraphs>
  <Slides>16</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Calibri</vt:lpstr>
      <vt:lpstr>System Font Regular</vt:lpstr>
      <vt:lpstr>Times New Roman</vt:lpstr>
      <vt:lpstr>Proxima Nova Bold</vt:lpstr>
      <vt:lpstr>Arial</vt:lpstr>
      <vt:lpstr>Neue Haas Grotesk Text Pro</vt:lpstr>
      <vt:lpstr>Symbol</vt:lpstr>
      <vt:lpstr>Bjorn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terms:modified xsi:type="dcterms:W3CDTF">2026-07-18T10:39:31Z</dcterms:modified>
  <dc:identifier>DAHPrx-ZNCA</dc:identifier>
</cp:coreProperties>
</file>