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3"/>
  </p:notesMasterIdLst>
  <p:sldIdLst>
    <p:sldId id="256" r:id="rId2"/>
  </p:sldIdLst>
  <p:sldSz cx="42794238" cy="30267275"/>
  <p:notesSz cx="6858000" cy="9144000"/>
  <p:defaultTextStyle>
    <a:defPPr>
      <a:defRPr lang="en-US"/>
    </a:defPPr>
    <a:lvl1pPr marL="0" algn="l" defTabSz="3160156" rtl="0" eaLnBrk="1" latinLnBrk="0" hangingPunct="1">
      <a:defRPr sz="6221" kern="1200">
        <a:solidFill>
          <a:schemeClr val="tx1"/>
        </a:solidFill>
        <a:latin typeface="+mn-lt"/>
        <a:ea typeface="+mn-ea"/>
        <a:cs typeface="+mn-cs"/>
      </a:defRPr>
    </a:lvl1pPr>
    <a:lvl2pPr marL="1580077" algn="l" defTabSz="3160156" rtl="0" eaLnBrk="1" latinLnBrk="0" hangingPunct="1">
      <a:defRPr sz="6221" kern="1200">
        <a:solidFill>
          <a:schemeClr val="tx1"/>
        </a:solidFill>
        <a:latin typeface="+mn-lt"/>
        <a:ea typeface="+mn-ea"/>
        <a:cs typeface="+mn-cs"/>
      </a:defRPr>
    </a:lvl2pPr>
    <a:lvl3pPr marL="3160156" algn="l" defTabSz="3160156" rtl="0" eaLnBrk="1" latinLnBrk="0" hangingPunct="1">
      <a:defRPr sz="6221" kern="1200">
        <a:solidFill>
          <a:schemeClr val="tx1"/>
        </a:solidFill>
        <a:latin typeface="+mn-lt"/>
        <a:ea typeface="+mn-ea"/>
        <a:cs typeface="+mn-cs"/>
      </a:defRPr>
    </a:lvl3pPr>
    <a:lvl4pPr marL="4740234" algn="l" defTabSz="3160156" rtl="0" eaLnBrk="1" latinLnBrk="0" hangingPunct="1">
      <a:defRPr sz="6221" kern="1200">
        <a:solidFill>
          <a:schemeClr val="tx1"/>
        </a:solidFill>
        <a:latin typeface="+mn-lt"/>
        <a:ea typeface="+mn-ea"/>
        <a:cs typeface="+mn-cs"/>
      </a:defRPr>
    </a:lvl4pPr>
    <a:lvl5pPr marL="6320311" algn="l" defTabSz="3160156" rtl="0" eaLnBrk="1" latinLnBrk="0" hangingPunct="1">
      <a:defRPr sz="6221" kern="1200">
        <a:solidFill>
          <a:schemeClr val="tx1"/>
        </a:solidFill>
        <a:latin typeface="+mn-lt"/>
        <a:ea typeface="+mn-ea"/>
        <a:cs typeface="+mn-cs"/>
      </a:defRPr>
    </a:lvl5pPr>
    <a:lvl6pPr marL="7900388" algn="l" defTabSz="3160156" rtl="0" eaLnBrk="1" latinLnBrk="0" hangingPunct="1">
      <a:defRPr sz="6221" kern="1200">
        <a:solidFill>
          <a:schemeClr val="tx1"/>
        </a:solidFill>
        <a:latin typeface="+mn-lt"/>
        <a:ea typeface="+mn-ea"/>
        <a:cs typeface="+mn-cs"/>
      </a:defRPr>
    </a:lvl6pPr>
    <a:lvl7pPr marL="9480467" algn="l" defTabSz="3160156" rtl="0" eaLnBrk="1" latinLnBrk="0" hangingPunct="1">
      <a:defRPr sz="6221" kern="1200">
        <a:solidFill>
          <a:schemeClr val="tx1"/>
        </a:solidFill>
        <a:latin typeface="+mn-lt"/>
        <a:ea typeface="+mn-ea"/>
        <a:cs typeface="+mn-cs"/>
      </a:defRPr>
    </a:lvl7pPr>
    <a:lvl8pPr marL="11060544" algn="l" defTabSz="3160156" rtl="0" eaLnBrk="1" latinLnBrk="0" hangingPunct="1">
      <a:defRPr sz="6221" kern="1200">
        <a:solidFill>
          <a:schemeClr val="tx1"/>
        </a:solidFill>
        <a:latin typeface="+mn-lt"/>
        <a:ea typeface="+mn-ea"/>
        <a:cs typeface="+mn-cs"/>
      </a:defRPr>
    </a:lvl8pPr>
    <a:lvl9pPr marL="12640622" algn="l" defTabSz="3160156" rtl="0" eaLnBrk="1" latinLnBrk="0" hangingPunct="1">
      <a:defRPr sz="6221"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2269" userDrawn="1">
          <p15:clr>
            <a:srgbClr val="A4A3A4"/>
          </p15:clr>
        </p15:guide>
        <p15:guide id="2" pos="140" userDrawn="1">
          <p15:clr>
            <a:srgbClr val="A4A3A4"/>
          </p15:clr>
        </p15:guide>
        <p15:guide id="3" pos="26700" userDrawn="1">
          <p15:clr>
            <a:srgbClr val="A4A3A4"/>
          </p15:clr>
        </p15:guide>
        <p15:guide id="4" pos="8487" userDrawn="1">
          <p15:clr>
            <a:srgbClr val="A4A3A4"/>
          </p15:clr>
        </p15:guide>
        <p15:guide id="5" pos="16887" userDrawn="1">
          <p15:clr>
            <a:srgbClr val="A4A3A4"/>
          </p15:clr>
        </p15:guide>
        <p15:guide id="6" orient="horz" pos="6532" userDrawn="1">
          <p15:clr>
            <a:srgbClr val="A4A3A4"/>
          </p15:clr>
        </p15:guide>
        <p15:guide id="7" orient="horz" pos="15941" userDrawn="1">
          <p15:clr>
            <a:srgbClr val="A4A3A4"/>
          </p15:clr>
        </p15:guide>
        <p15:guide id="8" pos="26817"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33CC"/>
    <a:srgbClr val="FF3399"/>
    <a:srgbClr val="00FF00"/>
    <a:srgbClr val="0EE2E2"/>
    <a:srgbClr val="FF6600"/>
    <a:srgbClr val="B040A3"/>
    <a:srgbClr val="99FF33"/>
    <a:srgbClr val="B32B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91187" autoAdjust="0"/>
  </p:normalViewPr>
  <p:slideViewPr>
    <p:cSldViewPr snapToGrid="0">
      <p:cViewPr varScale="1">
        <p:scale>
          <a:sx n="19" d="100"/>
          <a:sy n="19" d="100"/>
        </p:scale>
        <p:origin x="1800" y="304"/>
      </p:cViewPr>
      <p:guideLst>
        <p:guide orient="horz" pos="12269"/>
        <p:guide pos="140"/>
        <p:guide pos="26700"/>
        <p:guide pos="8487"/>
        <p:guide pos="16887"/>
        <p:guide orient="horz" pos="6532"/>
        <p:guide orient="horz" pos="15941"/>
        <p:guide pos="26817"/>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BE588C-4655-466B-839C-DBA454292336}" type="datetimeFigureOut">
              <a:rPr lang="en-US" smtClean="0"/>
              <a:pPr/>
              <a:t>2/25/21</a:t>
            </a:fld>
            <a:endParaRPr lang="en-US"/>
          </a:p>
        </p:txBody>
      </p:sp>
      <p:sp>
        <p:nvSpPr>
          <p:cNvPr id="4" name="Slide Image Placeholder 3"/>
          <p:cNvSpPr>
            <a:spLocks noGrp="1" noRot="1" noChangeAspect="1"/>
          </p:cNvSpPr>
          <p:nvPr>
            <p:ph type="sldImg" idx="2"/>
          </p:nvPr>
        </p:nvSpPr>
        <p:spPr>
          <a:xfrm>
            <a:off x="1247775" y="1143000"/>
            <a:ext cx="436245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86ABDC-7C78-4FF6-B46F-35EE38561EE4}" type="slidenum">
              <a:rPr lang="en-US" smtClean="0"/>
              <a:pPr/>
              <a:t>‹#›</a:t>
            </a:fld>
            <a:endParaRPr lang="en-US"/>
          </a:p>
        </p:txBody>
      </p:sp>
    </p:spTree>
    <p:extLst>
      <p:ext uri="{BB962C8B-B14F-4D97-AF65-F5344CB8AC3E}">
        <p14:creationId xmlns:p14="http://schemas.microsoft.com/office/powerpoint/2010/main" val="1292083142"/>
      </p:ext>
    </p:extLst>
  </p:cSld>
  <p:clrMap bg1="lt1" tx1="dk1" bg2="lt2" tx2="dk2" accent1="accent1" accent2="accent2" accent3="accent3" accent4="accent4" accent5="accent5" accent6="accent6" hlink="hlink" folHlink="folHlink"/>
  <p:notesStyle>
    <a:lvl1pPr marL="0" algn="l" defTabSz="3160156" rtl="0" eaLnBrk="1" latinLnBrk="0" hangingPunct="1">
      <a:defRPr sz="4147" kern="1200">
        <a:solidFill>
          <a:schemeClr val="tx1"/>
        </a:solidFill>
        <a:latin typeface="+mn-lt"/>
        <a:ea typeface="+mn-ea"/>
        <a:cs typeface="+mn-cs"/>
      </a:defRPr>
    </a:lvl1pPr>
    <a:lvl2pPr marL="1580077" algn="l" defTabSz="3160156" rtl="0" eaLnBrk="1" latinLnBrk="0" hangingPunct="1">
      <a:defRPr sz="4147" kern="1200">
        <a:solidFill>
          <a:schemeClr val="tx1"/>
        </a:solidFill>
        <a:latin typeface="+mn-lt"/>
        <a:ea typeface="+mn-ea"/>
        <a:cs typeface="+mn-cs"/>
      </a:defRPr>
    </a:lvl2pPr>
    <a:lvl3pPr marL="3160156" algn="l" defTabSz="3160156" rtl="0" eaLnBrk="1" latinLnBrk="0" hangingPunct="1">
      <a:defRPr sz="4147" kern="1200">
        <a:solidFill>
          <a:schemeClr val="tx1"/>
        </a:solidFill>
        <a:latin typeface="+mn-lt"/>
        <a:ea typeface="+mn-ea"/>
        <a:cs typeface="+mn-cs"/>
      </a:defRPr>
    </a:lvl3pPr>
    <a:lvl4pPr marL="4740234" algn="l" defTabSz="3160156" rtl="0" eaLnBrk="1" latinLnBrk="0" hangingPunct="1">
      <a:defRPr sz="4147" kern="1200">
        <a:solidFill>
          <a:schemeClr val="tx1"/>
        </a:solidFill>
        <a:latin typeface="+mn-lt"/>
        <a:ea typeface="+mn-ea"/>
        <a:cs typeface="+mn-cs"/>
      </a:defRPr>
    </a:lvl4pPr>
    <a:lvl5pPr marL="6320311" algn="l" defTabSz="3160156" rtl="0" eaLnBrk="1" latinLnBrk="0" hangingPunct="1">
      <a:defRPr sz="4147" kern="1200">
        <a:solidFill>
          <a:schemeClr val="tx1"/>
        </a:solidFill>
        <a:latin typeface="+mn-lt"/>
        <a:ea typeface="+mn-ea"/>
        <a:cs typeface="+mn-cs"/>
      </a:defRPr>
    </a:lvl5pPr>
    <a:lvl6pPr marL="7900388" algn="l" defTabSz="3160156" rtl="0" eaLnBrk="1" latinLnBrk="0" hangingPunct="1">
      <a:defRPr sz="4147" kern="1200">
        <a:solidFill>
          <a:schemeClr val="tx1"/>
        </a:solidFill>
        <a:latin typeface="+mn-lt"/>
        <a:ea typeface="+mn-ea"/>
        <a:cs typeface="+mn-cs"/>
      </a:defRPr>
    </a:lvl6pPr>
    <a:lvl7pPr marL="9480467" algn="l" defTabSz="3160156" rtl="0" eaLnBrk="1" latinLnBrk="0" hangingPunct="1">
      <a:defRPr sz="4147" kern="1200">
        <a:solidFill>
          <a:schemeClr val="tx1"/>
        </a:solidFill>
        <a:latin typeface="+mn-lt"/>
        <a:ea typeface="+mn-ea"/>
        <a:cs typeface="+mn-cs"/>
      </a:defRPr>
    </a:lvl7pPr>
    <a:lvl8pPr marL="11060544" algn="l" defTabSz="3160156" rtl="0" eaLnBrk="1" latinLnBrk="0" hangingPunct="1">
      <a:defRPr sz="4147" kern="1200">
        <a:solidFill>
          <a:schemeClr val="tx1"/>
        </a:solidFill>
        <a:latin typeface="+mn-lt"/>
        <a:ea typeface="+mn-ea"/>
        <a:cs typeface="+mn-cs"/>
      </a:defRPr>
    </a:lvl8pPr>
    <a:lvl9pPr marL="12640622" algn="l" defTabSz="3160156" rtl="0" eaLnBrk="1" latinLnBrk="0" hangingPunct="1">
      <a:defRPr sz="4147"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47775" y="1143000"/>
            <a:ext cx="436245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B86ABDC-7C78-4FF6-B46F-35EE38561EE4}" type="slidenum">
              <a:rPr lang="en-US" smtClean="0"/>
              <a:pPr/>
              <a:t>1</a:t>
            </a:fld>
            <a:endParaRPr lang="en-US"/>
          </a:p>
        </p:txBody>
      </p:sp>
    </p:spTree>
    <p:extLst>
      <p:ext uri="{BB962C8B-B14F-4D97-AF65-F5344CB8AC3E}">
        <p14:creationId xmlns:p14="http://schemas.microsoft.com/office/powerpoint/2010/main" val="18608915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209568" y="4953466"/>
            <a:ext cx="36375102" cy="10537496"/>
          </a:xfrm>
        </p:spPr>
        <p:txBody>
          <a:bodyPr anchor="b"/>
          <a:lstStyle>
            <a:lvl1pPr algn="ctr">
              <a:defRPr sz="26480"/>
            </a:lvl1pPr>
          </a:lstStyle>
          <a:p>
            <a:r>
              <a:rPr lang="en-US"/>
              <a:t>Click to edit Master title style</a:t>
            </a:r>
            <a:endParaRPr lang="en-US" dirty="0"/>
          </a:p>
        </p:txBody>
      </p:sp>
      <p:sp>
        <p:nvSpPr>
          <p:cNvPr id="3" name="Subtitle 2"/>
          <p:cNvSpPr>
            <a:spLocks noGrp="1"/>
          </p:cNvSpPr>
          <p:nvPr>
            <p:ph type="subTitle" idx="1"/>
          </p:nvPr>
        </p:nvSpPr>
        <p:spPr>
          <a:xfrm>
            <a:off x="5349280" y="15897328"/>
            <a:ext cx="32095679" cy="7307583"/>
          </a:xfrm>
        </p:spPr>
        <p:txBody>
          <a:bodyPr/>
          <a:lstStyle>
            <a:lvl1pPr marL="0" indent="0" algn="ctr">
              <a:buNone/>
              <a:defRPr sz="10592"/>
            </a:lvl1pPr>
            <a:lvl2pPr marL="2017806" indent="0" algn="ctr">
              <a:buNone/>
              <a:defRPr sz="8827"/>
            </a:lvl2pPr>
            <a:lvl3pPr marL="4035613" indent="0" algn="ctr">
              <a:buNone/>
              <a:defRPr sz="7944"/>
            </a:lvl3pPr>
            <a:lvl4pPr marL="6053419" indent="0" algn="ctr">
              <a:buNone/>
              <a:defRPr sz="7061"/>
            </a:lvl4pPr>
            <a:lvl5pPr marL="8071226" indent="0" algn="ctr">
              <a:buNone/>
              <a:defRPr sz="7061"/>
            </a:lvl5pPr>
            <a:lvl6pPr marL="10089032" indent="0" algn="ctr">
              <a:buNone/>
              <a:defRPr sz="7061"/>
            </a:lvl6pPr>
            <a:lvl7pPr marL="12106839" indent="0" algn="ctr">
              <a:buNone/>
              <a:defRPr sz="7061"/>
            </a:lvl7pPr>
            <a:lvl8pPr marL="14124645" indent="0" algn="ctr">
              <a:buNone/>
              <a:defRPr sz="7061"/>
            </a:lvl8pPr>
            <a:lvl9pPr marL="16142452" indent="0" algn="ctr">
              <a:buNone/>
              <a:defRPr sz="7061"/>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FC6C8C9-1B59-4C28-8A06-F2B3DEC49D78}" type="datetimeFigureOut">
              <a:rPr lang="en-US" smtClean="0"/>
              <a:pPr/>
              <a:t>2/25/21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2EAA919-36F8-46DC-B84D-083EB6236DA5}" type="slidenum">
              <a:rPr lang="en-US" smtClean="0"/>
              <a:pPr/>
              <a:t>‹#›</a:t>
            </a:fld>
            <a:endParaRPr lang="en-US"/>
          </a:p>
        </p:txBody>
      </p:sp>
    </p:spTree>
    <p:extLst>
      <p:ext uri="{BB962C8B-B14F-4D97-AF65-F5344CB8AC3E}">
        <p14:creationId xmlns:p14="http://schemas.microsoft.com/office/powerpoint/2010/main" val="15654615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FC6C8C9-1B59-4C28-8A06-F2B3DEC49D78}" type="datetimeFigureOut">
              <a:rPr lang="en-US" smtClean="0"/>
              <a:pPr/>
              <a:t>2/25/21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2EAA919-36F8-46DC-B84D-083EB6236DA5}" type="slidenum">
              <a:rPr lang="en-US" smtClean="0"/>
              <a:pPr/>
              <a:t>‹#›</a:t>
            </a:fld>
            <a:endParaRPr lang="en-US"/>
          </a:p>
        </p:txBody>
      </p:sp>
    </p:spTree>
    <p:extLst>
      <p:ext uri="{BB962C8B-B14F-4D97-AF65-F5344CB8AC3E}">
        <p14:creationId xmlns:p14="http://schemas.microsoft.com/office/powerpoint/2010/main" val="25731901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19818" y="7545809"/>
            <a:ext cx="36910030" cy="12590343"/>
          </a:xfrm>
        </p:spPr>
        <p:txBody>
          <a:bodyPr anchor="b"/>
          <a:lstStyle>
            <a:lvl1pPr>
              <a:defRPr sz="26480"/>
            </a:lvl1pPr>
          </a:lstStyle>
          <a:p>
            <a:r>
              <a:rPr lang="en-US"/>
              <a:t>Click to edit Master title style</a:t>
            </a:r>
            <a:endParaRPr lang="en-US" dirty="0"/>
          </a:p>
        </p:txBody>
      </p:sp>
      <p:sp>
        <p:nvSpPr>
          <p:cNvPr id="3" name="Text Placeholder 2"/>
          <p:cNvSpPr>
            <a:spLocks noGrp="1"/>
          </p:cNvSpPr>
          <p:nvPr>
            <p:ph type="body" idx="1"/>
          </p:nvPr>
        </p:nvSpPr>
        <p:spPr>
          <a:xfrm>
            <a:off x="2919818" y="20255262"/>
            <a:ext cx="36910030" cy="6620964"/>
          </a:xfrm>
        </p:spPr>
        <p:txBody>
          <a:bodyPr/>
          <a:lstStyle>
            <a:lvl1pPr marL="0" indent="0">
              <a:buNone/>
              <a:defRPr sz="10592">
                <a:solidFill>
                  <a:schemeClr val="tx1"/>
                </a:solidFill>
              </a:defRPr>
            </a:lvl1pPr>
            <a:lvl2pPr marL="2017806" indent="0">
              <a:buNone/>
              <a:defRPr sz="8827">
                <a:solidFill>
                  <a:schemeClr val="tx1">
                    <a:tint val="75000"/>
                  </a:schemeClr>
                </a:solidFill>
              </a:defRPr>
            </a:lvl2pPr>
            <a:lvl3pPr marL="4035613" indent="0">
              <a:buNone/>
              <a:defRPr sz="7944">
                <a:solidFill>
                  <a:schemeClr val="tx1">
                    <a:tint val="75000"/>
                  </a:schemeClr>
                </a:solidFill>
              </a:defRPr>
            </a:lvl3pPr>
            <a:lvl4pPr marL="6053419" indent="0">
              <a:buNone/>
              <a:defRPr sz="7061">
                <a:solidFill>
                  <a:schemeClr val="tx1">
                    <a:tint val="75000"/>
                  </a:schemeClr>
                </a:solidFill>
              </a:defRPr>
            </a:lvl4pPr>
            <a:lvl5pPr marL="8071226" indent="0">
              <a:buNone/>
              <a:defRPr sz="7061">
                <a:solidFill>
                  <a:schemeClr val="tx1">
                    <a:tint val="75000"/>
                  </a:schemeClr>
                </a:solidFill>
              </a:defRPr>
            </a:lvl5pPr>
            <a:lvl6pPr marL="10089032" indent="0">
              <a:buNone/>
              <a:defRPr sz="7061">
                <a:solidFill>
                  <a:schemeClr val="tx1">
                    <a:tint val="75000"/>
                  </a:schemeClr>
                </a:solidFill>
              </a:defRPr>
            </a:lvl6pPr>
            <a:lvl7pPr marL="12106839" indent="0">
              <a:buNone/>
              <a:defRPr sz="7061">
                <a:solidFill>
                  <a:schemeClr val="tx1">
                    <a:tint val="75000"/>
                  </a:schemeClr>
                </a:solidFill>
              </a:defRPr>
            </a:lvl7pPr>
            <a:lvl8pPr marL="14124645" indent="0">
              <a:buNone/>
              <a:defRPr sz="7061">
                <a:solidFill>
                  <a:schemeClr val="tx1">
                    <a:tint val="75000"/>
                  </a:schemeClr>
                </a:solidFill>
              </a:defRPr>
            </a:lvl8pPr>
            <a:lvl9pPr marL="16142452" indent="0">
              <a:buNone/>
              <a:defRPr sz="7061">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C6C8C9-1B59-4C28-8A06-F2B3DEC49D78}" type="datetimeFigureOut">
              <a:rPr lang="en-US" smtClean="0"/>
              <a:pPr/>
              <a:t>2/25/21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2EAA919-36F8-46DC-B84D-083EB6236DA5}" type="slidenum">
              <a:rPr lang="en-US" smtClean="0"/>
              <a:pPr/>
              <a:t>‹#›</a:t>
            </a:fld>
            <a:endParaRPr lang="en-US"/>
          </a:p>
        </p:txBody>
      </p:sp>
    </p:spTree>
    <p:extLst>
      <p:ext uri="{BB962C8B-B14F-4D97-AF65-F5344CB8AC3E}">
        <p14:creationId xmlns:p14="http://schemas.microsoft.com/office/powerpoint/2010/main" val="1884016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42104" y="8057261"/>
            <a:ext cx="18187551" cy="192043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21664583" y="8057261"/>
            <a:ext cx="18187551" cy="192043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FC6C8C9-1B59-4C28-8A06-F2B3DEC49D78}" type="datetimeFigureOut">
              <a:rPr lang="en-US" smtClean="0"/>
              <a:pPr/>
              <a:t>2/25/21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2EAA919-36F8-46DC-B84D-083EB6236DA5}" type="slidenum">
              <a:rPr lang="en-US" smtClean="0"/>
              <a:pPr/>
              <a:t>‹#›</a:t>
            </a:fld>
            <a:endParaRPr lang="en-US"/>
          </a:p>
        </p:txBody>
      </p:sp>
    </p:spTree>
    <p:extLst>
      <p:ext uri="{BB962C8B-B14F-4D97-AF65-F5344CB8AC3E}">
        <p14:creationId xmlns:p14="http://schemas.microsoft.com/office/powerpoint/2010/main" val="14655941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47678" y="1611459"/>
            <a:ext cx="36910030" cy="5850274"/>
          </a:xfrm>
        </p:spPr>
        <p:txBody>
          <a:bodyPr/>
          <a:lstStyle/>
          <a:p>
            <a:r>
              <a:rPr lang="en-US"/>
              <a:t>Click to edit Master title style</a:t>
            </a:r>
            <a:endParaRPr lang="en-US" dirty="0"/>
          </a:p>
        </p:txBody>
      </p:sp>
      <p:sp>
        <p:nvSpPr>
          <p:cNvPr id="3" name="Text Placeholder 2"/>
          <p:cNvSpPr>
            <a:spLocks noGrp="1"/>
          </p:cNvSpPr>
          <p:nvPr>
            <p:ph type="body" idx="1"/>
          </p:nvPr>
        </p:nvSpPr>
        <p:spPr>
          <a:xfrm>
            <a:off x="2947682" y="7419688"/>
            <a:ext cx="18103966" cy="3636275"/>
          </a:xfrm>
        </p:spPr>
        <p:txBody>
          <a:bodyPr anchor="b"/>
          <a:lstStyle>
            <a:lvl1pPr marL="0" indent="0">
              <a:buNone/>
              <a:defRPr sz="10592" b="1"/>
            </a:lvl1pPr>
            <a:lvl2pPr marL="2017806" indent="0">
              <a:buNone/>
              <a:defRPr sz="8827" b="1"/>
            </a:lvl2pPr>
            <a:lvl3pPr marL="4035613" indent="0">
              <a:buNone/>
              <a:defRPr sz="7944" b="1"/>
            </a:lvl3pPr>
            <a:lvl4pPr marL="6053419" indent="0">
              <a:buNone/>
              <a:defRPr sz="7061" b="1"/>
            </a:lvl4pPr>
            <a:lvl5pPr marL="8071226" indent="0">
              <a:buNone/>
              <a:defRPr sz="7061" b="1"/>
            </a:lvl5pPr>
            <a:lvl6pPr marL="10089032" indent="0">
              <a:buNone/>
              <a:defRPr sz="7061" b="1"/>
            </a:lvl6pPr>
            <a:lvl7pPr marL="12106839" indent="0">
              <a:buNone/>
              <a:defRPr sz="7061" b="1"/>
            </a:lvl7pPr>
            <a:lvl8pPr marL="14124645" indent="0">
              <a:buNone/>
              <a:defRPr sz="7061" b="1"/>
            </a:lvl8pPr>
            <a:lvl9pPr marL="16142452" indent="0">
              <a:buNone/>
              <a:defRPr sz="7061" b="1"/>
            </a:lvl9pPr>
          </a:lstStyle>
          <a:p>
            <a:pPr lvl="0"/>
            <a:r>
              <a:rPr lang="en-US"/>
              <a:t>Click to edit Master text styles</a:t>
            </a:r>
          </a:p>
        </p:txBody>
      </p:sp>
      <p:sp>
        <p:nvSpPr>
          <p:cNvPr id="4" name="Content Placeholder 3"/>
          <p:cNvSpPr>
            <a:spLocks noGrp="1"/>
          </p:cNvSpPr>
          <p:nvPr>
            <p:ph sz="half" idx="2"/>
          </p:nvPr>
        </p:nvSpPr>
        <p:spPr>
          <a:xfrm>
            <a:off x="2947682" y="11055963"/>
            <a:ext cx="18103966" cy="162616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21664585" y="7419688"/>
            <a:ext cx="18193125" cy="3636275"/>
          </a:xfrm>
        </p:spPr>
        <p:txBody>
          <a:bodyPr anchor="b"/>
          <a:lstStyle>
            <a:lvl1pPr marL="0" indent="0">
              <a:buNone/>
              <a:defRPr sz="10592" b="1"/>
            </a:lvl1pPr>
            <a:lvl2pPr marL="2017806" indent="0">
              <a:buNone/>
              <a:defRPr sz="8827" b="1"/>
            </a:lvl2pPr>
            <a:lvl3pPr marL="4035613" indent="0">
              <a:buNone/>
              <a:defRPr sz="7944" b="1"/>
            </a:lvl3pPr>
            <a:lvl4pPr marL="6053419" indent="0">
              <a:buNone/>
              <a:defRPr sz="7061" b="1"/>
            </a:lvl4pPr>
            <a:lvl5pPr marL="8071226" indent="0">
              <a:buNone/>
              <a:defRPr sz="7061" b="1"/>
            </a:lvl5pPr>
            <a:lvl6pPr marL="10089032" indent="0">
              <a:buNone/>
              <a:defRPr sz="7061" b="1"/>
            </a:lvl6pPr>
            <a:lvl7pPr marL="12106839" indent="0">
              <a:buNone/>
              <a:defRPr sz="7061" b="1"/>
            </a:lvl7pPr>
            <a:lvl8pPr marL="14124645" indent="0">
              <a:buNone/>
              <a:defRPr sz="7061" b="1"/>
            </a:lvl8pPr>
            <a:lvl9pPr marL="16142452" indent="0">
              <a:buNone/>
              <a:defRPr sz="7061" b="1"/>
            </a:lvl9pPr>
          </a:lstStyle>
          <a:p>
            <a:pPr lvl="0"/>
            <a:r>
              <a:rPr lang="en-US"/>
              <a:t>Click to edit Master text styles</a:t>
            </a:r>
          </a:p>
        </p:txBody>
      </p:sp>
      <p:sp>
        <p:nvSpPr>
          <p:cNvPr id="6" name="Content Placeholder 5"/>
          <p:cNvSpPr>
            <a:spLocks noGrp="1"/>
          </p:cNvSpPr>
          <p:nvPr>
            <p:ph sz="quarter" idx="4"/>
          </p:nvPr>
        </p:nvSpPr>
        <p:spPr>
          <a:xfrm>
            <a:off x="21664585" y="11055963"/>
            <a:ext cx="18193125" cy="162616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FC6C8C9-1B59-4C28-8A06-F2B3DEC49D78}" type="datetimeFigureOut">
              <a:rPr lang="en-US" smtClean="0"/>
              <a:pPr/>
              <a:t>2/25/21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2EAA919-36F8-46DC-B84D-083EB6236DA5}" type="slidenum">
              <a:rPr lang="en-US" smtClean="0"/>
              <a:pPr/>
              <a:t>‹#›</a:t>
            </a:fld>
            <a:endParaRPr lang="en-US"/>
          </a:p>
        </p:txBody>
      </p:sp>
    </p:spTree>
    <p:extLst>
      <p:ext uri="{BB962C8B-B14F-4D97-AF65-F5344CB8AC3E}">
        <p14:creationId xmlns:p14="http://schemas.microsoft.com/office/powerpoint/2010/main" val="28016468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FC6C8C9-1B59-4C28-8A06-F2B3DEC49D78}" type="datetimeFigureOut">
              <a:rPr lang="en-US" smtClean="0"/>
              <a:pPr/>
              <a:t>2/25/21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2EAA919-36F8-46DC-B84D-083EB6236DA5}" type="slidenum">
              <a:rPr lang="en-US" smtClean="0"/>
              <a:pPr/>
              <a:t>‹#›</a:t>
            </a:fld>
            <a:endParaRPr lang="en-US"/>
          </a:p>
        </p:txBody>
      </p:sp>
    </p:spTree>
    <p:extLst>
      <p:ext uri="{BB962C8B-B14F-4D97-AF65-F5344CB8AC3E}">
        <p14:creationId xmlns:p14="http://schemas.microsoft.com/office/powerpoint/2010/main" val="2656889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FC6C8C9-1B59-4C28-8A06-F2B3DEC49D78}" type="datetimeFigureOut">
              <a:rPr lang="en-US" smtClean="0"/>
              <a:pPr/>
              <a:t>2/25/21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2EAA919-36F8-46DC-B84D-083EB6236DA5}" type="slidenum">
              <a:rPr lang="en-US" smtClean="0"/>
              <a:pPr/>
              <a:t>‹#›</a:t>
            </a:fld>
            <a:endParaRPr lang="en-US"/>
          </a:p>
        </p:txBody>
      </p:sp>
    </p:spTree>
    <p:extLst>
      <p:ext uri="{BB962C8B-B14F-4D97-AF65-F5344CB8AC3E}">
        <p14:creationId xmlns:p14="http://schemas.microsoft.com/office/powerpoint/2010/main" val="30389958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47678" y="2017818"/>
            <a:ext cx="13802256" cy="7062364"/>
          </a:xfrm>
        </p:spPr>
        <p:txBody>
          <a:bodyPr anchor="b"/>
          <a:lstStyle>
            <a:lvl1pPr>
              <a:defRPr sz="14123"/>
            </a:lvl1pPr>
          </a:lstStyle>
          <a:p>
            <a:r>
              <a:rPr lang="en-US"/>
              <a:t>Click to edit Master title style</a:t>
            </a:r>
            <a:endParaRPr lang="en-US" dirty="0"/>
          </a:p>
        </p:txBody>
      </p:sp>
      <p:sp>
        <p:nvSpPr>
          <p:cNvPr id="3" name="Content Placeholder 2"/>
          <p:cNvSpPr>
            <a:spLocks noGrp="1"/>
          </p:cNvSpPr>
          <p:nvPr>
            <p:ph idx="1"/>
          </p:nvPr>
        </p:nvSpPr>
        <p:spPr>
          <a:xfrm>
            <a:off x="18193125" y="4357934"/>
            <a:ext cx="21664583" cy="21509383"/>
          </a:xfrm>
        </p:spPr>
        <p:txBody>
          <a:bodyPr/>
          <a:lstStyle>
            <a:lvl1pPr>
              <a:defRPr sz="14123"/>
            </a:lvl1pPr>
            <a:lvl2pPr>
              <a:defRPr sz="12358"/>
            </a:lvl2pPr>
            <a:lvl3pPr>
              <a:defRPr sz="10592"/>
            </a:lvl3pPr>
            <a:lvl4pPr>
              <a:defRPr sz="8827"/>
            </a:lvl4pPr>
            <a:lvl5pPr>
              <a:defRPr sz="8827"/>
            </a:lvl5pPr>
            <a:lvl6pPr>
              <a:defRPr sz="8827"/>
            </a:lvl6pPr>
            <a:lvl7pPr>
              <a:defRPr sz="8827"/>
            </a:lvl7pPr>
            <a:lvl8pPr>
              <a:defRPr sz="8827"/>
            </a:lvl8pPr>
            <a:lvl9pPr>
              <a:defRPr sz="882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947678" y="9080183"/>
            <a:ext cx="13802256" cy="16822161"/>
          </a:xfrm>
        </p:spPr>
        <p:txBody>
          <a:bodyPr/>
          <a:lstStyle>
            <a:lvl1pPr marL="0" indent="0">
              <a:buNone/>
              <a:defRPr sz="7061"/>
            </a:lvl1pPr>
            <a:lvl2pPr marL="2017806" indent="0">
              <a:buNone/>
              <a:defRPr sz="6179"/>
            </a:lvl2pPr>
            <a:lvl3pPr marL="4035613" indent="0">
              <a:buNone/>
              <a:defRPr sz="5296"/>
            </a:lvl3pPr>
            <a:lvl4pPr marL="6053419" indent="0">
              <a:buNone/>
              <a:defRPr sz="4413"/>
            </a:lvl4pPr>
            <a:lvl5pPr marL="8071226" indent="0">
              <a:buNone/>
              <a:defRPr sz="4413"/>
            </a:lvl5pPr>
            <a:lvl6pPr marL="10089032" indent="0">
              <a:buNone/>
              <a:defRPr sz="4413"/>
            </a:lvl6pPr>
            <a:lvl7pPr marL="12106839" indent="0">
              <a:buNone/>
              <a:defRPr sz="4413"/>
            </a:lvl7pPr>
            <a:lvl8pPr marL="14124645" indent="0">
              <a:buNone/>
              <a:defRPr sz="4413"/>
            </a:lvl8pPr>
            <a:lvl9pPr marL="16142452" indent="0">
              <a:buNone/>
              <a:defRPr sz="4413"/>
            </a:lvl9pPr>
          </a:lstStyle>
          <a:p>
            <a:pPr lvl="0"/>
            <a:r>
              <a:rPr lang="en-US"/>
              <a:t>Click to edit Master text styles</a:t>
            </a:r>
          </a:p>
        </p:txBody>
      </p:sp>
      <p:sp>
        <p:nvSpPr>
          <p:cNvPr id="5" name="Date Placeholder 4"/>
          <p:cNvSpPr>
            <a:spLocks noGrp="1"/>
          </p:cNvSpPr>
          <p:nvPr>
            <p:ph type="dt" sz="half" idx="10"/>
          </p:nvPr>
        </p:nvSpPr>
        <p:spPr/>
        <p:txBody>
          <a:bodyPr/>
          <a:lstStyle/>
          <a:p>
            <a:fld id="{7FC6C8C9-1B59-4C28-8A06-F2B3DEC49D78}" type="datetimeFigureOut">
              <a:rPr lang="en-US" smtClean="0"/>
              <a:pPr/>
              <a:t>2/25/21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2EAA919-36F8-46DC-B84D-083EB6236DA5}" type="slidenum">
              <a:rPr lang="en-US" smtClean="0"/>
              <a:pPr/>
              <a:t>‹#›</a:t>
            </a:fld>
            <a:endParaRPr lang="en-US"/>
          </a:p>
        </p:txBody>
      </p:sp>
    </p:spTree>
    <p:extLst>
      <p:ext uri="{BB962C8B-B14F-4D97-AF65-F5344CB8AC3E}">
        <p14:creationId xmlns:p14="http://schemas.microsoft.com/office/powerpoint/2010/main" val="10647227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47678" y="2017818"/>
            <a:ext cx="13802256" cy="7062364"/>
          </a:xfrm>
        </p:spPr>
        <p:txBody>
          <a:bodyPr anchor="b"/>
          <a:lstStyle>
            <a:lvl1pPr>
              <a:defRPr sz="14123"/>
            </a:lvl1pPr>
          </a:lstStyle>
          <a:p>
            <a:r>
              <a:rPr lang="en-US"/>
              <a:t>Click to edit Master title style</a:t>
            </a:r>
            <a:endParaRPr lang="en-US" dirty="0"/>
          </a:p>
        </p:txBody>
      </p:sp>
      <p:sp>
        <p:nvSpPr>
          <p:cNvPr id="3" name="Picture Placeholder 2"/>
          <p:cNvSpPr>
            <a:spLocks noGrp="1" noChangeAspect="1"/>
          </p:cNvSpPr>
          <p:nvPr>
            <p:ph type="pic" idx="1"/>
          </p:nvPr>
        </p:nvSpPr>
        <p:spPr>
          <a:xfrm>
            <a:off x="18193125" y="4357934"/>
            <a:ext cx="21664583" cy="21509383"/>
          </a:xfrm>
        </p:spPr>
        <p:txBody>
          <a:bodyPr anchor="t"/>
          <a:lstStyle>
            <a:lvl1pPr marL="0" indent="0">
              <a:buNone/>
              <a:defRPr sz="14123"/>
            </a:lvl1pPr>
            <a:lvl2pPr marL="2017806" indent="0">
              <a:buNone/>
              <a:defRPr sz="12358"/>
            </a:lvl2pPr>
            <a:lvl3pPr marL="4035613" indent="0">
              <a:buNone/>
              <a:defRPr sz="10592"/>
            </a:lvl3pPr>
            <a:lvl4pPr marL="6053419" indent="0">
              <a:buNone/>
              <a:defRPr sz="8827"/>
            </a:lvl4pPr>
            <a:lvl5pPr marL="8071226" indent="0">
              <a:buNone/>
              <a:defRPr sz="8827"/>
            </a:lvl5pPr>
            <a:lvl6pPr marL="10089032" indent="0">
              <a:buNone/>
              <a:defRPr sz="8827"/>
            </a:lvl6pPr>
            <a:lvl7pPr marL="12106839" indent="0">
              <a:buNone/>
              <a:defRPr sz="8827"/>
            </a:lvl7pPr>
            <a:lvl8pPr marL="14124645" indent="0">
              <a:buNone/>
              <a:defRPr sz="8827"/>
            </a:lvl8pPr>
            <a:lvl9pPr marL="16142452" indent="0">
              <a:buNone/>
              <a:defRPr sz="8827"/>
            </a:lvl9pPr>
          </a:lstStyle>
          <a:p>
            <a:r>
              <a:rPr lang="en-US"/>
              <a:t>Click icon to add picture</a:t>
            </a:r>
            <a:endParaRPr lang="en-US" dirty="0"/>
          </a:p>
        </p:txBody>
      </p:sp>
      <p:sp>
        <p:nvSpPr>
          <p:cNvPr id="4" name="Text Placeholder 3"/>
          <p:cNvSpPr>
            <a:spLocks noGrp="1"/>
          </p:cNvSpPr>
          <p:nvPr>
            <p:ph type="body" sz="half" idx="2"/>
          </p:nvPr>
        </p:nvSpPr>
        <p:spPr>
          <a:xfrm>
            <a:off x="2947678" y="9080183"/>
            <a:ext cx="13802256" cy="16822161"/>
          </a:xfrm>
        </p:spPr>
        <p:txBody>
          <a:bodyPr/>
          <a:lstStyle>
            <a:lvl1pPr marL="0" indent="0">
              <a:buNone/>
              <a:defRPr sz="7061"/>
            </a:lvl1pPr>
            <a:lvl2pPr marL="2017806" indent="0">
              <a:buNone/>
              <a:defRPr sz="6179"/>
            </a:lvl2pPr>
            <a:lvl3pPr marL="4035613" indent="0">
              <a:buNone/>
              <a:defRPr sz="5296"/>
            </a:lvl3pPr>
            <a:lvl4pPr marL="6053419" indent="0">
              <a:buNone/>
              <a:defRPr sz="4413"/>
            </a:lvl4pPr>
            <a:lvl5pPr marL="8071226" indent="0">
              <a:buNone/>
              <a:defRPr sz="4413"/>
            </a:lvl5pPr>
            <a:lvl6pPr marL="10089032" indent="0">
              <a:buNone/>
              <a:defRPr sz="4413"/>
            </a:lvl6pPr>
            <a:lvl7pPr marL="12106839" indent="0">
              <a:buNone/>
              <a:defRPr sz="4413"/>
            </a:lvl7pPr>
            <a:lvl8pPr marL="14124645" indent="0">
              <a:buNone/>
              <a:defRPr sz="4413"/>
            </a:lvl8pPr>
            <a:lvl9pPr marL="16142452" indent="0">
              <a:buNone/>
              <a:defRPr sz="4413"/>
            </a:lvl9pPr>
          </a:lstStyle>
          <a:p>
            <a:pPr lvl="0"/>
            <a:r>
              <a:rPr lang="en-US"/>
              <a:t>Click to edit Master text styles</a:t>
            </a:r>
          </a:p>
        </p:txBody>
      </p:sp>
      <p:sp>
        <p:nvSpPr>
          <p:cNvPr id="5" name="Date Placeholder 4"/>
          <p:cNvSpPr>
            <a:spLocks noGrp="1"/>
          </p:cNvSpPr>
          <p:nvPr>
            <p:ph type="dt" sz="half" idx="10"/>
          </p:nvPr>
        </p:nvSpPr>
        <p:spPr/>
        <p:txBody>
          <a:bodyPr/>
          <a:lstStyle/>
          <a:p>
            <a:fld id="{7FC6C8C9-1B59-4C28-8A06-F2B3DEC49D78}" type="datetimeFigureOut">
              <a:rPr lang="en-US" smtClean="0"/>
              <a:pPr/>
              <a:t>2/25/21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2EAA919-36F8-46DC-B84D-083EB6236DA5}" type="slidenum">
              <a:rPr lang="en-US" smtClean="0"/>
              <a:pPr/>
              <a:t>‹#›</a:t>
            </a:fld>
            <a:endParaRPr lang="en-US"/>
          </a:p>
        </p:txBody>
      </p:sp>
    </p:spTree>
    <p:extLst>
      <p:ext uri="{BB962C8B-B14F-4D97-AF65-F5344CB8AC3E}">
        <p14:creationId xmlns:p14="http://schemas.microsoft.com/office/powerpoint/2010/main" val="9060294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FC6C8C9-1B59-4C28-8A06-F2B3DEC49D78}" type="datetimeFigureOut">
              <a:rPr lang="en-US" smtClean="0"/>
              <a:pPr/>
              <a:t>2/25/21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2EAA919-36F8-46DC-B84D-083EB6236DA5}" type="slidenum">
              <a:rPr lang="en-US" smtClean="0"/>
              <a:pPr/>
              <a:t>‹#›</a:t>
            </a:fld>
            <a:endParaRPr lang="en-US"/>
          </a:p>
        </p:txBody>
      </p:sp>
    </p:spTree>
    <p:extLst>
      <p:ext uri="{BB962C8B-B14F-4D97-AF65-F5344CB8AC3E}">
        <p14:creationId xmlns:p14="http://schemas.microsoft.com/office/powerpoint/2010/main" val="34199461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0624629" y="1611452"/>
            <a:ext cx="9227508" cy="2565011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42106" y="1611452"/>
            <a:ext cx="27147595" cy="256501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FC6C8C9-1B59-4C28-8A06-F2B3DEC49D78}" type="datetimeFigureOut">
              <a:rPr lang="en-US" smtClean="0"/>
              <a:pPr/>
              <a:t>2/25/21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2EAA919-36F8-46DC-B84D-083EB6236DA5}" type="slidenum">
              <a:rPr lang="en-US" smtClean="0"/>
              <a:pPr/>
              <a:t>‹#›</a:t>
            </a:fld>
            <a:endParaRPr lang="en-US"/>
          </a:p>
        </p:txBody>
      </p:sp>
    </p:spTree>
    <p:extLst>
      <p:ext uri="{BB962C8B-B14F-4D97-AF65-F5344CB8AC3E}">
        <p14:creationId xmlns:p14="http://schemas.microsoft.com/office/powerpoint/2010/main" val="33480251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942104" y="1611459"/>
            <a:ext cx="36910030" cy="585027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942104" y="8057261"/>
            <a:ext cx="36910030" cy="1920430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942104" y="28053287"/>
            <a:ext cx="9628704" cy="1611452"/>
          </a:xfrm>
          <a:prstGeom prst="rect">
            <a:avLst/>
          </a:prstGeom>
        </p:spPr>
        <p:txBody>
          <a:bodyPr vert="horz" lIns="91440" tIns="45720" rIns="91440" bIns="45720" rtlCol="0" anchor="ctr"/>
          <a:lstStyle>
            <a:lvl1pPr algn="l">
              <a:defRPr sz="5296">
                <a:solidFill>
                  <a:schemeClr val="tx1">
                    <a:tint val="75000"/>
                  </a:schemeClr>
                </a:solidFill>
              </a:defRPr>
            </a:lvl1pPr>
          </a:lstStyle>
          <a:p>
            <a:fld id="{7FC6C8C9-1B59-4C28-8A06-F2B3DEC49D78}" type="datetimeFigureOut">
              <a:rPr lang="en-US" smtClean="0"/>
              <a:pPr/>
              <a:t>2/25/21</a:t>
            </a:fld>
            <a:endParaRPr lang="en-US"/>
          </a:p>
        </p:txBody>
      </p:sp>
      <p:sp>
        <p:nvSpPr>
          <p:cNvPr id="5" name="Footer Placeholder 4"/>
          <p:cNvSpPr>
            <a:spLocks noGrp="1"/>
          </p:cNvSpPr>
          <p:nvPr>
            <p:ph type="ftr" sz="quarter" idx="3"/>
          </p:nvPr>
        </p:nvSpPr>
        <p:spPr>
          <a:xfrm>
            <a:off x="14175592" y="28053287"/>
            <a:ext cx="14443055" cy="1611452"/>
          </a:xfrm>
          <a:prstGeom prst="rect">
            <a:avLst/>
          </a:prstGeom>
        </p:spPr>
        <p:txBody>
          <a:bodyPr vert="horz" lIns="91440" tIns="45720" rIns="91440" bIns="45720" rtlCol="0" anchor="ctr"/>
          <a:lstStyle>
            <a:lvl1pPr algn="ctr">
              <a:defRPr sz="529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30223430" y="28053287"/>
            <a:ext cx="9628704" cy="1611452"/>
          </a:xfrm>
          <a:prstGeom prst="rect">
            <a:avLst/>
          </a:prstGeom>
        </p:spPr>
        <p:txBody>
          <a:bodyPr vert="horz" lIns="91440" tIns="45720" rIns="91440" bIns="45720" rtlCol="0" anchor="ctr"/>
          <a:lstStyle>
            <a:lvl1pPr algn="r">
              <a:defRPr sz="5296">
                <a:solidFill>
                  <a:schemeClr val="tx1">
                    <a:tint val="75000"/>
                  </a:schemeClr>
                </a:solidFill>
              </a:defRPr>
            </a:lvl1pPr>
          </a:lstStyle>
          <a:p>
            <a:fld id="{32EAA919-36F8-46DC-B84D-083EB6236DA5}" type="slidenum">
              <a:rPr lang="en-US" smtClean="0"/>
              <a:pPr/>
              <a:t>‹#›</a:t>
            </a:fld>
            <a:endParaRPr lang="en-US"/>
          </a:p>
        </p:txBody>
      </p:sp>
    </p:spTree>
    <p:extLst>
      <p:ext uri="{BB962C8B-B14F-4D97-AF65-F5344CB8AC3E}">
        <p14:creationId xmlns:p14="http://schemas.microsoft.com/office/powerpoint/2010/main" val="87914708"/>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4035613" rtl="0" eaLnBrk="1" latinLnBrk="0" hangingPunct="1">
        <a:lnSpc>
          <a:spcPct val="90000"/>
        </a:lnSpc>
        <a:spcBef>
          <a:spcPct val="0"/>
        </a:spcBef>
        <a:buNone/>
        <a:defRPr sz="19419" kern="1200">
          <a:solidFill>
            <a:schemeClr val="tx1"/>
          </a:solidFill>
          <a:latin typeface="+mj-lt"/>
          <a:ea typeface="+mj-ea"/>
          <a:cs typeface="+mj-cs"/>
        </a:defRPr>
      </a:lvl1pPr>
    </p:titleStyle>
    <p:bodyStyle>
      <a:lvl1pPr marL="1008903" indent="-1008903" algn="l" defTabSz="4035613" rtl="0" eaLnBrk="1" latinLnBrk="0" hangingPunct="1">
        <a:lnSpc>
          <a:spcPct val="90000"/>
        </a:lnSpc>
        <a:spcBef>
          <a:spcPts val="4413"/>
        </a:spcBef>
        <a:buFont typeface="Arial" panose="020B0604020202020204" pitchFamily="34" charset="0"/>
        <a:buChar char="•"/>
        <a:defRPr sz="12358" kern="1200">
          <a:solidFill>
            <a:schemeClr val="tx1"/>
          </a:solidFill>
          <a:latin typeface="+mn-lt"/>
          <a:ea typeface="+mn-ea"/>
          <a:cs typeface="+mn-cs"/>
        </a:defRPr>
      </a:lvl1pPr>
      <a:lvl2pPr marL="3026710" indent="-1008903" algn="l" defTabSz="4035613" rtl="0" eaLnBrk="1" latinLnBrk="0" hangingPunct="1">
        <a:lnSpc>
          <a:spcPct val="90000"/>
        </a:lnSpc>
        <a:spcBef>
          <a:spcPts val="2207"/>
        </a:spcBef>
        <a:buFont typeface="Arial" panose="020B0604020202020204" pitchFamily="34" charset="0"/>
        <a:buChar char="•"/>
        <a:defRPr sz="10592" kern="1200">
          <a:solidFill>
            <a:schemeClr val="tx1"/>
          </a:solidFill>
          <a:latin typeface="+mn-lt"/>
          <a:ea typeface="+mn-ea"/>
          <a:cs typeface="+mn-cs"/>
        </a:defRPr>
      </a:lvl2pPr>
      <a:lvl3pPr marL="5044516" indent="-1008903" algn="l" defTabSz="4035613" rtl="0" eaLnBrk="1" latinLnBrk="0" hangingPunct="1">
        <a:lnSpc>
          <a:spcPct val="90000"/>
        </a:lnSpc>
        <a:spcBef>
          <a:spcPts val="2207"/>
        </a:spcBef>
        <a:buFont typeface="Arial" panose="020B0604020202020204" pitchFamily="34" charset="0"/>
        <a:buChar char="•"/>
        <a:defRPr sz="8827" kern="1200">
          <a:solidFill>
            <a:schemeClr val="tx1"/>
          </a:solidFill>
          <a:latin typeface="+mn-lt"/>
          <a:ea typeface="+mn-ea"/>
          <a:cs typeface="+mn-cs"/>
        </a:defRPr>
      </a:lvl3pPr>
      <a:lvl4pPr marL="7062323" indent="-1008903" algn="l" defTabSz="4035613" rtl="0" eaLnBrk="1" latinLnBrk="0" hangingPunct="1">
        <a:lnSpc>
          <a:spcPct val="90000"/>
        </a:lnSpc>
        <a:spcBef>
          <a:spcPts val="2207"/>
        </a:spcBef>
        <a:buFont typeface="Arial" panose="020B0604020202020204" pitchFamily="34" charset="0"/>
        <a:buChar char="•"/>
        <a:defRPr sz="7944" kern="1200">
          <a:solidFill>
            <a:schemeClr val="tx1"/>
          </a:solidFill>
          <a:latin typeface="+mn-lt"/>
          <a:ea typeface="+mn-ea"/>
          <a:cs typeface="+mn-cs"/>
        </a:defRPr>
      </a:lvl4pPr>
      <a:lvl5pPr marL="9080129" indent="-1008903" algn="l" defTabSz="4035613" rtl="0" eaLnBrk="1" latinLnBrk="0" hangingPunct="1">
        <a:lnSpc>
          <a:spcPct val="90000"/>
        </a:lnSpc>
        <a:spcBef>
          <a:spcPts val="2207"/>
        </a:spcBef>
        <a:buFont typeface="Arial" panose="020B0604020202020204" pitchFamily="34" charset="0"/>
        <a:buChar char="•"/>
        <a:defRPr sz="7944" kern="1200">
          <a:solidFill>
            <a:schemeClr val="tx1"/>
          </a:solidFill>
          <a:latin typeface="+mn-lt"/>
          <a:ea typeface="+mn-ea"/>
          <a:cs typeface="+mn-cs"/>
        </a:defRPr>
      </a:lvl5pPr>
      <a:lvl6pPr marL="11097936" indent="-1008903" algn="l" defTabSz="4035613" rtl="0" eaLnBrk="1" latinLnBrk="0" hangingPunct="1">
        <a:lnSpc>
          <a:spcPct val="90000"/>
        </a:lnSpc>
        <a:spcBef>
          <a:spcPts val="2207"/>
        </a:spcBef>
        <a:buFont typeface="Arial" panose="020B0604020202020204" pitchFamily="34" charset="0"/>
        <a:buChar char="•"/>
        <a:defRPr sz="7944" kern="1200">
          <a:solidFill>
            <a:schemeClr val="tx1"/>
          </a:solidFill>
          <a:latin typeface="+mn-lt"/>
          <a:ea typeface="+mn-ea"/>
          <a:cs typeface="+mn-cs"/>
        </a:defRPr>
      </a:lvl6pPr>
      <a:lvl7pPr marL="13115742" indent="-1008903" algn="l" defTabSz="4035613" rtl="0" eaLnBrk="1" latinLnBrk="0" hangingPunct="1">
        <a:lnSpc>
          <a:spcPct val="90000"/>
        </a:lnSpc>
        <a:spcBef>
          <a:spcPts val="2207"/>
        </a:spcBef>
        <a:buFont typeface="Arial" panose="020B0604020202020204" pitchFamily="34" charset="0"/>
        <a:buChar char="•"/>
        <a:defRPr sz="7944" kern="1200">
          <a:solidFill>
            <a:schemeClr val="tx1"/>
          </a:solidFill>
          <a:latin typeface="+mn-lt"/>
          <a:ea typeface="+mn-ea"/>
          <a:cs typeface="+mn-cs"/>
        </a:defRPr>
      </a:lvl7pPr>
      <a:lvl8pPr marL="15133549" indent="-1008903" algn="l" defTabSz="4035613" rtl="0" eaLnBrk="1" latinLnBrk="0" hangingPunct="1">
        <a:lnSpc>
          <a:spcPct val="90000"/>
        </a:lnSpc>
        <a:spcBef>
          <a:spcPts val="2207"/>
        </a:spcBef>
        <a:buFont typeface="Arial" panose="020B0604020202020204" pitchFamily="34" charset="0"/>
        <a:buChar char="•"/>
        <a:defRPr sz="7944" kern="1200">
          <a:solidFill>
            <a:schemeClr val="tx1"/>
          </a:solidFill>
          <a:latin typeface="+mn-lt"/>
          <a:ea typeface="+mn-ea"/>
          <a:cs typeface="+mn-cs"/>
        </a:defRPr>
      </a:lvl8pPr>
      <a:lvl9pPr marL="17151355" indent="-1008903" algn="l" defTabSz="4035613" rtl="0" eaLnBrk="1" latinLnBrk="0" hangingPunct="1">
        <a:lnSpc>
          <a:spcPct val="90000"/>
        </a:lnSpc>
        <a:spcBef>
          <a:spcPts val="2207"/>
        </a:spcBef>
        <a:buFont typeface="Arial" panose="020B0604020202020204" pitchFamily="34" charset="0"/>
        <a:buChar char="•"/>
        <a:defRPr sz="7944" kern="1200">
          <a:solidFill>
            <a:schemeClr val="tx1"/>
          </a:solidFill>
          <a:latin typeface="+mn-lt"/>
          <a:ea typeface="+mn-ea"/>
          <a:cs typeface="+mn-cs"/>
        </a:defRPr>
      </a:lvl9pPr>
    </p:bodyStyle>
    <p:otherStyle>
      <a:defPPr>
        <a:defRPr lang="en-US"/>
      </a:defPPr>
      <a:lvl1pPr marL="0" algn="l" defTabSz="4035613" rtl="0" eaLnBrk="1" latinLnBrk="0" hangingPunct="1">
        <a:defRPr sz="7944" kern="1200">
          <a:solidFill>
            <a:schemeClr val="tx1"/>
          </a:solidFill>
          <a:latin typeface="+mn-lt"/>
          <a:ea typeface="+mn-ea"/>
          <a:cs typeface="+mn-cs"/>
        </a:defRPr>
      </a:lvl1pPr>
      <a:lvl2pPr marL="2017806" algn="l" defTabSz="4035613" rtl="0" eaLnBrk="1" latinLnBrk="0" hangingPunct="1">
        <a:defRPr sz="7944" kern="1200">
          <a:solidFill>
            <a:schemeClr val="tx1"/>
          </a:solidFill>
          <a:latin typeface="+mn-lt"/>
          <a:ea typeface="+mn-ea"/>
          <a:cs typeface="+mn-cs"/>
        </a:defRPr>
      </a:lvl2pPr>
      <a:lvl3pPr marL="4035613" algn="l" defTabSz="4035613" rtl="0" eaLnBrk="1" latinLnBrk="0" hangingPunct="1">
        <a:defRPr sz="7944" kern="1200">
          <a:solidFill>
            <a:schemeClr val="tx1"/>
          </a:solidFill>
          <a:latin typeface="+mn-lt"/>
          <a:ea typeface="+mn-ea"/>
          <a:cs typeface="+mn-cs"/>
        </a:defRPr>
      </a:lvl3pPr>
      <a:lvl4pPr marL="6053419" algn="l" defTabSz="4035613" rtl="0" eaLnBrk="1" latinLnBrk="0" hangingPunct="1">
        <a:defRPr sz="7944" kern="1200">
          <a:solidFill>
            <a:schemeClr val="tx1"/>
          </a:solidFill>
          <a:latin typeface="+mn-lt"/>
          <a:ea typeface="+mn-ea"/>
          <a:cs typeface="+mn-cs"/>
        </a:defRPr>
      </a:lvl4pPr>
      <a:lvl5pPr marL="8071226" algn="l" defTabSz="4035613" rtl="0" eaLnBrk="1" latinLnBrk="0" hangingPunct="1">
        <a:defRPr sz="7944" kern="1200">
          <a:solidFill>
            <a:schemeClr val="tx1"/>
          </a:solidFill>
          <a:latin typeface="+mn-lt"/>
          <a:ea typeface="+mn-ea"/>
          <a:cs typeface="+mn-cs"/>
        </a:defRPr>
      </a:lvl5pPr>
      <a:lvl6pPr marL="10089032" algn="l" defTabSz="4035613" rtl="0" eaLnBrk="1" latinLnBrk="0" hangingPunct="1">
        <a:defRPr sz="7944" kern="1200">
          <a:solidFill>
            <a:schemeClr val="tx1"/>
          </a:solidFill>
          <a:latin typeface="+mn-lt"/>
          <a:ea typeface="+mn-ea"/>
          <a:cs typeface="+mn-cs"/>
        </a:defRPr>
      </a:lvl6pPr>
      <a:lvl7pPr marL="12106839" algn="l" defTabSz="4035613" rtl="0" eaLnBrk="1" latinLnBrk="0" hangingPunct="1">
        <a:defRPr sz="7944" kern="1200">
          <a:solidFill>
            <a:schemeClr val="tx1"/>
          </a:solidFill>
          <a:latin typeface="+mn-lt"/>
          <a:ea typeface="+mn-ea"/>
          <a:cs typeface="+mn-cs"/>
        </a:defRPr>
      </a:lvl7pPr>
      <a:lvl8pPr marL="14124645" algn="l" defTabSz="4035613" rtl="0" eaLnBrk="1" latinLnBrk="0" hangingPunct="1">
        <a:defRPr sz="7944" kern="1200">
          <a:solidFill>
            <a:schemeClr val="tx1"/>
          </a:solidFill>
          <a:latin typeface="+mn-lt"/>
          <a:ea typeface="+mn-ea"/>
          <a:cs typeface="+mn-cs"/>
        </a:defRPr>
      </a:lvl8pPr>
      <a:lvl9pPr marL="16142452" algn="l" defTabSz="4035613" rtl="0" eaLnBrk="1" latinLnBrk="0" hangingPunct="1">
        <a:defRPr sz="7944"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TextBox 10"/>
          <p:cNvSpPr txBox="1"/>
          <p:nvPr/>
        </p:nvSpPr>
        <p:spPr>
          <a:xfrm>
            <a:off x="1218936" y="208069"/>
            <a:ext cx="39690766" cy="2000548"/>
          </a:xfrm>
          <a:prstGeom prst="rect">
            <a:avLst/>
          </a:prstGeom>
          <a:noFill/>
        </p:spPr>
        <p:txBody>
          <a:bodyPr wrap="square" rtlCol="0">
            <a:spAutoFit/>
          </a:bodyPr>
          <a:lstStyle/>
          <a:p>
            <a:pPr lvl="1" algn="ctr"/>
            <a:r>
              <a:rPr lang="en-US" sz="9600" dirty="0">
                <a:latin typeface="Agency FB" panose="020B0503020202020204" pitchFamily="34" charset="0"/>
                <a:cs typeface="Times New Roman" panose="02020603050405020304" pitchFamily="18" charset="0"/>
              </a:rPr>
              <a:t>The Implications of the Impending Changes of ALN Legislations on the Practitioners</a:t>
            </a:r>
          </a:p>
          <a:p>
            <a:pPr lvl="1" algn="ctr"/>
            <a:endParaRPr lang="en-US" sz="2800" dirty="0">
              <a:latin typeface="Agency FB" panose="020B0503020202020204" pitchFamily="34" charset="0"/>
              <a:cs typeface="Times New Roman" panose="02020603050405020304" pitchFamily="18" charset="0"/>
            </a:endParaRPr>
          </a:p>
        </p:txBody>
      </p:sp>
      <p:sp>
        <p:nvSpPr>
          <p:cNvPr id="25" name="Rectangle 24"/>
          <p:cNvSpPr/>
          <p:nvPr/>
        </p:nvSpPr>
        <p:spPr>
          <a:xfrm>
            <a:off x="841186" y="10206890"/>
            <a:ext cx="12159197" cy="898863"/>
          </a:xfrm>
          <a:prstGeom prst="rect">
            <a:avLst/>
          </a:prstGeom>
          <a:solidFill>
            <a:srgbClr val="00B0F0"/>
          </a:solidFill>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US" sz="5400" b="1" dirty="0">
                <a:solidFill>
                  <a:schemeClr val="tx2">
                    <a:lumMod val="50000"/>
                  </a:schemeClr>
                </a:solidFill>
                <a:latin typeface="Agency FB" panose="020B0503020202020204" pitchFamily="34" charset="0"/>
              </a:rPr>
              <a:t>Synopsis of ALN Legislation</a:t>
            </a:r>
          </a:p>
        </p:txBody>
      </p:sp>
      <p:sp>
        <p:nvSpPr>
          <p:cNvPr id="3" name="Rectangle 2"/>
          <p:cNvSpPr/>
          <p:nvPr/>
        </p:nvSpPr>
        <p:spPr>
          <a:xfrm>
            <a:off x="243098" y="16846210"/>
            <a:ext cx="3166067" cy="1458172"/>
          </a:xfrm>
          <a:prstGeom prst="rect">
            <a:avLst/>
          </a:prstGeom>
          <a:solidFill>
            <a:schemeClr val="accent1">
              <a:lumMod val="20000"/>
              <a:lumOff val="80000"/>
            </a:schemeClr>
          </a:solidFill>
          <a:ln>
            <a:solidFill>
              <a:schemeClr val="bg1"/>
            </a:solidFill>
          </a:ln>
        </p:spPr>
        <p:style>
          <a:lnRef idx="3">
            <a:schemeClr val="lt1"/>
          </a:lnRef>
          <a:fillRef idx="1">
            <a:schemeClr val="accent6"/>
          </a:fillRef>
          <a:effectRef idx="1">
            <a:schemeClr val="accent6"/>
          </a:effectRef>
          <a:fontRef idx="minor">
            <a:schemeClr val="lt1"/>
          </a:fontRef>
        </p:style>
        <p:txBody>
          <a:bodyPr rtlCol="0" anchor="ctr"/>
          <a:lstStyle/>
          <a:p>
            <a:pPr algn="ctr"/>
            <a:r>
              <a:rPr lang="en-US" sz="2800" b="1" dirty="0">
                <a:solidFill>
                  <a:schemeClr val="tx1"/>
                </a:solidFill>
                <a:latin typeface="Agency FB" panose="020B0503020202020204" pitchFamily="34" charset="0"/>
                <a:cs typeface="Times New Roman" panose="02020603050405020304" pitchFamily="18" charset="0"/>
              </a:rPr>
              <a:t>Special education need (SEN)</a:t>
            </a:r>
          </a:p>
        </p:txBody>
      </p:sp>
      <p:sp>
        <p:nvSpPr>
          <p:cNvPr id="5" name="Rectangle 4"/>
          <p:cNvSpPr/>
          <p:nvPr/>
        </p:nvSpPr>
        <p:spPr>
          <a:xfrm>
            <a:off x="4556919" y="16863719"/>
            <a:ext cx="3148620" cy="1276346"/>
          </a:xfrm>
          <a:prstGeom prst="rect">
            <a:avLst/>
          </a:prstGeom>
          <a:solidFill>
            <a:schemeClr val="accent1">
              <a:lumMod val="20000"/>
              <a:lumOff val="80000"/>
            </a:schemeClr>
          </a:solidFill>
        </p:spPr>
        <p:style>
          <a:lnRef idx="3">
            <a:schemeClr val="lt1"/>
          </a:lnRef>
          <a:fillRef idx="1">
            <a:schemeClr val="accent6"/>
          </a:fillRef>
          <a:effectRef idx="1">
            <a:schemeClr val="accent6"/>
          </a:effectRef>
          <a:fontRef idx="minor">
            <a:schemeClr val="lt1"/>
          </a:fontRef>
        </p:style>
        <p:txBody>
          <a:bodyPr rtlCol="0" anchor="ctr"/>
          <a:lstStyle/>
          <a:p>
            <a:pPr algn="ctr"/>
            <a:r>
              <a:rPr lang="en-US" sz="2800" b="1" dirty="0">
                <a:solidFill>
                  <a:schemeClr val="tx1"/>
                </a:solidFill>
                <a:latin typeface="Agency FB" panose="020B0503020202020204" pitchFamily="34" charset="0"/>
                <a:cs typeface="Times New Roman" panose="02020603050405020304" pitchFamily="18" charset="0"/>
              </a:rPr>
              <a:t>Learning and disabilities (LDD)</a:t>
            </a:r>
          </a:p>
        </p:txBody>
      </p:sp>
      <p:sp>
        <p:nvSpPr>
          <p:cNvPr id="6" name="Right Arrow 5"/>
          <p:cNvSpPr/>
          <p:nvPr/>
        </p:nvSpPr>
        <p:spPr>
          <a:xfrm>
            <a:off x="7831505" y="17065249"/>
            <a:ext cx="1093281" cy="922909"/>
          </a:xfrm>
          <a:prstGeom prst="rightArrow">
            <a:avLst/>
          </a:prstGeom>
          <a:solidFill>
            <a:schemeClr val="bg1"/>
          </a:solidFill>
          <a:ln w="57150">
            <a:solidFill>
              <a:schemeClr val="tx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sz="5720"/>
          </a:p>
        </p:txBody>
      </p:sp>
      <p:sp>
        <p:nvSpPr>
          <p:cNvPr id="7" name="Rectangle 6"/>
          <p:cNvSpPr/>
          <p:nvPr/>
        </p:nvSpPr>
        <p:spPr>
          <a:xfrm>
            <a:off x="9050752" y="16874394"/>
            <a:ext cx="3793023" cy="1126896"/>
          </a:xfrm>
          <a:prstGeom prst="rect">
            <a:avLst/>
          </a:prstGeom>
          <a:solidFill>
            <a:schemeClr val="accent1">
              <a:lumMod val="20000"/>
              <a:lumOff val="80000"/>
            </a:schemeClr>
          </a:solidFill>
          <a:ln>
            <a:solidFill>
              <a:schemeClr val="bg1"/>
            </a:solidFill>
          </a:ln>
        </p:spPr>
        <p:style>
          <a:lnRef idx="0">
            <a:schemeClr val="accent6"/>
          </a:lnRef>
          <a:fillRef idx="3">
            <a:schemeClr val="accent6"/>
          </a:fillRef>
          <a:effectRef idx="3">
            <a:schemeClr val="accent6"/>
          </a:effectRef>
          <a:fontRef idx="minor">
            <a:schemeClr val="lt1"/>
          </a:fontRef>
        </p:style>
        <p:txBody>
          <a:bodyPr rtlCol="0" anchor="ctr"/>
          <a:lstStyle/>
          <a:p>
            <a:pPr algn="ctr"/>
            <a:r>
              <a:rPr lang="en-US" sz="2800" b="1" dirty="0">
                <a:solidFill>
                  <a:schemeClr val="tx1"/>
                </a:solidFill>
                <a:latin typeface="Agency FB" panose="020B0503020202020204" pitchFamily="34" charset="0"/>
                <a:cs typeface="Times New Roman" panose="02020603050405020304" pitchFamily="18" charset="0"/>
              </a:rPr>
              <a:t>Additional Learning Needs (ALN)</a:t>
            </a:r>
          </a:p>
        </p:txBody>
      </p:sp>
      <p:sp>
        <p:nvSpPr>
          <p:cNvPr id="10" name="Rectangle 9"/>
          <p:cNvSpPr/>
          <p:nvPr/>
        </p:nvSpPr>
        <p:spPr>
          <a:xfrm>
            <a:off x="9296057" y="19712936"/>
            <a:ext cx="3653071" cy="1377703"/>
          </a:xfrm>
          <a:prstGeom prst="rect">
            <a:avLst/>
          </a:prstGeom>
          <a:solidFill>
            <a:schemeClr val="accent1">
              <a:lumMod val="20000"/>
              <a:lumOff val="80000"/>
            </a:schemeClr>
          </a:solidFill>
          <a:ln>
            <a:solidFill>
              <a:schemeClr val="bg1"/>
            </a:solidFill>
          </a:ln>
        </p:spPr>
        <p:style>
          <a:lnRef idx="0">
            <a:schemeClr val="accent6"/>
          </a:lnRef>
          <a:fillRef idx="3">
            <a:schemeClr val="accent6"/>
          </a:fillRef>
          <a:effectRef idx="3">
            <a:schemeClr val="accent6"/>
          </a:effectRef>
          <a:fontRef idx="minor">
            <a:schemeClr val="lt1"/>
          </a:fontRef>
        </p:style>
        <p:txBody>
          <a:bodyPr rtlCol="0" anchor="ctr"/>
          <a:lstStyle/>
          <a:p>
            <a:pPr algn="ctr"/>
            <a:r>
              <a:rPr lang="en-US" sz="2800" b="1" dirty="0">
                <a:solidFill>
                  <a:schemeClr val="tx1"/>
                </a:solidFill>
                <a:latin typeface="Agency FB" panose="020B0503020202020204" pitchFamily="34" charset="0"/>
                <a:cs typeface="Times New Roman" panose="02020603050405020304" pitchFamily="18" charset="0"/>
              </a:rPr>
              <a:t>Individual Development Program (IDP)</a:t>
            </a:r>
          </a:p>
        </p:txBody>
      </p:sp>
      <p:sp>
        <p:nvSpPr>
          <p:cNvPr id="15" name="Rectangle 14"/>
          <p:cNvSpPr/>
          <p:nvPr/>
        </p:nvSpPr>
        <p:spPr>
          <a:xfrm>
            <a:off x="4742246" y="19789720"/>
            <a:ext cx="3218637" cy="1295499"/>
          </a:xfrm>
          <a:prstGeom prst="rect">
            <a:avLst/>
          </a:prstGeom>
          <a:solidFill>
            <a:schemeClr val="accent1">
              <a:lumMod val="20000"/>
              <a:lumOff val="80000"/>
            </a:schemeClr>
          </a:solidFill>
          <a:ln>
            <a:solidFill>
              <a:schemeClr val="bg1"/>
            </a:solidFill>
          </a:ln>
        </p:spPr>
        <p:style>
          <a:lnRef idx="0">
            <a:schemeClr val="accent6"/>
          </a:lnRef>
          <a:fillRef idx="3">
            <a:schemeClr val="accent6"/>
          </a:fillRef>
          <a:effectRef idx="3">
            <a:schemeClr val="accent6"/>
          </a:effectRef>
          <a:fontRef idx="minor">
            <a:schemeClr val="lt1"/>
          </a:fontRef>
        </p:style>
        <p:txBody>
          <a:bodyPr rtlCol="0" anchor="ctr"/>
          <a:lstStyle/>
          <a:p>
            <a:pPr algn="ctr"/>
            <a:r>
              <a:rPr lang="en-US" sz="2800" b="1" dirty="0">
                <a:solidFill>
                  <a:schemeClr val="tx1"/>
                </a:solidFill>
                <a:latin typeface="Agency FB" panose="020B0503020202020204" pitchFamily="34" charset="0"/>
                <a:cs typeface="Times New Roman" panose="02020603050405020304" pitchFamily="18" charset="0"/>
              </a:rPr>
              <a:t>Independent Development Program</a:t>
            </a:r>
          </a:p>
        </p:txBody>
      </p:sp>
      <p:sp>
        <p:nvSpPr>
          <p:cNvPr id="19" name="Oval 18"/>
          <p:cNvSpPr/>
          <p:nvPr/>
        </p:nvSpPr>
        <p:spPr>
          <a:xfrm>
            <a:off x="437822" y="21644766"/>
            <a:ext cx="12621059" cy="924058"/>
          </a:xfrm>
          <a:prstGeom prst="ellipse">
            <a:avLst/>
          </a:prstGeom>
          <a:solidFill>
            <a:srgbClr val="00B0F0"/>
          </a:solidFill>
          <a:ln>
            <a:solidFill>
              <a:schemeClr val="tx1"/>
            </a:solidFill>
          </a:ln>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5400" b="1" dirty="0">
                <a:solidFill>
                  <a:schemeClr val="tx2">
                    <a:lumMod val="50000"/>
                  </a:schemeClr>
                </a:solidFill>
                <a:latin typeface="Agency FB" panose="020B0503020202020204" pitchFamily="34" charset="0"/>
                <a:cs typeface="Times New Roman" panose="02020603050405020304" pitchFamily="18" charset="0"/>
              </a:rPr>
              <a:t>Reasons of  ALN Legislation</a:t>
            </a:r>
          </a:p>
        </p:txBody>
      </p:sp>
      <p:sp>
        <p:nvSpPr>
          <p:cNvPr id="30" name="Flowchart: Terminator 29"/>
          <p:cNvSpPr/>
          <p:nvPr/>
        </p:nvSpPr>
        <p:spPr>
          <a:xfrm>
            <a:off x="27335704" y="10773874"/>
            <a:ext cx="12986548" cy="963396"/>
          </a:xfrm>
          <a:prstGeom prst="flowChartTerminator">
            <a:avLst/>
          </a:prstGeom>
          <a:solidFill>
            <a:srgbClr val="0EE2E2"/>
          </a:solidFill>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5400" b="1" dirty="0">
                <a:solidFill>
                  <a:schemeClr val="tx1"/>
                </a:solidFill>
                <a:latin typeface="Agency FB" panose="020B0503020202020204" pitchFamily="34" charset="0"/>
              </a:rPr>
              <a:t>Personal Examples </a:t>
            </a:r>
          </a:p>
        </p:txBody>
      </p:sp>
      <p:sp>
        <p:nvSpPr>
          <p:cNvPr id="33" name="Flowchart: Terminator 32"/>
          <p:cNvSpPr/>
          <p:nvPr/>
        </p:nvSpPr>
        <p:spPr>
          <a:xfrm>
            <a:off x="746593" y="15504828"/>
            <a:ext cx="12061217" cy="924058"/>
          </a:xfrm>
          <a:prstGeom prst="flowChartTerminator">
            <a:avLst/>
          </a:prstGeom>
          <a:solidFill>
            <a:srgbClr val="00B0F0"/>
          </a:solidFill>
          <a:ln>
            <a:solidFill>
              <a:schemeClr val="tx1"/>
            </a:solidFill>
          </a:ln>
        </p:spPr>
        <p:style>
          <a:lnRef idx="3">
            <a:schemeClr val="lt1"/>
          </a:lnRef>
          <a:fillRef idx="1">
            <a:schemeClr val="accent4"/>
          </a:fillRef>
          <a:effectRef idx="1">
            <a:schemeClr val="accent4"/>
          </a:effectRef>
          <a:fontRef idx="minor">
            <a:schemeClr val="lt1"/>
          </a:fontRef>
        </p:style>
        <p:txBody>
          <a:bodyPr rtlCol="0" anchor="ctr"/>
          <a:lstStyle/>
          <a:p>
            <a:pPr algn="ctr"/>
            <a:r>
              <a:rPr lang="en-US" sz="4400" b="1" dirty="0">
                <a:solidFill>
                  <a:schemeClr val="tx2">
                    <a:lumMod val="50000"/>
                  </a:schemeClr>
                </a:solidFill>
                <a:latin typeface="Agency FB" panose="020B0503020202020204" pitchFamily="34" charset="0"/>
                <a:cs typeface="Times New Roman" panose="02020603050405020304" pitchFamily="18" charset="0"/>
              </a:rPr>
              <a:t>How It is ?</a:t>
            </a:r>
          </a:p>
        </p:txBody>
      </p:sp>
      <p:sp>
        <p:nvSpPr>
          <p:cNvPr id="35" name="Rectangle 34"/>
          <p:cNvSpPr/>
          <p:nvPr/>
        </p:nvSpPr>
        <p:spPr>
          <a:xfrm>
            <a:off x="13724137" y="3454060"/>
            <a:ext cx="12648526" cy="918568"/>
          </a:xfrm>
          <a:prstGeom prst="rect">
            <a:avLst/>
          </a:prstGeom>
          <a:solidFill>
            <a:schemeClr val="accent5">
              <a:lumMod val="75000"/>
            </a:schemeClr>
          </a:solidFill>
          <a:ln>
            <a:solidFill>
              <a:schemeClr val="bg1"/>
            </a:solidFill>
          </a:ln>
        </p:spPr>
        <p:style>
          <a:lnRef idx="1">
            <a:schemeClr val="accent4"/>
          </a:lnRef>
          <a:fillRef idx="3">
            <a:schemeClr val="accent4"/>
          </a:fillRef>
          <a:effectRef idx="2">
            <a:schemeClr val="accent4"/>
          </a:effectRef>
          <a:fontRef idx="minor">
            <a:schemeClr val="lt1"/>
          </a:fontRef>
        </p:style>
        <p:txBody>
          <a:bodyPr rtlCol="0" anchor="ctr"/>
          <a:lstStyle/>
          <a:p>
            <a:pPr algn="ctr"/>
            <a:r>
              <a:rPr lang="en-US" sz="4046" dirty="0">
                <a:latin typeface="Times New Roman" panose="02020603050405020304" pitchFamily="18" charset="0"/>
                <a:cs typeface="Times New Roman" panose="02020603050405020304" pitchFamily="18" charset="0"/>
              </a:rPr>
              <a:t> What is ALN?</a:t>
            </a:r>
            <a:endParaRPr lang="en-US" sz="5400" dirty="0">
              <a:latin typeface="Agency FB" panose="020B0503020202020204" pitchFamily="34" charset="0"/>
              <a:cs typeface="Times New Roman" panose="02020603050405020304" pitchFamily="18" charset="0"/>
            </a:endParaRPr>
          </a:p>
        </p:txBody>
      </p:sp>
      <p:sp>
        <p:nvSpPr>
          <p:cNvPr id="36" name="Flowchart: Terminator 35"/>
          <p:cNvSpPr/>
          <p:nvPr/>
        </p:nvSpPr>
        <p:spPr>
          <a:xfrm>
            <a:off x="803018" y="3546160"/>
            <a:ext cx="12146110" cy="658906"/>
          </a:xfrm>
          <a:prstGeom prst="flowChartTerminator">
            <a:avLst/>
          </a:prstGeom>
          <a:solidFill>
            <a:srgbClr val="00B0F0"/>
          </a:solidFill>
          <a:ln>
            <a:solidFill>
              <a:schemeClr val="tx2">
                <a:lumMod val="50000"/>
              </a:schemeClr>
            </a:solidFill>
          </a:ln>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5400" b="1" dirty="0">
                <a:solidFill>
                  <a:schemeClr val="tx2">
                    <a:lumMod val="50000"/>
                  </a:schemeClr>
                </a:solidFill>
                <a:latin typeface="Agency FB" panose="020B0503020202020204" pitchFamily="34" charset="0"/>
                <a:cs typeface="Times New Roman" panose="02020603050405020304" pitchFamily="18" charset="0"/>
              </a:rPr>
              <a:t>Introduction </a:t>
            </a:r>
          </a:p>
        </p:txBody>
      </p:sp>
      <p:sp>
        <p:nvSpPr>
          <p:cNvPr id="37" name="Flowchart: Terminator 36"/>
          <p:cNvSpPr/>
          <p:nvPr/>
        </p:nvSpPr>
        <p:spPr>
          <a:xfrm>
            <a:off x="803017" y="7579571"/>
            <a:ext cx="12260971" cy="707637"/>
          </a:xfrm>
          <a:prstGeom prst="flowChartTerminator">
            <a:avLst/>
          </a:prstGeom>
          <a:solidFill>
            <a:srgbClr val="00B0F0"/>
          </a:solidFill>
          <a:ln>
            <a:solidFill>
              <a:schemeClr val="tx1"/>
            </a:solidFill>
          </a:ln>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5400" b="1" dirty="0">
                <a:solidFill>
                  <a:schemeClr val="tx2">
                    <a:lumMod val="50000"/>
                  </a:schemeClr>
                </a:solidFill>
                <a:latin typeface="Agency FB" panose="020B0503020202020204" pitchFamily="34" charset="0"/>
              </a:rPr>
              <a:t>Objectives</a:t>
            </a:r>
          </a:p>
        </p:txBody>
      </p:sp>
      <p:sp>
        <p:nvSpPr>
          <p:cNvPr id="54" name="TextBox 53"/>
          <p:cNvSpPr txBox="1"/>
          <p:nvPr/>
        </p:nvSpPr>
        <p:spPr>
          <a:xfrm>
            <a:off x="13724137" y="4485411"/>
            <a:ext cx="3688660" cy="707886"/>
          </a:xfrm>
          <a:prstGeom prst="rect">
            <a:avLst/>
          </a:prstGeom>
          <a:noFill/>
        </p:spPr>
        <p:txBody>
          <a:bodyPr wrap="square" rtlCol="0">
            <a:spAutoFit/>
          </a:bodyPr>
          <a:lstStyle/>
          <a:p>
            <a:r>
              <a:rPr lang="en-US" sz="4000" b="1" dirty="0">
                <a:solidFill>
                  <a:srgbClr val="00B050"/>
                </a:solidFill>
                <a:latin typeface="Agency FB" panose="020B0503020202020204" pitchFamily="34" charset="0"/>
              </a:rPr>
              <a:t>Synopsis</a:t>
            </a:r>
          </a:p>
        </p:txBody>
      </p:sp>
      <p:sp>
        <p:nvSpPr>
          <p:cNvPr id="55" name="TextBox 54"/>
          <p:cNvSpPr txBox="1"/>
          <p:nvPr/>
        </p:nvSpPr>
        <p:spPr>
          <a:xfrm>
            <a:off x="13646461" y="5056440"/>
            <a:ext cx="12703342" cy="2246769"/>
          </a:xfrm>
          <a:prstGeom prst="rect">
            <a:avLst/>
          </a:prstGeom>
          <a:noFill/>
        </p:spPr>
        <p:txBody>
          <a:bodyPr wrap="square" rtlCol="0">
            <a:spAutoFit/>
          </a:bodyPr>
          <a:lstStyle/>
          <a:p>
            <a:endParaRPr lang="en-US" sz="2800" dirty="0">
              <a:latin typeface="Agency FB" panose="020B0503020202020204" pitchFamily="34" charset="0"/>
            </a:endParaRPr>
          </a:p>
          <a:p>
            <a:r>
              <a:rPr lang="en-US" sz="2800" dirty="0">
                <a:latin typeface="Agency FB" panose="020B0503020202020204" pitchFamily="34" charset="0"/>
              </a:rPr>
              <a:t>A learner is supposed to have ALN if he or she has some sort of difficulties or disabilities for learning or taking education which is termed as the per the provision of the statutory regulation is additional learning provision (Armstrong, 2020). School-going children or person over that age may have some sort of disabilities or difficulties for learning can be observed if he or she has-</a:t>
            </a:r>
          </a:p>
        </p:txBody>
      </p:sp>
      <p:sp>
        <p:nvSpPr>
          <p:cNvPr id="58" name="TextBox 57"/>
          <p:cNvSpPr txBox="1"/>
          <p:nvPr/>
        </p:nvSpPr>
        <p:spPr>
          <a:xfrm>
            <a:off x="15076195" y="7811429"/>
            <a:ext cx="9960948" cy="3970318"/>
          </a:xfrm>
          <a:prstGeom prst="rect">
            <a:avLst/>
          </a:prstGeom>
          <a:noFill/>
        </p:spPr>
        <p:txBody>
          <a:bodyPr wrap="square" rtlCol="0">
            <a:spAutoFit/>
          </a:bodyPr>
          <a:lstStyle/>
          <a:p>
            <a:pPr marL="457200" lvl="0" indent="-457200">
              <a:buFont typeface="Wingdings" panose="05000000000000000000" pitchFamily="2" charset="2"/>
              <a:buChar char="q"/>
            </a:pPr>
            <a:r>
              <a:rPr lang="en-US" sz="2800" dirty="0">
                <a:latin typeface="Agency FB" panose="020B0503020202020204" pitchFamily="34" charset="0"/>
              </a:rPr>
              <a:t>Has a severe level of complexity or difficulty for learning than the majority of the students have (</a:t>
            </a:r>
            <a:r>
              <a:rPr lang="en-US" sz="2800" dirty="0" err="1">
                <a:latin typeface="Agency FB" panose="020B0503020202020204" pitchFamily="34" charset="0"/>
              </a:rPr>
              <a:t>Ruhmann</a:t>
            </a:r>
            <a:r>
              <a:rPr lang="en-US" sz="2800" dirty="0">
                <a:latin typeface="Agency FB" panose="020B0503020202020204" pitchFamily="34" charset="0"/>
              </a:rPr>
              <a:t> et al., 2016);</a:t>
            </a:r>
          </a:p>
          <a:p>
            <a:pPr marL="457200" lvl="0" indent="-457200">
              <a:buFont typeface="Wingdings" panose="05000000000000000000" pitchFamily="2" charset="2"/>
              <a:buChar char="q"/>
            </a:pPr>
            <a:r>
              <a:rPr lang="en-US" sz="2800" dirty="0">
                <a:latin typeface="Agency FB" panose="020B0503020202020204" pitchFamily="34" charset="0"/>
              </a:rPr>
              <a:t>If the children have disabilities as per the act of Equality of 2010 that prevents him to take education and extract the facilities that are provided to the normal school or as the usual school-going majority of the students (De Oliveira et al., 2017). If they have a significant level of learning difficulties then their sighted peers who are used to go the school at their age and access to the common facilities provided by the government (Cox &amp; Dykes, 2019). </a:t>
            </a:r>
          </a:p>
          <a:p>
            <a:pPr lvl="0"/>
            <a:endParaRPr lang="en-US" sz="2800" dirty="0">
              <a:latin typeface="Agency FB" panose="020B0503020202020204" pitchFamily="34" charset="0"/>
            </a:endParaRPr>
          </a:p>
        </p:txBody>
      </p:sp>
      <p:sp>
        <p:nvSpPr>
          <p:cNvPr id="74" name="TextBox 73"/>
          <p:cNvSpPr txBox="1"/>
          <p:nvPr/>
        </p:nvSpPr>
        <p:spPr>
          <a:xfrm>
            <a:off x="13816848" y="18695667"/>
            <a:ext cx="12575763" cy="3108543"/>
          </a:xfrm>
          <a:prstGeom prst="rect">
            <a:avLst/>
          </a:prstGeom>
          <a:noFill/>
        </p:spPr>
        <p:txBody>
          <a:bodyPr wrap="square" rtlCol="0">
            <a:spAutoFit/>
          </a:bodyPr>
          <a:lstStyle/>
          <a:p>
            <a:pPr marL="457200" indent="-457200">
              <a:buFont typeface="Wingdings" panose="05000000000000000000" pitchFamily="2" charset="2"/>
              <a:buChar char="v"/>
            </a:pPr>
            <a:r>
              <a:rPr lang="en-US" sz="2800" dirty="0">
                <a:latin typeface="Agency FB" panose="020B0503020202020204" pitchFamily="34" charset="0"/>
              </a:rPr>
              <a:t>In the part of wales, the old system is subject to application in numerous ways. </a:t>
            </a:r>
          </a:p>
          <a:p>
            <a:pPr marL="457200" indent="-457200">
              <a:buFont typeface="Wingdings" panose="05000000000000000000" pitchFamily="2" charset="2"/>
              <a:buChar char="v"/>
            </a:pPr>
            <a:r>
              <a:rPr lang="en-US" sz="2800" dirty="0">
                <a:latin typeface="Agency FB" panose="020B0503020202020204" pitchFamily="34" charset="0"/>
              </a:rPr>
              <a:t>The old system was not flexible enough, so the parents and </a:t>
            </a:r>
            <a:r>
              <a:rPr lang="en-US" sz="2800" dirty="0" err="1">
                <a:latin typeface="Agency FB" panose="020B0503020202020204" pitchFamily="34" charset="0"/>
              </a:rPr>
              <a:t>carers</a:t>
            </a:r>
            <a:r>
              <a:rPr lang="en-US" sz="2800" dirty="0">
                <a:latin typeface="Agency FB" panose="020B0503020202020204" pitchFamily="34" charset="0"/>
              </a:rPr>
              <a:t> of the disabled children felt that they were kicked out from the decision-making process with the old disabled system (Armstrong, 2020). </a:t>
            </a:r>
          </a:p>
          <a:p>
            <a:pPr marL="457200" indent="-457200">
              <a:buFont typeface="Wingdings" panose="05000000000000000000" pitchFamily="2" charset="2"/>
              <a:buChar char="v"/>
            </a:pPr>
            <a:r>
              <a:rPr lang="en-US" sz="2800" dirty="0">
                <a:latin typeface="Agency FB" panose="020B0503020202020204" pitchFamily="34" charset="0"/>
              </a:rPr>
              <a:t>The old system made it much difficult for the special demand children to move from school to college or university for higher education (</a:t>
            </a:r>
            <a:r>
              <a:rPr lang="en-US" sz="2800" dirty="0" err="1">
                <a:latin typeface="Agency FB" panose="020B0503020202020204" pitchFamily="34" charset="0"/>
              </a:rPr>
              <a:t>Ruhmann</a:t>
            </a:r>
            <a:r>
              <a:rPr lang="en-US" sz="2800" dirty="0">
                <a:latin typeface="Agency FB" panose="020B0503020202020204" pitchFamily="34" charset="0"/>
              </a:rPr>
              <a:t> et al., 2016). </a:t>
            </a:r>
          </a:p>
          <a:p>
            <a:pPr marL="457200" indent="-457200">
              <a:buFont typeface="Wingdings" panose="05000000000000000000" pitchFamily="2" charset="2"/>
              <a:buChar char="v"/>
            </a:pPr>
            <a:r>
              <a:rPr lang="en-US" sz="2800" dirty="0">
                <a:latin typeface="Agency FB" panose="020B0503020202020204" pitchFamily="34" charset="0"/>
              </a:rPr>
              <a:t>It was very challenging to respond to the problems immediately with the old system. And sometimes it forced additional problems to occur (De Oliveira et al., 2017). </a:t>
            </a:r>
          </a:p>
        </p:txBody>
      </p:sp>
      <p:sp>
        <p:nvSpPr>
          <p:cNvPr id="77" name="TextBox 76"/>
          <p:cNvSpPr txBox="1"/>
          <p:nvPr/>
        </p:nvSpPr>
        <p:spPr>
          <a:xfrm>
            <a:off x="13563972" y="28994100"/>
            <a:ext cx="10991478" cy="1049646"/>
          </a:xfrm>
          <a:prstGeom prst="rect">
            <a:avLst/>
          </a:prstGeom>
          <a:noFill/>
        </p:spPr>
        <p:txBody>
          <a:bodyPr wrap="square" rtlCol="0">
            <a:spAutoFit/>
          </a:bodyPr>
          <a:lstStyle/>
          <a:p>
            <a:endParaRPr lang="en-US" dirty="0"/>
          </a:p>
        </p:txBody>
      </p:sp>
      <p:sp>
        <p:nvSpPr>
          <p:cNvPr id="81" name="TextBox 80"/>
          <p:cNvSpPr txBox="1"/>
          <p:nvPr/>
        </p:nvSpPr>
        <p:spPr>
          <a:xfrm>
            <a:off x="13607889" y="13715008"/>
            <a:ext cx="12106050" cy="2246769"/>
          </a:xfrm>
          <a:prstGeom prst="rect">
            <a:avLst/>
          </a:prstGeom>
          <a:noFill/>
        </p:spPr>
        <p:txBody>
          <a:bodyPr wrap="square" rtlCol="0">
            <a:spAutoFit/>
          </a:bodyPr>
          <a:lstStyle/>
          <a:p>
            <a:pPr algn="just"/>
            <a:r>
              <a:rPr lang="en-US" sz="2800" dirty="0">
                <a:latin typeface="Agency FB" panose="020B0503020202020204" pitchFamily="34" charset="0"/>
              </a:rPr>
              <a:t>It has been identified that there are around 105625 school-going pupils with special educational demand in the years 2017 and 2018. The research has also been identified that the previous system or legislation is not working for some reasons and what could be the new replacement for traditional regulations (De Oliveira et al., 2017). So, what is going to replace it? A new system has planned to be introduced in Wales so that the special needs child can get the support and help they need in case of their learning. </a:t>
            </a:r>
          </a:p>
        </p:txBody>
      </p:sp>
      <p:sp>
        <p:nvSpPr>
          <p:cNvPr id="87" name="Rectangle 86"/>
          <p:cNvSpPr/>
          <p:nvPr/>
        </p:nvSpPr>
        <p:spPr>
          <a:xfrm>
            <a:off x="26962937" y="19661957"/>
            <a:ext cx="15518105" cy="2240829"/>
          </a:xfrm>
          <a:prstGeom prst="rect">
            <a:avLst/>
          </a:prstGeom>
          <a:solidFill>
            <a:srgbClr val="FF33CC"/>
          </a:solidFill>
          <a:ln>
            <a:solidFill>
              <a:srgbClr val="FF33CC"/>
            </a:solid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US" sz="5400" b="1" dirty="0">
                <a:solidFill>
                  <a:schemeClr val="tx1"/>
                </a:solidFill>
                <a:latin typeface="Agency FB" panose="020B0503020202020204" pitchFamily="34" charset="0"/>
              </a:rPr>
              <a:t>The Thoughts of the Children’s Legal Centre for Wales about the New System</a:t>
            </a:r>
          </a:p>
        </p:txBody>
      </p:sp>
      <p:sp>
        <p:nvSpPr>
          <p:cNvPr id="89" name="TextBox 88"/>
          <p:cNvSpPr txBox="1"/>
          <p:nvPr/>
        </p:nvSpPr>
        <p:spPr>
          <a:xfrm flipH="1">
            <a:off x="26984437" y="12047220"/>
            <a:ext cx="14860697" cy="3416320"/>
          </a:xfrm>
          <a:prstGeom prst="rect">
            <a:avLst/>
          </a:prstGeom>
          <a:noFill/>
        </p:spPr>
        <p:txBody>
          <a:bodyPr wrap="square" rtlCol="0">
            <a:spAutoFit/>
          </a:bodyPr>
          <a:lstStyle/>
          <a:p>
            <a:pPr algn="just"/>
            <a:r>
              <a:rPr lang="en-US" sz="3600" dirty="0">
                <a:latin typeface="Agency FB" panose="020B0503020202020204" pitchFamily="34" charset="0"/>
              </a:rPr>
              <a:t>It is worthy to note the government of Welsh has published a draft additional learning needs code for the consultation with the related party (</a:t>
            </a:r>
            <a:r>
              <a:rPr lang="en-US" sz="3600" dirty="0" err="1">
                <a:latin typeface="Agency FB" panose="020B0503020202020204" pitchFamily="34" charset="0"/>
              </a:rPr>
              <a:t>Ruhmann</a:t>
            </a:r>
            <a:r>
              <a:rPr lang="en-US" sz="3600" dirty="0">
                <a:latin typeface="Agency FB" panose="020B0503020202020204" pitchFamily="34" charset="0"/>
              </a:rPr>
              <a:t> et al., 2016). The interested party can read the additional learning needs code and send their feedback for the code (Cox &amp; Dykes, 2019).  Before the final version to be passed and created. Anyone who has concerned to the disabled people they can consult and send a draft comment to the people or politician to comment on the additional needs (</a:t>
            </a:r>
            <a:r>
              <a:rPr lang="en-US" sz="3600" dirty="0" err="1">
                <a:latin typeface="Agency FB" panose="020B0503020202020204" pitchFamily="34" charset="0"/>
              </a:rPr>
              <a:t>Fazzi</a:t>
            </a:r>
            <a:r>
              <a:rPr lang="en-US" sz="3600" dirty="0">
                <a:latin typeface="Agency FB" panose="020B0503020202020204" pitchFamily="34" charset="0"/>
              </a:rPr>
              <a:t> et al., 2015). </a:t>
            </a:r>
          </a:p>
        </p:txBody>
      </p:sp>
      <p:sp>
        <p:nvSpPr>
          <p:cNvPr id="92" name="TextBox 91"/>
          <p:cNvSpPr txBox="1"/>
          <p:nvPr/>
        </p:nvSpPr>
        <p:spPr>
          <a:xfrm>
            <a:off x="681630" y="8541689"/>
            <a:ext cx="12835939" cy="523220"/>
          </a:xfrm>
          <a:prstGeom prst="rect">
            <a:avLst/>
          </a:prstGeom>
          <a:noFill/>
        </p:spPr>
        <p:txBody>
          <a:bodyPr wrap="square" rtlCol="0">
            <a:spAutoFit/>
          </a:bodyPr>
          <a:lstStyle/>
          <a:p>
            <a:pPr marL="525494" indent="-525494" algn="just">
              <a:buFont typeface="Wingdings" panose="05000000000000000000" pitchFamily="2" charset="2"/>
              <a:buChar char="v"/>
            </a:pPr>
            <a:r>
              <a:rPr lang="en-US" sz="2800" dirty="0">
                <a:latin typeface="Agency FB" panose="020B0503020202020204" pitchFamily="34" charset="0"/>
                <a:cs typeface="Times New Roman" panose="02020603050405020304" pitchFamily="18" charset="0"/>
              </a:rPr>
              <a:t>To ascertain  the implications of the impending ALN legislations on the practitioners.</a:t>
            </a:r>
            <a:endParaRPr lang="en-US" sz="6600" dirty="0">
              <a:latin typeface="Times New Roman" panose="02020603050405020304" pitchFamily="18" charset="0"/>
              <a:cs typeface="Times New Roman" panose="02020603050405020304" pitchFamily="18" charset="0"/>
            </a:endParaRPr>
          </a:p>
        </p:txBody>
      </p:sp>
      <p:sp>
        <p:nvSpPr>
          <p:cNvPr id="94" name="TextBox 93"/>
          <p:cNvSpPr txBox="1"/>
          <p:nvPr/>
        </p:nvSpPr>
        <p:spPr>
          <a:xfrm>
            <a:off x="562715" y="4315632"/>
            <a:ext cx="12831203" cy="3046988"/>
          </a:xfrm>
          <a:prstGeom prst="rect">
            <a:avLst/>
          </a:prstGeom>
          <a:noFill/>
        </p:spPr>
        <p:txBody>
          <a:bodyPr wrap="square" rtlCol="0">
            <a:spAutoFit/>
          </a:bodyPr>
          <a:lstStyle/>
          <a:p>
            <a:pPr algn="just"/>
            <a:r>
              <a:rPr lang="en-US" sz="2400" dirty="0">
                <a:latin typeface="Agency FB" panose="020B0503020202020204" pitchFamily="34" charset="0"/>
                <a:cs typeface="Times New Roman" panose="02020603050405020304" pitchFamily="18" charset="0"/>
              </a:rPr>
              <a:t>According to the Additional Learning Need Code of Wales, additional learning needs denote that if a child has some sort of learning difficulty whether it may be visual impairment, hearing impairment, multi-sensory impairment, and/or autistic syndrome of impairment, then he or she needs additional intervention or additional requirement of learning facilities than the majority of the students (Armstrong, 2020). However, for the preparation of this report, vision impairment has been selected as an additional learning need of children (De Oliveira et al., 2017).</a:t>
            </a:r>
          </a:p>
          <a:p>
            <a:pPr algn="just"/>
            <a:r>
              <a:rPr lang="en-US" sz="2400" dirty="0">
                <a:latin typeface="Agency FB" panose="020B0503020202020204" pitchFamily="34" charset="0"/>
                <a:cs typeface="Times New Roman" panose="02020603050405020304" pitchFamily="18" charset="0"/>
              </a:rPr>
              <a:t>However, the new statutory code of additional learning need is going to come into force in September 2021. The code is designed for the children and young aged people ranging from 0 to 25 years. The legislation is created and prepared by the Additional Learning Needs and Educational Tribunal (Wales) Act 2018 (De Oliveira et al., 2017).</a:t>
            </a:r>
            <a:endParaRPr lang="en-US" sz="2400" dirty="0">
              <a:latin typeface="Agency FB" panose="020B0503020202020204" pitchFamily="34" charset="0"/>
            </a:endParaRPr>
          </a:p>
        </p:txBody>
      </p:sp>
      <p:sp>
        <p:nvSpPr>
          <p:cNvPr id="95" name="TextBox 94"/>
          <p:cNvSpPr txBox="1"/>
          <p:nvPr/>
        </p:nvSpPr>
        <p:spPr>
          <a:xfrm>
            <a:off x="468020" y="11348346"/>
            <a:ext cx="12768254" cy="2308324"/>
          </a:xfrm>
          <a:prstGeom prst="rect">
            <a:avLst/>
          </a:prstGeom>
          <a:noFill/>
        </p:spPr>
        <p:txBody>
          <a:bodyPr wrap="square" rtlCol="0">
            <a:spAutoFit/>
          </a:bodyPr>
          <a:lstStyle/>
          <a:p>
            <a:pPr algn="just"/>
            <a:r>
              <a:rPr lang="en-US" sz="3200" b="1" dirty="0">
                <a:latin typeface="Agency FB" panose="020B0503020202020204" pitchFamily="34" charset="0"/>
              </a:rPr>
              <a:t>ALN </a:t>
            </a:r>
            <a:r>
              <a:rPr lang="en-US" sz="2800" dirty="0">
                <a:latin typeface="Agency FB" panose="020B0503020202020204" pitchFamily="34" charset="0"/>
              </a:rPr>
              <a:t>: The new statutory code of additional learning needs is going to come into force in September 2021. The code is designed children and young aged people ranging from 0 to 25 years (Armstrong, 2020). The legislation is created and prepared by the Additional Learning Needs and Educational Tribunal (Wales) Act 2018. It is an integrated, collaborated, and unified legislation of assessing, planning, and evaluating the support program provides to the toddlers of ALN</a:t>
            </a:r>
          </a:p>
        </p:txBody>
      </p:sp>
      <p:sp>
        <p:nvSpPr>
          <p:cNvPr id="108" name="TextBox 107"/>
          <p:cNvSpPr txBox="1"/>
          <p:nvPr/>
        </p:nvSpPr>
        <p:spPr>
          <a:xfrm>
            <a:off x="1421914" y="22819697"/>
            <a:ext cx="4929650" cy="3231654"/>
          </a:xfrm>
          <a:prstGeom prst="rect">
            <a:avLst/>
          </a:prstGeom>
          <a:noFill/>
        </p:spPr>
        <p:txBody>
          <a:bodyPr wrap="square" rtlCol="0">
            <a:spAutoFit/>
          </a:bodyPr>
          <a:lstStyle/>
          <a:p>
            <a:pPr algn="just"/>
            <a:r>
              <a:rPr lang="en-US" sz="2800" b="1" dirty="0">
                <a:latin typeface="Agency FB" panose="020B0503020202020204" pitchFamily="34" charset="0"/>
              </a:rPr>
              <a:t>  </a:t>
            </a:r>
            <a:r>
              <a:rPr lang="en-US" sz="3600" b="1" dirty="0">
                <a:solidFill>
                  <a:schemeClr val="accent2">
                    <a:lumMod val="75000"/>
                  </a:schemeClr>
                </a:solidFill>
                <a:latin typeface="Agency FB" panose="020B0503020202020204" pitchFamily="34" charset="0"/>
              </a:rPr>
              <a:t>Early intervention</a:t>
            </a:r>
            <a:r>
              <a:rPr lang="en-US" sz="3200" b="1" dirty="0">
                <a:latin typeface="Agency FB" panose="020B0503020202020204" pitchFamily="34" charset="0"/>
              </a:rPr>
              <a:t>:</a:t>
            </a:r>
            <a:r>
              <a:rPr lang="en-US" sz="2800" dirty="0">
                <a:latin typeface="Agency FB" panose="020B0503020202020204" pitchFamily="34" charset="0"/>
              </a:rPr>
              <a:t>  	For the babies who are yet to go to school to support the early intervention and the people who are in school with an additional learning need to provide them support for higher education (De Oliveira et al., 2017)</a:t>
            </a:r>
          </a:p>
        </p:txBody>
      </p:sp>
      <p:sp>
        <p:nvSpPr>
          <p:cNvPr id="109" name="TextBox 108"/>
          <p:cNvSpPr txBox="1"/>
          <p:nvPr/>
        </p:nvSpPr>
        <p:spPr>
          <a:xfrm>
            <a:off x="7636528" y="22609891"/>
            <a:ext cx="4880693" cy="3231654"/>
          </a:xfrm>
          <a:prstGeom prst="rect">
            <a:avLst/>
          </a:prstGeom>
          <a:noFill/>
        </p:spPr>
        <p:txBody>
          <a:bodyPr wrap="square" rtlCol="0">
            <a:spAutoFit/>
          </a:bodyPr>
          <a:lstStyle/>
          <a:p>
            <a:pPr algn="just"/>
            <a:r>
              <a:rPr lang="en-US" sz="3600" b="1" dirty="0">
                <a:solidFill>
                  <a:schemeClr val="accent5"/>
                </a:solidFill>
                <a:latin typeface="Agency FB" panose="020B0503020202020204" pitchFamily="34" charset="0"/>
              </a:rPr>
              <a:t>Support program</a:t>
            </a:r>
            <a:r>
              <a:rPr lang="en-US" sz="2800" dirty="0">
                <a:latin typeface="Agency FB" panose="020B0503020202020204" pitchFamily="34" charset="0"/>
              </a:rPr>
              <a:t>: 	For the babies who are yet to go to school to support the early intervention and the people who are in school with an additional learning need to provide them support for higher education (De Oliveira et al., 2017)</a:t>
            </a:r>
            <a:endParaRPr lang="en-US" sz="2800" b="1" dirty="0">
              <a:latin typeface="Agency FB" panose="020B0503020202020204" pitchFamily="34" charset="0"/>
            </a:endParaRPr>
          </a:p>
        </p:txBody>
      </p:sp>
      <p:sp>
        <p:nvSpPr>
          <p:cNvPr id="111" name="TextBox 110"/>
          <p:cNvSpPr txBox="1"/>
          <p:nvPr/>
        </p:nvSpPr>
        <p:spPr>
          <a:xfrm rot="10800000" flipV="1">
            <a:off x="2266291" y="26368507"/>
            <a:ext cx="9666616" cy="1446550"/>
          </a:xfrm>
          <a:prstGeom prst="rect">
            <a:avLst/>
          </a:prstGeom>
          <a:noFill/>
        </p:spPr>
        <p:txBody>
          <a:bodyPr wrap="square" rtlCol="0">
            <a:spAutoFit/>
          </a:bodyPr>
          <a:lstStyle/>
          <a:p>
            <a:r>
              <a:rPr lang="en-US" sz="3200" b="1" dirty="0">
                <a:solidFill>
                  <a:srgbClr val="FFC000"/>
                </a:solidFill>
                <a:latin typeface="Agency FB" panose="020B0503020202020204" pitchFamily="34" charset="0"/>
              </a:rPr>
              <a:t>New System: </a:t>
            </a:r>
            <a:r>
              <a:rPr lang="en-US" sz="2800" dirty="0">
                <a:latin typeface="Agency FB" panose="020B0503020202020204" pitchFamily="34" charset="0"/>
              </a:rPr>
              <a:t>This act replaces the previous act of ‘Special Education Needs (SEN)’ and ‘Learning and Disabilities (LDD) with its new name of Additional Learning Needs (ALN)</a:t>
            </a:r>
          </a:p>
        </p:txBody>
      </p:sp>
      <p:sp>
        <p:nvSpPr>
          <p:cNvPr id="113" name="TextBox 112"/>
          <p:cNvSpPr txBox="1"/>
          <p:nvPr/>
        </p:nvSpPr>
        <p:spPr>
          <a:xfrm rot="10800000" flipV="1">
            <a:off x="2237591" y="28264813"/>
            <a:ext cx="9666618" cy="1877437"/>
          </a:xfrm>
          <a:prstGeom prst="rect">
            <a:avLst/>
          </a:prstGeom>
          <a:noFill/>
        </p:spPr>
        <p:txBody>
          <a:bodyPr wrap="square" rtlCol="0">
            <a:spAutoFit/>
          </a:bodyPr>
          <a:lstStyle/>
          <a:p>
            <a:pPr lvl="0"/>
            <a:r>
              <a:rPr lang="en-US" sz="3200" b="1" dirty="0">
                <a:latin typeface="Agency FB" panose="020B0503020202020204" pitchFamily="34" charset="0"/>
              </a:rPr>
              <a:t>Individual Development Program</a:t>
            </a:r>
            <a:r>
              <a:rPr lang="en-US" sz="2800" dirty="0">
                <a:latin typeface="Agency FB" panose="020B0503020202020204" pitchFamily="34" charset="0"/>
              </a:rPr>
              <a:t>:  All the young people or Toddlers with ALN are now available regardless of their degree of severity and complexity of disabilities are entitled to the statutory support program named as ‘Individual Development Plan (IDP)’ (De Oliveira et al., 2017)</a:t>
            </a:r>
            <a:endParaRPr lang="en-US" sz="2800" dirty="0"/>
          </a:p>
        </p:txBody>
      </p:sp>
      <p:pic>
        <p:nvPicPr>
          <p:cNvPr id="127" name="Picture 12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02164" y="28323682"/>
            <a:ext cx="1400917" cy="1195241"/>
          </a:xfrm>
          <a:prstGeom prst="rect">
            <a:avLst/>
          </a:prstGeom>
        </p:spPr>
      </p:pic>
      <p:pic>
        <p:nvPicPr>
          <p:cNvPr id="129" name="Picture 128" descr="C:\Users\a2z\Downloads\team (1).png"/>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3098" y="22759766"/>
            <a:ext cx="1178816" cy="1000076"/>
          </a:xfrm>
          <a:prstGeom prst="rect">
            <a:avLst/>
          </a:prstGeom>
          <a:noFill/>
          <a:ln>
            <a:noFill/>
          </a:ln>
        </p:spPr>
      </p:pic>
      <p:pic>
        <p:nvPicPr>
          <p:cNvPr id="130" name="Picture 12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414326" y="22954550"/>
            <a:ext cx="1313149" cy="1385343"/>
          </a:xfrm>
          <a:prstGeom prst="rect">
            <a:avLst/>
          </a:prstGeom>
        </p:spPr>
      </p:pic>
      <p:pic>
        <p:nvPicPr>
          <p:cNvPr id="132" name="Picture 131"/>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87472" y="26281805"/>
            <a:ext cx="1245498" cy="1484806"/>
          </a:xfrm>
          <a:prstGeom prst="rect">
            <a:avLst/>
          </a:prstGeom>
        </p:spPr>
      </p:pic>
      <p:pic>
        <p:nvPicPr>
          <p:cNvPr id="135" name="Picture 134"/>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3730865" y="7897365"/>
            <a:ext cx="1044640" cy="1105539"/>
          </a:xfrm>
          <a:prstGeom prst="rect">
            <a:avLst/>
          </a:prstGeom>
        </p:spPr>
      </p:pic>
      <p:pic>
        <p:nvPicPr>
          <p:cNvPr id="141" name="Picture 140"/>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3517569" y="12679894"/>
            <a:ext cx="1114156" cy="753459"/>
          </a:xfrm>
          <a:prstGeom prst="rect">
            <a:avLst/>
          </a:prstGeom>
        </p:spPr>
      </p:pic>
      <p:sp>
        <p:nvSpPr>
          <p:cNvPr id="27" name="TextBox 26"/>
          <p:cNvSpPr txBox="1"/>
          <p:nvPr/>
        </p:nvSpPr>
        <p:spPr>
          <a:xfrm>
            <a:off x="27250929" y="22067268"/>
            <a:ext cx="14452708" cy="1384995"/>
          </a:xfrm>
          <a:prstGeom prst="rect">
            <a:avLst/>
          </a:prstGeom>
          <a:noFill/>
        </p:spPr>
        <p:txBody>
          <a:bodyPr wrap="square" rtlCol="0">
            <a:spAutoFit/>
          </a:bodyPr>
          <a:lstStyle/>
          <a:p>
            <a:pPr marL="514350" indent="-514350" algn="just">
              <a:buAutoNum type="arabicPeriod"/>
            </a:pPr>
            <a:r>
              <a:rPr lang="en-US" sz="2800" dirty="0">
                <a:latin typeface="Agency FB" panose="020B0503020202020204" pitchFamily="34" charset="0"/>
              </a:rPr>
              <a:t>Need to observe the final version of the ALN Legislation</a:t>
            </a:r>
          </a:p>
          <a:p>
            <a:pPr marL="514350" indent="-514350" algn="just">
              <a:buAutoNum type="arabicPeriod"/>
            </a:pPr>
            <a:r>
              <a:rPr lang="en-US" sz="2800" dirty="0">
                <a:latin typeface="Agency FB" panose="020B0503020202020204" pitchFamily="34" charset="0"/>
              </a:rPr>
              <a:t>Decision-making and engagement is well-valued</a:t>
            </a:r>
          </a:p>
          <a:p>
            <a:pPr marL="514350" indent="-514350" algn="just">
              <a:buAutoNum type="arabicPeriod"/>
            </a:pPr>
            <a:r>
              <a:rPr lang="en-US" sz="2800" dirty="0">
                <a:latin typeface="Agency FB" panose="020B0503020202020204" pitchFamily="34" charset="0"/>
              </a:rPr>
              <a:t>This is observed as good enough </a:t>
            </a:r>
          </a:p>
        </p:txBody>
      </p:sp>
      <p:sp>
        <p:nvSpPr>
          <p:cNvPr id="78" name="Right Arrow 77"/>
          <p:cNvSpPr/>
          <p:nvPr/>
        </p:nvSpPr>
        <p:spPr>
          <a:xfrm>
            <a:off x="3547420" y="17078381"/>
            <a:ext cx="950762" cy="922909"/>
          </a:xfrm>
          <a:prstGeom prst="rightArrow">
            <a:avLst/>
          </a:prstGeom>
          <a:solidFill>
            <a:schemeClr val="bg1"/>
          </a:solidFill>
          <a:ln w="57150">
            <a:solidFill>
              <a:schemeClr val="tx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sz="5720"/>
          </a:p>
        </p:txBody>
      </p:sp>
      <p:sp>
        <p:nvSpPr>
          <p:cNvPr id="79" name="Right Arrow 78"/>
          <p:cNvSpPr/>
          <p:nvPr/>
        </p:nvSpPr>
        <p:spPr>
          <a:xfrm rot="5400000">
            <a:off x="10548413" y="18417762"/>
            <a:ext cx="1029203" cy="975560"/>
          </a:xfrm>
          <a:prstGeom prst="rightArrow">
            <a:avLst/>
          </a:prstGeom>
          <a:solidFill>
            <a:schemeClr val="bg1"/>
          </a:solidFill>
          <a:ln w="57150">
            <a:solidFill>
              <a:schemeClr val="tx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sz="5720"/>
          </a:p>
        </p:txBody>
      </p:sp>
      <p:sp>
        <p:nvSpPr>
          <p:cNvPr id="84" name="Right Arrow 83"/>
          <p:cNvSpPr/>
          <p:nvPr/>
        </p:nvSpPr>
        <p:spPr>
          <a:xfrm rot="10800000">
            <a:off x="8072249" y="19997954"/>
            <a:ext cx="1093281" cy="922909"/>
          </a:xfrm>
          <a:prstGeom prst="rightArrow">
            <a:avLst/>
          </a:prstGeom>
          <a:solidFill>
            <a:schemeClr val="bg1"/>
          </a:solidFill>
          <a:ln w="57150">
            <a:solidFill>
              <a:schemeClr val="tx1"/>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sz="5720"/>
          </a:p>
        </p:txBody>
      </p:sp>
      <p:sp>
        <p:nvSpPr>
          <p:cNvPr id="85" name="Rectangle 84">
            <a:extLst>
              <a:ext uri="{FF2B5EF4-FFF2-40B4-BE49-F238E27FC236}">
                <a16:creationId xmlns:a16="http://schemas.microsoft.com/office/drawing/2014/main" id="{98A17093-5F3C-40B6-ADEF-E9FC9D667016}"/>
              </a:ext>
            </a:extLst>
          </p:cNvPr>
          <p:cNvSpPr/>
          <p:nvPr/>
        </p:nvSpPr>
        <p:spPr>
          <a:xfrm>
            <a:off x="13841527" y="11550997"/>
            <a:ext cx="12648526" cy="918568"/>
          </a:xfrm>
          <a:prstGeom prst="rect">
            <a:avLst/>
          </a:prstGeom>
          <a:solidFill>
            <a:srgbClr val="FF6600"/>
          </a:solidFill>
          <a:ln>
            <a:solidFill>
              <a:schemeClr val="bg1"/>
            </a:solidFill>
          </a:ln>
        </p:spPr>
        <p:style>
          <a:lnRef idx="1">
            <a:schemeClr val="accent4"/>
          </a:lnRef>
          <a:fillRef idx="3">
            <a:schemeClr val="accent4"/>
          </a:fillRef>
          <a:effectRef idx="2">
            <a:schemeClr val="accent4"/>
          </a:effectRef>
          <a:fontRef idx="minor">
            <a:schemeClr val="lt1"/>
          </a:fontRef>
        </p:style>
        <p:txBody>
          <a:bodyPr rtlCol="0" anchor="ctr"/>
          <a:lstStyle/>
          <a:p>
            <a:pPr algn="ctr"/>
            <a:r>
              <a:rPr lang="en-US" sz="4046" dirty="0">
                <a:latin typeface="Times New Roman" panose="02020603050405020304" pitchFamily="18" charset="0"/>
                <a:cs typeface="Times New Roman" panose="02020603050405020304" pitchFamily="18" charset="0"/>
              </a:rPr>
              <a:t> Why do we have it? </a:t>
            </a:r>
            <a:endParaRPr lang="en-US" sz="5400" dirty="0">
              <a:latin typeface="Agency FB" panose="020B0503020202020204" pitchFamily="34" charset="0"/>
              <a:cs typeface="Times New Roman" panose="02020603050405020304" pitchFamily="18" charset="0"/>
            </a:endParaRPr>
          </a:p>
        </p:txBody>
      </p:sp>
      <p:sp>
        <p:nvSpPr>
          <p:cNvPr id="86" name="Rectangle 85">
            <a:extLst>
              <a:ext uri="{FF2B5EF4-FFF2-40B4-BE49-F238E27FC236}">
                <a16:creationId xmlns:a16="http://schemas.microsoft.com/office/drawing/2014/main" id="{C7BB30F5-7917-4366-B8ED-A1EEA412C439}"/>
              </a:ext>
            </a:extLst>
          </p:cNvPr>
          <p:cNvSpPr/>
          <p:nvPr/>
        </p:nvSpPr>
        <p:spPr>
          <a:xfrm>
            <a:off x="13816848" y="17180683"/>
            <a:ext cx="12648526" cy="918568"/>
          </a:xfrm>
          <a:prstGeom prst="rect">
            <a:avLst/>
          </a:prstGeom>
          <a:solidFill>
            <a:srgbClr val="0EE2E2"/>
          </a:solidFill>
          <a:ln>
            <a:solidFill>
              <a:schemeClr val="bg1"/>
            </a:solidFill>
          </a:ln>
        </p:spPr>
        <p:style>
          <a:lnRef idx="1">
            <a:schemeClr val="accent4"/>
          </a:lnRef>
          <a:fillRef idx="3">
            <a:schemeClr val="accent4"/>
          </a:fillRef>
          <a:effectRef idx="2">
            <a:schemeClr val="accent4"/>
          </a:effectRef>
          <a:fontRef idx="minor">
            <a:schemeClr val="lt1"/>
          </a:fontRef>
        </p:style>
        <p:txBody>
          <a:bodyPr rtlCol="0" anchor="ctr"/>
          <a:lstStyle/>
          <a:p>
            <a:pPr algn="ctr"/>
            <a:r>
              <a:rPr lang="en-US" sz="4046" dirty="0">
                <a:latin typeface="Times New Roman" panose="02020603050405020304" pitchFamily="18" charset="0"/>
                <a:cs typeface="Times New Roman" panose="02020603050405020304" pitchFamily="18" charset="0"/>
              </a:rPr>
              <a:t> What was wrong with the old system?</a:t>
            </a:r>
            <a:endParaRPr lang="en-US" sz="5400" dirty="0">
              <a:latin typeface="Agency FB" panose="020B0503020202020204" pitchFamily="34" charset="0"/>
              <a:cs typeface="Times New Roman" panose="02020603050405020304" pitchFamily="18" charset="0"/>
            </a:endParaRPr>
          </a:p>
        </p:txBody>
      </p:sp>
      <p:sp>
        <p:nvSpPr>
          <p:cNvPr id="88" name="Rectangle 87">
            <a:extLst>
              <a:ext uri="{FF2B5EF4-FFF2-40B4-BE49-F238E27FC236}">
                <a16:creationId xmlns:a16="http://schemas.microsoft.com/office/drawing/2014/main" id="{2BC3E71F-D21E-4E47-A872-457732C3EB84}"/>
              </a:ext>
            </a:extLst>
          </p:cNvPr>
          <p:cNvSpPr/>
          <p:nvPr/>
        </p:nvSpPr>
        <p:spPr>
          <a:xfrm>
            <a:off x="14009087" y="22759766"/>
            <a:ext cx="12648526" cy="918568"/>
          </a:xfrm>
          <a:prstGeom prst="rect">
            <a:avLst/>
          </a:prstGeom>
          <a:solidFill>
            <a:srgbClr val="00FF00"/>
          </a:solidFill>
          <a:ln>
            <a:solidFill>
              <a:schemeClr val="bg1"/>
            </a:solidFill>
          </a:ln>
        </p:spPr>
        <p:style>
          <a:lnRef idx="1">
            <a:schemeClr val="accent4"/>
          </a:lnRef>
          <a:fillRef idx="3">
            <a:schemeClr val="accent4"/>
          </a:fillRef>
          <a:effectRef idx="2">
            <a:schemeClr val="accent4"/>
          </a:effectRef>
          <a:fontRef idx="minor">
            <a:schemeClr val="lt1"/>
          </a:fontRef>
        </p:style>
        <p:txBody>
          <a:bodyPr rtlCol="0" anchor="ctr"/>
          <a:lstStyle/>
          <a:p>
            <a:pPr algn="ctr"/>
            <a:r>
              <a:rPr lang="en-US" sz="4046" dirty="0">
                <a:latin typeface="Times New Roman" panose="02020603050405020304" pitchFamily="18" charset="0"/>
                <a:cs typeface="Times New Roman" panose="02020603050405020304" pitchFamily="18" charset="0"/>
              </a:rPr>
              <a:t> </a:t>
            </a:r>
            <a:r>
              <a:rPr lang="en-US" sz="4046" dirty="0">
                <a:solidFill>
                  <a:schemeClr val="tx1"/>
                </a:solidFill>
                <a:latin typeface="Times New Roman" panose="02020603050405020304" pitchFamily="18" charset="0"/>
                <a:cs typeface="Times New Roman" panose="02020603050405020304" pitchFamily="18" charset="0"/>
              </a:rPr>
              <a:t>Implications for Practitioners?</a:t>
            </a:r>
            <a:endParaRPr lang="en-US" sz="5400" dirty="0">
              <a:solidFill>
                <a:schemeClr val="tx1"/>
              </a:solidFill>
              <a:latin typeface="Agency FB" panose="020B0503020202020204" pitchFamily="34" charset="0"/>
              <a:cs typeface="Times New Roman" panose="02020603050405020304" pitchFamily="18" charset="0"/>
            </a:endParaRPr>
          </a:p>
        </p:txBody>
      </p:sp>
      <p:sp>
        <p:nvSpPr>
          <p:cNvPr id="91" name="Rectangle 90">
            <a:extLst>
              <a:ext uri="{FF2B5EF4-FFF2-40B4-BE49-F238E27FC236}">
                <a16:creationId xmlns:a16="http://schemas.microsoft.com/office/drawing/2014/main" id="{7F5F63C9-8361-4B94-978C-2AE0D82BF4A4}"/>
              </a:ext>
            </a:extLst>
          </p:cNvPr>
          <p:cNvSpPr/>
          <p:nvPr/>
        </p:nvSpPr>
        <p:spPr>
          <a:xfrm>
            <a:off x="14009087" y="24234355"/>
            <a:ext cx="12648526" cy="1607189"/>
          </a:xfrm>
          <a:prstGeom prst="rect">
            <a:avLst/>
          </a:prstGeom>
          <a:solidFill>
            <a:srgbClr val="FF3399"/>
          </a:solidFill>
          <a:ln>
            <a:solidFill>
              <a:schemeClr val="bg1"/>
            </a:solidFill>
          </a:ln>
        </p:spPr>
        <p:style>
          <a:lnRef idx="1">
            <a:schemeClr val="accent4"/>
          </a:lnRef>
          <a:fillRef idx="3">
            <a:schemeClr val="accent4"/>
          </a:fillRef>
          <a:effectRef idx="2">
            <a:schemeClr val="accent4"/>
          </a:effectRef>
          <a:fontRef idx="minor">
            <a:schemeClr val="lt1"/>
          </a:fontRef>
        </p:style>
        <p:txBody>
          <a:bodyPr rtlCol="0" anchor="ctr"/>
          <a:lstStyle/>
          <a:p>
            <a:pPr algn="ctr"/>
            <a:r>
              <a:rPr lang="en-US" sz="4046" dirty="0">
                <a:latin typeface="Times New Roman" panose="02020603050405020304" pitchFamily="18" charset="0"/>
                <a:cs typeface="Times New Roman" panose="02020603050405020304" pitchFamily="18" charset="0"/>
              </a:rPr>
              <a:t> </a:t>
            </a:r>
            <a:r>
              <a:rPr lang="en-US" sz="4046" dirty="0">
                <a:solidFill>
                  <a:schemeClr val="tx1"/>
                </a:solidFill>
                <a:latin typeface="Times New Roman" panose="02020603050405020304" pitchFamily="18" charset="0"/>
                <a:cs typeface="Times New Roman" panose="02020603050405020304" pitchFamily="18" charset="0"/>
              </a:rPr>
              <a:t>What Brings New for the Practitioners of Early Year’s Staff, Teachers, and Teaching Staff?</a:t>
            </a:r>
            <a:endParaRPr lang="en-US" sz="5400" dirty="0">
              <a:solidFill>
                <a:schemeClr val="tx1"/>
              </a:solidFill>
              <a:latin typeface="Agency FB" panose="020B0503020202020204" pitchFamily="34" charset="0"/>
              <a:cs typeface="Times New Roman" panose="02020603050405020304" pitchFamily="18" charset="0"/>
            </a:endParaRPr>
          </a:p>
        </p:txBody>
      </p:sp>
      <p:sp>
        <p:nvSpPr>
          <p:cNvPr id="93" name="TextBox 92">
            <a:extLst>
              <a:ext uri="{FF2B5EF4-FFF2-40B4-BE49-F238E27FC236}">
                <a16:creationId xmlns:a16="http://schemas.microsoft.com/office/drawing/2014/main" id="{02956868-8EC4-4B88-AEB7-35E5754E3345}"/>
              </a:ext>
            </a:extLst>
          </p:cNvPr>
          <p:cNvSpPr txBox="1"/>
          <p:nvPr/>
        </p:nvSpPr>
        <p:spPr>
          <a:xfrm>
            <a:off x="13724137" y="26138246"/>
            <a:ext cx="12575763" cy="3108543"/>
          </a:xfrm>
          <a:prstGeom prst="rect">
            <a:avLst/>
          </a:prstGeom>
          <a:noFill/>
        </p:spPr>
        <p:txBody>
          <a:bodyPr wrap="square" rtlCol="0">
            <a:spAutoFit/>
          </a:bodyPr>
          <a:lstStyle/>
          <a:p>
            <a:pPr marL="457200" indent="-457200">
              <a:buFont typeface="Wingdings" panose="05000000000000000000" pitchFamily="2" charset="2"/>
              <a:buChar char="v"/>
            </a:pPr>
            <a:r>
              <a:rPr lang="en-US" sz="2800" dirty="0">
                <a:latin typeface="Agency FB" panose="020B0503020202020204" pitchFamily="34" charset="0"/>
              </a:rPr>
              <a:t>•  Initially, it is important to note that the new system is going to be replaced with Additional Learning Needs to eradicate some negative assumptions and associations with the special education needs and make it visible that the new system is going to break the old system (Cox &amp; Dykes, 2019). So, the early year’s staff, teachers, and teacher’s assistant must need to be more aware about the children of special demand. </a:t>
            </a:r>
          </a:p>
          <a:p>
            <a:pPr marL="457200" indent="-457200">
              <a:buFont typeface="Wingdings" panose="05000000000000000000" pitchFamily="2" charset="2"/>
              <a:buChar char="v"/>
            </a:pPr>
            <a:endParaRPr lang="en-US" sz="2800" dirty="0">
              <a:latin typeface="Agency FB" panose="020B0503020202020204" pitchFamily="34" charset="0"/>
            </a:endParaRPr>
          </a:p>
          <a:p>
            <a:pPr marL="457200" indent="-457200">
              <a:buFont typeface="Wingdings" panose="05000000000000000000" pitchFamily="2" charset="2"/>
              <a:buChar char="v"/>
            </a:pPr>
            <a:endParaRPr lang="en-US" sz="2800" dirty="0">
              <a:latin typeface="Agency FB" panose="020B0503020202020204" pitchFamily="34" charset="0"/>
            </a:endParaRPr>
          </a:p>
        </p:txBody>
      </p:sp>
      <p:pic>
        <p:nvPicPr>
          <p:cNvPr id="8" name="Picture 7">
            <a:extLst>
              <a:ext uri="{FF2B5EF4-FFF2-40B4-BE49-F238E27FC236}">
                <a16:creationId xmlns:a16="http://schemas.microsoft.com/office/drawing/2014/main" id="{F342E24F-49C3-45B1-91FB-4E4DFEBBD702}"/>
              </a:ext>
            </a:extLst>
          </p:cNvPr>
          <p:cNvPicPr>
            <a:picLocks noChangeAspect="1"/>
          </p:cNvPicPr>
          <p:nvPr/>
        </p:nvPicPr>
        <p:blipFill>
          <a:blip r:embed="rId9"/>
          <a:stretch>
            <a:fillRect/>
          </a:stretch>
        </p:blipFill>
        <p:spPr>
          <a:xfrm>
            <a:off x="27335705" y="15636734"/>
            <a:ext cx="14860698" cy="3730315"/>
          </a:xfrm>
          <a:prstGeom prst="rect">
            <a:avLst/>
          </a:prstGeom>
        </p:spPr>
      </p:pic>
      <p:pic>
        <p:nvPicPr>
          <p:cNvPr id="12" name="Picture 11">
            <a:extLst>
              <a:ext uri="{FF2B5EF4-FFF2-40B4-BE49-F238E27FC236}">
                <a16:creationId xmlns:a16="http://schemas.microsoft.com/office/drawing/2014/main" id="{A0BD9F40-0308-451F-96C9-E07C1621DC7F}"/>
              </a:ext>
            </a:extLst>
          </p:cNvPr>
          <p:cNvPicPr>
            <a:picLocks noChangeAspect="1"/>
          </p:cNvPicPr>
          <p:nvPr/>
        </p:nvPicPr>
        <p:blipFill>
          <a:blip r:embed="rId10"/>
          <a:stretch>
            <a:fillRect/>
          </a:stretch>
        </p:blipFill>
        <p:spPr>
          <a:xfrm>
            <a:off x="26984437" y="23876905"/>
            <a:ext cx="14756073" cy="2780682"/>
          </a:xfrm>
          <a:prstGeom prst="rect">
            <a:avLst/>
          </a:prstGeom>
        </p:spPr>
      </p:pic>
      <p:sp>
        <p:nvSpPr>
          <p:cNvPr id="4" name="Rectangle 3">
            <a:extLst>
              <a:ext uri="{FF2B5EF4-FFF2-40B4-BE49-F238E27FC236}">
                <a16:creationId xmlns:a16="http://schemas.microsoft.com/office/drawing/2014/main" id="{423731E2-ACEE-46B0-A6A2-DD7DEA19F064}"/>
              </a:ext>
            </a:extLst>
          </p:cNvPr>
          <p:cNvSpPr/>
          <p:nvPr/>
        </p:nvSpPr>
        <p:spPr>
          <a:xfrm>
            <a:off x="27266145" y="27024208"/>
            <a:ext cx="14602040" cy="2789674"/>
          </a:xfrm>
          <a:prstGeom prst="rect">
            <a:avLst/>
          </a:prstGeom>
        </p:spPr>
        <p:txBody>
          <a:bodyPr wrap="square">
            <a:spAutoFit/>
          </a:bodyPr>
          <a:lstStyle/>
          <a:p>
            <a:pPr algn="just">
              <a:lnSpc>
                <a:spcPct val="150000"/>
              </a:lnSpc>
              <a:spcAft>
                <a:spcPts val="1000"/>
              </a:spcAft>
            </a:pPr>
            <a:r>
              <a:rPr lang="en-GB" sz="2400" dirty="0">
                <a:solidFill>
                  <a:srgbClr val="000000"/>
                </a:solidFill>
                <a:latin typeface="Agency FB" panose="020B0503020202020204" pitchFamily="34" charset="0"/>
                <a:ea typeface="Calibri" panose="020F0502020204030204" pitchFamily="34" charset="0"/>
                <a:cs typeface="Arial" panose="020B0604020202020204" pitchFamily="34" charset="0"/>
              </a:rPr>
              <a:t>The children's legal </a:t>
            </a:r>
            <a:r>
              <a:rPr lang="en-GB" sz="2400" dirty="0" err="1">
                <a:solidFill>
                  <a:srgbClr val="000000"/>
                </a:solidFill>
                <a:latin typeface="Agency FB" panose="020B0503020202020204" pitchFamily="34" charset="0"/>
                <a:ea typeface="Calibri" panose="020F0502020204030204" pitchFamily="34" charset="0"/>
                <a:cs typeface="Arial" panose="020B0604020202020204" pitchFamily="34" charset="0"/>
              </a:rPr>
              <a:t>center</a:t>
            </a:r>
            <a:r>
              <a:rPr lang="en-GB" sz="2400" dirty="0">
                <a:solidFill>
                  <a:srgbClr val="000000"/>
                </a:solidFill>
                <a:latin typeface="Agency FB" panose="020B0503020202020204" pitchFamily="34" charset="0"/>
                <a:ea typeface="Calibri" panose="020F0502020204030204" pitchFamily="34" charset="0"/>
                <a:cs typeface="Arial" panose="020B0604020202020204" pitchFamily="34" charset="0"/>
              </a:rPr>
              <a:t> for Wales takes positively the engagement of the children and young people with disabilities in the planning and decision-making process and making ensure that their opinions are being valued in the decision-making process (Armstrong, 2020). Further, the Legal Centre for Wales has finally said that would be could look like the new system that is also a matter of observation (</a:t>
            </a:r>
            <a:r>
              <a:rPr lang="en-GB" sz="2400" dirty="0" err="1">
                <a:solidFill>
                  <a:srgbClr val="000000"/>
                </a:solidFill>
                <a:latin typeface="Agency FB" panose="020B0503020202020204" pitchFamily="34" charset="0"/>
                <a:ea typeface="Calibri" panose="020F0502020204030204" pitchFamily="34" charset="0"/>
                <a:cs typeface="Arial" panose="020B0604020202020204" pitchFamily="34" charset="0"/>
              </a:rPr>
              <a:t>Fazzi</a:t>
            </a:r>
            <a:r>
              <a:rPr lang="en-GB" sz="2400" dirty="0">
                <a:solidFill>
                  <a:srgbClr val="000000"/>
                </a:solidFill>
                <a:latin typeface="Agency FB" panose="020B0503020202020204" pitchFamily="34" charset="0"/>
                <a:ea typeface="Calibri" panose="020F0502020204030204" pitchFamily="34" charset="0"/>
                <a:cs typeface="Arial" panose="020B0604020202020204" pitchFamily="34" charset="0"/>
              </a:rPr>
              <a:t> et al., 2015). The allowing of young people in the decision-making process is the outcome of the Welsh’s government commitment to the UNCRC and children’s rights. It is also a matter of observation that what brings the new system respects the rights of children and young people (Cox &amp; Dykes, 2019). </a:t>
            </a:r>
            <a:endParaRPr lang="en-GB" sz="2400" dirty="0">
              <a:solidFill>
                <a:srgbClr val="000000"/>
              </a:solidFill>
              <a:effectLst/>
              <a:latin typeface="Agency FB" panose="020B0503020202020204" pitchFamily="34" charset="0"/>
              <a:ea typeface="Calibri" panose="020F050202020403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0E97A6C5-220F-49B0-BD95-76FD5101A3B6}"/>
              </a:ext>
            </a:extLst>
          </p:cNvPr>
          <p:cNvSpPr/>
          <p:nvPr/>
        </p:nvSpPr>
        <p:spPr>
          <a:xfrm>
            <a:off x="27457862" y="3144909"/>
            <a:ext cx="13809222" cy="7417415"/>
          </a:xfrm>
          <a:prstGeom prst="rect">
            <a:avLst/>
          </a:prstGeom>
        </p:spPr>
        <p:txBody>
          <a:bodyPr wrap="square">
            <a:spAutoFit/>
          </a:bodyPr>
          <a:lstStyle/>
          <a:p>
            <a:pPr marL="342900" indent="-342900" algn="just">
              <a:buFont typeface="Wingdings" panose="05000000000000000000" pitchFamily="2" charset="2"/>
              <a:buChar char="§"/>
            </a:pPr>
            <a:r>
              <a:rPr lang="en-GB" sz="2800" dirty="0">
                <a:latin typeface="Agency FB" panose="020B0503020202020204" pitchFamily="34" charset="0"/>
              </a:rPr>
              <a:t>Under the new system, all the early year’s staff, teachers, and teacher’s assistant will come under the umbrella of an independent development plan irrespective of their type of requirements or needs they need to have. There would be no discrimination between the types and plans for providing support resources to teach the special demand child for the early year’s staff, teachers, and teacher’s assistant (Armstrong, 2020).</a:t>
            </a:r>
          </a:p>
          <a:p>
            <a:pPr marL="342900" indent="-342900" algn="just">
              <a:buFont typeface="Wingdings" panose="05000000000000000000" pitchFamily="2" charset="2"/>
              <a:buChar char="§"/>
            </a:pPr>
            <a:endParaRPr lang="en-US" sz="2800" dirty="0">
              <a:latin typeface="Agency FB" panose="020B0503020202020204" pitchFamily="34" charset="0"/>
            </a:endParaRPr>
          </a:p>
          <a:p>
            <a:pPr marL="342900" indent="-342900" algn="just">
              <a:buFont typeface="Arial" panose="020B0604020202020204" pitchFamily="34" charset="0"/>
              <a:buChar char="•"/>
            </a:pPr>
            <a:r>
              <a:rPr lang="en-US" sz="2800" dirty="0">
                <a:latin typeface="Agency FB" panose="020B0503020202020204" pitchFamily="34" charset="0"/>
              </a:rPr>
              <a:t>The early year’s staff, teachers, and teacher’s assistant will take participate in the decision-making process lucidly and those who would not take participate in the decision-making process under the previous system (De Oliveira et al., 2017). </a:t>
            </a:r>
          </a:p>
          <a:p>
            <a:pPr marL="342900" indent="-342900" algn="just">
              <a:buFont typeface="Arial" panose="020B0604020202020204" pitchFamily="34" charset="0"/>
              <a:buChar char="•"/>
            </a:pPr>
            <a:endParaRPr lang="en-US" sz="2800" dirty="0">
              <a:latin typeface="Agency FB" panose="020B0503020202020204" pitchFamily="34" charset="0"/>
            </a:endParaRPr>
          </a:p>
          <a:p>
            <a:pPr marL="342900" indent="-342900" algn="just">
              <a:buFont typeface="Arial" panose="020B0604020202020204" pitchFamily="34" charset="0"/>
              <a:buChar char="•"/>
            </a:pPr>
            <a:r>
              <a:rPr lang="en-US" sz="2800" dirty="0">
                <a:latin typeface="Agency FB" panose="020B0503020202020204" pitchFamily="34" charset="0"/>
              </a:rPr>
              <a:t>The Independent Development Plan will be more flexible and easier to be updated with the variation of time if the situation changes for the early year’s staff, teachers, and teacher’s assistant.</a:t>
            </a:r>
          </a:p>
          <a:p>
            <a:pPr marL="342900" indent="-342900" algn="just">
              <a:buFont typeface="Arial" panose="020B0604020202020204" pitchFamily="34" charset="0"/>
              <a:buChar char="•"/>
            </a:pPr>
            <a:endParaRPr lang="en-US" sz="2800" dirty="0">
              <a:latin typeface="Agency FB" panose="020B0503020202020204" pitchFamily="34" charset="0"/>
            </a:endParaRPr>
          </a:p>
          <a:p>
            <a:pPr marL="342900" indent="-342900" algn="just">
              <a:buFont typeface="Arial" panose="020B0604020202020204" pitchFamily="34" charset="0"/>
              <a:buChar char="•"/>
            </a:pPr>
            <a:r>
              <a:rPr lang="en-US" sz="2800" dirty="0">
                <a:latin typeface="Agency FB" panose="020B0503020202020204" pitchFamily="34" charset="0"/>
              </a:rPr>
              <a:t>Further, it would easier to resolve any disagreements under the new system immediately with the variation of time (</a:t>
            </a:r>
            <a:r>
              <a:rPr lang="en-US" sz="2800" dirty="0" err="1">
                <a:latin typeface="Agency FB" panose="020B0503020202020204" pitchFamily="34" charset="0"/>
              </a:rPr>
              <a:t>Fazzi</a:t>
            </a:r>
            <a:r>
              <a:rPr lang="en-US" sz="2800" dirty="0">
                <a:latin typeface="Agency FB" panose="020B0503020202020204" pitchFamily="34" charset="0"/>
              </a:rPr>
              <a:t> et al., 2015). </a:t>
            </a:r>
          </a:p>
          <a:p>
            <a:pPr marL="342900" indent="-342900" algn="just">
              <a:buFont typeface="Arial" panose="020B0604020202020204" pitchFamily="34" charset="0"/>
              <a:buChar char="•"/>
            </a:pPr>
            <a:endParaRPr lang="en-US" sz="2800" dirty="0">
              <a:latin typeface="Agency FB" panose="020B0503020202020204" pitchFamily="34" charset="0"/>
            </a:endParaRPr>
          </a:p>
          <a:p>
            <a:pPr marL="342900" indent="-342900" algn="just">
              <a:buFont typeface="Arial" panose="020B0604020202020204" pitchFamily="34" charset="0"/>
              <a:buChar char="•"/>
            </a:pPr>
            <a:r>
              <a:rPr lang="en-US" sz="2800" dirty="0">
                <a:latin typeface="Agency FB" panose="020B0503020202020204" pitchFamily="34" charset="0"/>
              </a:rPr>
              <a:t>There would be some sort of appealing opportunity available in the case of a disagreement that can’t be solved. The appealing opportunity to the Special Educational Needs Tribunal for Wales. </a:t>
            </a:r>
          </a:p>
        </p:txBody>
      </p:sp>
      <p:sp>
        <p:nvSpPr>
          <p:cNvPr id="2" name="TextBox 1">
            <a:extLst>
              <a:ext uri="{FF2B5EF4-FFF2-40B4-BE49-F238E27FC236}">
                <a16:creationId xmlns:a16="http://schemas.microsoft.com/office/drawing/2014/main" id="{689FEBF8-2E5C-0342-BE2F-32F9F3C499C3}"/>
              </a:ext>
            </a:extLst>
          </p:cNvPr>
          <p:cNvSpPr txBox="1"/>
          <p:nvPr/>
        </p:nvSpPr>
        <p:spPr>
          <a:xfrm>
            <a:off x="681630" y="208068"/>
            <a:ext cx="4734432" cy="2308324"/>
          </a:xfrm>
          <a:prstGeom prst="rect">
            <a:avLst/>
          </a:prstGeom>
          <a:noFill/>
        </p:spPr>
        <p:txBody>
          <a:bodyPr wrap="square" rtlCol="0">
            <a:spAutoFit/>
          </a:bodyPr>
          <a:lstStyle/>
          <a:p>
            <a:r>
              <a:rPr lang="en-US" sz="4800" dirty="0">
                <a:highlight>
                  <a:srgbClr val="FFFF00"/>
                </a:highlight>
              </a:rPr>
              <a:t>Sonia </a:t>
            </a:r>
            <a:r>
              <a:rPr lang="en-US" sz="4800" dirty="0" err="1">
                <a:highlight>
                  <a:srgbClr val="FFFF00"/>
                </a:highlight>
              </a:rPr>
              <a:t>Moboshir</a:t>
            </a:r>
            <a:endParaRPr lang="en-US" sz="4800" dirty="0">
              <a:highlight>
                <a:srgbClr val="FFFF00"/>
              </a:highlight>
            </a:endParaRPr>
          </a:p>
          <a:p>
            <a:r>
              <a:rPr lang="en-US" sz="4800" dirty="0">
                <a:highlight>
                  <a:srgbClr val="FFFF00"/>
                </a:highlight>
              </a:rPr>
              <a:t>Student Number: 1808304</a:t>
            </a:r>
          </a:p>
        </p:txBody>
      </p:sp>
    </p:spTree>
    <p:extLst>
      <p:ext uri="{BB962C8B-B14F-4D97-AF65-F5344CB8AC3E}">
        <p14:creationId xmlns:p14="http://schemas.microsoft.com/office/powerpoint/2010/main" val="259987055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2152</TotalTime>
  <Words>1487</Words>
  <Application>Microsoft Macintosh PowerPoint</Application>
  <PresentationFormat>Custom</PresentationFormat>
  <Paragraphs>54</Paragraphs>
  <Slides>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Agency FB</vt:lpstr>
      <vt:lpstr>Arial</vt:lpstr>
      <vt:lpstr>Calibri</vt:lpstr>
      <vt:lpstr>Calibri Light</vt:lpstr>
      <vt:lpstr>Times New Roman</vt:lpstr>
      <vt:lpstr>Wingdings</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Nazmus Sakib</dc:creator>
  <cp:lastModifiedBy>Nilufa Khanum</cp:lastModifiedBy>
  <cp:revision>137</cp:revision>
  <dcterms:created xsi:type="dcterms:W3CDTF">2018-03-15T06:02:09Z</dcterms:created>
  <dcterms:modified xsi:type="dcterms:W3CDTF">2021-02-25T02:25:13Z</dcterms:modified>
</cp:coreProperties>
</file>