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4" r:id="rId1"/>
    <p:sldMasterId id="2147483777" r:id="rId2"/>
    <p:sldMasterId id="2147483781" r:id="rId3"/>
  </p:sldMasterIdLst>
  <p:notesMasterIdLst>
    <p:notesMasterId r:id="rId30"/>
  </p:notesMasterIdLst>
  <p:sldIdLst>
    <p:sldId id="257" r:id="rId4"/>
    <p:sldId id="1023" r:id="rId5"/>
    <p:sldId id="266" r:id="rId6"/>
    <p:sldId id="1026" r:id="rId7"/>
    <p:sldId id="1117" r:id="rId8"/>
    <p:sldId id="1115" r:id="rId9"/>
    <p:sldId id="1116" r:id="rId10"/>
    <p:sldId id="1118" r:id="rId11"/>
    <p:sldId id="1119" r:id="rId12"/>
    <p:sldId id="1120" r:id="rId13"/>
    <p:sldId id="1082" r:id="rId14"/>
    <p:sldId id="1121" r:id="rId15"/>
    <p:sldId id="1124" r:id="rId16"/>
    <p:sldId id="1122" r:id="rId17"/>
    <p:sldId id="1123" r:id="rId18"/>
    <p:sldId id="1125" r:id="rId19"/>
    <p:sldId id="1126" r:id="rId20"/>
    <p:sldId id="976" r:id="rId21"/>
    <p:sldId id="1127" r:id="rId22"/>
    <p:sldId id="1128" r:id="rId23"/>
    <p:sldId id="1129" r:id="rId24"/>
    <p:sldId id="1103" r:id="rId25"/>
    <p:sldId id="986" r:id="rId26"/>
    <p:sldId id="984" r:id="rId27"/>
    <p:sldId id="1018" r:id="rId28"/>
    <p:sldId id="1063" r:id="rId29"/>
  </p:sldIdLst>
  <p:sldSz cx="12192000" cy="6858000"/>
  <p:notesSz cx="6858000" cy="9144000"/>
  <p:custDataLst>
    <p:tags r:id="rId3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142091-1B2F-4870-8AE6-A1FBDA7EC7F8}" v="10" dt="2026-10-16T11:18:23.9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327" autoAdjust="0"/>
    <p:restoredTop sz="83117" autoAdjust="0"/>
  </p:normalViewPr>
  <p:slideViewPr>
    <p:cSldViewPr snapToGrid="0">
      <p:cViewPr varScale="1">
        <p:scale>
          <a:sx n="86" d="100"/>
          <a:sy n="86" d="100"/>
        </p:scale>
        <p:origin x="33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gs" Target="tags/tag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Newport" userId="dede3334-717e-4998-a1ad-2432f5a188d4" providerId="ADAL" clId="{71450B28-6A91-49C5-BC88-2D7784511A7D}"/>
    <pc:docChg chg="undo custSel addSld delSld modSld sldOrd">
      <pc:chgData name="Jessica Newport" userId="dede3334-717e-4998-a1ad-2432f5a188d4" providerId="ADAL" clId="{71450B28-6A91-49C5-BC88-2D7784511A7D}" dt="2026-10-16T11:50:13.387" v="3830" actId="2711"/>
      <pc:docMkLst>
        <pc:docMk/>
      </pc:docMkLst>
      <pc:sldChg chg="modSp mod">
        <pc:chgData name="Jessica Newport" userId="dede3334-717e-4998-a1ad-2432f5a188d4" providerId="ADAL" clId="{71450B28-6A91-49C5-BC88-2D7784511A7D}" dt="2026-10-16T11:45:59.230" v="3820" actId="20577"/>
        <pc:sldMkLst>
          <pc:docMk/>
          <pc:sldMk cId="1370600217" sldId="257"/>
        </pc:sldMkLst>
        <pc:spChg chg="mod">
          <ac:chgData name="Jessica Newport" userId="dede3334-717e-4998-a1ad-2432f5a188d4" providerId="ADAL" clId="{71450B28-6A91-49C5-BC88-2D7784511A7D}" dt="2026-10-16T11:45:59.230" v="3820" actId="20577"/>
          <ac:spMkLst>
            <pc:docMk/>
            <pc:sldMk cId="1370600217" sldId="257"/>
            <ac:spMk id="4" creationId="{99042483-E171-D46B-184F-10986136BEF0}"/>
          </ac:spMkLst>
        </pc:spChg>
      </pc:sldChg>
      <pc:sldChg chg="modSp mod">
        <pc:chgData name="Jessica Newport" userId="dede3334-717e-4998-a1ad-2432f5a188d4" providerId="ADAL" clId="{71450B28-6A91-49C5-BC88-2D7784511A7D}" dt="2026-10-16T10:50:56.969" v="192" actId="1076"/>
        <pc:sldMkLst>
          <pc:docMk/>
          <pc:sldMk cId="1257164693" sldId="266"/>
        </pc:sldMkLst>
        <pc:spChg chg="mod">
          <ac:chgData name="Jessica Newport" userId="dede3334-717e-4998-a1ad-2432f5a188d4" providerId="ADAL" clId="{71450B28-6A91-49C5-BC88-2D7784511A7D}" dt="2026-10-16T10:50:56.969" v="192" actId="1076"/>
          <ac:spMkLst>
            <pc:docMk/>
            <pc:sldMk cId="1257164693" sldId="266"/>
            <ac:spMk id="6" creationId="{BFBD3389-FD69-41D9-29BC-6E46EEFE5F1A}"/>
          </ac:spMkLst>
        </pc:spChg>
      </pc:sldChg>
      <pc:sldChg chg="modSp mod ord">
        <pc:chgData name="Jessica Newport" userId="dede3334-717e-4998-a1ad-2432f5a188d4" providerId="ADAL" clId="{71450B28-6A91-49C5-BC88-2D7784511A7D}" dt="2026-10-16T10:51:07.279" v="194"/>
        <pc:sldMkLst>
          <pc:docMk/>
          <pc:sldMk cId="411527637" sldId="976"/>
        </pc:sldMkLst>
        <pc:spChg chg="mod">
          <ac:chgData name="Jessica Newport" userId="dede3334-717e-4998-a1ad-2432f5a188d4" providerId="ADAL" clId="{71450B28-6A91-49C5-BC88-2D7784511A7D}" dt="2026-10-16T10:49:12.150" v="122" actId="1076"/>
          <ac:spMkLst>
            <pc:docMk/>
            <pc:sldMk cId="411527637" sldId="976"/>
            <ac:spMk id="15" creationId="{A8892569-A9A8-F1D3-F8DF-F624BF4DB5CC}"/>
          </ac:spMkLst>
        </pc:spChg>
      </pc:sldChg>
      <pc:sldChg chg="modSp mod">
        <pc:chgData name="Jessica Newport" userId="dede3334-717e-4998-a1ad-2432f5a188d4" providerId="ADAL" clId="{71450B28-6A91-49C5-BC88-2D7784511A7D}" dt="2026-10-16T10:51:32.235" v="196" actId="1076"/>
        <pc:sldMkLst>
          <pc:docMk/>
          <pc:sldMk cId="797842822" sldId="986"/>
        </pc:sldMkLst>
        <pc:spChg chg="mod">
          <ac:chgData name="Jessica Newport" userId="dede3334-717e-4998-a1ad-2432f5a188d4" providerId="ADAL" clId="{71450B28-6A91-49C5-BC88-2D7784511A7D}" dt="2026-10-16T10:51:32.235" v="196" actId="1076"/>
          <ac:spMkLst>
            <pc:docMk/>
            <pc:sldMk cId="797842822" sldId="986"/>
            <ac:spMk id="6" creationId="{8A9FD258-1DAC-7DAE-4A22-1CE5CC92D1A1}"/>
          </ac:spMkLst>
        </pc:spChg>
      </pc:sldChg>
      <pc:sldChg chg="del">
        <pc:chgData name="Jessica Newport" userId="dede3334-717e-4998-a1ad-2432f5a188d4" providerId="ADAL" clId="{71450B28-6A91-49C5-BC88-2D7784511A7D}" dt="2026-10-16T10:49:29.976" v="131" actId="47"/>
        <pc:sldMkLst>
          <pc:docMk/>
          <pc:sldMk cId="3969563370" sldId="1016"/>
        </pc:sldMkLst>
      </pc:sldChg>
      <pc:sldChg chg="modSp mod">
        <pc:chgData name="Jessica Newport" userId="dede3334-717e-4998-a1ad-2432f5a188d4" providerId="ADAL" clId="{71450B28-6A91-49C5-BC88-2D7784511A7D}" dt="2026-10-16T10:51:58.985" v="249" actId="1076"/>
        <pc:sldMkLst>
          <pc:docMk/>
          <pc:sldMk cId="150895877" sldId="1018"/>
        </pc:sldMkLst>
        <pc:spChg chg="mod">
          <ac:chgData name="Jessica Newport" userId="dede3334-717e-4998-a1ad-2432f5a188d4" providerId="ADAL" clId="{71450B28-6A91-49C5-BC88-2D7784511A7D}" dt="2026-10-16T10:51:58.985" v="249" actId="1076"/>
          <ac:spMkLst>
            <pc:docMk/>
            <pc:sldMk cId="150895877" sldId="1018"/>
            <ac:spMk id="15" creationId="{48AC07C7-72A7-DD2F-90A5-4814B59C864D}"/>
          </ac:spMkLst>
        </pc:spChg>
      </pc:sldChg>
      <pc:sldChg chg="modSp">
        <pc:chgData name="Jessica Newport" userId="dede3334-717e-4998-a1ad-2432f5a188d4" providerId="ADAL" clId="{71450B28-6A91-49C5-BC88-2D7784511A7D}" dt="2026-10-16T10:48:32.513" v="49"/>
        <pc:sldMkLst>
          <pc:docMk/>
          <pc:sldMk cId="3518430131" sldId="1023"/>
        </pc:sldMkLst>
        <pc:spChg chg="mod">
          <ac:chgData name="Jessica Newport" userId="dede3334-717e-4998-a1ad-2432f5a188d4" providerId="ADAL" clId="{71450B28-6A91-49C5-BC88-2D7784511A7D}" dt="2026-10-16T10:48:32.513" v="49"/>
          <ac:spMkLst>
            <pc:docMk/>
            <pc:sldMk cId="3518430131" sldId="1023"/>
            <ac:spMk id="6" creationId="{BFBD3389-FD69-41D9-29BC-6E46EEFE5F1A}"/>
          </ac:spMkLst>
        </pc:spChg>
      </pc:sldChg>
      <pc:sldChg chg="del">
        <pc:chgData name="Jessica Newport" userId="dede3334-717e-4998-a1ad-2432f5a188d4" providerId="ADAL" clId="{71450B28-6A91-49C5-BC88-2D7784511A7D}" dt="2026-10-16T10:49:33.007" v="134" actId="47"/>
        <pc:sldMkLst>
          <pc:docMk/>
          <pc:sldMk cId="368255204" sldId="1024"/>
        </pc:sldMkLst>
      </pc:sldChg>
      <pc:sldChg chg="del">
        <pc:chgData name="Jessica Newport" userId="dede3334-717e-4998-a1ad-2432f5a188d4" providerId="ADAL" clId="{71450B28-6A91-49C5-BC88-2D7784511A7D}" dt="2026-10-16T10:49:30.937" v="132" actId="47"/>
        <pc:sldMkLst>
          <pc:docMk/>
          <pc:sldMk cId="1966329444" sldId="1025"/>
        </pc:sldMkLst>
      </pc:sldChg>
      <pc:sldChg chg="add del">
        <pc:chgData name="Jessica Newport" userId="dede3334-717e-4998-a1ad-2432f5a188d4" providerId="ADAL" clId="{71450B28-6A91-49C5-BC88-2D7784511A7D}" dt="2026-10-16T10:49:52.902" v="142" actId="47"/>
        <pc:sldMkLst>
          <pc:docMk/>
          <pc:sldMk cId="555359698" sldId="1026"/>
        </pc:sldMkLst>
      </pc:sldChg>
      <pc:sldChg chg="modSp mod">
        <pc:chgData name="Jessica Newport" userId="dede3334-717e-4998-a1ad-2432f5a188d4" providerId="ADAL" clId="{71450B28-6A91-49C5-BC88-2D7784511A7D}" dt="2026-10-16T11:50:13.387" v="3830" actId="2711"/>
        <pc:sldMkLst>
          <pc:docMk/>
          <pc:sldMk cId="2905352407" sldId="1063"/>
        </pc:sldMkLst>
        <pc:spChg chg="mod">
          <ac:chgData name="Jessica Newport" userId="dede3334-717e-4998-a1ad-2432f5a188d4" providerId="ADAL" clId="{71450B28-6A91-49C5-BC88-2D7784511A7D}" dt="2026-10-16T11:50:13.387" v="3830" actId="2711"/>
          <ac:spMkLst>
            <pc:docMk/>
            <pc:sldMk cId="2905352407" sldId="1063"/>
            <ac:spMk id="6" creationId="{CBC739D6-7EAD-8FB0-4FC9-74DCDE435522}"/>
          </ac:spMkLst>
        </pc:spChg>
      </pc:sldChg>
      <pc:sldChg chg="del">
        <pc:chgData name="Jessica Newport" userId="dede3334-717e-4998-a1ad-2432f5a188d4" providerId="ADAL" clId="{71450B28-6A91-49C5-BC88-2D7784511A7D}" dt="2026-10-16T10:49:23.066" v="123" actId="47"/>
        <pc:sldMkLst>
          <pc:docMk/>
          <pc:sldMk cId="1652735270" sldId="1064"/>
        </pc:sldMkLst>
      </pc:sldChg>
      <pc:sldChg chg="del">
        <pc:chgData name="Jessica Newport" userId="dede3334-717e-4998-a1ad-2432f5a188d4" providerId="ADAL" clId="{71450B28-6A91-49C5-BC88-2D7784511A7D}" dt="2026-10-16T10:49:29.117" v="130" actId="47"/>
        <pc:sldMkLst>
          <pc:docMk/>
          <pc:sldMk cId="1473939580" sldId="1102"/>
        </pc:sldMkLst>
      </pc:sldChg>
      <pc:sldChg chg="modSp mod">
        <pc:chgData name="Jessica Newport" userId="dede3334-717e-4998-a1ad-2432f5a188d4" providerId="ADAL" clId="{71450B28-6A91-49C5-BC88-2D7784511A7D}" dt="2026-10-16T11:49:12.964" v="3828" actId="20577"/>
        <pc:sldMkLst>
          <pc:docMk/>
          <pc:sldMk cId="3949688026" sldId="1103"/>
        </pc:sldMkLst>
        <pc:spChg chg="mod">
          <ac:chgData name="Jessica Newport" userId="dede3334-717e-4998-a1ad-2432f5a188d4" providerId="ADAL" clId="{71450B28-6A91-49C5-BC88-2D7784511A7D}" dt="2026-10-16T11:49:12.964" v="3828" actId="20577"/>
          <ac:spMkLst>
            <pc:docMk/>
            <pc:sldMk cId="3949688026" sldId="1103"/>
            <ac:spMk id="15" creationId="{A3C15111-98F0-5FFD-E3CF-30C09697B8E0}"/>
          </ac:spMkLst>
        </pc:spChg>
      </pc:sldChg>
      <pc:sldChg chg="del">
        <pc:chgData name="Jessica Newport" userId="dede3334-717e-4998-a1ad-2432f5a188d4" providerId="ADAL" clId="{71450B28-6A91-49C5-BC88-2D7784511A7D}" dt="2026-10-16T10:49:24.235" v="124" actId="47"/>
        <pc:sldMkLst>
          <pc:docMk/>
          <pc:sldMk cId="3845834065" sldId="1104"/>
        </pc:sldMkLst>
      </pc:sldChg>
      <pc:sldChg chg="del">
        <pc:chgData name="Jessica Newport" userId="dede3334-717e-4998-a1ad-2432f5a188d4" providerId="ADAL" clId="{71450B28-6A91-49C5-BC88-2D7784511A7D}" dt="2026-10-16T10:49:24.910" v="125" actId="47"/>
        <pc:sldMkLst>
          <pc:docMk/>
          <pc:sldMk cId="2003468141" sldId="1105"/>
        </pc:sldMkLst>
      </pc:sldChg>
      <pc:sldChg chg="del">
        <pc:chgData name="Jessica Newport" userId="dede3334-717e-4998-a1ad-2432f5a188d4" providerId="ADAL" clId="{71450B28-6A91-49C5-BC88-2D7784511A7D}" dt="2026-10-16T10:49:25.670" v="126" actId="47"/>
        <pc:sldMkLst>
          <pc:docMk/>
          <pc:sldMk cId="4125189348" sldId="1106"/>
        </pc:sldMkLst>
      </pc:sldChg>
      <pc:sldChg chg="del">
        <pc:chgData name="Jessica Newport" userId="dede3334-717e-4998-a1ad-2432f5a188d4" providerId="ADAL" clId="{71450B28-6A91-49C5-BC88-2D7784511A7D}" dt="2026-10-16T10:49:26.251" v="127" actId="47"/>
        <pc:sldMkLst>
          <pc:docMk/>
          <pc:sldMk cId="3789043421" sldId="1107"/>
        </pc:sldMkLst>
      </pc:sldChg>
      <pc:sldChg chg="del">
        <pc:chgData name="Jessica Newport" userId="dede3334-717e-4998-a1ad-2432f5a188d4" providerId="ADAL" clId="{71450B28-6A91-49C5-BC88-2D7784511A7D}" dt="2026-10-16T10:49:31.806" v="133" actId="47"/>
        <pc:sldMkLst>
          <pc:docMk/>
          <pc:sldMk cId="3076367707" sldId="1108"/>
        </pc:sldMkLst>
      </pc:sldChg>
      <pc:sldChg chg="del">
        <pc:chgData name="Jessica Newport" userId="dede3334-717e-4998-a1ad-2432f5a188d4" providerId="ADAL" clId="{71450B28-6A91-49C5-BC88-2D7784511A7D}" dt="2026-10-16T10:49:27.098" v="128" actId="47"/>
        <pc:sldMkLst>
          <pc:docMk/>
          <pc:sldMk cId="3960642466" sldId="1109"/>
        </pc:sldMkLst>
      </pc:sldChg>
      <pc:sldChg chg="del">
        <pc:chgData name="Jessica Newport" userId="dede3334-717e-4998-a1ad-2432f5a188d4" providerId="ADAL" clId="{71450B28-6A91-49C5-BC88-2D7784511A7D}" dt="2026-10-16T10:49:27.969" v="129" actId="47"/>
        <pc:sldMkLst>
          <pc:docMk/>
          <pc:sldMk cId="899270643" sldId="1110"/>
        </pc:sldMkLst>
      </pc:sldChg>
      <pc:sldChg chg="del">
        <pc:chgData name="Jessica Newport" userId="dede3334-717e-4998-a1ad-2432f5a188d4" providerId="ADAL" clId="{71450B28-6A91-49C5-BC88-2D7784511A7D}" dt="2026-10-16T10:49:34.474" v="135" actId="47"/>
        <pc:sldMkLst>
          <pc:docMk/>
          <pc:sldMk cId="1043866000" sldId="1111"/>
        </pc:sldMkLst>
      </pc:sldChg>
      <pc:sldChg chg="del">
        <pc:chgData name="Jessica Newport" userId="dede3334-717e-4998-a1ad-2432f5a188d4" providerId="ADAL" clId="{71450B28-6A91-49C5-BC88-2D7784511A7D}" dt="2026-10-16T10:49:35.151" v="136" actId="47"/>
        <pc:sldMkLst>
          <pc:docMk/>
          <pc:sldMk cId="209158299" sldId="1112"/>
        </pc:sldMkLst>
      </pc:sldChg>
      <pc:sldChg chg="del">
        <pc:chgData name="Jessica Newport" userId="dede3334-717e-4998-a1ad-2432f5a188d4" providerId="ADAL" clId="{71450B28-6A91-49C5-BC88-2D7784511A7D}" dt="2026-10-16T10:49:36.073" v="137" actId="47"/>
        <pc:sldMkLst>
          <pc:docMk/>
          <pc:sldMk cId="1754794823" sldId="1113"/>
        </pc:sldMkLst>
      </pc:sldChg>
      <pc:sldChg chg="del">
        <pc:chgData name="Jessica Newport" userId="dede3334-717e-4998-a1ad-2432f5a188d4" providerId="ADAL" clId="{71450B28-6A91-49C5-BC88-2D7784511A7D}" dt="2026-10-16T10:49:36.604" v="138" actId="47"/>
        <pc:sldMkLst>
          <pc:docMk/>
          <pc:sldMk cId="3229966254" sldId="1114"/>
        </pc:sldMkLst>
      </pc:sldChg>
      <pc:sldChg chg="add del">
        <pc:chgData name="Jessica Newport" userId="dede3334-717e-4998-a1ad-2432f5a188d4" providerId="ADAL" clId="{71450B28-6A91-49C5-BC88-2D7784511A7D}" dt="2026-10-16T10:49:52.063" v="141" actId="47"/>
        <pc:sldMkLst>
          <pc:docMk/>
          <pc:sldMk cId="3681801361" sldId="1117"/>
        </pc:sldMkLst>
      </pc:sldChg>
      <pc:sldChg chg="modSp mod">
        <pc:chgData name="Jessica Newport" userId="dede3334-717e-4998-a1ad-2432f5a188d4" providerId="ADAL" clId="{71450B28-6A91-49C5-BC88-2D7784511A7D}" dt="2026-10-16T10:54:47.085" v="302" actId="1076"/>
        <pc:sldMkLst>
          <pc:docMk/>
          <pc:sldMk cId="2079717389" sldId="1121"/>
        </pc:sldMkLst>
        <pc:spChg chg="mod">
          <ac:chgData name="Jessica Newport" userId="dede3334-717e-4998-a1ad-2432f5a188d4" providerId="ADAL" clId="{71450B28-6A91-49C5-BC88-2D7784511A7D}" dt="2026-10-16T10:54:47.085" v="302" actId="1076"/>
          <ac:spMkLst>
            <pc:docMk/>
            <pc:sldMk cId="2079717389" sldId="1121"/>
            <ac:spMk id="2" creationId="{C19AE717-29CD-B883-EBA1-7E5886550939}"/>
          </ac:spMkLst>
        </pc:spChg>
        <pc:spChg chg="mod">
          <ac:chgData name="Jessica Newport" userId="dede3334-717e-4998-a1ad-2432f5a188d4" providerId="ADAL" clId="{71450B28-6A91-49C5-BC88-2D7784511A7D}" dt="2026-10-16T10:54:44.057" v="301" actId="1076"/>
          <ac:spMkLst>
            <pc:docMk/>
            <pc:sldMk cId="2079717389" sldId="1121"/>
            <ac:spMk id="6" creationId="{E48BB868-B143-653F-ACE2-272FA4004825}"/>
          </ac:spMkLst>
        </pc:spChg>
      </pc:sldChg>
      <pc:sldChg chg="modSp mod">
        <pc:chgData name="Jessica Newport" userId="dede3334-717e-4998-a1ad-2432f5a188d4" providerId="ADAL" clId="{71450B28-6A91-49C5-BC88-2D7784511A7D}" dt="2026-10-16T10:55:32.697" v="339" actId="122"/>
        <pc:sldMkLst>
          <pc:docMk/>
          <pc:sldMk cId="1976897310" sldId="1122"/>
        </pc:sldMkLst>
        <pc:spChg chg="mod">
          <ac:chgData name="Jessica Newport" userId="dede3334-717e-4998-a1ad-2432f5a188d4" providerId="ADAL" clId="{71450B28-6A91-49C5-BC88-2D7784511A7D}" dt="2026-10-16T10:55:32.697" v="339" actId="122"/>
          <ac:spMkLst>
            <pc:docMk/>
            <pc:sldMk cId="1976897310" sldId="1122"/>
            <ac:spMk id="2" creationId="{929F8837-01CB-E62C-899F-B3F64B30A1E5}"/>
          </ac:spMkLst>
        </pc:spChg>
      </pc:sldChg>
      <pc:sldChg chg="ord">
        <pc:chgData name="Jessica Newport" userId="dede3334-717e-4998-a1ad-2432f5a188d4" providerId="ADAL" clId="{71450B28-6A91-49C5-BC88-2D7784511A7D}" dt="2026-10-16T10:56:29.162" v="341"/>
        <pc:sldMkLst>
          <pc:docMk/>
          <pc:sldMk cId="787861766" sldId="1124"/>
        </pc:sldMkLst>
      </pc:sldChg>
      <pc:sldChg chg="modSp mod">
        <pc:chgData name="Jessica Newport" userId="dede3334-717e-4998-a1ad-2432f5a188d4" providerId="ADAL" clId="{71450B28-6A91-49C5-BC88-2D7784511A7D}" dt="2026-10-16T10:56:55.563" v="388" actId="1076"/>
        <pc:sldMkLst>
          <pc:docMk/>
          <pc:sldMk cId="2152717074" sldId="1125"/>
        </pc:sldMkLst>
        <pc:spChg chg="mod">
          <ac:chgData name="Jessica Newport" userId="dede3334-717e-4998-a1ad-2432f5a188d4" providerId="ADAL" clId="{71450B28-6A91-49C5-BC88-2D7784511A7D}" dt="2026-10-16T10:56:55.563" v="388" actId="1076"/>
          <ac:spMkLst>
            <pc:docMk/>
            <pc:sldMk cId="2152717074" sldId="1125"/>
            <ac:spMk id="6" creationId="{10624BBF-94FF-DE07-C0DA-5B29320024CF}"/>
          </ac:spMkLst>
        </pc:spChg>
      </pc:sldChg>
      <pc:sldChg chg="addSp delSp modSp add mod">
        <pc:chgData name="Jessica Newport" userId="dede3334-717e-4998-a1ad-2432f5a188d4" providerId="ADAL" clId="{71450B28-6A91-49C5-BC88-2D7784511A7D}" dt="2026-10-16T11:00:38.810" v="594" actId="1076"/>
        <pc:sldMkLst>
          <pc:docMk/>
          <pc:sldMk cId="3833509611" sldId="1126"/>
        </pc:sldMkLst>
        <pc:spChg chg="mod">
          <ac:chgData name="Jessica Newport" userId="dede3334-717e-4998-a1ad-2432f5a188d4" providerId="ADAL" clId="{71450B28-6A91-49C5-BC88-2D7784511A7D}" dt="2026-10-16T10:57:12.199" v="390" actId="20577"/>
          <ac:spMkLst>
            <pc:docMk/>
            <pc:sldMk cId="3833509611" sldId="1126"/>
            <ac:spMk id="2" creationId="{668F0BCA-B4C4-8C52-8766-B6A9FD9637B7}"/>
          </ac:spMkLst>
        </pc:spChg>
        <pc:spChg chg="mod">
          <ac:chgData name="Jessica Newport" userId="dede3334-717e-4998-a1ad-2432f5a188d4" providerId="ADAL" clId="{71450B28-6A91-49C5-BC88-2D7784511A7D}" dt="2026-10-16T11:00:20.237" v="590" actId="1076"/>
          <ac:spMkLst>
            <pc:docMk/>
            <pc:sldMk cId="3833509611" sldId="1126"/>
            <ac:spMk id="6" creationId="{D4BB0621-C4AA-5DFD-3514-75C97EFB68E0}"/>
          </ac:spMkLst>
        </pc:spChg>
        <pc:picChg chg="del">
          <ac:chgData name="Jessica Newport" userId="dede3334-717e-4998-a1ad-2432f5a188d4" providerId="ADAL" clId="{71450B28-6A91-49C5-BC88-2D7784511A7D}" dt="2026-10-16T11:00:21.309" v="591" actId="478"/>
          <ac:picMkLst>
            <pc:docMk/>
            <pc:sldMk cId="3833509611" sldId="1126"/>
            <ac:picMk id="5" creationId="{336D9BAF-40FE-8CBD-BB59-1571450CCE59}"/>
          </ac:picMkLst>
        </pc:picChg>
        <pc:picChg chg="add mod">
          <ac:chgData name="Jessica Newport" userId="dede3334-717e-4998-a1ad-2432f5a188d4" providerId="ADAL" clId="{71450B28-6A91-49C5-BC88-2D7784511A7D}" dt="2026-10-16T11:00:38.810" v="594" actId="1076"/>
          <ac:picMkLst>
            <pc:docMk/>
            <pc:sldMk cId="3833509611" sldId="1126"/>
            <ac:picMk id="7" creationId="{4E442A3E-F376-5D88-33ED-017170DF1499}"/>
          </ac:picMkLst>
        </pc:picChg>
      </pc:sldChg>
      <pc:sldChg chg="addSp delSp modSp add mod ord">
        <pc:chgData name="Jessica Newport" userId="dede3334-717e-4998-a1ad-2432f5a188d4" providerId="ADAL" clId="{71450B28-6A91-49C5-BC88-2D7784511A7D}" dt="2026-10-16T11:07:17.864" v="993" actId="1076"/>
        <pc:sldMkLst>
          <pc:docMk/>
          <pc:sldMk cId="598654481" sldId="1127"/>
        </pc:sldMkLst>
        <pc:spChg chg="mod">
          <ac:chgData name="Jessica Newport" userId="dede3334-717e-4998-a1ad-2432f5a188d4" providerId="ADAL" clId="{71450B28-6A91-49C5-BC88-2D7784511A7D}" dt="2026-10-16T11:02:10.629" v="608" actId="20577"/>
          <ac:spMkLst>
            <pc:docMk/>
            <pc:sldMk cId="598654481" sldId="1127"/>
            <ac:spMk id="2" creationId="{930EA2B7-E053-78D4-8416-A1B307AB084E}"/>
          </ac:spMkLst>
        </pc:spChg>
        <pc:spChg chg="mod">
          <ac:chgData name="Jessica Newport" userId="dede3334-717e-4998-a1ad-2432f5a188d4" providerId="ADAL" clId="{71450B28-6A91-49C5-BC88-2D7784511A7D}" dt="2026-10-16T11:03:48.407" v="987" actId="1076"/>
          <ac:spMkLst>
            <pc:docMk/>
            <pc:sldMk cId="598654481" sldId="1127"/>
            <ac:spMk id="6" creationId="{93A4817C-1836-1CB6-0E32-18929E4763DC}"/>
          </ac:spMkLst>
        </pc:spChg>
        <pc:picChg chg="del">
          <ac:chgData name="Jessica Newport" userId="dede3334-717e-4998-a1ad-2432f5a188d4" providerId="ADAL" clId="{71450B28-6A91-49C5-BC88-2D7784511A7D}" dt="2026-10-16T11:03:49.496" v="988" actId="478"/>
          <ac:picMkLst>
            <pc:docMk/>
            <pc:sldMk cId="598654481" sldId="1127"/>
            <ac:picMk id="5" creationId="{2FA030CF-08DE-DC2E-3097-A96AA38BEB8D}"/>
          </ac:picMkLst>
        </pc:picChg>
        <pc:picChg chg="add mod">
          <ac:chgData name="Jessica Newport" userId="dede3334-717e-4998-a1ad-2432f5a188d4" providerId="ADAL" clId="{71450B28-6A91-49C5-BC88-2D7784511A7D}" dt="2026-10-16T11:07:17.864" v="993" actId="1076"/>
          <ac:picMkLst>
            <pc:docMk/>
            <pc:sldMk cId="598654481" sldId="1127"/>
            <ac:picMk id="7" creationId="{7F6CCAAB-D384-4013-433D-B12B59D0F3E7}"/>
          </ac:picMkLst>
        </pc:picChg>
      </pc:sldChg>
      <pc:sldChg chg="addSp delSp modSp add mod modNotesTx">
        <pc:chgData name="Jessica Newport" userId="dede3334-717e-4998-a1ad-2432f5a188d4" providerId="ADAL" clId="{71450B28-6A91-49C5-BC88-2D7784511A7D}" dt="2026-10-16T11:18:00.160" v="2717" actId="207"/>
        <pc:sldMkLst>
          <pc:docMk/>
          <pc:sldMk cId="1118945307" sldId="1128"/>
        </pc:sldMkLst>
        <pc:spChg chg="mod">
          <ac:chgData name="Jessica Newport" userId="dede3334-717e-4998-a1ad-2432f5a188d4" providerId="ADAL" clId="{71450B28-6A91-49C5-BC88-2D7784511A7D}" dt="2026-10-16T11:08:04.641" v="1019" actId="20577"/>
          <ac:spMkLst>
            <pc:docMk/>
            <pc:sldMk cId="1118945307" sldId="1128"/>
            <ac:spMk id="2" creationId="{6679DEDC-36B5-2F6F-7EA6-523DA7F47EAF}"/>
          </ac:spMkLst>
        </pc:spChg>
        <pc:spChg chg="mod">
          <ac:chgData name="Jessica Newport" userId="dede3334-717e-4998-a1ad-2432f5a188d4" providerId="ADAL" clId="{71450B28-6A91-49C5-BC88-2D7784511A7D}" dt="2026-10-16T11:10:22.804" v="1389" actId="12"/>
          <ac:spMkLst>
            <pc:docMk/>
            <pc:sldMk cId="1118945307" sldId="1128"/>
            <ac:spMk id="6" creationId="{BA1187E5-9BAE-5034-56FC-681F429B20B8}"/>
          </ac:spMkLst>
        </pc:spChg>
        <pc:spChg chg="add del mod">
          <ac:chgData name="Jessica Newport" userId="dede3334-717e-4998-a1ad-2432f5a188d4" providerId="ADAL" clId="{71450B28-6A91-49C5-BC88-2D7784511A7D}" dt="2026-10-16T11:08:29.185" v="1024" actId="478"/>
          <ac:spMkLst>
            <pc:docMk/>
            <pc:sldMk cId="1118945307" sldId="1128"/>
            <ac:spMk id="8" creationId="{404CBC22-A466-9F8A-6741-6E07358AFD05}"/>
          </ac:spMkLst>
        </pc:spChg>
        <pc:spChg chg="add mod">
          <ac:chgData name="Jessica Newport" userId="dede3334-717e-4998-a1ad-2432f5a188d4" providerId="ADAL" clId="{71450B28-6A91-49C5-BC88-2D7784511A7D}" dt="2026-10-16T11:18:00.160" v="2717" actId="207"/>
          <ac:spMkLst>
            <pc:docMk/>
            <pc:sldMk cId="1118945307" sldId="1128"/>
            <ac:spMk id="9" creationId="{BAC337A9-D60E-017D-63ED-BD483EC2A7E2}"/>
          </ac:spMkLst>
        </pc:spChg>
        <pc:picChg chg="add mod">
          <ac:chgData name="Jessica Newport" userId="dede3334-717e-4998-a1ad-2432f5a188d4" providerId="ADAL" clId="{71450B28-6A91-49C5-BC88-2D7784511A7D}" dt="2026-10-16T11:08:34.141" v="1026" actId="1076"/>
          <ac:picMkLst>
            <pc:docMk/>
            <pc:sldMk cId="1118945307" sldId="1128"/>
            <ac:picMk id="5" creationId="{7387FE83-8CE7-07D6-5C4A-66AD3847C91B}"/>
          </ac:picMkLst>
        </pc:picChg>
        <pc:picChg chg="del">
          <ac:chgData name="Jessica Newport" userId="dede3334-717e-4998-a1ad-2432f5a188d4" providerId="ADAL" clId="{71450B28-6A91-49C5-BC88-2D7784511A7D}" dt="2026-10-16T11:08:06.349" v="1020" actId="478"/>
          <ac:picMkLst>
            <pc:docMk/>
            <pc:sldMk cId="1118945307" sldId="1128"/>
            <ac:picMk id="7" creationId="{E22F6E10-3B26-84DD-8190-308E213F609B}"/>
          </ac:picMkLst>
        </pc:picChg>
      </pc:sldChg>
      <pc:sldChg chg="addSp delSp modSp add mod modNotesTx">
        <pc:chgData name="Jessica Newport" userId="dede3334-717e-4998-a1ad-2432f5a188d4" providerId="ADAL" clId="{71450B28-6A91-49C5-BC88-2D7784511A7D}" dt="2026-10-16T11:25:08.583" v="3818" actId="255"/>
        <pc:sldMkLst>
          <pc:docMk/>
          <pc:sldMk cId="49732303" sldId="1129"/>
        </pc:sldMkLst>
        <pc:spChg chg="del">
          <ac:chgData name="Jessica Newport" userId="dede3334-717e-4998-a1ad-2432f5a188d4" providerId="ADAL" clId="{71450B28-6A91-49C5-BC88-2D7784511A7D}" dt="2026-10-16T11:24:26.216" v="3810" actId="478"/>
          <ac:spMkLst>
            <pc:docMk/>
            <pc:sldMk cId="49732303" sldId="1129"/>
            <ac:spMk id="2" creationId="{E6B82471-D38C-7180-CDC4-FE459331175D}"/>
          </ac:spMkLst>
        </pc:spChg>
        <pc:spChg chg="del mod">
          <ac:chgData name="Jessica Newport" userId="dede3334-717e-4998-a1ad-2432f5a188d4" providerId="ADAL" clId="{71450B28-6A91-49C5-BC88-2D7784511A7D}" dt="2026-10-16T11:18:17.447" v="2720" actId="478"/>
          <ac:spMkLst>
            <pc:docMk/>
            <pc:sldMk cId="49732303" sldId="1129"/>
            <ac:spMk id="6" creationId="{7B52D6F5-8868-C160-6145-39984561D79D}"/>
          </ac:spMkLst>
        </pc:spChg>
        <pc:spChg chg="del">
          <ac:chgData name="Jessica Newport" userId="dede3334-717e-4998-a1ad-2432f5a188d4" providerId="ADAL" clId="{71450B28-6A91-49C5-BC88-2D7784511A7D}" dt="2026-10-16T11:18:19.964" v="2721" actId="478"/>
          <ac:spMkLst>
            <pc:docMk/>
            <pc:sldMk cId="49732303" sldId="1129"/>
            <ac:spMk id="9" creationId="{9CF03BED-C22B-E652-A887-86A1AAA4580D}"/>
          </ac:spMkLst>
        </pc:spChg>
        <pc:graphicFrameChg chg="add mod modGraphic">
          <ac:chgData name="Jessica Newport" userId="dede3334-717e-4998-a1ad-2432f5a188d4" providerId="ADAL" clId="{71450B28-6A91-49C5-BC88-2D7784511A7D}" dt="2026-10-16T11:25:08.583" v="3818" actId="255"/>
          <ac:graphicFrameMkLst>
            <pc:docMk/>
            <pc:sldMk cId="49732303" sldId="1129"/>
            <ac:graphicFrameMk id="3" creationId="{4609828C-131A-AE92-9D42-CDA0B9CE18D0}"/>
          </ac:graphicFrameMkLst>
        </pc:graphicFrameChg>
        <pc:picChg chg="del">
          <ac:chgData name="Jessica Newport" userId="dede3334-717e-4998-a1ad-2432f5a188d4" providerId="ADAL" clId="{71450B28-6A91-49C5-BC88-2D7784511A7D}" dt="2026-10-16T11:18:21.630" v="2722" actId="478"/>
          <ac:picMkLst>
            <pc:docMk/>
            <pc:sldMk cId="49732303" sldId="1129"/>
            <ac:picMk id="5" creationId="{E44BD146-171C-3714-E411-D3EC3DA35A3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00897D-0F5A-43C8-9B79-361F3261D0BC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1AE680-CCF8-44A4-99B7-5694A4EA13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014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2608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1AE680-CCF8-44A4-99B7-5694A4EA13A5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64663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9D1A5F-F410-93F3-DAAC-CBE875A686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B4039E-614F-A482-BF47-6958FDF2CC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0B1218-C1C7-B62A-1513-C85B35A166B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59ED0-80D3-373E-3695-B73D0EE673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8641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D4A82D-7CD7-3D45-5C9D-AC9646073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188D28-A559-77D1-59AD-87767161F5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E59462-9F86-654E-CC57-B4B39370EC8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5D61FA-73A0-BACA-BBCD-218F88CB47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6487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5845AF-DF84-4728-AA18-A1CAF4DEFF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8785A6-A89E-5B5D-5867-AB61074F15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2DDE13-4874-84F1-AC6A-524A6E1330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DB564E-96FB-49A5-0D37-1F745259FC4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7278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8798D4-713B-9C30-0401-5DB91FA4A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0AD85A3-2F90-6DE1-E9E7-7E82B155F1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FA4D5F-D974-8D44-6225-9EDB81201C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F8D684-A8FD-5470-40BD-35573B345B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2717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1948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3B23E2-E6FC-313F-373E-6F064EA276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A273A9-42EA-90E9-ABD5-D4F13CE9E1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DD6A6C-1BC3-D3AB-404D-C86E580023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07F7D0-DCEA-5FCD-8831-D57F60E5AB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1689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E850AB-6FA7-FC6E-2ABC-1E789563CA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127021-966C-697B-FED4-681759B374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0AB8E6-9C1F-BF11-CF04-E058D571F9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6CF72-09C2-BC32-BF45-8D23472FAE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6862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329F75-0E28-7CEB-2A87-80BEDC3478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69285E-28C7-B91D-4462-2210F4328C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21BAEC-F01D-24E9-B5A7-A65C0FA762F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947835-6A8F-F877-0C7B-AF42706209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1194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BC209F-FE7F-1F8F-950B-1315B24E2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2E721E-4A1C-DDAF-CF45-51235CE23C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BB844D-30B0-6DEA-C5F6-B19F3B4CA8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340987-7C7D-04A4-DF6C-2C29040508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2897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9ECF43-4E46-0B22-6977-7A3D831F3C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C041FA-E2C0-9FD5-DEA5-8F4CD2508A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D4C890-7997-16F8-CE39-0F6F5C75DF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04700B-60E7-C586-824B-01F8760165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C1AE680-CCF8-44A4-99B7-5694A4EA13A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950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996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689819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6016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614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4708966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23055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38683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57968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8862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1980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964548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6581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429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348738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10/16/2026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573225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7.xml"/><Relationship Id="rId7" Type="http://schemas.openxmlformats.org/officeDocument/2006/relationships/slideLayout" Target="../slideLayouts/slideLayout1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5.xml"/><Relationship Id="rId5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4.xml"/><Relationship Id="rId4" Type="http://schemas.openxmlformats.org/officeDocument/2006/relationships/slideLayout" Target="../slideLayouts/slideLayout8.xml"/><Relationship Id="rId9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776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6890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278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18341-success-png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cherlund.blogspot.com/2020/09/colleges-shouldnt-overfocus-on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robbiepruitt.blogspot.com/2010/09/humility-key-to-christian-leadership.html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hyperlink" Target="https://pixabay.com/en/recycling-arrows-circuit-254312/" TargetMode="External"/><Relationship Id="rId7" Type="http://schemas.openxmlformats.org/officeDocument/2006/relationships/hyperlink" Target="https://76440proyecto.webnode.es/modulo-3/debate/v522-google-analytics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jpg"/><Relationship Id="rId5" Type="http://schemas.openxmlformats.org/officeDocument/2006/relationships/hyperlink" Target="https://www.tradeshowinsights.com/tag/hybrid-events/" TargetMode="External"/><Relationship Id="rId4" Type="http://schemas.openxmlformats.org/officeDocument/2006/relationships/image" Target="../media/image9.png"/><Relationship Id="rId9" Type="http://schemas.openxmlformats.org/officeDocument/2006/relationships/hyperlink" Target="https://www.contentgrip.com/crisis-communication-examples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why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freepngimg.com/png/3823-key-png-image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ngall.com/hospitality-pn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pxfuel.com/en/free-photo-quaez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mbok.org/index.php/embok-model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4275C2A-1D8C-ABFD-CBA2-EC2FDDC2D700}"/>
              </a:ext>
            </a:extLst>
          </p:cNvPr>
          <p:cNvSpPr txBox="1"/>
          <p:nvPr/>
        </p:nvSpPr>
        <p:spPr>
          <a:xfrm>
            <a:off x="3583341" y="712334"/>
            <a:ext cx="7984882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International Meetings Management</a:t>
            </a:r>
          </a:p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Hospitality &amp; Hotel Management</a:t>
            </a:r>
          </a:p>
          <a:p>
            <a:pPr marL="0" marR="0" lvl="0" indent="0" algn="l" defTabSz="370332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[BMIH6010/D]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042483-E171-D46B-184F-10986136BEF0}"/>
              </a:ext>
            </a:extLst>
          </p:cNvPr>
          <p:cNvSpPr txBox="1"/>
          <p:nvPr/>
        </p:nvSpPr>
        <p:spPr>
          <a:xfrm>
            <a:off x="3583341" y="3722554"/>
            <a:ext cx="77509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370332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n-ea"/>
                <a:cs typeface="+mn-cs"/>
              </a:rPr>
              <a:t>Week 4 – Feasibility Studies &amp; Assignment Workshop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07351F-A7F4-02CD-7131-EC911641390A}"/>
              </a:ext>
            </a:extLst>
          </p:cNvPr>
          <p:cNvSpPr txBox="1"/>
          <p:nvPr/>
        </p:nvSpPr>
        <p:spPr>
          <a:xfrm>
            <a:off x="4952097" y="161643"/>
            <a:ext cx="22878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Recap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F66A39-41C6-E830-EDC9-72C83913FAA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BD3389-FD69-41D9-29BC-6E46EEFE5F1A}"/>
              </a:ext>
            </a:extLst>
          </p:cNvPr>
          <p:cNvSpPr txBox="1"/>
          <p:nvPr/>
        </p:nvSpPr>
        <p:spPr>
          <a:xfrm>
            <a:off x="289195" y="1259175"/>
            <a:ext cx="11219381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3600" dirty="0">
                <a:latin typeface="Raleway" pitchFamily="2" charset="0"/>
              </a:rPr>
              <a:t>Venue &amp; Destination Analysis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36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3600" dirty="0">
                <a:latin typeface="Raleway" pitchFamily="2" charset="0"/>
              </a:rPr>
              <a:t>Hotel Event Planner Role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36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3600" dirty="0">
                <a:latin typeface="Raleway" pitchFamily="2" charset="0"/>
              </a:rPr>
              <a:t>Skills for Event Planning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36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3600" dirty="0">
                <a:latin typeface="Raleway" pitchFamily="2" charset="0"/>
              </a:rPr>
              <a:t>The EMBOK Model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18430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07351F-A7F4-02CD-7131-EC911641390A}"/>
              </a:ext>
            </a:extLst>
          </p:cNvPr>
          <p:cNvSpPr txBox="1"/>
          <p:nvPr/>
        </p:nvSpPr>
        <p:spPr>
          <a:xfrm>
            <a:off x="2945233" y="223199"/>
            <a:ext cx="63015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Today’s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F66A39-41C6-E830-EDC9-72C83913FAA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BD3389-FD69-41D9-29BC-6E46EEFE5F1A}"/>
              </a:ext>
            </a:extLst>
          </p:cNvPr>
          <p:cNvSpPr txBox="1"/>
          <p:nvPr/>
        </p:nvSpPr>
        <p:spPr>
          <a:xfrm>
            <a:off x="1050590" y="1905506"/>
            <a:ext cx="1009081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Catch up on missed content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Feasibility Studies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Assignment Workshop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571646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30122-3BD1-E433-0019-6536DB70B2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80BF5640-B2FD-9C95-865B-3CAB0BF0B92F}"/>
              </a:ext>
            </a:extLst>
          </p:cNvPr>
          <p:cNvSpPr txBox="1"/>
          <p:nvPr/>
        </p:nvSpPr>
        <p:spPr>
          <a:xfrm>
            <a:off x="382772" y="2459504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Skills for Event Planning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DAD47A-4371-4C1A-95D1-62E44ED93D0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5359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218559-5701-87BE-EFA6-A11987F69E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30380904-ADD4-8537-E924-28B6EBB2A7F9}"/>
              </a:ext>
            </a:extLst>
          </p:cNvPr>
          <p:cNvSpPr txBox="1"/>
          <p:nvPr/>
        </p:nvSpPr>
        <p:spPr>
          <a:xfrm>
            <a:off x="475305" y="2413337"/>
            <a:ext cx="6783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Activity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CF3486A-C753-42D1-E8F4-B4D2132571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801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5D2D18-F232-C941-D76B-1E0D6C0DF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B4145F-60FC-DCCD-97D6-180DB7C93AF1}"/>
              </a:ext>
            </a:extLst>
          </p:cNvPr>
          <p:cNvSpPr txBox="1"/>
          <p:nvPr/>
        </p:nvSpPr>
        <p:spPr>
          <a:xfrm>
            <a:off x="351187" y="197983"/>
            <a:ext cx="109160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Practical Scenarios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1FFBB0-F042-E68E-3762-D97A24C2B70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FC5230-3EB9-0B74-1D7A-8578A84EA490}"/>
              </a:ext>
            </a:extLst>
          </p:cNvPr>
          <p:cNvSpPr txBox="1"/>
          <p:nvPr/>
        </p:nvSpPr>
        <p:spPr>
          <a:xfrm>
            <a:off x="351187" y="1121313"/>
            <a:ext cx="7431846" cy="489364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1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A major sponsor for an international exhibition pulls out two weeks before the event. How can you manage this situation?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2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You are organising an incentive trip for 200 employees from different countries. What skills are needed to ensure cultural sensitivity &amp; smooth logistics?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3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Delegates at a global conference are struggling with the event app &amp; registration system. How would you respond? What skills will </a:t>
            </a: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help you react appropriately?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B838D8-B6F7-7EDF-242E-55CC8E46CFEB}"/>
              </a:ext>
            </a:extLst>
          </p:cNvPr>
          <p:cNvSpPr txBox="1"/>
          <p:nvPr/>
        </p:nvSpPr>
        <p:spPr>
          <a:xfrm>
            <a:off x="8269142" y="1843950"/>
            <a:ext cx="3484248" cy="3170099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How would you respond? What skills are essential?</a:t>
            </a:r>
          </a:p>
        </p:txBody>
      </p:sp>
    </p:spTree>
    <p:extLst>
      <p:ext uri="{BB962C8B-B14F-4D97-AF65-F5344CB8AC3E}">
        <p14:creationId xmlns:p14="http://schemas.microsoft.com/office/powerpoint/2010/main" val="9064134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0C6F2-26E9-CD14-05D9-15E50A5F92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500F4A0-53A8-185F-A9C9-0433A8E9529D}"/>
              </a:ext>
            </a:extLst>
          </p:cNvPr>
          <p:cNvSpPr txBox="1"/>
          <p:nvPr/>
        </p:nvSpPr>
        <p:spPr>
          <a:xfrm>
            <a:off x="351187" y="197983"/>
            <a:ext cx="109160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Practical Scenarios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DC51FF-B912-9D38-24A4-604A23173986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050C2C-74BF-0B5D-7B43-1365F82F3825}"/>
              </a:ext>
            </a:extLst>
          </p:cNvPr>
          <p:cNvSpPr txBox="1"/>
          <p:nvPr/>
        </p:nvSpPr>
        <p:spPr>
          <a:xfrm>
            <a:off x="351187" y="1351508"/>
            <a:ext cx="9303176" cy="415498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1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Quickly seek alternative sponsors or adjust budget. Communicate clearly with stakeholders &amp; reallocate resources to maintain event quality. Skills: problem-solving, negotiation, communication.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2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Research cultural preferences, dietary needs &amp; customs. Plan inclusive activities &amp; ensure clear multilingual communication.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Scenario 3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: Provide on-site support, offer alternative registration methods &amp; communicate updates clearly to delegates.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446559-D4FE-2468-19A7-464A094047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69244" y="2488019"/>
            <a:ext cx="3422756" cy="2152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6483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4C4D4-8A72-FFA6-1F81-108876B60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04A48D-89B3-FE05-4F38-218EDB5B0B5F}"/>
              </a:ext>
            </a:extLst>
          </p:cNvPr>
          <p:cNvSpPr txBox="1"/>
          <p:nvPr/>
        </p:nvSpPr>
        <p:spPr>
          <a:xfrm>
            <a:off x="418215" y="243512"/>
            <a:ext cx="62173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Technical 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94E865-F46D-3447-13A4-70D85C3D07D4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D3EAAD-DC0E-C68B-500C-553D6AE940CA}"/>
              </a:ext>
            </a:extLst>
          </p:cNvPr>
          <p:cNvSpPr txBox="1"/>
          <p:nvPr/>
        </p:nvSpPr>
        <p:spPr>
          <a:xfrm>
            <a:off x="418215" y="2061080"/>
            <a:ext cx="597728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Budgeting &amp; financial planning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Venue &amp; supplier management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Risk assessment &amp; contingency planning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Use of event management software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B6F85C-8CBC-599B-F4D3-D7AD17269E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00260" y="1440712"/>
            <a:ext cx="3976576" cy="3976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8347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DA1A9D-AB7E-AA24-28DA-D377763DC5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5A5710-403C-9672-202C-04A7ACF05167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Interpersonal &amp; Leadership 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44ADE3-1EAA-E530-CC80-6C19B249C2F7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866298-3942-7328-16AC-D608EC65C601}"/>
              </a:ext>
            </a:extLst>
          </p:cNvPr>
          <p:cNvSpPr txBox="1"/>
          <p:nvPr/>
        </p:nvSpPr>
        <p:spPr>
          <a:xfrm>
            <a:off x="418215" y="1905506"/>
            <a:ext cx="597728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Team coordination &amp; delegation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Stakeholder engagement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Conflict resolution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Cultural sensitivity (particularly in international contexts)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17F3A1-B7DF-21D4-4C05-5079F6AD45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17489" y="1602328"/>
            <a:ext cx="4019106" cy="4019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072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4F1A44-DA4F-F022-77FE-DEBD75DAFA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5918D3-4F50-1F4A-802F-19BDD466E017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Emerging Skills in Modern Events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EA1A94-FD92-BD76-4067-54862D728A71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04C7A5-1980-7893-2BC0-06906C4E8664}"/>
              </a:ext>
            </a:extLst>
          </p:cNvPr>
          <p:cNvSpPr txBox="1"/>
          <p:nvPr/>
        </p:nvSpPr>
        <p:spPr>
          <a:xfrm>
            <a:off x="418215" y="1905506"/>
            <a:ext cx="597728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Hybrid event technology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Sustainability &amp; ethical sourcing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Data analytics for attendee engagement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Crisis communication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FCCD50-5017-C386-13E8-74F57723DA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06586" y="1714499"/>
            <a:ext cx="3873131" cy="258208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8C4DD4B-BC00-5EAE-A050-B55370BE40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006277" y="3721394"/>
            <a:ext cx="3336435" cy="18795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250506D-CB29-E26F-B6BE-D9E102565C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243193" y="4144986"/>
            <a:ext cx="2582826" cy="199703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6A78125-FF95-E2F0-D301-904B8B7DBF9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528930" y="1457275"/>
            <a:ext cx="2574693" cy="1716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318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880877-9346-1091-DD67-632631A6C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D6417BAE-BA4C-4A88-3B28-28900A5182B8}"/>
              </a:ext>
            </a:extLst>
          </p:cNvPr>
          <p:cNvSpPr txBox="1"/>
          <p:nvPr/>
        </p:nvSpPr>
        <p:spPr>
          <a:xfrm>
            <a:off x="382772" y="2459504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The EMBOK Model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2E75733-5F02-D51B-1EEF-BFC5A81076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06318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DF5D48-7646-BDF8-8519-5EC5A5E89B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9AE717-29CD-B883-EBA1-7E5886550939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What is it?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43C348-B518-B333-CFE2-9A6599A4CBE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8BB868-B143-653F-ACE2-272FA4004825}"/>
              </a:ext>
            </a:extLst>
          </p:cNvPr>
          <p:cNvSpPr txBox="1"/>
          <p:nvPr/>
        </p:nvSpPr>
        <p:spPr>
          <a:xfrm>
            <a:off x="418215" y="1536174"/>
            <a:ext cx="34799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The Event Management Body of Knowledge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0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Raleway" pitchFamily="2" charset="0"/>
              </a:rPr>
              <a:t>Designed to define &amp; standardise knowledge/skills/processes to create, develop &amp; deliver events (EMBOK, 2026)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solidFill>
                  <a:prstClr val="black"/>
                </a:solidFill>
                <a:latin typeface="Raleway" pitchFamily="2" charset="0"/>
              </a:rPr>
              <a:t>A more detailed version of the Event Lifecycle</a:t>
            </a:r>
            <a:endParaRPr kumimoji="0" lang="en-GB" sz="20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7DEACA46-33D0-0BC6-EDD0-818D8CC35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400" y="243512"/>
            <a:ext cx="7491984" cy="56189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97173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F78B1-5127-7CC9-3BD5-D9BCD0AC6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6036DDC-74F7-E418-04F3-836F9747D505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EMBOK Model – Phases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599DE1-4310-3971-6D78-8D384A9C2E01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29C5078-F636-994C-DB3A-0CE7F0EFAE64}"/>
              </a:ext>
            </a:extLst>
          </p:cNvPr>
          <p:cNvSpPr txBox="1"/>
          <p:nvPr/>
        </p:nvSpPr>
        <p:spPr>
          <a:xfrm>
            <a:off x="418215" y="1351508"/>
            <a:ext cx="483426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Event management passes through a series of phases: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Inititation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Planning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Implementation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Event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Closure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Different phases require different tasks.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FDE31D-E0FA-D036-3EDB-BB71F3D9A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9880" y="1892581"/>
            <a:ext cx="7053905" cy="3072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78617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5F6F4-36BA-C4A8-EFF5-C0E6BABFF5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9F8837-01CB-E62C-899F-B3F64B30A1E5}"/>
              </a:ext>
            </a:extLst>
          </p:cNvPr>
          <p:cNvSpPr txBox="1"/>
          <p:nvPr/>
        </p:nvSpPr>
        <p:spPr>
          <a:xfrm>
            <a:off x="824024" y="15236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5400" b="1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  <a:latin typeface="Raleway" pitchFamily="2" charset="0"/>
                <a:ea typeface="+mj-ea"/>
                <a:cs typeface="+mj-cs"/>
              </a:rPr>
              <a:t>The EMBOK Model – 5 Domains</a:t>
            </a:r>
          </a:p>
          <a:p>
            <a:pPr marL="0" marR="0" lvl="0" indent="0" algn="ctr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3000" b="1" dirty="0">
                <a:latin typeface="Raleway" pitchFamily="2" charset="0"/>
                <a:ea typeface="+mj-ea"/>
                <a:cs typeface="+mj-cs"/>
              </a:rPr>
              <a:t>The main areas of responsibility</a:t>
            </a:r>
            <a:endParaRPr kumimoji="0" lang="en-US" sz="3000" b="1" i="0" u="none" strike="noStrike" cap="none" spc="0" normalizeH="0" baseline="0" noProof="0" dirty="0">
              <a:ln>
                <a:noFill/>
              </a:ln>
              <a:effectLst/>
              <a:uLnTx/>
              <a:uFillTx/>
              <a:latin typeface="Raleway" pitchFamily="2" charset="0"/>
              <a:ea typeface="+mj-ea"/>
              <a:cs typeface="+mj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CB8945-62E1-43DF-5F6B-08B20A0D72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978" y="1690689"/>
            <a:ext cx="11525692" cy="3519264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48F7C8F-CE12-4644-4026-61B17DE1C545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68973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1AEAC9-5E4A-9E53-6910-FD4E8F8075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BA6CD4-2047-7508-F17F-3F867E0C8488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EMBOK Model - Processes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70ECB41-0471-906E-7118-8FF0F6E99EF1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B928E6-22A0-C441-A2BF-7E99E67E1EE8}"/>
              </a:ext>
            </a:extLst>
          </p:cNvPr>
          <p:cNvSpPr txBox="1"/>
          <p:nvPr/>
        </p:nvSpPr>
        <p:spPr>
          <a:xfrm>
            <a:off x="418215" y="1166842"/>
            <a:ext cx="597728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A series of tasks/activities required to deliver an event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Management, analysis, communication, decision optimisation, scheduling, risk analysis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Conference registration, press accreditation, site choice, procurement, request for proposals, costing, engaging speakers, contracting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6C7931-D3FC-36DD-D34A-5D732D20A3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5504" y="1532454"/>
            <a:ext cx="5089058" cy="3885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04818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82070A-2FD6-EF98-052E-8EA96630B5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932CA7-1EDB-2FBD-E8BD-A2BF31D49DD0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EMBOK Model – Core Values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C5DB98-2050-BC78-A43F-2FC880C96F3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624BBF-94FF-DE07-C0DA-5B29320024CF}"/>
              </a:ext>
            </a:extLst>
          </p:cNvPr>
          <p:cNvSpPr txBox="1"/>
          <p:nvPr/>
        </p:nvSpPr>
        <p:spPr>
          <a:xfrm>
            <a:off x="418215" y="2644169"/>
            <a:ext cx="5099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The core values permeate all aspects of the event management process and guide the decision-making and behaviours.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BE61AE-507D-2028-E3D0-B8FACF340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9172" y="1450297"/>
            <a:ext cx="5625932" cy="3957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7170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9C24B8-65BE-584E-FBFD-FCAB1AF9BF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8F0BCA-B4C4-8C52-8766-B6A9FD9637B7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The EMBOK Model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751632D-A9F9-D39C-8BE6-96C2F31EC655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BB0621-C4AA-5DFD-3514-75C97EFB68E0}"/>
              </a:ext>
            </a:extLst>
          </p:cNvPr>
          <p:cNvSpPr txBox="1"/>
          <p:nvPr/>
        </p:nvSpPr>
        <p:spPr>
          <a:xfrm>
            <a:off x="418215" y="1166842"/>
            <a:ext cx="50996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The EMBOK Model: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Provides a structured framework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Enhances professionalism &amp; encourages consistency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Improves risk management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Encourages ongoing improvements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4E442A3E-F376-5D88-33ED-017170DF14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401" y="1229105"/>
            <a:ext cx="5866384" cy="439978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350961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C4B018-F14B-4EBD-8093-86C335738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A8892569-A9A8-F1D3-F8DF-F624BF4DB5CC}"/>
              </a:ext>
            </a:extLst>
          </p:cNvPr>
          <p:cNvSpPr txBox="1"/>
          <p:nvPr/>
        </p:nvSpPr>
        <p:spPr>
          <a:xfrm>
            <a:off x="446568" y="2413337"/>
            <a:ext cx="6783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Feasibility Studies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B69BC6-C4B3-59DC-679E-AEEAA14C03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7881" y="1130288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276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668755-66A8-47C1-2AF8-975E359801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0EA2B7-E053-78D4-8416-A1B307AB084E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What is it?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A10AF4-652E-161B-5EF7-E3E256694792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A4817C-1836-1CB6-0E32-18929E4763DC}"/>
              </a:ext>
            </a:extLst>
          </p:cNvPr>
          <p:cNvSpPr txBox="1"/>
          <p:nvPr/>
        </p:nvSpPr>
        <p:spPr>
          <a:xfrm>
            <a:off x="418215" y="1351508"/>
            <a:ext cx="597728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A study to determine whether an event is practical and viable – can it go ahead? If so, how?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Can it be financed? Is there time to plan? Can it be successfully delivered?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Why is it important?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GB" sz="2400" dirty="0">
              <a:solidFill>
                <a:prstClr val="black"/>
              </a:solidFill>
              <a:latin typeface="Raleway" pitchFamily="2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Events are often complex &amp; with risks involved so feasibility is crucial!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F6CCAAB-D384-4013-433D-B12B59D0F3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3695" y="1760275"/>
            <a:ext cx="4752119" cy="3337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6544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4CC695-36E4-4B25-C962-AEF79DD27E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679DEDC-36B5-2F6F-7EA6-523DA7F47EAF}"/>
              </a:ext>
            </a:extLst>
          </p:cNvPr>
          <p:cNvSpPr txBox="1"/>
          <p:nvPr/>
        </p:nvSpPr>
        <p:spPr>
          <a:xfrm>
            <a:off x="418215" y="243512"/>
            <a:ext cx="112775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5400" b="1" dirty="0">
                <a:solidFill>
                  <a:prstClr val="black"/>
                </a:solidFill>
                <a:latin typeface="Raleway" pitchFamily="2" charset="0"/>
                <a:cs typeface="Arial" panose="020B0604020202020204" pitchFamily="34" charset="0"/>
              </a:rPr>
              <a:t>Key components</a:t>
            </a: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1C7EF0-842E-12BD-5879-E3D59F33E733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1187E5-9BAE-5034-56FC-681F429B20B8}"/>
              </a:ext>
            </a:extLst>
          </p:cNvPr>
          <p:cNvSpPr txBox="1"/>
          <p:nvPr/>
        </p:nvSpPr>
        <p:spPr>
          <a:xfrm>
            <a:off x="418215" y="1351507"/>
            <a:ext cx="597728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Is there a market for the event?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Is there required technical availability?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Is it financially viable?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</a:rPr>
              <a:t>Op</a:t>
            </a:r>
            <a:r>
              <a:rPr lang="en-GB" sz="2400" dirty="0" err="1">
                <a:solidFill>
                  <a:prstClr val="black"/>
                </a:solidFill>
                <a:latin typeface="Raleway" pitchFamily="2" charset="0"/>
              </a:rPr>
              <a:t>erational</a:t>
            </a: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 abilities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Scheduling potential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Raleway" pitchFamily="2" charset="0"/>
              </a:rPr>
              <a:t>Risk assessment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87FE83-8CE7-07D6-5C4A-66AD3847C9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68092" y="1598773"/>
            <a:ext cx="3631039" cy="366045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AC337A9-D60E-017D-63ED-BD483EC2A7E2}"/>
              </a:ext>
            </a:extLst>
          </p:cNvPr>
          <p:cNvSpPr txBox="1"/>
          <p:nvPr/>
        </p:nvSpPr>
        <p:spPr>
          <a:xfrm>
            <a:off x="4655131" y="4614530"/>
            <a:ext cx="48716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rgbClr val="FF0000"/>
                </a:solidFill>
                <a:latin typeface="Raleway" pitchFamily="2" charset="0"/>
              </a:rPr>
              <a:t>What does this look like in practice?</a:t>
            </a:r>
          </a:p>
        </p:txBody>
      </p:sp>
    </p:spTree>
    <p:extLst>
      <p:ext uri="{BB962C8B-B14F-4D97-AF65-F5344CB8AC3E}">
        <p14:creationId xmlns:p14="http://schemas.microsoft.com/office/powerpoint/2010/main" val="11189453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F24B92-EAE8-C710-D90B-67E6596875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E35E0FA-19F0-7446-2A73-4E6CEB85D7A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609828C-131A-AE92-9D42-CDA0B9CE18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2957361"/>
              </p:ext>
            </p:extLst>
          </p:nvPr>
        </p:nvGraphicFramePr>
        <p:xfrm>
          <a:off x="148856" y="170121"/>
          <a:ext cx="11823402" cy="65379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0567">
                  <a:extLst>
                    <a:ext uri="{9D8B030D-6E8A-4147-A177-3AD203B41FA5}">
                      <a16:colId xmlns:a16="http://schemas.microsoft.com/office/drawing/2014/main" val="2639548140"/>
                    </a:ext>
                  </a:extLst>
                </a:gridCol>
                <a:gridCol w="1970567">
                  <a:extLst>
                    <a:ext uri="{9D8B030D-6E8A-4147-A177-3AD203B41FA5}">
                      <a16:colId xmlns:a16="http://schemas.microsoft.com/office/drawing/2014/main" val="2187246077"/>
                    </a:ext>
                  </a:extLst>
                </a:gridCol>
                <a:gridCol w="1970567">
                  <a:extLst>
                    <a:ext uri="{9D8B030D-6E8A-4147-A177-3AD203B41FA5}">
                      <a16:colId xmlns:a16="http://schemas.microsoft.com/office/drawing/2014/main" val="3739539585"/>
                    </a:ext>
                  </a:extLst>
                </a:gridCol>
                <a:gridCol w="1970567">
                  <a:extLst>
                    <a:ext uri="{9D8B030D-6E8A-4147-A177-3AD203B41FA5}">
                      <a16:colId xmlns:a16="http://schemas.microsoft.com/office/drawing/2014/main" val="541160907"/>
                    </a:ext>
                  </a:extLst>
                </a:gridCol>
                <a:gridCol w="1970567">
                  <a:extLst>
                    <a:ext uri="{9D8B030D-6E8A-4147-A177-3AD203B41FA5}">
                      <a16:colId xmlns:a16="http://schemas.microsoft.com/office/drawing/2014/main" val="3478828369"/>
                    </a:ext>
                  </a:extLst>
                </a:gridCol>
                <a:gridCol w="1970567">
                  <a:extLst>
                    <a:ext uri="{9D8B030D-6E8A-4147-A177-3AD203B41FA5}">
                      <a16:colId xmlns:a16="http://schemas.microsoft.com/office/drawing/2014/main" val="4165009187"/>
                    </a:ext>
                  </a:extLst>
                </a:gridCol>
              </a:tblGrid>
              <a:tr h="389609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Market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Technical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Financial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Operational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Scheduling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Risk Assessment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2111378"/>
                  </a:ext>
                </a:extLst>
              </a:tr>
              <a:tr h="1248884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Who are the attendees?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Is there a suitable venue?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What is the budget &amp; how will the funds be allocated?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What staff are needed &amp; are they trained?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Is there a realistic timeframe to plan &amp; deliver?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Political concerns &amp; economic stability of venue/destination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399132"/>
                  </a:ext>
                </a:extLst>
              </a:tr>
              <a:tr h="153708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Wants &amp; needs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Is there relevant AV support?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Where is the income coming from (ticket sales/sponsorship/merchandise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Catering &amp; other supplies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Have you considered elements such as seasonal changes or other events?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Are there health or security risks?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6439287"/>
                  </a:ext>
                </a:extLst>
              </a:tr>
              <a:tr h="1825292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Who is your competition?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Is it accessible?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What do you need to make to break even?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Any legal requirements – permits or insurance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Raleway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Is your event inclusive? Have you planned to enhance rather than damage your reputation?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0902099"/>
                  </a:ext>
                </a:extLst>
              </a:tr>
              <a:tr h="1537088"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How can you market the event to maximise interest?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Does the venue meet H&amp;S requirements?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Is there a contingency plan for unexpected costs?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Raleway" pitchFamily="2" charset="0"/>
                        </a:rPr>
                        <a:t>Sustainability – waste management &amp; ethical sourcing 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>
                        <a:latin typeface="Raleway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Raleway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5981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97323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34C885-2A97-48F6-A584-7D8985F152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E4C896D-5722-3C11-67EB-5FA2F35E8C2C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3C15111-98F0-5FFD-E3CF-30C09697B8E0}"/>
              </a:ext>
            </a:extLst>
          </p:cNvPr>
          <p:cNvSpPr txBox="1"/>
          <p:nvPr/>
        </p:nvSpPr>
        <p:spPr>
          <a:xfrm>
            <a:off x="326135" y="2314537"/>
            <a:ext cx="678347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Assignment Workshop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DC5655-58E9-E61E-DF3F-4CF4CFE130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004359" y="1493154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96880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F7A50-ED6E-2EAA-2488-76E409FDBB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EF6BFB-651F-7303-6DE8-4034FE356CEE}"/>
              </a:ext>
            </a:extLst>
          </p:cNvPr>
          <p:cNvSpPr txBox="1"/>
          <p:nvPr/>
        </p:nvSpPr>
        <p:spPr>
          <a:xfrm>
            <a:off x="234459" y="199136"/>
            <a:ext cx="1172308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Raleway" pitchFamily="2" charset="0"/>
                <a:ea typeface="+mn-ea"/>
                <a:cs typeface="Arial" panose="020B0604020202020204" pitchFamily="34" charset="0"/>
              </a:rPr>
              <a:t>Today’s objectives – did we achieve them?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9F694E-5EAD-8521-F470-967AEFF7BD3A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9FD258-1DAC-7DAE-4A22-1CE5CC92D1A1}"/>
              </a:ext>
            </a:extLst>
          </p:cNvPr>
          <p:cNvSpPr txBox="1"/>
          <p:nvPr/>
        </p:nvSpPr>
        <p:spPr>
          <a:xfrm>
            <a:off x="1050590" y="1905506"/>
            <a:ext cx="1009081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Catch up on missed content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Feasibility Studies</a:t>
            </a:r>
          </a:p>
          <a:p>
            <a:pPr marL="857250" indent="-857250">
              <a:buFont typeface="Arial" panose="020B0604020202020204" pitchFamily="34" charset="0"/>
              <a:buChar char="•"/>
            </a:pPr>
            <a:endParaRPr lang="en-GB" sz="2800" dirty="0">
              <a:latin typeface="Raleway" pitchFamily="2" charset="0"/>
            </a:endParaRPr>
          </a:p>
          <a:p>
            <a:pPr marL="857250" indent="-857250">
              <a:buFont typeface="Arial" panose="020B0604020202020204" pitchFamily="34" charset="0"/>
              <a:buChar char="•"/>
            </a:pPr>
            <a:r>
              <a:rPr lang="en-GB" sz="2800" dirty="0">
                <a:latin typeface="Raleway" pitchFamily="2" charset="0"/>
              </a:rPr>
              <a:t>Assignment Workshop</a:t>
            </a:r>
          </a:p>
          <a:p>
            <a:endParaRPr lang="en-GB" sz="2800" dirty="0">
              <a:latin typeface="Raleway" pitchFamily="2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78428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826FB9-616B-FD07-CA20-F667263E19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45B7C8-98E7-5B46-B84B-78CCD357123D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481DA94-551A-D4D1-30BC-996ED4652C24}"/>
              </a:ext>
            </a:extLst>
          </p:cNvPr>
          <p:cNvSpPr txBox="1"/>
          <p:nvPr/>
        </p:nvSpPr>
        <p:spPr>
          <a:xfrm>
            <a:off x="370740" y="2459503"/>
            <a:ext cx="67834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>
                <a:latin typeface="Raleway" pitchFamily="2" charset="0"/>
              </a:rPr>
              <a:t>Any Questions?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DC5C05-592C-D927-FDC5-096E3903ED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004359" y="1493154"/>
            <a:ext cx="3581758" cy="3581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380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2E6BB-20D5-6498-7CFB-DC678501AB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48AC07C7-72A7-DD2F-90A5-4814B59C864D}"/>
              </a:ext>
            </a:extLst>
          </p:cNvPr>
          <p:cNvSpPr txBox="1"/>
          <p:nvPr/>
        </p:nvSpPr>
        <p:spPr>
          <a:xfrm>
            <a:off x="177396" y="2474893"/>
            <a:ext cx="56691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57250" indent="-857250">
              <a:buFont typeface="Wingdings" panose="05000000000000000000" pitchFamily="2" charset="2"/>
              <a:buChar char="Ø"/>
            </a:pPr>
            <a:r>
              <a:rPr lang="en-GB" sz="2800" dirty="0">
                <a:latin typeface="Raleway" pitchFamily="2" charset="0"/>
              </a:rPr>
              <a:t>Reading Week – next class Tuesday 3</a:t>
            </a:r>
            <a:r>
              <a:rPr lang="en-GB" sz="2800" baseline="30000" dirty="0">
                <a:latin typeface="Raleway" pitchFamily="2" charset="0"/>
              </a:rPr>
              <a:t>rd</a:t>
            </a:r>
            <a:r>
              <a:rPr lang="en-GB" sz="2800" dirty="0">
                <a:latin typeface="Raleway" pitchFamily="2" charset="0"/>
              </a:rPr>
              <a:t> November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440F56-ADDF-CC21-219D-43ECE5FBF3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1271770"/>
            <a:ext cx="5400675" cy="359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958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4FF236-FB48-81BC-BD40-7ACFE8527C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C19260-10B9-08EC-D2BF-149F7CE2710F}"/>
              </a:ext>
            </a:extLst>
          </p:cNvPr>
          <p:cNvSpPr txBox="1"/>
          <p:nvPr/>
        </p:nvSpPr>
        <p:spPr>
          <a:xfrm>
            <a:off x="4470400" y="445588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Raleway" pitchFamily="2" charset="0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3E1EAA-C0CF-886D-2AC1-3FDE2E73C077}"/>
              </a:ext>
            </a:extLst>
          </p:cNvPr>
          <p:cNvSpPr txBox="1"/>
          <p:nvPr/>
        </p:nvSpPr>
        <p:spPr>
          <a:xfrm>
            <a:off x="301256" y="155345"/>
            <a:ext cx="11589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Raleway" pitchFamily="2" charset="0"/>
              </a:rPr>
              <a:t>Reference List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C739D6-7EAD-8FB0-4FC9-74DCDE435522}"/>
              </a:ext>
            </a:extLst>
          </p:cNvPr>
          <p:cNvSpPr txBox="1"/>
          <p:nvPr/>
        </p:nvSpPr>
        <p:spPr>
          <a:xfrm>
            <a:off x="301256" y="1182231"/>
            <a:ext cx="11589487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Raleway" pitchFamily="2" charset="0"/>
              </a:rPr>
              <a:t>EMBOK.org (2026) EMBOK Model, available at: </a:t>
            </a:r>
            <a:r>
              <a:rPr lang="en-GB" sz="1400" dirty="0">
                <a:latin typeface="Raleway" pitchFamily="2" charset="0"/>
                <a:hlinkClick r:id="rId3"/>
              </a:rPr>
              <a:t>EMBOK - Event Management Body of Knowledge - EMBOK Model</a:t>
            </a:r>
            <a:r>
              <a:rPr lang="en-GB" sz="1400" dirty="0">
                <a:latin typeface="Raleway" pitchFamily="2" charset="0"/>
              </a:rPr>
              <a:t> </a:t>
            </a:r>
            <a:endParaRPr lang="en-GB" sz="1400" dirty="0">
              <a:effectLst/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endParaRPr lang="en-GB" sz="1400" dirty="0">
              <a:latin typeface="Raleway" pitchFamily="2" charset="0"/>
            </a:endParaRPr>
          </a:p>
          <a:p>
            <a:endParaRPr lang="en-GB" sz="1400" dirty="0">
              <a:effectLst/>
              <a:latin typeface="Raleway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535240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4cf142e9-6262-4971-b76f-2fc6e55fa87e"/>
  <p:tag name="VEVOX.CONNECTED.SESSION" val="{&quot;access_code&quot;:&quot;104943682&quot;,&quot;project_id&quot;:961181}"/>
</p:tagLst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739DE3E-BA5A-4B61-94FC-6DED29A22BCB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800</Words>
  <Application>Microsoft Office PowerPoint</Application>
  <PresentationFormat>Widescreen</PresentationFormat>
  <Paragraphs>168</Paragraphs>
  <Slides>26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Calibri</vt:lpstr>
      <vt:lpstr>Calibri Light</vt:lpstr>
      <vt:lpstr>Raleway</vt:lpstr>
      <vt:lpstr>Wingdings</vt:lpstr>
      <vt:lpstr>Title Slide 1</vt:lpstr>
      <vt:lpstr>Sub Title 1</vt:lpstr>
      <vt:lpstr>Accessible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Wilkin</dc:creator>
  <cp:lastModifiedBy>Jessica Newport</cp:lastModifiedBy>
  <cp:revision>51</cp:revision>
  <dcterms:created xsi:type="dcterms:W3CDTF">2022-09-15T13:13:50Z</dcterms:created>
  <dcterms:modified xsi:type="dcterms:W3CDTF">2026-10-16T11:50:13Z</dcterms:modified>
</cp:coreProperties>
</file>