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"/>
  </p:notesMasterIdLst>
  <p:handoutMasterIdLst>
    <p:handoutMasterId r:id="rId9"/>
  </p:handoutMasterIdLst>
  <p:sldIdLst>
    <p:sldId id="331" r:id="rId5"/>
    <p:sldId id="332" r:id="rId6"/>
    <p:sldId id="333" r:id="rId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4707" autoAdjust="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94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8C2A89-60BE-4F1E-AC6B-89943E8C837D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091124-0407-4365-83FA-AF978F484C5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779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30/03/2016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30/03/2016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Leadership Module 1</a:t>
            </a:r>
            <a:br>
              <a:rPr lang="en-GB" dirty="0" smtClean="0"/>
            </a:br>
            <a:r>
              <a:rPr lang="en-GB" dirty="0" smtClean="0"/>
              <a:t>Day 4 </a:t>
            </a:r>
            <a:endParaRPr lang="en-GB" dirty="0"/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1475656" y="378904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>
                <a:solidFill>
                  <a:prstClr val="white"/>
                </a:solidFill>
              </a:rPr>
              <a:t>Introduction</a:t>
            </a:r>
            <a:endParaRPr lang="en-GB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903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Welcome/</a:t>
            </a:r>
            <a:r>
              <a:rPr lang="en-GB" dirty="0" err="1" smtClean="0"/>
              <a:t>Croeso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Aim of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96752"/>
            <a:ext cx="8820472" cy="39604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/>
              <a:t>Recap on emotional intelligence competencies relating to intrapersonal and interpersonal skills, investigating aspects of own values, beliefs and attitudes.</a:t>
            </a:r>
          </a:p>
          <a:p>
            <a:pPr marL="0" indent="0">
              <a:buNone/>
            </a:pPr>
            <a:r>
              <a:rPr lang="en-GB" sz="2800" dirty="0" smtClean="0"/>
              <a:t>Examine the various assessment instruments employed to reflect on areas for development in the leadership role. </a:t>
            </a:r>
          </a:p>
          <a:p>
            <a:pPr marL="0" indent="0">
              <a:buNone/>
            </a:pPr>
            <a:r>
              <a:rPr lang="en-GB" sz="2800" dirty="0" smtClean="0"/>
              <a:t>Identify SMART objectives to plan own development, constructing a PDP which focuses on strengthening leadership skills.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1049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Topics/themes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Intrapersonal and interpersonal skills</a:t>
            </a:r>
          </a:p>
          <a:p>
            <a:r>
              <a:rPr lang="en-GB" dirty="0" err="1" smtClean="0"/>
              <a:t>Neuro</a:t>
            </a:r>
            <a:r>
              <a:rPr lang="en-GB" dirty="0" smtClean="0"/>
              <a:t>-linguistic programming</a:t>
            </a:r>
          </a:p>
          <a:p>
            <a:r>
              <a:rPr lang="en-GB" dirty="0" smtClean="0"/>
              <a:t>Self reflection </a:t>
            </a:r>
          </a:p>
          <a:p>
            <a:r>
              <a:rPr lang="en-GB" dirty="0" smtClean="0"/>
              <a:t>Review of and reflection on learning to date</a:t>
            </a:r>
          </a:p>
          <a:p>
            <a:r>
              <a:rPr lang="en-GB" dirty="0" smtClean="0"/>
              <a:t>Recap on learning styles </a:t>
            </a:r>
          </a:p>
          <a:p>
            <a:r>
              <a:rPr lang="en-GB" dirty="0" smtClean="0"/>
              <a:t>SWOT and PESTLE</a:t>
            </a:r>
          </a:p>
          <a:p>
            <a:r>
              <a:rPr lang="en-GB" dirty="0" smtClean="0"/>
              <a:t>Personal Development Planning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10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751</TotalTime>
  <Words>89</Words>
  <Application>Microsoft Office PowerPoint</Application>
  <PresentationFormat>On-screen Show (4:3)</PresentationFormat>
  <Paragraphs>14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Myriad Pro</vt:lpstr>
      <vt:lpstr>20140311PresentationUWTSDTemplate</vt:lpstr>
      <vt:lpstr>Leadership Module 1 Day 4 </vt:lpstr>
      <vt:lpstr>Welcome/Croeso Aim of Today</vt:lpstr>
      <vt:lpstr>Topics/themes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Crossman</cp:lastModifiedBy>
  <cp:revision>106</cp:revision>
  <cp:lastPrinted>2016-03-21T10:05:29Z</cp:lastPrinted>
  <dcterms:created xsi:type="dcterms:W3CDTF">2015-04-14T15:21:28Z</dcterms:created>
  <dcterms:modified xsi:type="dcterms:W3CDTF">2016-03-30T08:48:54Z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