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Override PartName="/ppt/changesInfos/changesInfo1.xml" ContentType="application/vnd.ms-powerpoint.changesinfo+xml"/>
  <Override PartName="/ppt/revisionInfo.xml" ContentType="application/vnd.ms-powerpoint.revisioninfo+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940" r:id="rId1"/>
  </p:sldMasterIdLst>
  <p:sldIdLst>
    <p:sldId id="256" r:id="rId2"/>
    <p:sldId id="262" r:id="rId3"/>
    <p:sldId id="265" r:id="rId4"/>
    <p:sldId id="270" r:id="rId5"/>
    <p:sldId id="259" r:id="rId6"/>
    <p:sldId id="269" r:id="rId7"/>
    <p:sldId id="260" r:id="rId8"/>
    <p:sldId id="261" r:id="rId9"/>
    <p:sldId id="266" r:id="rId10"/>
    <p:sldId id="264" r:id="rId11"/>
    <p:sldId id="268" r:id="rId12"/>
    <p:sldId id="263" r:id="rId13"/>
  </p:sldIdLst>
  <p:sldSz cx="12192000" cy="6858000"/>
  <p:notesSz cx="6858000" cy="9144000"/>
  <p:defaultTextStyle>
    <a:defPPr>
      <a:defRPr lang="ro-RO"/>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557EB11-3842-FF52-CE33-467E402C53C2}" v="327" dt="2022-06-15T22:35:28.556"/>
    <p1510:client id="{0E1EBB16-6719-D45C-7DD2-D07B1608871E}" v="667" dt="2022-07-04T23:41:09.719"/>
    <p1510:client id="{9246F130-1510-0A4A-B841-F04668F7ADC4}" v="1" dt="2022-06-30T10:40:22.923"/>
    <p1510:client id="{999C15B2-FA65-4AC7-AD9E-66FF6852D89B}" v="202" dt="2022-06-14T00:08:02.338"/>
    <p1510:client id="{B6A5F688-176B-E114-2BA2-0D2503CF274C}" v="3" dt="2022-06-14T00:11:14.840"/>
    <p1510:client id="{BE940FC9-DBF6-D7F5-72A5-5F7B58528121}" v="130" dt="2022-07-05T23:16:40.822"/>
    <p1510:client id="{F7D61203-82DC-AD79-C7CB-7AA1B9643AB8}" v="39" dt="2022-07-05T22:46:40.152"/>
    <p1510:client id="{F9ECA79F-3E20-6579-1D25-8A601B4967E3}" v="564" dt="2022-07-01T22:16:31.293"/>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75" autoAdjust="0"/>
    <p:restoredTop sz="94660"/>
  </p:normalViewPr>
  <p:slideViewPr>
    <p:cSldViewPr snapToGrid="0">
      <p:cViewPr varScale="1">
        <p:scale>
          <a:sx n="73" d="100"/>
          <a:sy n="73" d="100"/>
        </p:scale>
        <p:origin x="618" y="7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microsoft.com/office/2016/11/relationships/changesInfo" Target="changesInfos/changesInfo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19" Type="http://schemas.microsoft.com/office/2015/10/relationships/revisionInfo" Target="revisionInfo.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Nicoleta Elena Ispas (2113247)" userId="S::2113247@student.uwtsd.ac.uk::7101ed16-296a-42fa-a6b5-b6a88c55fa16" providerId="AD" clId="Web-{B6A5F688-176B-E114-2BA2-0D2503CF274C}"/>
    <pc:docChg chg="modSld">
      <pc:chgData name="Nicoleta Elena Ispas (2113247)" userId="S::2113247@student.uwtsd.ac.uk::7101ed16-296a-42fa-a6b5-b6a88c55fa16" providerId="AD" clId="Web-{B6A5F688-176B-E114-2BA2-0D2503CF274C}" dt="2022-06-14T00:11:21.809" v="2"/>
      <pc:docMkLst>
        <pc:docMk/>
      </pc:docMkLst>
      <pc:sldChg chg="addSp delSp modSp mod setBg">
        <pc:chgData name="Nicoleta Elena Ispas (2113247)" userId="S::2113247@student.uwtsd.ac.uk::7101ed16-296a-42fa-a6b5-b6a88c55fa16" providerId="AD" clId="Web-{B6A5F688-176B-E114-2BA2-0D2503CF274C}" dt="2022-06-14T00:11:21.809" v="2"/>
        <pc:sldMkLst>
          <pc:docMk/>
          <pc:sldMk cId="2499791184" sldId="256"/>
        </pc:sldMkLst>
        <pc:spChg chg="mod">
          <ac:chgData name="Nicoleta Elena Ispas (2113247)" userId="S::2113247@student.uwtsd.ac.uk::7101ed16-296a-42fa-a6b5-b6a88c55fa16" providerId="AD" clId="Web-{B6A5F688-176B-E114-2BA2-0D2503CF274C}" dt="2022-06-14T00:11:21.809" v="2"/>
          <ac:spMkLst>
            <pc:docMk/>
            <pc:sldMk cId="2499791184" sldId="256"/>
            <ac:spMk id="2" creationId="{00000000-0000-0000-0000-000000000000}"/>
          </ac:spMkLst>
        </pc:spChg>
        <pc:spChg chg="mod">
          <ac:chgData name="Nicoleta Elena Ispas (2113247)" userId="S::2113247@student.uwtsd.ac.uk::7101ed16-296a-42fa-a6b5-b6a88c55fa16" providerId="AD" clId="Web-{B6A5F688-176B-E114-2BA2-0D2503CF274C}" dt="2022-06-14T00:11:21.809" v="2"/>
          <ac:spMkLst>
            <pc:docMk/>
            <pc:sldMk cId="2499791184" sldId="256"/>
            <ac:spMk id="3" creationId="{00000000-0000-0000-0000-000000000000}"/>
          </ac:spMkLst>
        </pc:spChg>
        <pc:spChg chg="del">
          <ac:chgData name="Nicoleta Elena Ispas (2113247)" userId="S::2113247@student.uwtsd.ac.uk::7101ed16-296a-42fa-a6b5-b6a88c55fa16" providerId="AD" clId="Web-{B6A5F688-176B-E114-2BA2-0D2503CF274C}" dt="2022-06-14T00:11:21.809" v="2"/>
          <ac:spMkLst>
            <pc:docMk/>
            <pc:sldMk cId="2499791184" sldId="256"/>
            <ac:spMk id="132" creationId="{491A5E26-1F21-459D-8C03-ADB057B09066}"/>
          </ac:spMkLst>
        </pc:spChg>
        <pc:spChg chg="add">
          <ac:chgData name="Nicoleta Elena Ispas (2113247)" userId="S::2113247@student.uwtsd.ac.uk::7101ed16-296a-42fa-a6b5-b6a88c55fa16" providerId="AD" clId="Web-{B6A5F688-176B-E114-2BA2-0D2503CF274C}" dt="2022-06-14T00:11:21.809" v="2"/>
          <ac:spMkLst>
            <pc:docMk/>
            <pc:sldMk cId="2499791184" sldId="256"/>
            <ac:spMk id="148" creationId="{59647F54-801D-44AB-8284-EDDFF7763139}"/>
          </ac:spMkLst>
        </pc:spChg>
        <pc:spChg chg="add">
          <ac:chgData name="Nicoleta Elena Ispas (2113247)" userId="S::2113247@student.uwtsd.ac.uk::7101ed16-296a-42fa-a6b5-b6a88c55fa16" providerId="AD" clId="Web-{B6A5F688-176B-E114-2BA2-0D2503CF274C}" dt="2022-06-14T00:11:21.809" v="2"/>
          <ac:spMkLst>
            <pc:docMk/>
            <pc:sldMk cId="2499791184" sldId="256"/>
            <ac:spMk id="150" creationId="{6DFBE54E-A701-4039-AC57-CF06B37CC626}"/>
          </ac:spMkLst>
        </pc:spChg>
        <pc:spChg chg="add">
          <ac:chgData name="Nicoleta Elena Ispas (2113247)" userId="S::2113247@student.uwtsd.ac.uk::7101ed16-296a-42fa-a6b5-b6a88c55fa16" providerId="AD" clId="Web-{B6A5F688-176B-E114-2BA2-0D2503CF274C}" dt="2022-06-14T00:11:21.809" v="2"/>
          <ac:spMkLst>
            <pc:docMk/>
            <pc:sldMk cId="2499791184" sldId="256"/>
            <ac:spMk id="152" creationId="{D33A9890-FE1F-4F08-8EF4-FD2B43954605}"/>
          </ac:spMkLst>
        </pc:spChg>
        <pc:spChg chg="add">
          <ac:chgData name="Nicoleta Elena Ispas (2113247)" userId="S::2113247@student.uwtsd.ac.uk::7101ed16-296a-42fa-a6b5-b6a88c55fa16" providerId="AD" clId="Web-{B6A5F688-176B-E114-2BA2-0D2503CF274C}" dt="2022-06-14T00:11:21.809" v="2"/>
          <ac:spMkLst>
            <pc:docMk/>
            <pc:sldMk cId="2499791184" sldId="256"/>
            <ac:spMk id="154" creationId="{92515798-C8A3-40E7-A830-82681C81A0CD}"/>
          </ac:spMkLst>
        </pc:spChg>
        <pc:grpChg chg="add">
          <ac:chgData name="Nicoleta Elena Ispas (2113247)" userId="S::2113247@student.uwtsd.ac.uk::7101ed16-296a-42fa-a6b5-b6a88c55fa16" providerId="AD" clId="Web-{B6A5F688-176B-E114-2BA2-0D2503CF274C}" dt="2022-06-14T00:11:21.809" v="2"/>
          <ac:grpSpMkLst>
            <pc:docMk/>
            <pc:sldMk cId="2499791184" sldId="256"/>
            <ac:grpSpMk id="137" creationId="{FAEF28A3-012D-4640-B8B8-1EF6EAF7233B}"/>
          </ac:grpSpMkLst>
        </pc:grpChg>
        <pc:picChg chg="mod">
          <ac:chgData name="Nicoleta Elena Ispas (2113247)" userId="S::2113247@student.uwtsd.ac.uk::7101ed16-296a-42fa-a6b5-b6a88c55fa16" providerId="AD" clId="Web-{B6A5F688-176B-E114-2BA2-0D2503CF274C}" dt="2022-06-14T00:11:21.809" v="2"/>
          <ac:picMkLst>
            <pc:docMk/>
            <pc:sldMk cId="2499791184" sldId="256"/>
            <ac:picMk id="128" creationId="{3414659C-8BC9-0991-1B66-CBB38079BDB0}"/>
          </ac:picMkLst>
        </pc:picChg>
      </pc:sldChg>
    </pc:docChg>
  </pc:docChgLst>
  <pc:docChgLst>
    <pc:chgData name="Nicoleta Elena Ispas (2113247)" userId="S::2113247@student.uwtsd.ac.uk::7101ed16-296a-42fa-a6b5-b6a88c55fa16" providerId="AD" clId="Web-{999C15B2-FA65-4AC7-AD9E-66FF6852D89B}"/>
    <pc:docChg chg="addSld modSld addMainMaster delMainMaster">
      <pc:chgData name="Nicoleta Elena Ispas (2113247)" userId="S::2113247@student.uwtsd.ac.uk::7101ed16-296a-42fa-a6b5-b6a88c55fa16" providerId="AD" clId="Web-{999C15B2-FA65-4AC7-AD9E-66FF6852D89B}" dt="2022-06-14T00:08:02.338" v="244" actId="20577"/>
      <pc:docMkLst>
        <pc:docMk/>
      </pc:docMkLst>
      <pc:sldChg chg="addSp delSp modSp mod setBg modClrScheme addAnim delAnim setClrOvrMap delDesignElem chgLayout">
        <pc:chgData name="Nicoleta Elena Ispas (2113247)" userId="S::2113247@student.uwtsd.ac.uk::7101ed16-296a-42fa-a6b5-b6a88c55fa16" providerId="AD" clId="Web-{999C15B2-FA65-4AC7-AD9E-66FF6852D89B}" dt="2022-06-14T00:08:02.338" v="244" actId="20577"/>
        <pc:sldMkLst>
          <pc:docMk/>
          <pc:sldMk cId="2499791184" sldId="256"/>
        </pc:sldMkLst>
        <pc:spChg chg="mod ord">
          <ac:chgData name="Nicoleta Elena Ispas (2113247)" userId="S::2113247@student.uwtsd.ac.uk::7101ed16-296a-42fa-a6b5-b6a88c55fa16" providerId="AD" clId="Web-{999C15B2-FA65-4AC7-AD9E-66FF6852D89B}" dt="2022-06-14T00:07:19.009" v="239"/>
          <ac:spMkLst>
            <pc:docMk/>
            <pc:sldMk cId="2499791184" sldId="256"/>
            <ac:spMk id="2" creationId="{00000000-0000-0000-0000-000000000000}"/>
          </ac:spMkLst>
        </pc:spChg>
        <pc:spChg chg="mod ord">
          <ac:chgData name="Nicoleta Elena Ispas (2113247)" userId="S::2113247@student.uwtsd.ac.uk::7101ed16-296a-42fa-a6b5-b6a88c55fa16" providerId="AD" clId="Web-{999C15B2-FA65-4AC7-AD9E-66FF6852D89B}" dt="2022-06-14T00:08:02.338" v="244" actId="20577"/>
          <ac:spMkLst>
            <pc:docMk/>
            <pc:sldMk cId="2499791184" sldId="256"/>
            <ac:spMk id="3" creationId="{00000000-0000-0000-0000-000000000000}"/>
          </ac:spMkLst>
        </pc:spChg>
        <pc:spChg chg="add del">
          <ac:chgData name="Nicoleta Elena Ispas (2113247)" userId="S::2113247@student.uwtsd.ac.uk::7101ed16-296a-42fa-a6b5-b6a88c55fa16" providerId="AD" clId="Web-{999C15B2-FA65-4AC7-AD9E-66FF6852D89B}" dt="2022-06-13T22:52:40.848" v="42"/>
          <ac:spMkLst>
            <pc:docMk/>
            <pc:sldMk cId="2499791184" sldId="256"/>
            <ac:spMk id="5" creationId="{733E0473-C315-42D8-A82A-A2FE49DC67DA}"/>
          </ac:spMkLst>
        </pc:spChg>
        <pc:spChg chg="add del">
          <ac:chgData name="Nicoleta Elena Ispas (2113247)" userId="S::2113247@student.uwtsd.ac.uk::7101ed16-296a-42fa-a6b5-b6a88c55fa16" providerId="AD" clId="Web-{999C15B2-FA65-4AC7-AD9E-66FF6852D89B}" dt="2022-06-13T22:44:10.829" v="1"/>
          <ac:spMkLst>
            <pc:docMk/>
            <pc:sldMk cId="2499791184" sldId="256"/>
            <ac:spMk id="9" creationId="{764E0904-5ABD-4DC7-8562-C38580C953A2}"/>
          </ac:spMkLst>
        </pc:spChg>
        <pc:spChg chg="add del">
          <ac:chgData name="Nicoleta Elena Ispas (2113247)" userId="S::2113247@student.uwtsd.ac.uk::7101ed16-296a-42fa-a6b5-b6a88c55fa16" providerId="AD" clId="Web-{999C15B2-FA65-4AC7-AD9E-66FF6852D89B}" dt="2022-06-13T22:52:40.848" v="42"/>
          <ac:spMkLst>
            <pc:docMk/>
            <pc:sldMk cId="2499791184" sldId="256"/>
            <ac:spMk id="11" creationId="{AD23A251-68F2-43E5-812B-4BBAE1AF535E}"/>
          </ac:spMkLst>
        </pc:spChg>
        <pc:spChg chg="add del">
          <ac:chgData name="Nicoleta Elena Ispas (2113247)" userId="S::2113247@student.uwtsd.ac.uk::7101ed16-296a-42fa-a6b5-b6a88c55fa16" providerId="AD" clId="Web-{999C15B2-FA65-4AC7-AD9E-66FF6852D89B}" dt="2022-06-14T00:06:29.337" v="238"/>
          <ac:spMkLst>
            <pc:docMk/>
            <pc:sldMk cId="2499791184" sldId="256"/>
            <ac:spMk id="19" creationId="{20E145FF-1D18-4246-A2BA-9F6B4D53364C}"/>
          </ac:spMkLst>
        </pc:spChg>
        <pc:spChg chg="add del">
          <ac:chgData name="Nicoleta Elena Ispas (2113247)" userId="S::2113247@student.uwtsd.ac.uk::7101ed16-296a-42fa-a6b5-b6a88c55fa16" providerId="AD" clId="Web-{999C15B2-FA65-4AC7-AD9E-66FF6852D89B}" dt="2022-06-14T00:06:29.337" v="238"/>
          <ac:spMkLst>
            <pc:docMk/>
            <pc:sldMk cId="2499791184" sldId="256"/>
            <ac:spMk id="21" creationId="{324E43EB-867C-4B35-9A5C-E435157C7297}"/>
          </ac:spMkLst>
        </pc:spChg>
        <pc:spChg chg="add del">
          <ac:chgData name="Nicoleta Elena Ispas (2113247)" userId="S::2113247@student.uwtsd.ac.uk::7101ed16-296a-42fa-a6b5-b6a88c55fa16" providerId="AD" clId="Web-{999C15B2-FA65-4AC7-AD9E-66FF6852D89B}" dt="2022-06-13T22:53:04.349" v="52"/>
          <ac:spMkLst>
            <pc:docMk/>
            <pc:sldMk cId="2499791184" sldId="256"/>
            <ac:spMk id="23" creationId="{3D505D40-32E9-4C48-81F8-AD80433BE6B7}"/>
          </ac:spMkLst>
        </pc:spChg>
        <pc:spChg chg="add del">
          <ac:chgData name="Nicoleta Elena Ispas (2113247)" userId="S::2113247@student.uwtsd.ac.uk::7101ed16-296a-42fa-a6b5-b6a88c55fa16" providerId="AD" clId="Web-{999C15B2-FA65-4AC7-AD9E-66FF6852D89B}" dt="2022-06-14T00:06:29.337" v="238"/>
          <ac:spMkLst>
            <pc:docMk/>
            <pc:sldMk cId="2499791184" sldId="256"/>
            <ac:spMk id="26" creationId="{A7C0F5DA-B59F-4F13-8BB8-FFD8F2C572BC}"/>
          </ac:spMkLst>
        </pc:spChg>
        <pc:spChg chg="add del">
          <ac:chgData name="Nicoleta Elena Ispas (2113247)" userId="S::2113247@student.uwtsd.ac.uk::7101ed16-296a-42fa-a6b5-b6a88c55fa16" providerId="AD" clId="Web-{999C15B2-FA65-4AC7-AD9E-66FF6852D89B}" dt="2022-06-14T00:06:29.337" v="238"/>
          <ac:spMkLst>
            <pc:docMk/>
            <pc:sldMk cId="2499791184" sldId="256"/>
            <ac:spMk id="27" creationId="{9CE399CF-F4B8-4832-A8CB-B93F6B1EF44B}"/>
          </ac:spMkLst>
        </pc:spChg>
        <pc:spChg chg="add del">
          <ac:chgData name="Nicoleta Elena Ispas (2113247)" userId="S::2113247@student.uwtsd.ac.uk::7101ed16-296a-42fa-a6b5-b6a88c55fa16" providerId="AD" clId="Web-{999C15B2-FA65-4AC7-AD9E-66FF6852D89B}" dt="2022-06-14T00:06:29.337" v="238"/>
          <ac:spMkLst>
            <pc:docMk/>
            <pc:sldMk cId="2499791184" sldId="256"/>
            <ac:spMk id="28" creationId="{9CEA1DEC-CC9E-4776-9E08-048A15BFA6CA}"/>
          </ac:spMkLst>
        </pc:spChg>
        <pc:spChg chg="add del">
          <ac:chgData name="Nicoleta Elena Ispas (2113247)" userId="S::2113247@student.uwtsd.ac.uk::7101ed16-296a-42fa-a6b5-b6a88c55fa16" providerId="AD" clId="Web-{999C15B2-FA65-4AC7-AD9E-66FF6852D89B}" dt="2022-06-14T00:06:29.337" v="238"/>
          <ac:spMkLst>
            <pc:docMk/>
            <pc:sldMk cId="2499791184" sldId="256"/>
            <ac:spMk id="29" creationId="{1F23E73A-FDC8-462C-83C1-3AA8961449CF}"/>
          </ac:spMkLst>
        </pc:spChg>
        <pc:spChg chg="add del">
          <ac:chgData name="Nicoleta Elena Ispas (2113247)" userId="S::2113247@student.uwtsd.ac.uk::7101ed16-296a-42fa-a6b5-b6a88c55fa16" providerId="AD" clId="Web-{999C15B2-FA65-4AC7-AD9E-66FF6852D89B}" dt="2022-06-14T00:06:06.602" v="233"/>
          <ac:spMkLst>
            <pc:docMk/>
            <pc:sldMk cId="2499791184" sldId="256"/>
            <ac:spMk id="35" creationId="{D36F3EEA-55D4-4677-80E7-92D00B8F343B}"/>
          </ac:spMkLst>
        </pc:spChg>
        <pc:spChg chg="add del">
          <ac:chgData name="Nicoleta Elena Ispas (2113247)" userId="S::2113247@student.uwtsd.ac.uk::7101ed16-296a-42fa-a6b5-b6a88c55fa16" providerId="AD" clId="Web-{999C15B2-FA65-4AC7-AD9E-66FF6852D89B}" dt="2022-06-14T00:06:06.602" v="233"/>
          <ac:spMkLst>
            <pc:docMk/>
            <pc:sldMk cId="2499791184" sldId="256"/>
            <ac:spMk id="37" creationId="{C91E93A7-6C7F-4F77-9CB0-280D958EF4D2}"/>
          </ac:spMkLst>
        </pc:spChg>
        <pc:spChg chg="add del">
          <ac:chgData name="Nicoleta Elena Ispas (2113247)" userId="S::2113247@student.uwtsd.ac.uk::7101ed16-296a-42fa-a6b5-b6a88c55fa16" providerId="AD" clId="Web-{999C15B2-FA65-4AC7-AD9E-66FF6852D89B}" dt="2022-06-14T00:06:06.602" v="233"/>
          <ac:spMkLst>
            <pc:docMk/>
            <pc:sldMk cId="2499791184" sldId="256"/>
            <ac:spMk id="39" creationId="{E4F17063-EDA4-417B-946F-BA357F3B390D}"/>
          </ac:spMkLst>
        </pc:spChg>
        <pc:spChg chg="add del">
          <ac:chgData name="Nicoleta Elena Ispas (2113247)" userId="S::2113247@student.uwtsd.ac.uk::7101ed16-296a-42fa-a6b5-b6a88c55fa16" providerId="AD" clId="Web-{999C15B2-FA65-4AC7-AD9E-66FF6852D89B}" dt="2022-06-13T22:52:53.208" v="46"/>
          <ac:spMkLst>
            <pc:docMk/>
            <pc:sldMk cId="2499791184" sldId="256"/>
            <ac:spMk id="43" creationId="{4187D111-0A9D-421B-84EB-FC5811C3A931}"/>
          </ac:spMkLst>
        </pc:spChg>
        <pc:spChg chg="add del">
          <ac:chgData name="Nicoleta Elena Ispas (2113247)" userId="S::2113247@student.uwtsd.ac.uk::7101ed16-296a-42fa-a6b5-b6a88c55fa16" providerId="AD" clId="Web-{999C15B2-FA65-4AC7-AD9E-66FF6852D89B}" dt="2022-06-13T22:52:53.208" v="46"/>
          <ac:spMkLst>
            <pc:docMk/>
            <pc:sldMk cId="2499791184" sldId="256"/>
            <ac:spMk id="44" creationId="{D2BA0570-7BB5-4FB7-B41A-048CE0327BAC}"/>
          </ac:spMkLst>
        </pc:spChg>
        <pc:spChg chg="add del">
          <ac:chgData name="Nicoleta Elena Ispas (2113247)" userId="S::2113247@student.uwtsd.ac.uk::7101ed16-296a-42fa-a6b5-b6a88c55fa16" providerId="AD" clId="Web-{999C15B2-FA65-4AC7-AD9E-66FF6852D89B}" dt="2022-06-13T22:52:53.208" v="46"/>
          <ac:spMkLst>
            <pc:docMk/>
            <pc:sldMk cId="2499791184" sldId="256"/>
            <ac:spMk id="46" creationId="{729E7B49-E1D9-4EAE-8B30-D958A9580767}"/>
          </ac:spMkLst>
        </pc:spChg>
        <pc:spChg chg="add del">
          <ac:chgData name="Nicoleta Elena Ispas (2113247)" userId="S::2113247@student.uwtsd.ac.uk::7101ed16-296a-42fa-a6b5-b6a88c55fa16" providerId="AD" clId="Web-{999C15B2-FA65-4AC7-AD9E-66FF6852D89B}" dt="2022-06-14T00:06:17.915" v="235"/>
          <ac:spMkLst>
            <pc:docMk/>
            <pc:sldMk cId="2499791184" sldId="256"/>
            <ac:spMk id="47" creationId="{C314C310-850D-4491-AA52-C75BEA68B68C}"/>
          </ac:spMkLst>
        </pc:spChg>
        <pc:spChg chg="add del">
          <ac:chgData name="Nicoleta Elena Ispas (2113247)" userId="S::2113247@student.uwtsd.ac.uk::7101ed16-296a-42fa-a6b5-b6a88c55fa16" providerId="AD" clId="Web-{999C15B2-FA65-4AC7-AD9E-66FF6852D89B}" dt="2022-06-13T22:52:57.755" v="50"/>
          <ac:spMkLst>
            <pc:docMk/>
            <pc:sldMk cId="2499791184" sldId="256"/>
            <ac:spMk id="50" creationId="{E20BB609-EF92-42DB-836C-0699A590B5CF}"/>
          </ac:spMkLst>
        </pc:spChg>
        <pc:spChg chg="add del">
          <ac:chgData name="Nicoleta Elena Ispas (2113247)" userId="S::2113247@student.uwtsd.ac.uk::7101ed16-296a-42fa-a6b5-b6a88c55fa16" providerId="AD" clId="Web-{999C15B2-FA65-4AC7-AD9E-66FF6852D89B}" dt="2022-06-13T22:52:57.755" v="50"/>
          <ac:spMkLst>
            <pc:docMk/>
            <pc:sldMk cId="2499791184" sldId="256"/>
            <ac:spMk id="51" creationId="{40FA88D0-E295-4CF3-934C-6423EACEB025}"/>
          </ac:spMkLst>
        </pc:spChg>
        <pc:spChg chg="add del">
          <ac:chgData name="Nicoleta Elena Ispas (2113247)" userId="S::2113247@student.uwtsd.ac.uk::7101ed16-296a-42fa-a6b5-b6a88c55fa16" providerId="AD" clId="Web-{999C15B2-FA65-4AC7-AD9E-66FF6852D89B}" dt="2022-06-13T22:53:04.349" v="52"/>
          <ac:spMkLst>
            <pc:docMk/>
            <pc:sldMk cId="2499791184" sldId="256"/>
            <ac:spMk id="55" creationId="{A5D0B0D3-D735-4619-AA45-B57B791E1744}"/>
          </ac:spMkLst>
        </pc:spChg>
        <pc:spChg chg="add del">
          <ac:chgData name="Nicoleta Elena Ispas (2113247)" userId="S::2113247@student.uwtsd.ac.uk::7101ed16-296a-42fa-a6b5-b6a88c55fa16" providerId="AD" clId="Web-{999C15B2-FA65-4AC7-AD9E-66FF6852D89B}" dt="2022-06-13T22:53:04.349" v="52"/>
          <ac:spMkLst>
            <pc:docMk/>
            <pc:sldMk cId="2499791184" sldId="256"/>
            <ac:spMk id="57" creationId="{948AEA76-67F2-4344-A189-9BFFE0076388}"/>
          </ac:spMkLst>
        </pc:spChg>
        <pc:spChg chg="add del">
          <ac:chgData name="Nicoleta Elena Ispas (2113247)" userId="S::2113247@student.uwtsd.ac.uk::7101ed16-296a-42fa-a6b5-b6a88c55fa16" providerId="AD" clId="Web-{999C15B2-FA65-4AC7-AD9E-66FF6852D89B}" dt="2022-06-13T22:53:04.349" v="52"/>
          <ac:spMkLst>
            <pc:docMk/>
            <pc:sldMk cId="2499791184" sldId="256"/>
            <ac:spMk id="58" creationId="{CF7F2079-504C-499A-A644-58F4DDC7643B}"/>
          </ac:spMkLst>
        </pc:spChg>
        <pc:spChg chg="add del">
          <ac:chgData name="Nicoleta Elena Ispas (2113247)" userId="S::2113247@student.uwtsd.ac.uk::7101ed16-296a-42fa-a6b5-b6a88c55fa16" providerId="AD" clId="Web-{999C15B2-FA65-4AC7-AD9E-66FF6852D89B}" dt="2022-06-13T22:53:09.725" v="56"/>
          <ac:spMkLst>
            <pc:docMk/>
            <pc:sldMk cId="2499791184" sldId="256"/>
            <ac:spMk id="61" creationId="{E20BB609-EF92-42DB-836C-0699A590B5CF}"/>
          </ac:spMkLst>
        </pc:spChg>
        <pc:spChg chg="add del">
          <ac:chgData name="Nicoleta Elena Ispas (2113247)" userId="S::2113247@student.uwtsd.ac.uk::7101ed16-296a-42fa-a6b5-b6a88c55fa16" providerId="AD" clId="Web-{999C15B2-FA65-4AC7-AD9E-66FF6852D89B}" dt="2022-06-13T22:53:09.725" v="56"/>
          <ac:spMkLst>
            <pc:docMk/>
            <pc:sldMk cId="2499791184" sldId="256"/>
            <ac:spMk id="62" creationId="{40FA88D0-E295-4CF3-934C-6423EACEB025}"/>
          </ac:spMkLst>
        </pc:spChg>
        <pc:spChg chg="add del">
          <ac:chgData name="Nicoleta Elena Ispas (2113247)" userId="S::2113247@student.uwtsd.ac.uk::7101ed16-296a-42fa-a6b5-b6a88c55fa16" providerId="AD" clId="Web-{999C15B2-FA65-4AC7-AD9E-66FF6852D89B}" dt="2022-06-13T22:53:32.945" v="60"/>
          <ac:spMkLst>
            <pc:docMk/>
            <pc:sldMk cId="2499791184" sldId="256"/>
            <ac:spMk id="67" creationId="{6A121316-E4D0-41D7-9C79-9FF8F36D4262}"/>
          </ac:spMkLst>
        </pc:spChg>
        <pc:spChg chg="add del">
          <ac:chgData name="Nicoleta Elena Ispas (2113247)" userId="S::2113247@student.uwtsd.ac.uk::7101ed16-296a-42fa-a6b5-b6a88c55fa16" providerId="AD" clId="Web-{999C15B2-FA65-4AC7-AD9E-66FF6852D89B}" dt="2022-06-13T22:53:32.945" v="60"/>
          <ac:spMkLst>
            <pc:docMk/>
            <pc:sldMk cId="2499791184" sldId="256"/>
            <ac:spMk id="69" creationId="{07EE0F9E-42CB-4AE4-971C-7BD191D5DCB3}"/>
          </ac:spMkLst>
        </pc:spChg>
        <pc:spChg chg="add del">
          <ac:chgData name="Nicoleta Elena Ispas (2113247)" userId="S::2113247@student.uwtsd.ac.uk::7101ed16-296a-42fa-a6b5-b6a88c55fa16" providerId="AD" clId="Web-{999C15B2-FA65-4AC7-AD9E-66FF6852D89B}" dt="2022-06-13T22:53:32.945" v="60"/>
          <ac:spMkLst>
            <pc:docMk/>
            <pc:sldMk cId="2499791184" sldId="256"/>
            <ac:spMk id="70" creationId="{1AEB967B-31A3-42E3-8382-73443D264092}"/>
          </ac:spMkLst>
        </pc:spChg>
        <pc:spChg chg="add del">
          <ac:chgData name="Nicoleta Elena Ispas (2113247)" userId="S::2113247@student.uwtsd.ac.uk::7101ed16-296a-42fa-a6b5-b6a88c55fa16" providerId="AD" clId="Web-{999C15B2-FA65-4AC7-AD9E-66FF6852D89B}" dt="2022-06-13T22:53:42.211" v="64"/>
          <ac:spMkLst>
            <pc:docMk/>
            <pc:sldMk cId="2499791184" sldId="256"/>
            <ac:spMk id="72" creationId="{0B60C714-CA3D-427D-95B5-3C29587A4C94}"/>
          </ac:spMkLst>
        </pc:spChg>
        <pc:spChg chg="add del">
          <ac:chgData name="Nicoleta Elena Ispas (2113247)" userId="S::2113247@student.uwtsd.ac.uk::7101ed16-296a-42fa-a6b5-b6a88c55fa16" providerId="AD" clId="Web-{999C15B2-FA65-4AC7-AD9E-66FF6852D89B}" dt="2022-06-13T22:53:42.211" v="64"/>
          <ac:spMkLst>
            <pc:docMk/>
            <pc:sldMk cId="2499791184" sldId="256"/>
            <ac:spMk id="73" creationId="{C1D7ED78-1CF5-4B8A-93C1-4CC089539D1A}"/>
          </ac:spMkLst>
        </pc:spChg>
        <pc:spChg chg="add del">
          <ac:chgData name="Nicoleta Elena Ispas (2113247)" userId="S::2113247@student.uwtsd.ac.uk::7101ed16-296a-42fa-a6b5-b6a88c55fa16" providerId="AD" clId="Web-{999C15B2-FA65-4AC7-AD9E-66FF6852D89B}" dt="2022-06-13T22:53:42.211" v="64"/>
          <ac:spMkLst>
            <pc:docMk/>
            <pc:sldMk cId="2499791184" sldId="256"/>
            <ac:spMk id="74" creationId="{C3FA2241-6B3E-48FF-860B-B990431EC4CF}"/>
          </ac:spMkLst>
        </pc:spChg>
        <pc:spChg chg="add del">
          <ac:chgData name="Nicoleta Elena Ispas (2113247)" userId="S::2113247@student.uwtsd.ac.uk::7101ed16-296a-42fa-a6b5-b6a88c55fa16" providerId="AD" clId="Web-{999C15B2-FA65-4AC7-AD9E-66FF6852D89B}" dt="2022-06-13T22:53:42.211" v="64"/>
          <ac:spMkLst>
            <pc:docMk/>
            <pc:sldMk cId="2499791184" sldId="256"/>
            <ac:spMk id="76" creationId="{E768A620-6CE7-44E7-BB7E-5C93F026D516}"/>
          </ac:spMkLst>
        </pc:spChg>
        <pc:spChg chg="add del">
          <ac:chgData name="Nicoleta Elena Ispas (2113247)" userId="S::2113247@student.uwtsd.ac.uk::7101ed16-296a-42fa-a6b5-b6a88c55fa16" providerId="AD" clId="Web-{999C15B2-FA65-4AC7-AD9E-66FF6852D89B}" dt="2022-06-13T22:53:42.211" v="64"/>
          <ac:spMkLst>
            <pc:docMk/>
            <pc:sldMk cId="2499791184" sldId="256"/>
            <ac:spMk id="77" creationId="{8A44F1B7-43FD-4719-BD2E-06324ADB98C9}"/>
          </ac:spMkLst>
        </pc:spChg>
        <pc:spChg chg="add del">
          <ac:chgData name="Nicoleta Elena Ispas (2113247)" userId="S::2113247@student.uwtsd.ac.uk::7101ed16-296a-42fa-a6b5-b6a88c55fa16" providerId="AD" clId="Web-{999C15B2-FA65-4AC7-AD9E-66FF6852D89B}" dt="2022-06-13T22:53:42.211" v="64"/>
          <ac:spMkLst>
            <pc:docMk/>
            <pc:sldMk cId="2499791184" sldId="256"/>
            <ac:spMk id="78" creationId="{5110CC4E-7424-4E04-842E-3AC40063DB0D}"/>
          </ac:spMkLst>
        </pc:spChg>
        <pc:spChg chg="add del">
          <ac:chgData name="Nicoleta Elena Ispas (2113247)" userId="S::2113247@student.uwtsd.ac.uk::7101ed16-296a-42fa-a6b5-b6a88c55fa16" providerId="AD" clId="Web-{999C15B2-FA65-4AC7-AD9E-66FF6852D89B}" dt="2022-06-14T00:06:17.915" v="235"/>
          <ac:spMkLst>
            <pc:docMk/>
            <pc:sldMk cId="2499791184" sldId="256"/>
            <ac:spMk id="79" creationId="{20E145FF-1D18-4246-A2BA-9F6B4D53364C}"/>
          </ac:spMkLst>
        </pc:spChg>
        <pc:spChg chg="add del">
          <ac:chgData name="Nicoleta Elena Ispas (2113247)" userId="S::2113247@student.uwtsd.ac.uk::7101ed16-296a-42fa-a6b5-b6a88c55fa16" providerId="AD" clId="Web-{999C15B2-FA65-4AC7-AD9E-66FF6852D89B}" dt="2022-06-13T23:04:27.187" v="192"/>
          <ac:spMkLst>
            <pc:docMk/>
            <pc:sldMk cId="2499791184" sldId="256"/>
            <ac:spMk id="80" creationId="{733E0473-C315-42D8-A82A-A2FE49DC67DA}"/>
          </ac:spMkLst>
        </pc:spChg>
        <pc:spChg chg="add del">
          <ac:chgData name="Nicoleta Elena Ispas (2113247)" userId="S::2113247@student.uwtsd.ac.uk::7101ed16-296a-42fa-a6b5-b6a88c55fa16" providerId="AD" clId="Web-{999C15B2-FA65-4AC7-AD9E-66FF6852D89B}" dt="2022-06-13T23:04:27.187" v="192"/>
          <ac:spMkLst>
            <pc:docMk/>
            <pc:sldMk cId="2499791184" sldId="256"/>
            <ac:spMk id="81" creationId="{AD23A251-68F2-43E5-812B-4BBAE1AF535E}"/>
          </ac:spMkLst>
        </pc:spChg>
        <pc:spChg chg="add del">
          <ac:chgData name="Nicoleta Elena Ispas (2113247)" userId="S::2113247@student.uwtsd.ac.uk::7101ed16-296a-42fa-a6b5-b6a88c55fa16" providerId="AD" clId="Web-{999C15B2-FA65-4AC7-AD9E-66FF6852D89B}" dt="2022-06-14T00:05:08.570" v="226"/>
          <ac:spMkLst>
            <pc:docMk/>
            <pc:sldMk cId="2499791184" sldId="256"/>
            <ac:spMk id="87" creationId="{B86EEAC6-011F-4499-ACFF-2FDC742DB06D}"/>
          </ac:spMkLst>
        </pc:spChg>
        <pc:spChg chg="add del">
          <ac:chgData name="Nicoleta Elena Ispas (2113247)" userId="S::2113247@student.uwtsd.ac.uk::7101ed16-296a-42fa-a6b5-b6a88c55fa16" providerId="AD" clId="Web-{999C15B2-FA65-4AC7-AD9E-66FF6852D89B}" dt="2022-06-14T00:05:08.570" v="226"/>
          <ac:spMkLst>
            <pc:docMk/>
            <pc:sldMk cId="2499791184" sldId="256"/>
            <ac:spMk id="89" creationId="{6970F14D-B6E6-40EA-96B4-4E18D0CF9D8C}"/>
          </ac:spMkLst>
        </pc:spChg>
        <pc:spChg chg="add del mod">
          <ac:chgData name="Nicoleta Elena Ispas (2113247)" userId="S::2113247@student.uwtsd.ac.uk::7101ed16-296a-42fa-a6b5-b6a88c55fa16" providerId="AD" clId="Web-{999C15B2-FA65-4AC7-AD9E-66FF6852D89B}" dt="2022-06-13T23:08:08.763" v="221"/>
          <ac:spMkLst>
            <pc:docMk/>
            <pc:sldMk cId="2499791184" sldId="256"/>
            <ac:spMk id="90" creationId="{9EB54D17-3792-403D-9127-495845021D2B}"/>
          </ac:spMkLst>
        </pc:spChg>
        <pc:spChg chg="add del">
          <ac:chgData name="Nicoleta Elena Ispas (2113247)" userId="S::2113247@student.uwtsd.ac.uk::7101ed16-296a-42fa-a6b5-b6a88c55fa16" providerId="AD" clId="Web-{999C15B2-FA65-4AC7-AD9E-66FF6852D89B}" dt="2022-06-14T00:05:08.570" v="226"/>
          <ac:spMkLst>
            <pc:docMk/>
            <pc:sldMk cId="2499791184" sldId="256"/>
            <ac:spMk id="91" creationId="{886D4068-D045-48B0-9A00-198F2FE4B57C}"/>
          </ac:spMkLst>
        </pc:spChg>
        <pc:spChg chg="add del">
          <ac:chgData name="Nicoleta Elena Ispas (2113247)" userId="S::2113247@student.uwtsd.ac.uk::7101ed16-296a-42fa-a6b5-b6a88c55fa16" providerId="AD" clId="Web-{999C15B2-FA65-4AC7-AD9E-66FF6852D89B}" dt="2022-06-13T23:08:08.763" v="221"/>
          <ac:spMkLst>
            <pc:docMk/>
            <pc:sldMk cId="2499791184" sldId="256"/>
            <ac:spMk id="92" creationId="{C07271E9-21F4-400B-84B6-052EAFCFE540}"/>
          </ac:spMkLst>
        </pc:spChg>
        <pc:spChg chg="add del">
          <ac:chgData name="Nicoleta Elena Ispas (2113247)" userId="S::2113247@student.uwtsd.ac.uk::7101ed16-296a-42fa-a6b5-b6a88c55fa16" providerId="AD" clId="Web-{999C15B2-FA65-4AC7-AD9E-66FF6852D89B}" dt="2022-06-14T00:05:08.570" v="226"/>
          <ac:spMkLst>
            <pc:docMk/>
            <pc:sldMk cId="2499791184" sldId="256"/>
            <ac:spMk id="93" creationId="{12664C4B-AAE2-4AA0-8918-134E8086F37E}"/>
          </ac:spMkLst>
        </pc:spChg>
        <pc:spChg chg="add del">
          <ac:chgData name="Nicoleta Elena Ispas (2113247)" userId="S::2113247@student.uwtsd.ac.uk::7101ed16-296a-42fa-a6b5-b6a88c55fa16" providerId="AD" clId="Web-{999C15B2-FA65-4AC7-AD9E-66FF6852D89B}" dt="2022-06-13T23:08:08.763" v="221"/>
          <ac:spMkLst>
            <pc:docMk/>
            <pc:sldMk cId="2499791184" sldId="256"/>
            <ac:spMk id="94" creationId="{3E3D78ED-34B7-4F8E-8377-994DCAD3C852}"/>
          </ac:spMkLst>
        </pc:spChg>
        <pc:spChg chg="add del">
          <ac:chgData name="Nicoleta Elena Ispas (2113247)" userId="S::2113247@student.uwtsd.ac.uk::7101ed16-296a-42fa-a6b5-b6a88c55fa16" providerId="AD" clId="Web-{999C15B2-FA65-4AC7-AD9E-66FF6852D89B}" dt="2022-06-14T00:05:08.570" v="226"/>
          <ac:spMkLst>
            <pc:docMk/>
            <pc:sldMk cId="2499791184" sldId="256"/>
            <ac:spMk id="95" creationId="{616F9FD8-4CFE-4C77-8F29-5D801C57E2AB}"/>
          </ac:spMkLst>
        </pc:spChg>
        <pc:spChg chg="add del">
          <ac:chgData name="Nicoleta Elena Ispas (2113247)" userId="S::2113247@student.uwtsd.ac.uk::7101ed16-296a-42fa-a6b5-b6a88c55fa16" providerId="AD" clId="Web-{999C15B2-FA65-4AC7-AD9E-66FF6852D89B}" dt="2022-06-14T00:06:29.258" v="237"/>
          <ac:spMkLst>
            <pc:docMk/>
            <pc:sldMk cId="2499791184" sldId="256"/>
            <ac:spMk id="98" creationId="{491A5E26-1F21-459D-8C03-ADB057B09066}"/>
          </ac:spMkLst>
        </pc:spChg>
        <pc:spChg chg="add del">
          <ac:chgData name="Nicoleta Elena Ispas (2113247)" userId="S::2113247@student.uwtsd.ac.uk::7101ed16-296a-42fa-a6b5-b6a88c55fa16" providerId="AD" clId="Web-{999C15B2-FA65-4AC7-AD9E-66FF6852D89B}" dt="2022-06-14T00:05:30.023" v="229"/>
          <ac:spMkLst>
            <pc:docMk/>
            <pc:sldMk cId="2499791184" sldId="256"/>
            <ac:spMk id="103" creationId="{69A54E25-1C05-48E5-A5CC-3778C1D3632D}"/>
          </ac:spMkLst>
        </pc:spChg>
        <pc:spChg chg="add del">
          <ac:chgData name="Nicoleta Elena Ispas (2113247)" userId="S::2113247@student.uwtsd.ac.uk::7101ed16-296a-42fa-a6b5-b6a88c55fa16" providerId="AD" clId="Web-{999C15B2-FA65-4AC7-AD9E-66FF6852D89B}" dt="2022-06-13T23:08:01.434" v="218"/>
          <ac:spMkLst>
            <pc:docMk/>
            <pc:sldMk cId="2499791184" sldId="256"/>
            <ac:spMk id="104" creationId="{7A18C9FB-EC4C-4DAE-8F7D-C6E5AF607958}"/>
          </ac:spMkLst>
        </pc:spChg>
        <pc:spChg chg="add del">
          <ac:chgData name="Nicoleta Elena Ispas (2113247)" userId="S::2113247@student.uwtsd.ac.uk::7101ed16-296a-42fa-a6b5-b6a88c55fa16" providerId="AD" clId="Web-{999C15B2-FA65-4AC7-AD9E-66FF6852D89B}" dt="2022-06-13T23:08:01.434" v="218"/>
          <ac:spMkLst>
            <pc:docMk/>
            <pc:sldMk cId="2499791184" sldId="256"/>
            <ac:spMk id="106" creationId="{A9896C11-F8DF-437A-B349-8AFD602DC0CA}"/>
          </ac:spMkLst>
        </pc:spChg>
        <pc:spChg chg="add del">
          <ac:chgData name="Nicoleta Elena Ispas (2113247)" userId="S::2113247@student.uwtsd.ac.uk::7101ed16-296a-42fa-a6b5-b6a88c55fa16" providerId="AD" clId="Web-{999C15B2-FA65-4AC7-AD9E-66FF6852D89B}" dt="2022-06-13T23:08:08.701" v="220"/>
          <ac:spMkLst>
            <pc:docMk/>
            <pc:sldMk cId="2499791184" sldId="256"/>
            <ac:spMk id="109" creationId="{55B419A7-F817-4767-8CCB-FB0E189C4ACD}"/>
          </ac:spMkLst>
        </pc:spChg>
        <pc:spChg chg="add del">
          <ac:chgData name="Nicoleta Elena Ispas (2113247)" userId="S::2113247@student.uwtsd.ac.uk::7101ed16-296a-42fa-a6b5-b6a88c55fa16" providerId="AD" clId="Web-{999C15B2-FA65-4AC7-AD9E-66FF6852D89B}" dt="2022-06-13T23:08:08.701" v="220"/>
          <ac:spMkLst>
            <pc:docMk/>
            <pc:sldMk cId="2499791184" sldId="256"/>
            <ac:spMk id="110" creationId="{7021D92D-08FF-45A6-9109-AC9462C7E8E3}"/>
          </ac:spMkLst>
        </pc:spChg>
        <pc:spChg chg="add del">
          <ac:chgData name="Nicoleta Elena Ispas (2113247)" userId="S::2113247@student.uwtsd.ac.uk::7101ed16-296a-42fa-a6b5-b6a88c55fa16" providerId="AD" clId="Web-{999C15B2-FA65-4AC7-AD9E-66FF6852D89B}" dt="2022-06-13T23:08:08.701" v="220"/>
          <ac:spMkLst>
            <pc:docMk/>
            <pc:sldMk cId="2499791184" sldId="256"/>
            <ac:spMk id="111" creationId="{9FBB9AF1-CE92-475C-A47B-5FC32922B3E9}"/>
          </ac:spMkLst>
        </pc:spChg>
        <pc:spChg chg="add del">
          <ac:chgData name="Nicoleta Elena Ispas (2113247)" userId="S::2113247@student.uwtsd.ac.uk::7101ed16-296a-42fa-a6b5-b6a88c55fa16" providerId="AD" clId="Web-{999C15B2-FA65-4AC7-AD9E-66FF6852D89B}" dt="2022-06-14T00:04:47.272" v="224"/>
          <ac:spMkLst>
            <pc:docMk/>
            <pc:sldMk cId="2499791184" sldId="256"/>
            <ac:spMk id="112" creationId="{3C8134F5-D8B2-4E75-AB7D-52504044EC64}"/>
          </ac:spMkLst>
        </pc:spChg>
        <pc:spChg chg="add del">
          <ac:chgData name="Nicoleta Elena Ispas (2113247)" userId="S::2113247@student.uwtsd.ac.uk::7101ed16-296a-42fa-a6b5-b6a88c55fa16" providerId="AD" clId="Web-{999C15B2-FA65-4AC7-AD9E-66FF6852D89B}" dt="2022-06-14T00:04:47.272" v="224"/>
          <ac:spMkLst>
            <pc:docMk/>
            <pc:sldMk cId="2499791184" sldId="256"/>
            <ac:spMk id="113" creationId="{0BABF38A-8A0D-492E-BD20-6CF4D46B50BD}"/>
          </ac:spMkLst>
        </pc:spChg>
        <pc:spChg chg="add del">
          <ac:chgData name="Nicoleta Elena Ispas (2113247)" userId="S::2113247@student.uwtsd.ac.uk::7101ed16-296a-42fa-a6b5-b6a88c55fa16" providerId="AD" clId="Web-{999C15B2-FA65-4AC7-AD9E-66FF6852D89B}" dt="2022-06-14T00:04:47.272" v="224"/>
          <ac:spMkLst>
            <pc:docMk/>
            <pc:sldMk cId="2499791184" sldId="256"/>
            <ac:spMk id="115" creationId="{8651CFA9-6065-4243-AC48-858E359780B1}"/>
          </ac:spMkLst>
        </pc:spChg>
        <pc:spChg chg="add del">
          <ac:chgData name="Nicoleta Elena Ispas (2113247)" userId="S::2113247@student.uwtsd.ac.uk::7101ed16-296a-42fa-a6b5-b6a88c55fa16" providerId="AD" clId="Web-{999C15B2-FA65-4AC7-AD9E-66FF6852D89B}" dt="2022-06-14T00:04:47.272" v="224"/>
          <ac:spMkLst>
            <pc:docMk/>
            <pc:sldMk cId="2499791184" sldId="256"/>
            <ac:spMk id="116" creationId="{E8B2F707-EF35-4955-8439-F76145F3CD7E}"/>
          </ac:spMkLst>
        </pc:spChg>
        <pc:spChg chg="add del">
          <ac:chgData name="Nicoleta Elena Ispas (2113247)" userId="S::2113247@student.uwtsd.ac.uk::7101ed16-296a-42fa-a6b5-b6a88c55fa16" providerId="AD" clId="Web-{999C15B2-FA65-4AC7-AD9E-66FF6852D89B}" dt="2022-06-14T00:05:30.023" v="229"/>
          <ac:spMkLst>
            <pc:docMk/>
            <pc:sldMk cId="2499791184" sldId="256"/>
            <ac:spMk id="117" creationId="{22AC0F86-9A78-4E84-A4B4-ADB8B2629A0C}"/>
          </ac:spMkLst>
        </pc:spChg>
        <pc:spChg chg="add del">
          <ac:chgData name="Nicoleta Elena Ispas (2113247)" userId="S::2113247@student.uwtsd.ac.uk::7101ed16-296a-42fa-a6b5-b6a88c55fa16" providerId="AD" clId="Web-{999C15B2-FA65-4AC7-AD9E-66FF6852D89B}" dt="2022-06-14T00:07:19.009" v="239"/>
          <ac:spMkLst>
            <pc:docMk/>
            <pc:sldMk cId="2499791184" sldId="256"/>
            <ac:spMk id="121" creationId="{20E145FF-1D18-4246-A2BA-9F6B4D53364C}"/>
          </ac:spMkLst>
        </pc:spChg>
        <pc:spChg chg="add del">
          <ac:chgData name="Nicoleta Elena Ispas (2113247)" userId="S::2113247@student.uwtsd.ac.uk::7101ed16-296a-42fa-a6b5-b6a88c55fa16" providerId="AD" clId="Web-{999C15B2-FA65-4AC7-AD9E-66FF6852D89B}" dt="2022-06-14T00:07:19.009" v="239"/>
          <ac:spMkLst>
            <pc:docMk/>
            <pc:sldMk cId="2499791184" sldId="256"/>
            <ac:spMk id="122" creationId="{C314C310-850D-4491-AA52-C75BEA68B68C}"/>
          </ac:spMkLst>
        </pc:spChg>
        <pc:spChg chg="add">
          <ac:chgData name="Nicoleta Elena Ispas (2113247)" userId="S::2113247@student.uwtsd.ac.uk::7101ed16-296a-42fa-a6b5-b6a88c55fa16" providerId="AD" clId="Web-{999C15B2-FA65-4AC7-AD9E-66FF6852D89B}" dt="2022-06-14T00:07:19.009" v="239"/>
          <ac:spMkLst>
            <pc:docMk/>
            <pc:sldMk cId="2499791184" sldId="256"/>
            <ac:spMk id="132" creationId="{491A5E26-1F21-459D-8C03-ADB057B09066}"/>
          </ac:spMkLst>
        </pc:spChg>
        <pc:grpChg chg="add del">
          <ac:chgData name="Nicoleta Elena Ispas (2113247)" userId="S::2113247@student.uwtsd.ac.uk::7101ed16-296a-42fa-a6b5-b6a88c55fa16" providerId="AD" clId="Web-{999C15B2-FA65-4AC7-AD9E-66FF6852D89B}" dt="2022-06-14T00:06:29.337" v="238"/>
          <ac:grpSpMkLst>
            <pc:docMk/>
            <pc:sldMk cId="2499791184" sldId="256"/>
            <ac:grpSpMk id="8" creationId="{7084313B-C03D-4981-9786-879159A60395}"/>
          </ac:grpSpMkLst>
        </pc:grpChg>
        <pc:grpChg chg="add del">
          <ac:chgData name="Nicoleta Elena Ispas (2113247)" userId="S::2113247@student.uwtsd.ac.uk::7101ed16-296a-42fa-a6b5-b6a88c55fa16" providerId="AD" clId="Web-{999C15B2-FA65-4AC7-AD9E-66FF6852D89B}" dt="2022-06-13T22:52:40.848" v="42"/>
          <ac:grpSpMkLst>
            <pc:docMk/>
            <pc:sldMk cId="2499791184" sldId="256"/>
            <ac:grpSpMk id="13" creationId="{0350AF23-2606-421F-AB7B-23D9B48F3E9B}"/>
          </ac:grpSpMkLst>
        </pc:grpChg>
        <pc:grpChg chg="add del">
          <ac:chgData name="Nicoleta Elena Ispas (2113247)" userId="S::2113247@student.uwtsd.ac.uk::7101ed16-296a-42fa-a6b5-b6a88c55fa16" providerId="AD" clId="Web-{999C15B2-FA65-4AC7-AD9E-66FF6852D89B}" dt="2022-06-13T22:53:42.211" v="64"/>
          <ac:grpSpMkLst>
            <pc:docMk/>
            <pc:sldMk cId="2499791184" sldId="256"/>
            <ac:grpSpMk id="17" creationId="{67F0D383-07EE-46D8-BEE1-891DE331EE18}"/>
          </ac:grpSpMkLst>
        </pc:grpChg>
        <pc:grpChg chg="add del">
          <ac:chgData name="Nicoleta Elena Ispas (2113247)" userId="S::2113247@student.uwtsd.ac.uk::7101ed16-296a-42fa-a6b5-b6a88c55fa16" providerId="AD" clId="Web-{999C15B2-FA65-4AC7-AD9E-66FF6852D89B}" dt="2022-06-13T22:53:04.349" v="52"/>
          <ac:grpSpMkLst>
            <pc:docMk/>
            <pc:sldMk cId="2499791184" sldId="256"/>
            <ac:grpSpMk id="25" creationId="{C507BF36-B92B-4CAC-BCA7-8364B51E1F09}"/>
          </ac:grpSpMkLst>
        </pc:grpChg>
        <pc:grpChg chg="add del">
          <ac:chgData name="Nicoleta Elena Ispas (2113247)" userId="S::2113247@student.uwtsd.ac.uk::7101ed16-296a-42fa-a6b5-b6a88c55fa16" providerId="AD" clId="Web-{999C15B2-FA65-4AC7-AD9E-66FF6852D89B}" dt="2022-06-14T00:06:17.915" v="235"/>
          <ac:grpSpMkLst>
            <pc:docMk/>
            <pc:sldMk cId="2499791184" sldId="256"/>
            <ac:grpSpMk id="34" creationId="{7084313B-C03D-4981-9786-879159A60395}"/>
          </ac:grpSpMkLst>
        </pc:grpChg>
        <pc:grpChg chg="add del">
          <ac:chgData name="Nicoleta Elena Ispas (2113247)" userId="S::2113247@student.uwtsd.ac.uk::7101ed16-296a-42fa-a6b5-b6a88c55fa16" providerId="AD" clId="Web-{999C15B2-FA65-4AC7-AD9E-66FF6852D89B}" dt="2022-06-13T22:52:53.208" v="46"/>
          <ac:grpSpMkLst>
            <pc:docMk/>
            <pc:sldMk cId="2499791184" sldId="256"/>
            <ac:grpSpMk id="45" creationId="{A0064D7E-06DA-49C2-98D1-4C063EBE9ECE}"/>
          </ac:grpSpMkLst>
        </pc:grpChg>
        <pc:grpChg chg="add del">
          <ac:chgData name="Nicoleta Elena Ispas (2113247)" userId="S::2113247@student.uwtsd.ac.uk::7101ed16-296a-42fa-a6b5-b6a88c55fa16" providerId="AD" clId="Web-{999C15B2-FA65-4AC7-AD9E-66FF6852D89B}" dt="2022-06-14T00:06:17.915" v="235"/>
          <ac:grpSpMkLst>
            <pc:docMk/>
            <pc:sldMk cId="2499791184" sldId="256"/>
            <ac:grpSpMk id="49" creationId="{D4EC3799-3F52-48CE-85CC-83AED368EB42}"/>
          </ac:grpSpMkLst>
        </pc:grpChg>
        <pc:grpChg chg="add del">
          <ac:chgData name="Nicoleta Elena Ispas (2113247)" userId="S::2113247@student.uwtsd.ac.uk::7101ed16-296a-42fa-a6b5-b6a88c55fa16" providerId="AD" clId="Web-{999C15B2-FA65-4AC7-AD9E-66FF6852D89B}" dt="2022-06-13T22:53:04.349" v="52"/>
          <ac:grpSpMkLst>
            <pc:docMk/>
            <pc:sldMk cId="2499791184" sldId="256"/>
            <ac:grpSpMk id="59" creationId="{DBBA0A0D-8F6A-400A-9E49-8C008E2C7DB1}"/>
          </ac:grpSpMkLst>
        </pc:grpChg>
        <pc:grpChg chg="add del">
          <ac:chgData name="Nicoleta Elena Ispas (2113247)" userId="S::2113247@student.uwtsd.ac.uk::7101ed16-296a-42fa-a6b5-b6a88c55fa16" providerId="AD" clId="Web-{999C15B2-FA65-4AC7-AD9E-66FF6852D89B}" dt="2022-06-13T23:04:27.187" v="192"/>
          <ac:grpSpMkLst>
            <pc:docMk/>
            <pc:sldMk cId="2499791184" sldId="256"/>
            <ac:grpSpMk id="83" creationId="{0350AF23-2606-421F-AB7B-23D9B48F3E9B}"/>
          </ac:grpSpMkLst>
        </pc:grpChg>
        <pc:grpChg chg="add del">
          <ac:chgData name="Nicoleta Elena Ispas (2113247)" userId="S::2113247@student.uwtsd.ac.uk::7101ed16-296a-42fa-a6b5-b6a88c55fa16" providerId="AD" clId="Web-{999C15B2-FA65-4AC7-AD9E-66FF6852D89B}" dt="2022-06-14T00:05:30.023" v="229"/>
          <ac:grpSpMkLst>
            <pc:docMk/>
            <pc:sldMk cId="2499791184" sldId="256"/>
            <ac:grpSpMk id="84" creationId="{DFB5D1BB-0703-437B-BD1E-1D07F8A2730B}"/>
          </ac:grpSpMkLst>
        </pc:grpChg>
        <pc:grpChg chg="add del">
          <ac:chgData name="Nicoleta Elena Ispas (2113247)" userId="S::2113247@student.uwtsd.ac.uk::7101ed16-296a-42fa-a6b5-b6a88c55fa16" providerId="AD" clId="Web-{999C15B2-FA65-4AC7-AD9E-66FF6852D89B}" dt="2022-06-13T23:08:08.763" v="221"/>
          <ac:grpSpMkLst>
            <pc:docMk/>
            <pc:sldMk cId="2499791184" sldId="256"/>
            <ac:grpSpMk id="96" creationId="{A1527245-C5C2-4BD3-8317-C4D6D7A10213}"/>
          </ac:grpSpMkLst>
        </pc:grpChg>
        <pc:grpChg chg="add del">
          <ac:chgData name="Nicoleta Elena Ispas (2113247)" userId="S::2113247@student.uwtsd.ac.uk::7101ed16-296a-42fa-a6b5-b6a88c55fa16" providerId="AD" clId="Web-{999C15B2-FA65-4AC7-AD9E-66FF6852D89B}" dt="2022-06-14T00:05:30.023" v="229"/>
          <ac:grpSpMkLst>
            <pc:docMk/>
            <pc:sldMk cId="2499791184" sldId="256"/>
            <ac:grpSpMk id="97" creationId="{4AF78B9E-8BE2-4706-9377-A05FA25ABABF}"/>
          </ac:grpSpMkLst>
        </pc:grpChg>
        <pc:grpChg chg="add del">
          <ac:chgData name="Nicoleta Elena Ispas (2113247)" userId="S::2113247@student.uwtsd.ac.uk::7101ed16-296a-42fa-a6b5-b6a88c55fa16" providerId="AD" clId="Web-{999C15B2-FA65-4AC7-AD9E-66FF6852D89B}" dt="2022-06-14T00:07:19.009" v="239"/>
          <ac:grpSpMkLst>
            <pc:docMk/>
            <pc:sldMk cId="2499791184" sldId="256"/>
            <ac:grpSpMk id="101" creationId="{7084313B-C03D-4981-9786-879159A60395}"/>
          </ac:grpSpMkLst>
        </pc:grpChg>
        <pc:grpChg chg="add del">
          <ac:chgData name="Nicoleta Elena Ispas (2113247)" userId="S::2113247@student.uwtsd.ac.uk::7101ed16-296a-42fa-a6b5-b6a88c55fa16" providerId="AD" clId="Web-{999C15B2-FA65-4AC7-AD9E-66FF6852D89B}" dt="2022-06-14T00:07:19.009" v="239"/>
          <ac:grpSpMkLst>
            <pc:docMk/>
            <pc:sldMk cId="2499791184" sldId="256"/>
            <ac:grpSpMk id="123" creationId="{D4EC3799-3F52-48CE-85CC-83AED368EB42}"/>
          </ac:grpSpMkLst>
        </pc:grpChg>
        <pc:picChg chg="add del">
          <ac:chgData name="Nicoleta Elena Ispas (2113247)" userId="S::2113247@student.uwtsd.ac.uk::7101ed16-296a-42fa-a6b5-b6a88c55fa16" providerId="AD" clId="Web-{999C15B2-FA65-4AC7-AD9E-66FF6852D89B}" dt="2022-06-13T22:44:10.829" v="1"/>
          <ac:picMkLst>
            <pc:docMk/>
            <pc:sldMk cId="2499791184" sldId="256"/>
            <ac:picMk id="4" creationId="{1A808F2D-56B3-9389-8F8E-F8A3BCB3E8F6}"/>
          </ac:picMkLst>
        </pc:picChg>
        <pc:picChg chg="add del">
          <ac:chgData name="Nicoleta Elena Ispas (2113247)" userId="S::2113247@student.uwtsd.ac.uk::7101ed16-296a-42fa-a6b5-b6a88c55fa16" providerId="AD" clId="Web-{999C15B2-FA65-4AC7-AD9E-66FF6852D89B}" dt="2022-06-13T22:52:40.848" v="42"/>
          <ac:picMkLst>
            <pc:docMk/>
            <pc:sldMk cId="2499791184" sldId="256"/>
            <ac:picMk id="6" creationId="{24069816-413D-E70D-D5E4-8DD64A5F30A3}"/>
          </ac:picMkLst>
        </pc:picChg>
        <pc:picChg chg="add del">
          <ac:chgData name="Nicoleta Elena Ispas (2113247)" userId="S::2113247@student.uwtsd.ac.uk::7101ed16-296a-42fa-a6b5-b6a88c55fa16" providerId="AD" clId="Web-{999C15B2-FA65-4AC7-AD9E-66FF6852D89B}" dt="2022-06-14T00:06:06.602" v="233"/>
          <ac:picMkLst>
            <pc:docMk/>
            <pc:sldMk cId="2499791184" sldId="256"/>
            <ac:picMk id="31" creationId="{9977E28B-F9F0-FD3C-3041-F686E54471FD}"/>
          </ac:picMkLst>
        </pc:picChg>
        <pc:picChg chg="add del">
          <ac:chgData name="Nicoleta Elena Ispas (2113247)" userId="S::2113247@student.uwtsd.ac.uk::7101ed16-296a-42fa-a6b5-b6a88c55fa16" providerId="AD" clId="Web-{999C15B2-FA65-4AC7-AD9E-66FF6852D89B}" dt="2022-06-13T22:52:53.208" v="46"/>
          <ac:picMkLst>
            <pc:docMk/>
            <pc:sldMk cId="2499791184" sldId="256"/>
            <ac:picMk id="48" creationId="{86F8FD91-B41C-CC24-C555-F88EC5592787}"/>
          </ac:picMkLst>
        </pc:picChg>
        <pc:picChg chg="add del">
          <ac:chgData name="Nicoleta Elena Ispas (2113247)" userId="S::2113247@student.uwtsd.ac.uk::7101ed16-296a-42fa-a6b5-b6a88c55fa16" providerId="AD" clId="Web-{999C15B2-FA65-4AC7-AD9E-66FF6852D89B}" dt="2022-06-13T22:52:57.755" v="50"/>
          <ac:picMkLst>
            <pc:docMk/>
            <pc:sldMk cId="2499791184" sldId="256"/>
            <ac:picMk id="52" creationId="{0BA7028F-B734-6D3E-B0E5-126DCB17A21A}"/>
          </ac:picMkLst>
        </pc:picChg>
        <pc:picChg chg="add del">
          <ac:chgData name="Nicoleta Elena Ispas (2113247)" userId="S::2113247@student.uwtsd.ac.uk::7101ed16-296a-42fa-a6b5-b6a88c55fa16" providerId="AD" clId="Web-{999C15B2-FA65-4AC7-AD9E-66FF6852D89B}" dt="2022-06-13T22:53:04.349" v="52"/>
          <ac:picMkLst>
            <pc:docMk/>
            <pc:sldMk cId="2499791184" sldId="256"/>
            <ac:picMk id="56" creationId="{A8BC13DB-7B7E-7623-F02B-4AFAF1BC3409}"/>
          </ac:picMkLst>
        </pc:picChg>
        <pc:picChg chg="add del">
          <ac:chgData name="Nicoleta Elena Ispas (2113247)" userId="S::2113247@student.uwtsd.ac.uk::7101ed16-296a-42fa-a6b5-b6a88c55fa16" providerId="AD" clId="Web-{999C15B2-FA65-4AC7-AD9E-66FF6852D89B}" dt="2022-06-13T22:53:09.725" v="56"/>
          <ac:picMkLst>
            <pc:docMk/>
            <pc:sldMk cId="2499791184" sldId="256"/>
            <ac:picMk id="63" creationId="{0BA7028F-B734-6D3E-B0E5-126DCB17A21A}"/>
          </ac:picMkLst>
        </pc:picChg>
        <pc:picChg chg="add del">
          <ac:chgData name="Nicoleta Elena Ispas (2113247)" userId="S::2113247@student.uwtsd.ac.uk::7101ed16-296a-42fa-a6b5-b6a88c55fa16" providerId="AD" clId="Web-{999C15B2-FA65-4AC7-AD9E-66FF6852D89B}" dt="2022-06-13T22:53:32.945" v="60"/>
          <ac:picMkLst>
            <pc:docMk/>
            <pc:sldMk cId="2499791184" sldId="256"/>
            <ac:picMk id="68" creationId="{6666AB0B-0F1C-7C22-25F2-E79FD30DD356}"/>
          </ac:picMkLst>
        </pc:picChg>
        <pc:picChg chg="add del">
          <ac:chgData name="Nicoleta Elena Ispas (2113247)" userId="S::2113247@student.uwtsd.ac.uk::7101ed16-296a-42fa-a6b5-b6a88c55fa16" providerId="AD" clId="Web-{999C15B2-FA65-4AC7-AD9E-66FF6852D89B}" dt="2022-06-13T22:53:42.211" v="64"/>
          <ac:picMkLst>
            <pc:docMk/>
            <pc:sldMk cId="2499791184" sldId="256"/>
            <ac:picMk id="75" creationId="{53E7C741-199E-5628-4CEE-7EC59A106D8E}"/>
          </ac:picMkLst>
        </pc:picChg>
        <pc:picChg chg="add del mod ord">
          <ac:chgData name="Nicoleta Elena Ispas (2113247)" userId="S::2113247@student.uwtsd.ac.uk::7101ed16-296a-42fa-a6b5-b6a88c55fa16" providerId="AD" clId="Web-{999C15B2-FA65-4AC7-AD9E-66FF6852D89B}" dt="2022-06-14T00:05:34.898" v="230"/>
          <ac:picMkLst>
            <pc:docMk/>
            <pc:sldMk cId="2499791184" sldId="256"/>
            <ac:picMk id="82" creationId="{24069816-413D-E70D-D5E4-8DD64A5F30A3}"/>
          </ac:picMkLst>
        </pc:picChg>
        <pc:picChg chg="add del">
          <ac:chgData name="Nicoleta Elena Ispas (2113247)" userId="S::2113247@student.uwtsd.ac.uk::7101ed16-296a-42fa-a6b5-b6a88c55fa16" providerId="AD" clId="Web-{999C15B2-FA65-4AC7-AD9E-66FF6852D89B}" dt="2022-06-14T00:06:29.258" v="237"/>
          <ac:picMkLst>
            <pc:docMk/>
            <pc:sldMk cId="2499791184" sldId="256"/>
            <ac:picMk id="99" creationId="{58FB7FF6-6ECD-BF43-CE02-C5C099906658}"/>
          </ac:picMkLst>
        </pc:picChg>
        <pc:picChg chg="add del">
          <ac:chgData name="Nicoleta Elena Ispas (2113247)" userId="S::2113247@student.uwtsd.ac.uk::7101ed16-296a-42fa-a6b5-b6a88c55fa16" providerId="AD" clId="Web-{999C15B2-FA65-4AC7-AD9E-66FF6852D89B}" dt="2022-06-14T00:04:47.272" v="224"/>
          <ac:picMkLst>
            <pc:docMk/>
            <pc:sldMk cId="2499791184" sldId="256"/>
            <ac:picMk id="114" creationId="{1CB7E8AE-A3AC-4BB7-A5C6-F00EC697B265}"/>
          </ac:picMkLst>
        </pc:picChg>
        <pc:picChg chg="add">
          <ac:chgData name="Nicoleta Elena Ispas (2113247)" userId="S::2113247@student.uwtsd.ac.uk::7101ed16-296a-42fa-a6b5-b6a88c55fa16" providerId="AD" clId="Web-{999C15B2-FA65-4AC7-AD9E-66FF6852D89B}" dt="2022-06-14T00:07:19.009" v="239"/>
          <ac:picMkLst>
            <pc:docMk/>
            <pc:sldMk cId="2499791184" sldId="256"/>
            <ac:picMk id="128" creationId="{3414659C-8BC9-0991-1B66-CBB38079BDB0}"/>
          </ac:picMkLst>
        </pc:picChg>
        <pc:cxnChg chg="add del">
          <ac:chgData name="Nicoleta Elena Ispas (2113247)" userId="S::2113247@student.uwtsd.ac.uk::7101ed16-296a-42fa-a6b5-b6a88c55fa16" providerId="AD" clId="Web-{999C15B2-FA65-4AC7-AD9E-66FF6852D89B}" dt="2022-06-13T22:52:57.755" v="50"/>
          <ac:cxnSpMkLst>
            <pc:docMk/>
            <pc:sldMk cId="2499791184" sldId="256"/>
            <ac:cxnSpMk id="15" creationId="{BD492A0C-1773-477B-83B5-C707CB057709}"/>
          </ac:cxnSpMkLst>
        </pc:cxnChg>
        <pc:cxnChg chg="add del">
          <ac:chgData name="Nicoleta Elena Ispas (2113247)" userId="S::2113247@student.uwtsd.ac.uk::7101ed16-296a-42fa-a6b5-b6a88c55fa16" providerId="AD" clId="Web-{999C15B2-FA65-4AC7-AD9E-66FF6852D89B}" dt="2022-06-13T22:52:57.755" v="50"/>
          <ac:cxnSpMkLst>
            <pc:docMk/>
            <pc:sldMk cId="2499791184" sldId="256"/>
            <ac:cxnSpMk id="53" creationId="{8F4E56A8-93D5-4BE3-AE61-84677331AD07}"/>
          </ac:cxnSpMkLst>
        </pc:cxnChg>
        <pc:cxnChg chg="add del">
          <ac:chgData name="Nicoleta Elena Ispas (2113247)" userId="S::2113247@student.uwtsd.ac.uk::7101ed16-296a-42fa-a6b5-b6a88c55fa16" providerId="AD" clId="Web-{999C15B2-FA65-4AC7-AD9E-66FF6852D89B}" dt="2022-06-13T22:53:09.725" v="56"/>
          <ac:cxnSpMkLst>
            <pc:docMk/>
            <pc:sldMk cId="2499791184" sldId="256"/>
            <ac:cxnSpMk id="64" creationId="{8F4E56A8-93D5-4BE3-AE61-84677331AD07}"/>
          </ac:cxnSpMkLst>
        </pc:cxnChg>
        <pc:cxnChg chg="add del">
          <ac:chgData name="Nicoleta Elena Ispas (2113247)" userId="S::2113247@student.uwtsd.ac.uk::7101ed16-296a-42fa-a6b5-b6a88c55fa16" providerId="AD" clId="Web-{999C15B2-FA65-4AC7-AD9E-66FF6852D89B}" dt="2022-06-13T22:53:09.725" v="56"/>
          <ac:cxnSpMkLst>
            <pc:docMk/>
            <pc:sldMk cId="2499791184" sldId="256"/>
            <ac:cxnSpMk id="65" creationId="{BD492A0C-1773-477B-83B5-C707CB057709}"/>
          </ac:cxnSpMkLst>
        </pc:cxnChg>
        <pc:cxnChg chg="add del">
          <ac:chgData name="Nicoleta Elena Ispas (2113247)" userId="S::2113247@student.uwtsd.ac.uk::7101ed16-296a-42fa-a6b5-b6a88c55fa16" providerId="AD" clId="Web-{999C15B2-FA65-4AC7-AD9E-66FF6852D89B}" dt="2022-06-14T00:06:17.915" v="235"/>
          <ac:cxnSpMkLst>
            <pc:docMk/>
            <pc:sldMk cId="2499791184" sldId="256"/>
            <ac:cxnSpMk id="88" creationId="{789E20C7-BB50-4317-93C7-90C8ED80B275}"/>
          </ac:cxnSpMkLst>
        </pc:cxnChg>
        <pc:cxnChg chg="add del">
          <ac:chgData name="Nicoleta Elena Ispas (2113247)" userId="S::2113247@student.uwtsd.ac.uk::7101ed16-296a-42fa-a6b5-b6a88c55fa16" providerId="AD" clId="Web-{999C15B2-FA65-4AC7-AD9E-66FF6852D89B}" dt="2022-06-14T00:05:30.023" v="229"/>
          <ac:cxnSpMkLst>
            <pc:docMk/>
            <pc:sldMk cId="2499791184" sldId="256"/>
            <ac:cxnSpMk id="105" creationId="{0E5D0023-B23E-4823-8D72-B07FFF8CAE96}"/>
          </ac:cxnSpMkLst>
        </pc:cxnChg>
        <pc:cxnChg chg="add del">
          <ac:chgData name="Nicoleta Elena Ispas (2113247)" userId="S::2113247@student.uwtsd.ac.uk::7101ed16-296a-42fa-a6b5-b6a88c55fa16" providerId="AD" clId="Web-{999C15B2-FA65-4AC7-AD9E-66FF6852D89B}" dt="2022-06-14T00:05:30.023" v="229"/>
          <ac:cxnSpMkLst>
            <pc:docMk/>
            <pc:sldMk cId="2499791184" sldId="256"/>
            <ac:cxnSpMk id="107" creationId="{883F92AF-2403-4558-B1D7-72130A1E4BC7}"/>
          </ac:cxnSpMkLst>
        </pc:cxnChg>
        <pc:cxnChg chg="add del">
          <ac:chgData name="Nicoleta Elena Ispas (2113247)" userId="S::2113247@student.uwtsd.ac.uk::7101ed16-296a-42fa-a6b5-b6a88c55fa16" providerId="AD" clId="Web-{999C15B2-FA65-4AC7-AD9E-66FF6852D89B}" dt="2022-06-13T23:08:08.701" v="220"/>
          <ac:cxnSpMkLst>
            <pc:docMk/>
            <pc:sldMk cId="2499791184" sldId="256"/>
            <ac:cxnSpMk id="108" creationId="{D81E42A3-743C-4C15-9DA8-93AA9AEBFB17}"/>
          </ac:cxnSpMkLst>
        </pc:cxnChg>
        <pc:cxnChg chg="add del">
          <ac:chgData name="Nicoleta Elena Ispas (2113247)" userId="S::2113247@student.uwtsd.ac.uk::7101ed16-296a-42fa-a6b5-b6a88c55fa16" providerId="AD" clId="Web-{999C15B2-FA65-4AC7-AD9E-66FF6852D89B}" dt="2022-06-14T00:07:19.009" v="239"/>
          <ac:cxnSpMkLst>
            <pc:docMk/>
            <pc:sldMk cId="2499791184" sldId="256"/>
            <ac:cxnSpMk id="126" creationId="{789E20C7-BB50-4317-93C7-90C8ED80B275}"/>
          </ac:cxnSpMkLst>
        </pc:cxnChg>
      </pc:sldChg>
      <pc:sldChg chg="delSp modSp new mod modClrScheme chgLayout">
        <pc:chgData name="Nicoleta Elena Ispas (2113247)" userId="S::2113247@student.uwtsd.ac.uk::7101ed16-296a-42fa-a6b5-b6a88c55fa16" providerId="AD" clId="Web-{999C15B2-FA65-4AC7-AD9E-66FF6852D89B}" dt="2022-06-14T00:05:30.023" v="229"/>
        <pc:sldMkLst>
          <pc:docMk/>
          <pc:sldMk cId="1462523054" sldId="257"/>
        </pc:sldMkLst>
        <pc:spChg chg="del">
          <ac:chgData name="Nicoleta Elena Ispas (2113247)" userId="S::2113247@student.uwtsd.ac.uk::7101ed16-296a-42fa-a6b5-b6a88c55fa16" providerId="AD" clId="Web-{999C15B2-FA65-4AC7-AD9E-66FF6852D89B}" dt="2022-06-13T23:57:20.996" v="223"/>
          <ac:spMkLst>
            <pc:docMk/>
            <pc:sldMk cId="1462523054" sldId="257"/>
            <ac:spMk id="2" creationId="{CB5D35A4-D982-67DC-3ACB-C69A8A90D261}"/>
          </ac:spMkLst>
        </pc:spChg>
        <pc:spChg chg="mod ord">
          <ac:chgData name="Nicoleta Elena Ispas (2113247)" userId="S::2113247@student.uwtsd.ac.uk::7101ed16-296a-42fa-a6b5-b6a88c55fa16" providerId="AD" clId="Web-{999C15B2-FA65-4AC7-AD9E-66FF6852D89B}" dt="2022-06-14T00:05:30.023" v="229"/>
          <ac:spMkLst>
            <pc:docMk/>
            <pc:sldMk cId="1462523054" sldId="257"/>
            <ac:spMk id="3" creationId="{1746AB94-1F3B-E58C-A5FA-90157F40276C}"/>
          </ac:spMkLst>
        </pc:spChg>
      </pc:sldChg>
      <pc:sldMasterChg chg="add del addSldLayout delSldLayout">
        <pc:chgData name="Nicoleta Elena Ispas (2113247)" userId="S::2113247@student.uwtsd.ac.uk::7101ed16-296a-42fa-a6b5-b6a88c55fa16" providerId="AD" clId="Web-{999C15B2-FA65-4AC7-AD9E-66FF6852D89B}" dt="2022-06-13T22:53:42.258" v="65"/>
        <pc:sldMasterMkLst>
          <pc:docMk/>
          <pc:sldMasterMk cId="2934950202" sldId="2147483648"/>
        </pc:sldMasterMkLst>
        <pc:sldLayoutChg chg="add del">
          <pc:chgData name="Nicoleta Elena Ispas (2113247)" userId="S::2113247@student.uwtsd.ac.uk::7101ed16-296a-42fa-a6b5-b6a88c55fa16" providerId="AD" clId="Web-{999C15B2-FA65-4AC7-AD9E-66FF6852D89B}" dt="2022-06-13T22:53:42.258" v="65"/>
          <pc:sldLayoutMkLst>
            <pc:docMk/>
            <pc:sldMasterMk cId="2934950202" sldId="2147483648"/>
            <pc:sldLayoutMk cId="106736027" sldId="2147483649"/>
          </pc:sldLayoutMkLst>
        </pc:sldLayoutChg>
        <pc:sldLayoutChg chg="add del">
          <pc:chgData name="Nicoleta Elena Ispas (2113247)" userId="S::2113247@student.uwtsd.ac.uk::7101ed16-296a-42fa-a6b5-b6a88c55fa16" providerId="AD" clId="Web-{999C15B2-FA65-4AC7-AD9E-66FF6852D89B}" dt="2022-06-13T22:53:42.258" v="65"/>
          <pc:sldLayoutMkLst>
            <pc:docMk/>
            <pc:sldMasterMk cId="2934950202" sldId="2147483648"/>
            <pc:sldLayoutMk cId="2792769509" sldId="2147483650"/>
          </pc:sldLayoutMkLst>
        </pc:sldLayoutChg>
        <pc:sldLayoutChg chg="add del">
          <pc:chgData name="Nicoleta Elena Ispas (2113247)" userId="S::2113247@student.uwtsd.ac.uk::7101ed16-296a-42fa-a6b5-b6a88c55fa16" providerId="AD" clId="Web-{999C15B2-FA65-4AC7-AD9E-66FF6852D89B}" dt="2022-06-13T22:53:42.258" v="65"/>
          <pc:sldLayoutMkLst>
            <pc:docMk/>
            <pc:sldMasterMk cId="2934950202" sldId="2147483648"/>
            <pc:sldLayoutMk cId="2703149142" sldId="2147483651"/>
          </pc:sldLayoutMkLst>
        </pc:sldLayoutChg>
        <pc:sldLayoutChg chg="add del">
          <pc:chgData name="Nicoleta Elena Ispas (2113247)" userId="S::2113247@student.uwtsd.ac.uk::7101ed16-296a-42fa-a6b5-b6a88c55fa16" providerId="AD" clId="Web-{999C15B2-FA65-4AC7-AD9E-66FF6852D89B}" dt="2022-06-13T22:53:42.258" v="65"/>
          <pc:sldLayoutMkLst>
            <pc:docMk/>
            <pc:sldMasterMk cId="2934950202" sldId="2147483648"/>
            <pc:sldLayoutMk cId="4139618703" sldId="2147483652"/>
          </pc:sldLayoutMkLst>
        </pc:sldLayoutChg>
        <pc:sldLayoutChg chg="add del">
          <pc:chgData name="Nicoleta Elena Ispas (2113247)" userId="S::2113247@student.uwtsd.ac.uk::7101ed16-296a-42fa-a6b5-b6a88c55fa16" providerId="AD" clId="Web-{999C15B2-FA65-4AC7-AD9E-66FF6852D89B}" dt="2022-06-13T22:53:42.258" v="65"/>
          <pc:sldLayoutMkLst>
            <pc:docMk/>
            <pc:sldMasterMk cId="2934950202" sldId="2147483648"/>
            <pc:sldLayoutMk cId="3652911608" sldId="2147483653"/>
          </pc:sldLayoutMkLst>
        </pc:sldLayoutChg>
        <pc:sldLayoutChg chg="add del">
          <pc:chgData name="Nicoleta Elena Ispas (2113247)" userId="S::2113247@student.uwtsd.ac.uk::7101ed16-296a-42fa-a6b5-b6a88c55fa16" providerId="AD" clId="Web-{999C15B2-FA65-4AC7-AD9E-66FF6852D89B}" dt="2022-06-13T22:53:42.258" v="65"/>
          <pc:sldLayoutMkLst>
            <pc:docMk/>
            <pc:sldMasterMk cId="2934950202" sldId="2147483648"/>
            <pc:sldLayoutMk cId="3836998024" sldId="2147483654"/>
          </pc:sldLayoutMkLst>
        </pc:sldLayoutChg>
        <pc:sldLayoutChg chg="add del">
          <pc:chgData name="Nicoleta Elena Ispas (2113247)" userId="S::2113247@student.uwtsd.ac.uk::7101ed16-296a-42fa-a6b5-b6a88c55fa16" providerId="AD" clId="Web-{999C15B2-FA65-4AC7-AD9E-66FF6852D89B}" dt="2022-06-13T22:53:42.258" v="65"/>
          <pc:sldLayoutMkLst>
            <pc:docMk/>
            <pc:sldMasterMk cId="2934950202" sldId="2147483648"/>
            <pc:sldLayoutMk cId="1895968748" sldId="2147483655"/>
          </pc:sldLayoutMkLst>
        </pc:sldLayoutChg>
        <pc:sldLayoutChg chg="add del">
          <pc:chgData name="Nicoleta Elena Ispas (2113247)" userId="S::2113247@student.uwtsd.ac.uk::7101ed16-296a-42fa-a6b5-b6a88c55fa16" providerId="AD" clId="Web-{999C15B2-FA65-4AC7-AD9E-66FF6852D89B}" dt="2022-06-13T22:53:42.258" v="65"/>
          <pc:sldLayoutMkLst>
            <pc:docMk/>
            <pc:sldMasterMk cId="2934950202" sldId="2147483648"/>
            <pc:sldLayoutMk cId="2243803359" sldId="2147483656"/>
          </pc:sldLayoutMkLst>
        </pc:sldLayoutChg>
        <pc:sldLayoutChg chg="add del">
          <pc:chgData name="Nicoleta Elena Ispas (2113247)" userId="S::2113247@student.uwtsd.ac.uk::7101ed16-296a-42fa-a6b5-b6a88c55fa16" providerId="AD" clId="Web-{999C15B2-FA65-4AC7-AD9E-66FF6852D89B}" dt="2022-06-13T22:53:42.258" v="65"/>
          <pc:sldLayoutMkLst>
            <pc:docMk/>
            <pc:sldMasterMk cId="2934950202" sldId="2147483648"/>
            <pc:sldLayoutMk cId="1525016920" sldId="2147483657"/>
          </pc:sldLayoutMkLst>
        </pc:sldLayoutChg>
        <pc:sldLayoutChg chg="add del">
          <pc:chgData name="Nicoleta Elena Ispas (2113247)" userId="S::2113247@student.uwtsd.ac.uk::7101ed16-296a-42fa-a6b5-b6a88c55fa16" providerId="AD" clId="Web-{999C15B2-FA65-4AC7-AD9E-66FF6852D89B}" dt="2022-06-13T22:53:42.258" v="65"/>
          <pc:sldLayoutMkLst>
            <pc:docMk/>
            <pc:sldMasterMk cId="2934950202" sldId="2147483648"/>
            <pc:sldLayoutMk cId="881899748" sldId="2147483658"/>
          </pc:sldLayoutMkLst>
        </pc:sldLayoutChg>
        <pc:sldLayoutChg chg="add del">
          <pc:chgData name="Nicoleta Elena Ispas (2113247)" userId="S::2113247@student.uwtsd.ac.uk::7101ed16-296a-42fa-a6b5-b6a88c55fa16" providerId="AD" clId="Web-{999C15B2-FA65-4AC7-AD9E-66FF6852D89B}" dt="2022-06-13T22:53:42.258" v="65"/>
          <pc:sldLayoutMkLst>
            <pc:docMk/>
            <pc:sldMasterMk cId="2934950202" sldId="2147483648"/>
            <pc:sldLayoutMk cId="3668357131" sldId="2147483659"/>
          </pc:sldLayoutMkLst>
        </pc:sldLayoutChg>
      </pc:sldMasterChg>
      <pc:sldMasterChg chg="add del replId addSldLayout delSldLayout">
        <pc:chgData name="Nicoleta Elena Ispas (2113247)" userId="S::2113247@student.uwtsd.ac.uk::7101ed16-296a-42fa-a6b5-b6a88c55fa16" providerId="AD" clId="Web-{999C15B2-FA65-4AC7-AD9E-66FF6852D89B}" dt="2022-06-13T22:53:04.349" v="52"/>
        <pc:sldMasterMkLst>
          <pc:docMk/>
          <pc:sldMasterMk cId="1463722005" sldId="2147483660"/>
        </pc:sldMasterMkLst>
        <pc:sldLayoutChg chg="add del">
          <pc:chgData name="Nicoleta Elena Ispas (2113247)" userId="S::2113247@student.uwtsd.ac.uk::7101ed16-296a-42fa-a6b5-b6a88c55fa16" providerId="AD" clId="Web-{999C15B2-FA65-4AC7-AD9E-66FF6852D89B}" dt="2022-06-13T22:53:04.349" v="52"/>
          <pc:sldLayoutMkLst>
            <pc:docMk/>
            <pc:sldMasterMk cId="1463722005" sldId="2147483660"/>
            <pc:sldLayoutMk cId="3683739963" sldId="2147483661"/>
          </pc:sldLayoutMkLst>
        </pc:sldLayoutChg>
        <pc:sldLayoutChg chg="add del replId">
          <pc:chgData name="Nicoleta Elena Ispas (2113247)" userId="S::2113247@student.uwtsd.ac.uk::7101ed16-296a-42fa-a6b5-b6a88c55fa16" providerId="AD" clId="Web-{999C15B2-FA65-4AC7-AD9E-66FF6852D89B}" dt="2022-06-13T22:53:04.349" v="52"/>
          <pc:sldLayoutMkLst>
            <pc:docMk/>
            <pc:sldMasterMk cId="1463722005" sldId="2147483660"/>
            <pc:sldLayoutMk cId="2934852305" sldId="2147483662"/>
          </pc:sldLayoutMkLst>
        </pc:sldLayoutChg>
        <pc:sldLayoutChg chg="add del replId">
          <pc:chgData name="Nicoleta Elena Ispas (2113247)" userId="S::2113247@student.uwtsd.ac.uk::7101ed16-296a-42fa-a6b5-b6a88c55fa16" providerId="AD" clId="Web-{999C15B2-FA65-4AC7-AD9E-66FF6852D89B}" dt="2022-06-13T22:53:04.349" v="52"/>
          <pc:sldLayoutMkLst>
            <pc:docMk/>
            <pc:sldMasterMk cId="1463722005" sldId="2147483660"/>
            <pc:sldLayoutMk cId="3985170172" sldId="2147483663"/>
          </pc:sldLayoutMkLst>
        </pc:sldLayoutChg>
        <pc:sldLayoutChg chg="add del replId">
          <pc:chgData name="Nicoleta Elena Ispas (2113247)" userId="S::2113247@student.uwtsd.ac.uk::7101ed16-296a-42fa-a6b5-b6a88c55fa16" providerId="AD" clId="Web-{999C15B2-FA65-4AC7-AD9E-66FF6852D89B}" dt="2022-06-13T22:53:04.349" v="52"/>
          <pc:sldLayoutMkLst>
            <pc:docMk/>
            <pc:sldMasterMk cId="1463722005" sldId="2147483660"/>
            <pc:sldLayoutMk cId="2587786249" sldId="2147483664"/>
          </pc:sldLayoutMkLst>
        </pc:sldLayoutChg>
        <pc:sldLayoutChg chg="add del replId">
          <pc:chgData name="Nicoleta Elena Ispas (2113247)" userId="S::2113247@student.uwtsd.ac.uk::7101ed16-296a-42fa-a6b5-b6a88c55fa16" providerId="AD" clId="Web-{999C15B2-FA65-4AC7-AD9E-66FF6852D89B}" dt="2022-06-13T22:53:04.349" v="52"/>
          <pc:sldLayoutMkLst>
            <pc:docMk/>
            <pc:sldMasterMk cId="1463722005" sldId="2147483660"/>
            <pc:sldLayoutMk cId="1434376405" sldId="2147483665"/>
          </pc:sldLayoutMkLst>
        </pc:sldLayoutChg>
        <pc:sldLayoutChg chg="add del replId">
          <pc:chgData name="Nicoleta Elena Ispas (2113247)" userId="S::2113247@student.uwtsd.ac.uk::7101ed16-296a-42fa-a6b5-b6a88c55fa16" providerId="AD" clId="Web-{999C15B2-FA65-4AC7-AD9E-66FF6852D89B}" dt="2022-06-13T22:53:04.349" v="52"/>
          <pc:sldLayoutMkLst>
            <pc:docMk/>
            <pc:sldMasterMk cId="1463722005" sldId="2147483660"/>
            <pc:sldLayoutMk cId="4228998421" sldId="2147483666"/>
          </pc:sldLayoutMkLst>
        </pc:sldLayoutChg>
        <pc:sldLayoutChg chg="add del replId">
          <pc:chgData name="Nicoleta Elena Ispas (2113247)" userId="S::2113247@student.uwtsd.ac.uk::7101ed16-296a-42fa-a6b5-b6a88c55fa16" providerId="AD" clId="Web-{999C15B2-FA65-4AC7-AD9E-66FF6852D89B}" dt="2022-06-13T22:53:04.349" v="52"/>
          <pc:sldLayoutMkLst>
            <pc:docMk/>
            <pc:sldMasterMk cId="1463722005" sldId="2147483660"/>
            <pc:sldLayoutMk cId="3963435138" sldId="2147483667"/>
          </pc:sldLayoutMkLst>
        </pc:sldLayoutChg>
        <pc:sldLayoutChg chg="add del replId">
          <pc:chgData name="Nicoleta Elena Ispas (2113247)" userId="S::2113247@student.uwtsd.ac.uk::7101ed16-296a-42fa-a6b5-b6a88c55fa16" providerId="AD" clId="Web-{999C15B2-FA65-4AC7-AD9E-66FF6852D89B}" dt="2022-06-13T22:53:04.349" v="52"/>
          <pc:sldLayoutMkLst>
            <pc:docMk/>
            <pc:sldMasterMk cId="1463722005" sldId="2147483660"/>
            <pc:sldLayoutMk cId="728501337" sldId="2147483668"/>
          </pc:sldLayoutMkLst>
        </pc:sldLayoutChg>
        <pc:sldLayoutChg chg="add del replId">
          <pc:chgData name="Nicoleta Elena Ispas (2113247)" userId="S::2113247@student.uwtsd.ac.uk::7101ed16-296a-42fa-a6b5-b6a88c55fa16" providerId="AD" clId="Web-{999C15B2-FA65-4AC7-AD9E-66FF6852D89B}" dt="2022-06-13T22:53:04.349" v="52"/>
          <pc:sldLayoutMkLst>
            <pc:docMk/>
            <pc:sldMasterMk cId="1463722005" sldId="2147483660"/>
            <pc:sldLayoutMk cId="4043413235" sldId="2147483669"/>
          </pc:sldLayoutMkLst>
        </pc:sldLayoutChg>
        <pc:sldLayoutChg chg="add del replId">
          <pc:chgData name="Nicoleta Elena Ispas (2113247)" userId="S::2113247@student.uwtsd.ac.uk::7101ed16-296a-42fa-a6b5-b6a88c55fa16" providerId="AD" clId="Web-{999C15B2-FA65-4AC7-AD9E-66FF6852D89B}" dt="2022-06-13T22:53:04.349" v="52"/>
          <pc:sldLayoutMkLst>
            <pc:docMk/>
            <pc:sldMasterMk cId="1463722005" sldId="2147483660"/>
            <pc:sldLayoutMk cId="1279664563" sldId="2147483670"/>
          </pc:sldLayoutMkLst>
        </pc:sldLayoutChg>
        <pc:sldLayoutChg chg="add del replId">
          <pc:chgData name="Nicoleta Elena Ispas (2113247)" userId="S::2113247@student.uwtsd.ac.uk::7101ed16-296a-42fa-a6b5-b6a88c55fa16" providerId="AD" clId="Web-{999C15B2-FA65-4AC7-AD9E-66FF6852D89B}" dt="2022-06-13T22:53:04.349" v="52"/>
          <pc:sldLayoutMkLst>
            <pc:docMk/>
            <pc:sldMasterMk cId="1463722005" sldId="2147483660"/>
            <pc:sldLayoutMk cId="3422532916" sldId="2147483671"/>
          </pc:sldLayoutMkLst>
        </pc:sldLayoutChg>
      </pc:sldMasterChg>
      <pc:sldMasterChg chg="add del addSldLayout delSldLayout">
        <pc:chgData name="Nicoleta Elena Ispas (2113247)" userId="S::2113247@student.uwtsd.ac.uk::7101ed16-296a-42fa-a6b5-b6a88c55fa16" providerId="AD" clId="Web-{999C15B2-FA65-4AC7-AD9E-66FF6852D89B}" dt="2022-06-13T22:52:53.208" v="46"/>
        <pc:sldMasterMkLst>
          <pc:docMk/>
          <pc:sldMasterMk cId="289740674" sldId="2147483673"/>
        </pc:sldMasterMkLst>
        <pc:sldLayoutChg chg="add del">
          <pc:chgData name="Nicoleta Elena Ispas (2113247)" userId="S::2113247@student.uwtsd.ac.uk::7101ed16-296a-42fa-a6b5-b6a88c55fa16" providerId="AD" clId="Web-{999C15B2-FA65-4AC7-AD9E-66FF6852D89B}" dt="2022-06-13T22:52:53.208" v="46"/>
          <pc:sldLayoutMkLst>
            <pc:docMk/>
            <pc:sldMasterMk cId="289740674" sldId="2147483673"/>
            <pc:sldLayoutMk cId="2724717846" sldId="2147483662"/>
          </pc:sldLayoutMkLst>
        </pc:sldLayoutChg>
        <pc:sldLayoutChg chg="add del">
          <pc:chgData name="Nicoleta Elena Ispas (2113247)" userId="S::2113247@student.uwtsd.ac.uk::7101ed16-296a-42fa-a6b5-b6a88c55fa16" providerId="AD" clId="Web-{999C15B2-FA65-4AC7-AD9E-66FF6852D89B}" dt="2022-06-13T22:52:53.208" v="46"/>
          <pc:sldLayoutMkLst>
            <pc:docMk/>
            <pc:sldMasterMk cId="289740674" sldId="2147483673"/>
            <pc:sldLayoutMk cId="3933660046" sldId="2147483663"/>
          </pc:sldLayoutMkLst>
        </pc:sldLayoutChg>
        <pc:sldLayoutChg chg="add del">
          <pc:chgData name="Nicoleta Elena Ispas (2113247)" userId="S::2113247@student.uwtsd.ac.uk::7101ed16-296a-42fa-a6b5-b6a88c55fa16" providerId="AD" clId="Web-{999C15B2-FA65-4AC7-AD9E-66FF6852D89B}" dt="2022-06-13T22:52:53.208" v="46"/>
          <pc:sldLayoutMkLst>
            <pc:docMk/>
            <pc:sldMasterMk cId="289740674" sldId="2147483673"/>
            <pc:sldLayoutMk cId="771725054" sldId="2147483664"/>
          </pc:sldLayoutMkLst>
        </pc:sldLayoutChg>
        <pc:sldLayoutChg chg="add del">
          <pc:chgData name="Nicoleta Elena Ispas (2113247)" userId="S::2113247@student.uwtsd.ac.uk::7101ed16-296a-42fa-a6b5-b6a88c55fa16" providerId="AD" clId="Web-{999C15B2-FA65-4AC7-AD9E-66FF6852D89B}" dt="2022-06-13T22:52:53.208" v="46"/>
          <pc:sldLayoutMkLst>
            <pc:docMk/>
            <pc:sldMasterMk cId="289740674" sldId="2147483673"/>
            <pc:sldLayoutMk cId="3815691263" sldId="2147483665"/>
          </pc:sldLayoutMkLst>
        </pc:sldLayoutChg>
        <pc:sldLayoutChg chg="add del">
          <pc:chgData name="Nicoleta Elena Ispas (2113247)" userId="S::2113247@student.uwtsd.ac.uk::7101ed16-296a-42fa-a6b5-b6a88c55fa16" providerId="AD" clId="Web-{999C15B2-FA65-4AC7-AD9E-66FF6852D89B}" dt="2022-06-13T22:52:53.208" v="46"/>
          <pc:sldLayoutMkLst>
            <pc:docMk/>
            <pc:sldMasterMk cId="289740674" sldId="2147483673"/>
            <pc:sldLayoutMk cId="109505011" sldId="2147483666"/>
          </pc:sldLayoutMkLst>
        </pc:sldLayoutChg>
        <pc:sldLayoutChg chg="add del">
          <pc:chgData name="Nicoleta Elena Ispas (2113247)" userId="S::2113247@student.uwtsd.ac.uk::7101ed16-296a-42fa-a6b5-b6a88c55fa16" providerId="AD" clId="Web-{999C15B2-FA65-4AC7-AD9E-66FF6852D89B}" dt="2022-06-13T22:52:53.208" v="46"/>
          <pc:sldLayoutMkLst>
            <pc:docMk/>
            <pc:sldMasterMk cId="289740674" sldId="2147483673"/>
            <pc:sldLayoutMk cId="2059747753" sldId="2147483667"/>
          </pc:sldLayoutMkLst>
        </pc:sldLayoutChg>
        <pc:sldLayoutChg chg="add del">
          <pc:chgData name="Nicoleta Elena Ispas (2113247)" userId="S::2113247@student.uwtsd.ac.uk::7101ed16-296a-42fa-a6b5-b6a88c55fa16" providerId="AD" clId="Web-{999C15B2-FA65-4AC7-AD9E-66FF6852D89B}" dt="2022-06-13T22:52:53.208" v="46"/>
          <pc:sldLayoutMkLst>
            <pc:docMk/>
            <pc:sldMasterMk cId="289740674" sldId="2147483673"/>
            <pc:sldLayoutMk cId="2187997002" sldId="2147483668"/>
          </pc:sldLayoutMkLst>
        </pc:sldLayoutChg>
        <pc:sldLayoutChg chg="add del">
          <pc:chgData name="Nicoleta Elena Ispas (2113247)" userId="S::2113247@student.uwtsd.ac.uk::7101ed16-296a-42fa-a6b5-b6a88c55fa16" providerId="AD" clId="Web-{999C15B2-FA65-4AC7-AD9E-66FF6852D89B}" dt="2022-06-13T22:52:53.208" v="46"/>
          <pc:sldLayoutMkLst>
            <pc:docMk/>
            <pc:sldMasterMk cId="289740674" sldId="2147483673"/>
            <pc:sldLayoutMk cId="361104475" sldId="2147483669"/>
          </pc:sldLayoutMkLst>
        </pc:sldLayoutChg>
        <pc:sldLayoutChg chg="add del">
          <pc:chgData name="Nicoleta Elena Ispas (2113247)" userId="S::2113247@student.uwtsd.ac.uk::7101ed16-296a-42fa-a6b5-b6a88c55fa16" providerId="AD" clId="Web-{999C15B2-FA65-4AC7-AD9E-66FF6852D89B}" dt="2022-06-13T22:52:53.208" v="46"/>
          <pc:sldLayoutMkLst>
            <pc:docMk/>
            <pc:sldMasterMk cId="289740674" sldId="2147483673"/>
            <pc:sldLayoutMk cId="3144988430" sldId="2147483670"/>
          </pc:sldLayoutMkLst>
        </pc:sldLayoutChg>
        <pc:sldLayoutChg chg="add del">
          <pc:chgData name="Nicoleta Elena Ispas (2113247)" userId="S::2113247@student.uwtsd.ac.uk::7101ed16-296a-42fa-a6b5-b6a88c55fa16" providerId="AD" clId="Web-{999C15B2-FA65-4AC7-AD9E-66FF6852D89B}" dt="2022-06-13T22:52:53.208" v="46"/>
          <pc:sldLayoutMkLst>
            <pc:docMk/>
            <pc:sldMasterMk cId="289740674" sldId="2147483673"/>
            <pc:sldLayoutMk cId="3577254544" sldId="2147483671"/>
          </pc:sldLayoutMkLst>
        </pc:sldLayoutChg>
        <pc:sldLayoutChg chg="add del">
          <pc:chgData name="Nicoleta Elena Ispas (2113247)" userId="S::2113247@student.uwtsd.ac.uk::7101ed16-296a-42fa-a6b5-b6a88c55fa16" providerId="AD" clId="Web-{999C15B2-FA65-4AC7-AD9E-66FF6852D89B}" dt="2022-06-13T22:52:53.208" v="46"/>
          <pc:sldLayoutMkLst>
            <pc:docMk/>
            <pc:sldMasterMk cId="289740674" sldId="2147483673"/>
            <pc:sldLayoutMk cId="4097923441" sldId="2147483672"/>
          </pc:sldLayoutMkLst>
        </pc:sldLayoutChg>
      </pc:sldMasterChg>
      <pc:sldMasterChg chg="add del addSldLayout delSldLayout">
        <pc:chgData name="Nicoleta Elena Ispas (2113247)" userId="S::2113247@student.uwtsd.ac.uk::7101ed16-296a-42fa-a6b5-b6a88c55fa16" providerId="AD" clId="Web-{999C15B2-FA65-4AC7-AD9E-66FF6852D89B}" dt="2022-06-13T22:53:09.725" v="56"/>
        <pc:sldMasterMkLst>
          <pc:docMk/>
          <pc:sldMasterMk cId="1069661496" sldId="2147483673"/>
        </pc:sldMasterMkLst>
        <pc:sldLayoutChg chg="add del">
          <pc:chgData name="Nicoleta Elena Ispas (2113247)" userId="S::2113247@student.uwtsd.ac.uk::7101ed16-296a-42fa-a6b5-b6a88c55fa16" providerId="AD" clId="Web-{999C15B2-FA65-4AC7-AD9E-66FF6852D89B}" dt="2022-06-13T22:53:09.725" v="56"/>
          <pc:sldLayoutMkLst>
            <pc:docMk/>
            <pc:sldMasterMk cId="1069661496" sldId="2147483673"/>
            <pc:sldLayoutMk cId="2624304644" sldId="2147483662"/>
          </pc:sldLayoutMkLst>
        </pc:sldLayoutChg>
        <pc:sldLayoutChg chg="add del">
          <pc:chgData name="Nicoleta Elena Ispas (2113247)" userId="S::2113247@student.uwtsd.ac.uk::7101ed16-296a-42fa-a6b5-b6a88c55fa16" providerId="AD" clId="Web-{999C15B2-FA65-4AC7-AD9E-66FF6852D89B}" dt="2022-06-13T22:53:09.725" v="56"/>
          <pc:sldLayoutMkLst>
            <pc:docMk/>
            <pc:sldMasterMk cId="1069661496" sldId="2147483673"/>
            <pc:sldLayoutMk cId="654382311" sldId="2147483663"/>
          </pc:sldLayoutMkLst>
        </pc:sldLayoutChg>
        <pc:sldLayoutChg chg="add del">
          <pc:chgData name="Nicoleta Elena Ispas (2113247)" userId="S::2113247@student.uwtsd.ac.uk::7101ed16-296a-42fa-a6b5-b6a88c55fa16" providerId="AD" clId="Web-{999C15B2-FA65-4AC7-AD9E-66FF6852D89B}" dt="2022-06-13T22:53:09.725" v="56"/>
          <pc:sldLayoutMkLst>
            <pc:docMk/>
            <pc:sldMasterMk cId="1069661496" sldId="2147483673"/>
            <pc:sldLayoutMk cId="822702716" sldId="2147483664"/>
          </pc:sldLayoutMkLst>
        </pc:sldLayoutChg>
        <pc:sldLayoutChg chg="add del">
          <pc:chgData name="Nicoleta Elena Ispas (2113247)" userId="S::2113247@student.uwtsd.ac.uk::7101ed16-296a-42fa-a6b5-b6a88c55fa16" providerId="AD" clId="Web-{999C15B2-FA65-4AC7-AD9E-66FF6852D89B}" dt="2022-06-13T22:53:09.725" v="56"/>
          <pc:sldLayoutMkLst>
            <pc:docMk/>
            <pc:sldMasterMk cId="1069661496" sldId="2147483673"/>
            <pc:sldLayoutMk cId="255503611" sldId="2147483665"/>
          </pc:sldLayoutMkLst>
        </pc:sldLayoutChg>
        <pc:sldLayoutChg chg="add del">
          <pc:chgData name="Nicoleta Elena Ispas (2113247)" userId="S::2113247@student.uwtsd.ac.uk::7101ed16-296a-42fa-a6b5-b6a88c55fa16" providerId="AD" clId="Web-{999C15B2-FA65-4AC7-AD9E-66FF6852D89B}" dt="2022-06-13T22:53:09.725" v="56"/>
          <pc:sldLayoutMkLst>
            <pc:docMk/>
            <pc:sldMasterMk cId="1069661496" sldId="2147483673"/>
            <pc:sldLayoutMk cId="1445997037" sldId="2147483666"/>
          </pc:sldLayoutMkLst>
        </pc:sldLayoutChg>
        <pc:sldLayoutChg chg="add del">
          <pc:chgData name="Nicoleta Elena Ispas (2113247)" userId="S::2113247@student.uwtsd.ac.uk::7101ed16-296a-42fa-a6b5-b6a88c55fa16" providerId="AD" clId="Web-{999C15B2-FA65-4AC7-AD9E-66FF6852D89B}" dt="2022-06-13T22:53:09.725" v="56"/>
          <pc:sldLayoutMkLst>
            <pc:docMk/>
            <pc:sldMasterMk cId="1069661496" sldId="2147483673"/>
            <pc:sldLayoutMk cId="3683265311" sldId="2147483667"/>
          </pc:sldLayoutMkLst>
        </pc:sldLayoutChg>
        <pc:sldLayoutChg chg="add del">
          <pc:chgData name="Nicoleta Elena Ispas (2113247)" userId="S::2113247@student.uwtsd.ac.uk::7101ed16-296a-42fa-a6b5-b6a88c55fa16" providerId="AD" clId="Web-{999C15B2-FA65-4AC7-AD9E-66FF6852D89B}" dt="2022-06-13T22:53:09.725" v="56"/>
          <pc:sldLayoutMkLst>
            <pc:docMk/>
            <pc:sldMasterMk cId="1069661496" sldId="2147483673"/>
            <pc:sldLayoutMk cId="245882448" sldId="2147483668"/>
          </pc:sldLayoutMkLst>
        </pc:sldLayoutChg>
        <pc:sldLayoutChg chg="add del">
          <pc:chgData name="Nicoleta Elena Ispas (2113247)" userId="S::2113247@student.uwtsd.ac.uk::7101ed16-296a-42fa-a6b5-b6a88c55fa16" providerId="AD" clId="Web-{999C15B2-FA65-4AC7-AD9E-66FF6852D89B}" dt="2022-06-13T22:53:09.725" v="56"/>
          <pc:sldLayoutMkLst>
            <pc:docMk/>
            <pc:sldMasterMk cId="1069661496" sldId="2147483673"/>
            <pc:sldLayoutMk cId="853399985" sldId="2147483669"/>
          </pc:sldLayoutMkLst>
        </pc:sldLayoutChg>
        <pc:sldLayoutChg chg="add del">
          <pc:chgData name="Nicoleta Elena Ispas (2113247)" userId="S::2113247@student.uwtsd.ac.uk::7101ed16-296a-42fa-a6b5-b6a88c55fa16" providerId="AD" clId="Web-{999C15B2-FA65-4AC7-AD9E-66FF6852D89B}" dt="2022-06-13T22:53:09.725" v="56"/>
          <pc:sldLayoutMkLst>
            <pc:docMk/>
            <pc:sldMasterMk cId="1069661496" sldId="2147483673"/>
            <pc:sldLayoutMk cId="1492899124" sldId="2147483670"/>
          </pc:sldLayoutMkLst>
        </pc:sldLayoutChg>
        <pc:sldLayoutChg chg="add del">
          <pc:chgData name="Nicoleta Elena Ispas (2113247)" userId="S::2113247@student.uwtsd.ac.uk::7101ed16-296a-42fa-a6b5-b6a88c55fa16" providerId="AD" clId="Web-{999C15B2-FA65-4AC7-AD9E-66FF6852D89B}" dt="2022-06-13T22:53:09.725" v="56"/>
          <pc:sldLayoutMkLst>
            <pc:docMk/>
            <pc:sldMasterMk cId="1069661496" sldId="2147483673"/>
            <pc:sldLayoutMk cId="100502094" sldId="2147483671"/>
          </pc:sldLayoutMkLst>
        </pc:sldLayoutChg>
        <pc:sldLayoutChg chg="add del">
          <pc:chgData name="Nicoleta Elena Ispas (2113247)" userId="S::2113247@student.uwtsd.ac.uk::7101ed16-296a-42fa-a6b5-b6a88c55fa16" providerId="AD" clId="Web-{999C15B2-FA65-4AC7-AD9E-66FF6852D89B}" dt="2022-06-13T22:53:09.725" v="56"/>
          <pc:sldLayoutMkLst>
            <pc:docMk/>
            <pc:sldMasterMk cId="1069661496" sldId="2147483673"/>
            <pc:sldLayoutMk cId="3683378140" sldId="2147483672"/>
          </pc:sldLayoutMkLst>
        </pc:sldLayoutChg>
      </pc:sldMasterChg>
      <pc:sldMasterChg chg="add del addSldLayout delSldLayout">
        <pc:chgData name="Nicoleta Elena Ispas (2113247)" userId="S::2113247@student.uwtsd.ac.uk::7101ed16-296a-42fa-a6b5-b6a88c55fa16" providerId="AD" clId="Web-{999C15B2-FA65-4AC7-AD9E-66FF6852D89B}" dt="2022-06-13T22:53:42.211" v="64"/>
        <pc:sldMasterMkLst>
          <pc:docMk/>
          <pc:sldMasterMk cId="3412049511" sldId="2147483673"/>
        </pc:sldMasterMkLst>
        <pc:sldLayoutChg chg="add del">
          <pc:chgData name="Nicoleta Elena Ispas (2113247)" userId="S::2113247@student.uwtsd.ac.uk::7101ed16-296a-42fa-a6b5-b6a88c55fa16" providerId="AD" clId="Web-{999C15B2-FA65-4AC7-AD9E-66FF6852D89B}" dt="2022-06-13T22:53:42.211" v="64"/>
          <pc:sldLayoutMkLst>
            <pc:docMk/>
            <pc:sldMasterMk cId="3412049511" sldId="2147483673"/>
            <pc:sldLayoutMk cId="2644959571" sldId="2147483662"/>
          </pc:sldLayoutMkLst>
        </pc:sldLayoutChg>
        <pc:sldLayoutChg chg="add del">
          <pc:chgData name="Nicoleta Elena Ispas (2113247)" userId="S::2113247@student.uwtsd.ac.uk::7101ed16-296a-42fa-a6b5-b6a88c55fa16" providerId="AD" clId="Web-{999C15B2-FA65-4AC7-AD9E-66FF6852D89B}" dt="2022-06-13T22:53:42.211" v="64"/>
          <pc:sldLayoutMkLst>
            <pc:docMk/>
            <pc:sldMasterMk cId="3412049511" sldId="2147483673"/>
            <pc:sldLayoutMk cId="4028000483" sldId="2147483663"/>
          </pc:sldLayoutMkLst>
        </pc:sldLayoutChg>
        <pc:sldLayoutChg chg="add del">
          <pc:chgData name="Nicoleta Elena Ispas (2113247)" userId="S::2113247@student.uwtsd.ac.uk::7101ed16-296a-42fa-a6b5-b6a88c55fa16" providerId="AD" clId="Web-{999C15B2-FA65-4AC7-AD9E-66FF6852D89B}" dt="2022-06-13T22:53:42.211" v="64"/>
          <pc:sldLayoutMkLst>
            <pc:docMk/>
            <pc:sldMasterMk cId="3412049511" sldId="2147483673"/>
            <pc:sldLayoutMk cId="3783158050" sldId="2147483664"/>
          </pc:sldLayoutMkLst>
        </pc:sldLayoutChg>
        <pc:sldLayoutChg chg="add del">
          <pc:chgData name="Nicoleta Elena Ispas (2113247)" userId="S::2113247@student.uwtsd.ac.uk::7101ed16-296a-42fa-a6b5-b6a88c55fa16" providerId="AD" clId="Web-{999C15B2-FA65-4AC7-AD9E-66FF6852D89B}" dt="2022-06-13T22:53:42.211" v="64"/>
          <pc:sldLayoutMkLst>
            <pc:docMk/>
            <pc:sldMasterMk cId="3412049511" sldId="2147483673"/>
            <pc:sldLayoutMk cId="958900214" sldId="2147483665"/>
          </pc:sldLayoutMkLst>
        </pc:sldLayoutChg>
        <pc:sldLayoutChg chg="add del">
          <pc:chgData name="Nicoleta Elena Ispas (2113247)" userId="S::2113247@student.uwtsd.ac.uk::7101ed16-296a-42fa-a6b5-b6a88c55fa16" providerId="AD" clId="Web-{999C15B2-FA65-4AC7-AD9E-66FF6852D89B}" dt="2022-06-13T22:53:42.211" v="64"/>
          <pc:sldLayoutMkLst>
            <pc:docMk/>
            <pc:sldMasterMk cId="3412049511" sldId="2147483673"/>
            <pc:sldLayoutMk cId="364351646" sldId="2147483666"/>
          </pc:sldLayoutMkLst>
        </pc:sldLayoutChg>
        <pc:sldLayoutChg chg="add del">
          <pc:chgData name="Nicoleta Elena Ispas (2113247)" userId="S::2113247@student.uwtsd.ac.uk::7101ed16-296a-42fa-a6b5-b6a88c55fa16" providerId="AD" clId="Web-{999C15B2-FA65-4AC7-AD9E-66FF6852D89B}" dt="2022-06-13T22:53:42.211" v="64"/>
          <pc:sldLayoutMkLst>
            <pc:docMk/>
            <pc:sldMasterMk cId="3412049511" sldId="2147483673"/>
            <pc:sldLayoutMk cId="3815356023" sldId="2147483667"/>
          </pc:sldLayoutMkLst>
        </pc:sldLayoutChg>
        <pc:sldLayoutChg chg="add del">
          <pc:chgData name="Nicoleta Elena Ispas (2113247)" userId="S::2113247@student.uwtsd.ac.uk::7101ed16-296a-42fa-a6b5-b6a88c55fa16" providerId="AD" clId="Web-{999C15B2-FA65-4AC7-AD9E-66FF6852D89B}" dt="2022-06-13T22:53:42.211" v="64"/>
          <pc:sldLayoutMkLst>
            <pc:docMk/>
            <pc:sldMasterMk cId="3412049511" sldId="2147483673"/>
            <pc:sldLayoutMk cId="3775944689" sldId="2147483668"/>
          </pc:sldLayoutMkLst>
        </pc:sldLayoutChg>
        <pc:sldLayoutChg chg="add del">
          <pc:chgData name="Nicoleta Elena Ispas (2113247)" userId="S::2113247@student.uwtsd.ac.uk::7101ed16-296a-42fa-a6b5-b6a88c55fa16" providerId="AD" clId="Web-{999C15B2-FA65-4AC7-AD9E-66FF6852D89B}" dt="2022-06-13T22:53:42.211" v="64"/>
          <pc:sldLayoutMkLst>
            <pc:docMk/>
            <pc:sldMasterMk cId="3412049511" sldId="2147483673"/>
            <pc:sldLayoutMk cId="2900439840" sldId="2147483669"/>
          </pc:sldLayoutMkLst>
        </pc:sldLayoutChg>
        <pc:sldLayoutChg chg="add del">
          <pc:chgData name="Nicoleta Elena Ispas (2113247)" userId="S::2113247@student.uwtsd.ac.uk::7101ed16-296a-42fa-a6b5-b6a88c55fa16" providerId="AD" clId="Web-{999C15B2-FA65-4AC7-AD9E-66FF6852D89B}" dt="2022-06-13T22:53:42.211" v="64"/>
          <pc:sldLayoutMkLst>
            <pc:docMk/>
            <pc:sldMasterMk cId="3412049511" sldId="2147483673"/>
            <pc:sldLayoutMk cId="1356291289" sldId="2147483670"/>
          </pc:sldLayoutMkLst>
        </pc:sldLayoutChg>
        <pc:sldLayoutChg chg="add del">
          <pc:chgData name="Nicoleta Elena Ispas (2113247)" userId="S::2113247@student.uwtsd.ac.uk::7101ed16-296a-42fa-a6b5-b6a88c55fa16" providerId="AD" clId="Web-{999C15B2-FA65-4AC7-AD9E-66FF6852D89B}" dt="2022-06-13T22:53:42.211" v="64"/>
          <pc:sldLayoutMkLst>
            <pc:docMk/>
            <pc:sldMasterMk cId="3412049511" sldId="2147483673"/>
            <pc:sldLayoutMk cId="1985354363" sldId="2147483671"/>
          </pc:sldLayoutMkLst>
        </pc:sldLayoutChg>
        <pc:sldLayoutChg chg="add del">
          <pc:chgData name="Nicoleta Elena Ispas (2113247)" userId="S::2113247@student.uwtsd.ac.uk::7101ed16-296a-42fa-a6b5-b6a88c55fa16" providerId="AD" clId="Web-{999C15B2-FA65-4AC7-AD9E-66FF6852D89B}" dt="2022-06-13T22:53:42.211" v="64"/>
          <pc:sldLayoutMkLst>
            <pc:docMk/>
            <pc:sldMasterMk cId="3412049511" sldId="2147483673"/>
            <pc:sldLayoutMk cId="2355241127" sldId="2147483672"/>
          </pc:sldLayoutMkLst>
        </pc:sldLayoutChg>
      </pc:sldMasterChg>
      <pc:sldMasterChg chg="add del addSldLayout delSldLayout">
        <pc:chgData name="Nicoleta Elena Ispas (2113247)" userId="S::2113247@student.uwtsd.ac.uk::7101ed16-296a-42fa-a6b5-b6a88c55fa16" providerId="AD" clId="Web-{999C15B2-FA65-4AC7-AD9E-66FF6852D89B}" dt="2022-06-13T22:53:32.945" v="60"/>
        <pc:sldMasterMkLst>
          <pc:docMk/>
          <pc:sldMasterMk cId="497132018" sldId="2147483686"/>
        </pc:sldMasterMkLst>
        <pc:sldLayoutChg chg="add del">
          <pc:chgData name="Nicoleta Elena Ispas (2113247)" userId="S::2113247@student.uwtsd.ac.uk::7101ed16-296a-42fa-a6b5-b6a88c55fa16" providerId="AD" clId="Web-{999C15B2-FA65-4AC7-AD9E-66FF6852D89B}" dt="2022-06-13T22:53:32.945" v="60"/>
          <pc:sldLayoutMkLst>
            <pc:docMk/>
            <pc:sldMasterMk cId="497132018" sldId="2147483686"/>
            <pc:sldLayoutMk cId="1779513078" sldId="2147483675"/>
          </pc:sldLayoutMkLst>
        </pc:sldLayoutChg>
        <pc:sldLayoutChg chg="add del">
          <pc:chgData name="Nicoleta Elena Ispas (2113247)" userId="S::2113247@student.uwtsd.ac.uk::7101ed16-296a-42fa-a6b5-b6a88c55fa16" providerId="AD" clId="Web-{999C15B2-FA65-4AC7-AD9E-66FF6852D89B}" dt="2022-06-13T22:53:32.945" v="60"/>
          <pc:sldLayoutMkLst>
            <pc:docMk/>
            <pc:sldMasterMk cId="497132018" sldId="2147483686"/>
            <pc:sldLayoutMk cId="4071930876" sldId="2147483676"/>
          </pc:sldLayoutMkLst>
        </pc:sldLayoutChg>
        <pc:sldLayoutChg chg="add del">
          <pc:chgData name="Nicoleta Elena Ispas (2113247)" userId="S::2113247@student.uwtsd.ac.uk::7101ed16-296a-42fa-a6b5-b6a88c55fa16" providerId="AD" clId="Web-{999C15B2-FA65-4AC7-AD9E-66FF6852D89B}" dt="2022-06-13T22:53:32.945" v="60"/>
          <pc:sldLayoutMkLst>
            <pc:docMk/>
            <pc:sldMasterMk cId="497132018" sldId="2147483686"/>
            <pc:sldLayoutMk cId="727954775" sldId="2147483677"/>
          </pc:sldLayoutMkLst>
        </pc:sldLayoutChg>
        <pc:sldLayoutChg chg="add del">
          <pc:chgData name="Nicoleta Elena Ispas (2113247)" userId="S::2113247@student.uwtsd.ac.uk::7101ed16-296a-42fa-a6b5-b6a88c55fa16" providerId="AD" clId="Web-{999C15B2-FA65-4AC7-AD9E-66FF6852D89B}" dt="2022-06-13T22:53:32.945" v="60"/>
          <pc:sldLayoutMkLst>
            <pc:docMk/>
            <pc:sldMasterMk cId="497132018" sldId="2147483686"/>
            <pc:sldLayoutMk cId="2618607390" sldId="2147483678"/>
          </pc:sldLayoutMkLst>
        </pc:sldLayoutChg>
        <pc:sldLayoutChg chg="add del">
          <pc:chgData name="Nicoleta Elena Ispas (2113247)" userId="S::2113247@student.uwtsd.ac.uk::7101ed16-296a-42fa-a6b5-b6a88c55fa16" providerId="AD" clId="Web-{999C15B2-FA65-4AC7-AD9E-66FF6852D89B}" dt="2022-06-13T22:53:32.945" v="60"/>
          <pc:sldLayoutMkLst>
            <pc:docMk/>
            <pc:sldMasterMk cId="497132018" sldId="2147483686"/>
            <pc:sldLayoutMk cId="1919764563" sldId="2147483679"/>
          </pc:sldLayoutMkLst>
        </pc:sldLayoutChg>
        <pc:sldLayoutChg chg="add del">
          <pc:chgData name="Nicoleta Elena Ispas (2113247)" userId="S::2113247@student.uwtsd.ac.uk::7101ed16-296a-42fa-a6b5-b6a88c55fa16" providerId="AD" clId="Web-{999C15B2-FA65-4AC7-AD9E-66FF6852D89B}" dt="2022-06-13T22:53:32.945" v="60"/>
          <pc:sldLayoutMkLst>
            <pc:docMk/>
            <pc:sldMasterMk cId="497132018" sldId="2147483686"/>
            <pc:sldLayoutMk cId="3582292042" sldId="2147483680"/>
          </pc:sldLayoutMkLst>
        </pc:sldLayoutChg>
        <pc:sldLayoutChg chg="add del">
          <pc:chgData name="Nicoleta Elena Ispas (2113247)" userId="S::2113247@student.uwtsd.ac.uk::7101ed16-296a-42fa-a6b5-b6a88c55fa16" providerId="AD" clId="Web-{999C15B2-FA65-4AC7-AD9E-66FF6852D89B}" dt="2022-06-13T22:53:32.945" v="60"/>
          <pc:sldLayoutMkLst>
            <pc:docMk/>
            <pc:sldMasterMk cId="497132018" sldId="2147483686"/>
            <pc:sldLayoutMk cId="1189165137" sldId="2147483681"/>
          </pc:sldLayoutMkLst>
        </pc:sldLayoutChg>
        <pc:sldLayoutChg chg="add del">
          <pc:chgData name="Nicoleta Elena Ispas (2113247)" userId="S::2113247@student.uwtsd.ac.uk::7101ed16-296a-42fa-a6b5-b6a88c55fa16" providerId="AD" clId="Web-{999C15B2-FA65-4AC7-AD9E-66FF6852D89B}" dt="2022-06-13T22:53:32.945" v="60"/>
          <pc:sldLayoutMkLst>
            <pc:docMk/>
            <pc:sldMasterMk cId="497132018" sldId="2147483686"/>
            <pc:sldLayoutMk cId="968212715" sldId="2147483682"/>
          </pc:sldLayoutMkLst>
        </pc:sldLayoutChg>
        <pc:sldLayoutChg chg="add del">
          <pc:chgData name="Nicoleta Elena Ispas (2113247)" userId="S::2113247@student.uwtsd.ac.uk::7101ed16-296a-42fa-a6b5-b6a88c55fa16" providerId="AD" clId="Web-{999C15B2-FA65-4AC7-AD9E-66FF6852D89B}" dt="2022-06-13T22:53:32.945" v="60"/>
          <pc:sldLayoutMkLst>
            <pc:docMk/>
            <pc:sldMasterMk cId="497132018" sldId="2147483686"/>
            <pc:sldLayoutMk cId="874406021" sldId="2147483683"/>
          </pc:sldLayoutMkLst>
        </pc:sldLayoutChg>
        <pc:sldLayoutChg chg="add del">
          <pc:chgData name="Nicoleta Elena Ispas (2113247)" userId="S::2113247@student.uwtsd.ac.uk::7101ed16-296a-42fa-a6b5-b6a88c55fa16" providerId="AD" clId="Web-{999C15B2-FA65-4AC7-AD9E-66FF6852D89B}" dt="2022-06-13T22:53:32.945" v="60"/>
          <pc:sldLayoutMkLst>
            <pc:docMk/>
            <pc:sldMasterMk cId="497132018" sldId="2147483686"/>
            <pc:sldLayoutMk cId="2780513734" sldId="2147483684"/>
          </pc:sldLayoutMkLst>
        </pc:sldLayoutChg>
        <pc:sldLayoutChg chg="add del">
          <pc:chgData name="Nicoleta Elena Ispas (2113247)" userId="S::2113247@student.uwtsd.ac.uk::7101ed16-296a-42fa-a6b5-b6a88c55fa16" providerId="AD" clId="Web-{999C15B2-FA65-4AC7-AD9E-66FF6852D89B}" dt="2022-06-13T22:53:32.945" v="60"/>
          <pc:sldLayoutMkLst>
            <pc:docMk/>
            <pc:sldMasterMk cId="497132018" sldId="2147483686"/>
            <pc:sldLayoutMk cId="3807828406" sldId="2147483685"/>
          </pc:sldLayoutMkLst>
        </pc:sldLayoutChg>
      </pc:sldMasterChg>
      <pc:sldMasterChg chg="add del addSldLayout delSldLayout">
        <pc:chgData name="Nicoleta Elena Ispas (2113247)" userId="S::2113247@student.uwtsd.ac.uk::7101ed16-296a-42fa-a6b5-b6a88c55fa16" providerId="AD" clId="Web-{999C15B2-FA65-4AC7-AD9E-66FF6852D89B}" dt="2022-06-13T23:04:27.187" v="192"/>
        <pc:sldMasterMkLst>
          <pc:docMk/>
          <pc:sldMasterMk cId="3972683173" sldId="2147483699"/>
        </pc:sldMasterMkLst>
        <pc:sldLayoutChg chg="add del">
          <pc:chgData name="Nicoleta Elena Ispas (2113247)" userId="S::2113247@student.uwtsd.ac.uk::7101ed16-296a-42fa-a6b5-b6a88c55fa16" providerId="AD" clId="Web-{999C15B2-FA65-4AC7-AD9E-66FF6852D89B}" dt="2022-06-13T23:04:27.187" v="192"/>
          <pc:sldLayoutMkLst>
            <pc:docMk/>
            <pc:sldMasterMk cId="3972683173" sldId="2147483699"/>
            <pc:sldLayoutMk cId="2828742979" sldId="2147483688"/>
          </pc:sldLayoutMkLst>
        </pc:sldLayoutChg>
        <pc:sldLayoutChg chg="add del">
          <pc:chgData name="Nicoleta Elena Ispas (2113247)" userId="S::2113247@student.uwtsd.ac.uk::7101ed16-296a-42fa-a6b5-b6a88c55fa16" providerId="AD" clId="Web-{999C15B2-FA65-4AC7-AD9E-66FF6852D89B}" dt="2022-06-13T23:04:27.187" v="192"/>
          <pc:sldLayoutMkLst>
            <pc:docMk/>
            <pc:sldMasterMk cId="3972683173" sldId="2147483699"/>
            <pc:sldLayoutMk cId="3010610461" sldId="2147483689"/>
          </pc:sldLayoutMkLst>
        </pc:sldLayoutChg>
        <pc:sldLayoutChg chg="add del">
          <pc:chgData name="Nicoleta Elena Ispas (2113247)" userId="S::2113247@student.uwtsd.ac.uk::7101ed16-296a-42fa-a6b5-b6a88c55fa16" providerId="AD" clId="Web-{999C15B2-FA65-4AC7-AD9E-66FF6852D89B}" dt="2022-06-13T23:04:27.187" v="192"/>
          <pc:sldLayoutMkLst>
            <pc:docMk/>
            <pc:sldMasterMk cId="3972683173" sldId="2147483699"/>
            <pc:sldLayoutMk cId="1699126398" sldId="2147483690"/>
          </pc:sldLayoutMkLst>
        </pc:sldLayoutChg>
        <pc:sldLayoutChg chg="add del">
          <pc:chgData name="Nicoleta Elena Ispas (2113247)" userId="S::2113247@student.uwtsd.ac.uk::7101ed16-296a-42fa-a6b5-b6a88c55fa16" providerId="AD" clId="Web-{999C15B2-FA65-4AC7-AD9E-66FF6852D89B}" dt="2022-06-13T23:04:27.187" v="192"/>
          <pc:sldLayoutMkLst>
            <pc:docMk/>
            <pc:sldMasterMk cId="3972683173" sldId="2147483699"/>
            <pc:sldLayoutMk cId="3028564750" sldId="2147483691"/>
          </pc:sldLayoutMkLst>
        </pc:sldLayoutChg>
        <pc:sldLayoutChg chg="add del">
          <pc:chgData name="Nicoleta Elena Ispas (2113247)" userId="S::2113247@student.uwtsd.ac.uk::7101ed16-296a-42fa-a6b5-b6a88c55fa16" providerId="AD" clId="Web-{999C15B2-FA65-4AC7-AD9E-66FF6852D89B}" dt="2022-06-13T23:04:27.187" v="192"/>
          <pc:sldLayoutMkLst>
            <pc:docMk/>
            <pc:sldMasterMk cId="3972683173" sldId="2147483699"/>
            <pc:sldLayoutMk cId="2555988327" sldId="2147483692"/>
          </pc:sldLayoutMkLst>
        </pc:sldLayoutChg>
        <pc:sldLayoutChg chg="add del">
          <pc:chgData name="Nicoleta Elena Ispas (2113247)" userId="S::2113247@student.uwtsd.ac.uk::7101ed16-296a-42fa-a6b5-b6a88c55fa16" providerId="AD" clId="Web-{999C15B2-FA65-4AC7-AD9E-66FF6852D89B}" dt="2022-06-13T23:04:27.187" v="192"/>
          <pc:sldLayoutMkLst>
            <pc:docMk/>
            <pc:sldMasterMk cId="3972683173" sldId="2147483699"/>
            <pc:sldLayoutMk cId="873907554" sldId="2147483693"/>
          </pc:sldLayoutMkLst>
        </pc:sldLayoutChg>
        <pc:sldLayoutChg chg="add del">
          <pc:chgData name="Nicoleta Elena Ispas (2113247)" userId="S::2113247@student.uwtsd.ac.uk::7101ed16-296a-42fa-a6b5-b6a88c55fa16" providerId="AD" clId="Web-{999C15B2-FA65-4AC7-AD9E-66FF6852D89B}" dt="2022-06-13T23:04:27.187" v="192"/>
          <pc:sldLayoutMkLst>
            <pc:docMk/>
            <pc:sldMasterMk cId="3972683173" sldId="2147483699"/>
            <pc:sldLayoutMk cId="3219452919" sldId="2147483694"/>
          </pc:sldLayoutMkLst>
        </pc:sldLayoutChg>
        <pc:sldLayoutChg chg="add del">
          <pc:chgData name="Nicoleta Elena Ispas (2113247)" userId="S::2113247@student.uwtsd.ac.uk::7101ed16-296a-42fa-a6b5-b6a88c55fa16" providerId="AD" clId="Web-{999C15B2-FA65-4AC7-AD9E-66FF6852D89B}" dt="2022-06-13T23:04:27.187" v="192"/>
          <pc:sldLayoutMkLst>
            <pc:docMk/>
            <pc:sldMasterMk cId="3972683173" sldId="2147483699"/>
            <pc:sldLayoutMk cId="3340167851" sldId="2147483695"/>
          </pc:sldLayoutMkLst>
        </pc:sldLayoutChg>
        <pc:sldLayoutChg chg="add del">
          <pc:chgData name="Nicoleta Elena Ispas (2113247)" userId="S::2113247@student.uwtsd.ac.uk::7101ed16-296a-42fa-a6b5-b6a88c55fa16" providerId="AD" clId="Web-{999C15B2-FA65-4AC7-AD9E-66FF6852D89B}" dt="2022-06-13T23:04:27.187" v="192"/>
          <pc:sldLayoutMkLst>
            <pc:docMk/>
            <pc:sldMasterMk cId="3972683173" sldId="2147483699"/>
            <pc:sldLayoutMk cId="3200141018" sldId="2147483696"/>
          </pc:sldLayoutMkLst>
        </pc:sldLayoutChg>
        <pc:sldLayoutChg chg="add del">
          <pc:chgData name="Nicoleta Elena Ispas (2113247)" userId="S::2113247@student.uwtsd.ac.uk::7101ed16-296a-42fa-a6b5-b6a88c55fa16" providerId="AD" clId="Web-{999C15B2-FA65-4AC7-AD9E-66FF6852D89B}" dt="2022-06-13T23:04:27.187" v="192"/>
          <pc:sldLayoutMkLst>
            <pc:docMk/>
            <pc:sldMasterMk cId="3972683173" sldId="2147483699"/>
            <pc:sldLayoutMk cId="631024931" sldId="2147483697"/>
          </pc:sldLayoutMkLst>
        </pc:sldLayoutChg>
        <pc:sldLayoutChg chg="add del">
          <pc:chgData name="Nicoleta Elena Ispas (2113247)" userId="S::2113247@student.uwtsd.ac.uk::7101ed16-296a-42fa-a6b5-b6a88c55fa16" providerId="AD" clId="Web-{999C15B2-FA65-4AC7-AD9E-66FF6852D89B}" dt="2022-06-13T23:04:27.187" v="192"/>
          <pc:sldLayoutMkLst>
            <pc:docMk/>
            <pc:sldMasterMk cId="3972683173" sldId="2147483699"/>
            <pc:sldLayoutMk cId="4078633776" sldId="2147483698"/>
          </pc:sldLayoutMkLst>
        </pc:sldLayoutChg>
      </pc:sldMasterChg>
      <pc:sldMasterChg chg="add del addSldLayout delSldLayout">
        <pc:chgData name="Nicoleta Elena Ispas (2113247)" userId="S::2113247@student.uwtsd.ac.uk::7101ed16-296a-42fa-a6b5-b6a88c55fa16" providerId="AD" clId="Web-{999C15B2-FA65-4AC7-AD9E-66FF6852D89B}" dt="2022-06-13T22:44:10.829" v="1"/>
        <pc:sldMasterMkLst>
          <pc:docMk/>
          <pc:sldMasterMk cId="3129983719" sldId="2147483739"/>
        </pc:sldMasterMkLst>
        <pc:sldLayoutChg chg="add del">
          <pc:chgData name="Nicoleta Elena Ispas (2113247)" userId="S::2113247@student.uwtsd.ac.uk::7101ed16-296a-42fa-a6b5-b6a88c55fa16" providerId="AD" clId="Web-{999C15B2-FA65-4AC7-AD9E-66FF6852D89B}" dt="2022-06-13T22:44:10.829" v="1"/>
          <pc:sldLayoutMkLst>
            <pc:docMk/>
            <pc:sldMasterMk cId="3129983719" sldId="2147483739"/>
            <pc:sldLayoutMk cId="2875505860" sldId="2147483727"/>
          </pc:sldLayoutMkLst>
        </pc:sldLayoutChg>
        <pc:sldLayoutChg chg="add del">
          <pc:chgData name="Nicoleta Elena Ispas (2113247)" userId="S::2113247@student.uwtsd.ac.uk::7101ed16-296a-42fa-a6b5-b6a88c55fa16" providerId="AD" clId="Web-{999C15B2-FA65-4AC7-AD9E-66FF6852D89B}" dt="2022-06-13T22:44:10.829" v="1"/>
          <pc:sldLayoutMkLst>
            <pc:docMk/>
            <pc:sldMasterMk cId="3129983719" sldId="2147483739"/>
            <pc:sldLayoutMk cId="128506366" sldId="2147483728"/>
          </pc:sldLayoutMkLst>
        </pc:sldLayoutChg>
        <pc:sldLayoutChg chg="add del">
          <pc:chgData name="Nicoleta Elena Ispas (2113247)" userId="S::2113247@student.uwtsd.ac.uk::7101ed16-296a-42fa-a6b5-b6a88c55fa16" providerId="AD" clId="Web-{999C15B2-FA65-4AC7-AD9E-66FF6852D89B}" dt="2022-06-13T22:44:10.829" v="1"/>
          <pc:sldLayoutMkLst>
            <pc:docMk/>
            <pc:sldMasterMk cId="3129983719" sldId="2147483739"/>
            <pc:sldLayoutMk cId="938006514" sldId="2147483729"/>
          </pc:sldLayoutMkLst>
        </pc:sldLayoutChg>
        <pc:sldLayoutChg chg="add del">
          <pc:chgData name="Nicoleta Elena Ispas (2113247)" userId="S::2113247@student.uwtsd.ac.uk::7101ed16-296a-42fa-a6b5-b6a88c55fa16" providerId="AD" clId="Web-{999C15B2-FA65-4AC7-AD9E-66FF6852D89B}" dt="2022-06-13T22:44:10.829" v="1"/>
          <pc:sldLayoutMkLst>
            <pc:docMk/>
            <pc:sldMasterMk cId="3129983719" sldId="2147483739"/>
            <pc:sldLayoutMk cId="882722251" sldId="2147483730"/>
          </pc:sldLayoutMkLst>
        </pc:sldLayoutChg>
        <pc:sldLayoutChg chg="add del">
          <pc:chgData name="Nicoleta Elena Ispas (2113247)" userId="S::2113247@student.uwtsd.ac.uk::7101ed16-296a-42fa-a6b5-b6a88c55fa16" providerId="AD" clId="Web-{999C15B2-FA65-4AC7-AD9E-66FF6852D89B}" dt="2022-06-13T22:44:10.829" v="1"/>
          <pc:sldLayoutMkLst>
            <pc:docMk/>
            <pc:sldMasterMk cId="3129983719" sldId="2147483739"/>
            <pc:sldLayoutMk cId="3802548402" sldId="2147483731"/>
          </pc:sldLayoutMkLst>
        </pc:sldLayoutChg>
        <pc:sldLayoutChg chg="add del">
          <pc:chgData name="Nicoleta Elena Ispas (2113247)" userId="S::2113247@student.uwtsd.ac.uk::7101ed16-296a-42fa-a6b5-b6a88c55fa16" providerId="AD" clId="Web-{999C15B2-FA65-4AC7-AD9E-66FF6852D89B}" dt="2022-06-13T22:44:10.829" v="1"/>
          <pc:sldLayoutMkLst>
            <pc:docMk/>
            <pc:sldMasterMk cId="3129983719" sldId="2147483739"/>
            <pc:sldLayoutMk cId="3253028439" sldId="2147483732"/>
          </pc:sldLayoutMkLst>
        </pc:sldLayoutChg>
        <pc:sldLayoutChg chg="add del">
          <pc:chgData name="Nicoleta Elena Ispas (2113247)" userId="S::2113247@student.uwtsd.ac.uk::7101ed16-296a-42fa-a6b5-b6a88c55fa16" providerId="AD" clId="Web-{999C15B2-FA65-4AC7-AD9E-66FF6852D89B}" dt="2022-06-13T22:44:10.829" v="1"/>
          <pc:sldLayoutMkLst>
            <pc:docMk/>
            <pc:sldMasterMk cId="3129983719" sldId="2147483739"/>
            <pc:sldLayoutMk cId="681197191" sldId="2147483733"/>
          </pc:sldLayoutMkLst>
        </pc:sldLayoutChg>
        <pc:sldLayoutChg chg="add del">
          <pc:chgData name="Nicoleta Elena Ispas (2113247)" userId="S::2113247@student.uwtsd.ac.uk::7101ed16-296a-42fa-a6b5-b6a88c55fa16" providerId="AD" clId="Web-{999C15B2-FA65-4AC7-AD9E-66FF6852D89B}" dt="2022-06-13T22:44:10.829" v="1"/>
          <pc:sldLayoutMkLst>
            <pc:docMk/>
            <pc:sldMasterMk cId="3129983719" sldId="2147483739"/>
            <pc:sldLayoutMk cId="3214235763" sldId="2147483734"/>
          </pc:sldLayoutMkLst>
        </pc:sldLayoutChg>
        <pc:sldLayoutChg chg="add del">
          <pc:chgData name="Nicoleta Elena Ispas (2113247)" userId="S::2113247@student.uwtsd.ac.uk::7101ed16-296a-42fa-a6b5-b6a88c55fa16" providerId="AD" clId="Web-{999C15B2-FA65-4AC7-AD9E-66FF6852D89B}" dt="2022-06-13T22:44:10.829" v="1"/>
          <pc:sldLayoutMkLst>
            <pc:docMk/>
            <pc:sldMasterMk cId="3129983719" sldId="2147483739"/>
            <pc:sldLayoutMk cId="3140009696" sldId="2147483735"/>
          </pc:sldLayoutMkLst>
        </pc:sldLayoutChg>
        <pc:sldLayoutChg chg="add del">
          <pc:chgData name="Nicoleta Elena Ispas (2113247)" userId="S::2113247@student.uwtsd.ac.uk::7101ed16-296a-42fa-a6b5-b6a88c55fa16" providerId="AD" clId="Web-{999C15B2-FA65-4AC7-AD9E-66FF6852D89B}" dt="2022-06-13T22:44:10.829" v="1"/>
          <pc:sldLayoutMkLst>
            <pc:docMk/>
            <pc:sldMasterMk cId="3129983719" sldId="2147483739"/>
            <pc:sldLayoutMk cId="3550951710" sldId="2147483736"/>
          </pc:sldLayoutMkLst>
        </pc:sldLayoutChg>
        <pc:sldLayoutChg chg="add del">
          <pc:chgData name="Nicoleta Elena Ispas (2113247)" userId="S::2113247@student.uwtsd.ac.uk::7101ed16-296a-42fa-a6b5-b6a88c55fa16" providerId="AD" clId="Web-{999C15B2-FA65-4AC7-AD9E-66FF6852D89B}" dt="2022-06-13T22:44:10.829" v="1"/>
          <pc:sldLayoutMkLst>
            <pc:docMk/>
            <pc:sldMasterMk cId="3129983719" sldId="2147483739"/>
            <pc:sldLayoutMk cId="1732529860" sldId="2147483737"/>
          </pc:sldLayoutMkLst>
        </pc:sldLayoutChg>
        <pc:sldLayoutChg chg="add del">
          <pc:chgData name="Nicoleta Elena Ispas (2113247)" userId="S::2113247@student.uwtsd.ac.uk::7101ed16-296a-42fa-a6b5-b6a88c55fa16" providerId="AD" clId="Web-{999C15B2-FA65-4AC7-AD9E-66FF6852D89B}" dt="2022-06-13T22:44:10.829" v="1"/>
          <pc:sldLayoutMkLst>
            <pc:docMk/>
            <pc:sldMasterMk cId="3129983719" sldId="2147483739"/>
            <pc:sldLayoutMk cId="1448704212" sldId="2147483738"/>
          </pc:sldLayoutMkLst>
        </pc:sldLayoutChg>
      </pc:sldMasterChg>
      <pc:sldMasterChg chg="add del addSldLayout delSldLayout">
        <pc:chgData name="Nicoleta Elena Ispas (2113247)" userId="S::2113247@student.uwtsd.ac.uk::7101ed16-296a-42fa-a6b5-b6a88c55fa16" providerId="AD" clId="Web-{999C15B2-FA65-4AC7-AD9E-66FF6852D89B}" dt="2022-06-13T23:08:08.763" v="221"/>
        <pc:sldMasterMkLst>
          <pc:docMk/>
          <pc:sldMasterMk cId="1930555653" sldId="2147483749"/>
        </pc:sldMasterMkLst>
        <pc:sldLayoutChg chg="add del">
          <pc:chgData name="Nicoleta Elena Ispas (2113247)" userId="S::2113247@student.uwtsd.ac.uk::7101ed16-296a-42fa-a6b5-b6a88c55fa16" providerId="AD" clId="Web-{999C15B2-FA65-4AC7-AD9E-66FF6852D89B}" dt="2022-06-13T23:08:08.763" v="221"/>
          <pc:sldLayoutMkLst>
            <pc:docMk/>
            <pc:sldMasterMk cId="1930555653" sldId="2147483749"/>
            <pc:sldLayoutMk cId="2660171597" sldId="2147483738"/>
          </pc:sldLayoutMkLst>
        </pc:sldLayoutChg>
        <pc:sldLayoutChg chg="add del">
          <pc:chgData name="Nicoleta Elena Ispas (2113247)" userId="S::2113247@student.uwtsd.ac.uk::7101ed16-296a-42fa-a6b5-b6a88c55fa16" providerId="AD" clId="Web-{999C15B2-FA65-4AC7-AD9E-66FF6852D89B}" dt="2022-06-13T23:08:08.763" v="221"/>
          <pc:sldLayoutMkLst>
            <pc:docMk/>
            <pc:sldMasterMk cId="1930555653" sldId="2147483749"/>
            <pc:sldLayoutMk cId="1655222182" sldId="2147483739"/>
          </pc:sldLayoutMkLst>
        </pc:sldLayoutChg>
        <pc:sldLayoutChg chg="add del">
          <pc:chgData name="Nicoleta Elena Ispas (2113247)" userId="S::2113247@student.uwtsd.ac.uk::7101ed16-296a-42fa-a6b5-b6a88c55fa16" providerId="AD" clId="Web-{999C15B2-FA65-4AC7-AD9E-66FF6852D89B}" dt="2022-06-13T23:08:08.763" v="221"/>
          <pc:sldLayoutMkLst>
            <pc:docMk/>
            <pc:sldMasterMk cId="1930555653" sldId="2147483749"/>
            <pc:sldLayoutMk cId="2805323471" sldId="2147483740"/>
          </pc:sldLayoutMkLst>
        </pc:sldLayoutChg>
        <pc:sldLayoutChg chg="add del">
          <pc:chgData name="Nicoleta Elena Ispas (2113247)" userId="S::2113247@student.uwtsd.ac.uk::7101ed16-296a-42fa-a6b5-b6a88c55fa16" providerId="AD" clId="Web-{999C15B2-FA65-4AC7-AD9E-66FF6852D89B}" dt="2022-06-13T23:08:08.763" v="221"/>
          <pc:sldLayoutMkLst>
            <pc:docMk/>
            <pc:sldMasterMk cId="1930555653" sldId="2147483749"/>
            <pc:sldLayoutMk cId="2122485840" sldId="2147483741"/>
          </pc:sldLayoutMkLst>
        </pc:sldLayoutChg>
        <pc:sldLayoutChg chg="add del">
          <pc:chgData name="Nicoleta Elena Ispas (2113247)" userId="S::2113247@student.uwtsd.ac.uk::7101ed16-296a-42fa-a6b5-b6a88c55fa16" providerId="AD" clId="Web-{999C15B2-FA65-4AC7-AD9E-66FF6852D89B}" dt="2022-06-13T23:08:08.763" v="221"/>
          <pc:sldLayoutMkLst>
            <pc:docMk/>
            <pc:sldMasterMk cId="1930555653" sldId="2147483749"/>
            <pc:sldLayoutMk cId="4013578777" sldId="2147483742"/>
          </pc:sldLayoutMkLst>
        </pc:sldLayoutChg>
        <pc:sldLayoutChg chg="add del">
          <pc:chgData name="Nicoleta Elena Ispas (2113247)" userId="S::2113247@student.uwtsd.ac.uk::7101ed16-296a-42fa-a6b5-b6a88c55fa16" providerId="AD" clId="Web-{999C15B2-FA65-4AC7-AD9E-66FF6852D89B}" dt="2022-06-13T23:08:08.763" v="221"/>
          <pc:sldLayoutMkLst>
            <pc:docMk/>
            <pc:sldMasterMk cId="1930555653" sldId="2147483749"/>
            <pc:sldLayoutMk cId="2798367459" sldId="2147483743"/>
          </pc:sldLayoutMkLst>
        </pc:sldLayoutChg>
        <pc:sldLayoutChg chg="add del">
          <pc:chgData name="Nicoleta Elena Ispas (2113247)" userId="S::2113247@student.uwtsd.ac.uk::7101ed16-296a-42fa-a6b5-b6a88c55fa16" providerId="AD" clId="Web-{999C15B2-FA65-4AC7-AD9E-66FF6852D89B}" dt="2022-06-13T23:08:08.763" v="221"/>
          <pc:sldLayoutMkLst>
            <pc:docMk/>
            <pc:sldMasterMk cId="1930555653" sldId="2147483749"/>
            <pc:sldLayoutMk cId="2844847785" sldId="2147483744"/>
          </pc:sldLayoutMkLst>
        </pc:sldLayoutChg>
        <pc:sldLayoutChg chg="add del">
          <pc:chgData name="Nicoleta Elena Ispas (2113247)" userId="S::2113247@student.uwtsd.ac.uk::7101ed16-296a-42fa-a6b5-b6a88c55fa16" providerId="AD" clId="Web-{999C15B2-FA65-4AC7-AD9E-66FF6852D89B}" dt="2022-06-13T23:08:08.763" v="221"/>
          <pc:sldLayoutMkLst>
            <pc:docMk/>
            <pc:sldMasterMk cId="1930555653" sldId="2147483749"/>
            <pc:sldLayoutMk cId="1287372590" sldId="2147483745"/>
          </pc:sldLayoutMkLst>
        </pc:sldLayoutChg>
        <pc:sldLayoutChg chg="add del">
          <pc:chgData name="Nicoleta Elena Ispas (2113247)" userId="S::2113247@student.uwtsd.ac.uk::7101ed16-296a-42fa-a6b5-b6a88c55fa16" providerId="AD" clId="Web-{999C15B2-FA65-4AC7-AD9E-66FF6852D89B}" dt="2022-06-13T23:08:08.763" v="221"/>
          <pc:sldLayoutMkLst>
            <pc:docMk/>
            <pc:sldMasterMk cId="1930555653" sldId="2147483749"/>
            <pc:sldLayoutMk cId="266403720" sldId="2147483746"/>
          </pc:sldLayoutMkLst>
        </pc:sldLayoutChg>
        <pc:sldLayoutChg chg="add del">
          <pc:chgData name="Nicoleta Elena Ispas (2113247)" userId="S::2113247@student.uwtsd.ac.uk::7101ed16-296a-42fa-a6b5-b6a88c55fa16" providerId="AD" clId="Web-{999C15B2-FA65-4AC7-AD9E-66FF6852D89B}" dt="2022-06-13T23:08:08.763" v="221"/>
          <pc:sldLayoutMkLst>
            <pc:docMk/>
            <pc:sldMasterMk cId="1930555653" sldId="2147483749"/>
            <pc:sldLayoutMk cId="1583496882" sldId="2147483747"/>
          </pc:sldLayoutMkLst>
        </pc:sldLayoutChg>
        <pc:sldLayoutChg chg="add del">
          <pc:chgData name="Nicoleta Elena Ispas (2113247)" userId="S::2113247@student.uwtsd.ac.uk::7101ed16-296a-42fa-a6b5-b6a88c55fa16" providerId="AD" clId="Web-{999C15B2-FA65-4AC7-AD9E-66FF6852D89B}" dt="2022-06-13T23:08:08.763" v="221"/>
          <pc:sldLayoutMkLst>
            <pc:docMk/>
            <pc:sldMasterMk cId="1930555653" sldId="2147483749"/>
            <pc:sldLayoutMk cId="3847832437" sldId="2147483748"/>
          </pc:sldLayoutMkLst>
        </pc:sldLayoutChg>
      </pc:sldMasterChg>
      <pc:sldMasterChg chg="add del addSldLayout delSldLayout">
        <pc:chgData name="Nicoleta Elena Ispas (2113247)" userId="S::2113247@student.uwtsd.ac.uk::7101ed16-296a-42fa-a6b5-b6a88c55fa16" providerId="AD" clId="Web-{999C15B2-FA65-4AC7-AD9E-66FF6852D89B}" dt="2022-06-13T23:08:08.701" v="220"/>
        <pc:sldMasterMkLst>
          <pc:docMk/>
          <pc:sldMasterMk cId="1530450382" sldId="2147483750"/>
        </pc:sldMasterMkLst>
        <pc:sldLayoutChg chg="add del">
          <pc:chgData name="Nicoleta Elena Ispas (2113247)" userId="S::2113247@student.uwtsd.ac.uk::7101ed16-296a-42fa-a6b5-b6a88c55fa16" providerId="AD" clId="Web-{999C15B2-FA65-4AC7-AD9E-66FF6852D89B}" dt="2022-06-13T23:08:08.701" v="220"/>
          <pc:sldLayoutMkLst>
            <pc:docMk/>
            <pc:sldMasterMk cId="1530450382" sldId="2147483750"/>
            <pc:sldLayoutMk cId="2112043980" sldId="2147483751"/>
          </pc:sldLayoutMkLst>
        </pc:sldLayoutChg>
        <pc:sldLayoutChg chg="add del">
          <pc:chgData name="Nicoleta Elena Ispas (2113247)" userId="S::2113247@student.uwtsd.ac.uk::7101ed16-296a-42fa-a6b5-b6a88c55fa16" providerId="AD" clId="Web-{999C15B2-FA65-4AC7-AD9E-66FF6852D89B}" dt="2022-06-13T23:08:08.701" v="220"/>
          <pc:sldLayoutMkLst>
            <pc:docMk/>
            <pc:sldMasterMk cId="1530450382" sldId="2147483750"/>
            <pc:sldLayoutMk cId="1610468524" sldId="2147483752"/>
          </pc:sldLayoutMkLst>
        </pc:sldLayoutChg>
        <pc:sldLayoutChg chg="add del">
          <pc:chgData name="Nicoleta Elena Ispas (2113247)" userId="S::2113247@student.uwtsd.ac.uk::7101ed16-296a-42fa-a6b5-b6a88c55fa16" providerId="AD" clId="Web-{999C15B2-FA65-4AC7-AD9E-66FF6852D89B}" dt="2022-06-13T23:08:08.701" v="220"/>
          <pc:sldLayoutMkLst>
            <pc:docMk/>
            <pc:sldMasterMk cId="1530450382" sldId="2147483750"/>
            <pc:sldLayoutMk cId="4121503919" sldId="2147483753"/>
          </pc:sldLayoutMkLst>
        </pc:sldLayoutChg>
        <pc:sldLayoutChg chg="add del">
          <pc:chgData name="Nicoleta Elena Ispas (2113247)" userId="S::2113247@student.uwtsd.ac.uk::7101ed16-296a-42fa-a6b5-b6a88c55fa16" providerId="AD" clId="Web-{999C15B2-FA65-4AC7-AD9E-66FF6852D89B}" dt="2022-06-13T23:08:08.701" v="220"/>
          <pc:sldLayoutMkLst>
            <pc:docMk/>
            <pc:sldMasterMk cId="1530450382" sldId="2147483750"/>
            <pc:sldLayoutMk cId="4215184595" sldId="2147483754"/>
          </pc:sldLayoutMkLst>
        </pc:sldLayoutChg>
        <pc:sldLayoutChg chg="add del">
          <pc:chgData name="Nicoleta Elena Ispas (2113247)" userId="S::2113247@student.uwtsd.ac.uk::7101ed16-296a-42fa-a6b5-b6a88c55fa16" providerId="AD" clId="Web-{999C15B2-FA65-4AC7-AD9E-66FF6852D89B}" dt="2022-06-13T23:08:08.701" v="220"/>
          <pc:sldLayoutMkLst>
            <pc:docMk/>
            <pc:sldMasterMk cId="1530450382" sldId="2147483750"/>
            <pc:sldLayoutMk cId="2000837905" sldId="2147483755"/>
          </pc:sldLayoutMkLst>
        </pc:sldLayoutChg>
        <pc:sldLayoutChg chg="add del">
          <pc:chgData name="Nicoleta Elena Ispas (2113247)" userId="S::2113247@student.uwtsd.ac.uk::7101ed16-296a-42fa-a6b5-b6a88c55fa16" providerId="AD" clId="Web-{999C15B2-FA65-4AC7-AD9E-66FF6852D89B}" dt="2022-06-13T23:08:08.701" v="220"/>
          <pc:sldLayoutMkLst>
            <pc:docMk/>
            <pc:sldMasterMk cId="1530450382" sldId="2147483750"/>
            <pc:sldLayoutMk cId="1034659600" sldId="2147483756"/>
          </pc:sldLayoutMkLst>
        </pc:sldLayoutChg>
        <pc:sldLayoutChg chg="add del">
          <pc:chgData name="Nicoleta Elena Ispas (2113247)" userId="S::2113247@student.uwtsd.ac.uk::7101ed16-296a-42fa-a6b5-b6a88c55fa16" providerId="AD" clId="Web-{999C15B2-FA65-4AC7-AD9E-66FF6852D89B}" dt="2022-06-13T23:08:08.701" v="220"/>
          <pc:sldLayoutMkLst>
            <pc:docMk/>
            <pc:sldMasterMk cId="1530450382" sldId="2147483750"/>
            <pc:sldLayoutMk cId="1074435925" sldId="2147483757"/>
          </pc:sldLayoutMkLst>
        </pc:sldLayoutChg>
        <pc:sldLayoutChg chg="add del">
          <pc:chgData name="Nicoleta Elena Ispas (2113247)" userId="S::2113247@student.uwtsd.ac.uk::7101ed16-296a-42fa-a6b5-b6a88c55fa16" providerId="AD" clId="Web-{999C15B2-FA65-4AC7-AD9E-66FF6852D89B}" dt="2022-06-13T23:08:08.701" v="220"/>
          <pc:sldLayoutMkLst>
            <pc:docMk/>
            <pc:sldMasterMk cId="1530450382" sldId="2147483750"/>
            <pc:sldLayoutMk cId="1218824815" sldId="2147483758"/>
          </pc:sldLayoutMkLst>
        </pc:sldLayoutChg>
        <pc:sldLayoutChg chg="add del">
          <pc:chgData name="Nicoleta Elena Ispas (2113247)" userId="S::2113247@student.uwtsd.ac.uk::7101ed16-296a-42fa-a6b5-b6a88c55fa16" providerId="AD" clId="Web-{999C15B2-FA65-4AC7-AD9E-66FF6852D89B}" dt="2022-06-13T23:08:08.701" v="220"/>
          <pc:sldLayoutMkLst>
            <pc:docMk/>
            <pc:sldMasterMk cId="1530450382" sldId="2147483750"/>
            <pc:sldLayoutMk cId="2561405646" sldId="2147483759"/>
          </pc:sldLayoutMkLst>
        </pc:sldLayoutChg>
        <pc:sldLayoutChg chg="add del">
          <pc:chgData name="Nicoleta Elena Ispas (2113247)" userId="S::2113247@student.uwtsd.ac.uk::7101ed16-296a-42fa-a6b5-b6a88c55fa16" providerId="AD" clId="Web-{999C15B2-FA65-4AC7-AD9E-66FF6852D89B}" dt="2022-06-13T23:08:08.701" v="220"/>
          <pc:sldLayoutMkLst>
            <pc:docMk/>
            <pc:sldMasterMk cId="1530450382" sldId="2147483750"/>
            <pc:sldLayoutMk cId="1654189551" sldId="2147483760"/>
          </pc:sldLayoutMkLst>
        </pc:sldLayoutChg>
        <pc:sldLayoutChg chg="add del">
          <pc:chgData name="Nicoleta Elena Ispas (2113247)" userId="S::2113247@student.uwtsd.ac.uk::7101ed16-296a-42fa-a6b5-b6a88c55fa16" providerId="AD" clId="Web-{999C15B2-FA65-4AC7-AD9E-66FF6852D89B}" dt="2022-06-13T23:08:08.701" v="220"/>
          <pc:sldLayoutMkLst>
            <pc:docMk/>
            <pc:sldMasterMk cId="1530450382" sldId="2147483750"/>
            <pc:sldLayoutMk cId="2180029826" sldId="2147483761"/>
          </pc:sldLayoutMkLst>
        </pc:sldLayoutChg>
      </pc:sldMasterChg>
      <pc:sldMasterChg chg="add del addSldLayout delSldLayout">
        <pc:chgData name="Nicoleta Elena Ispas (2113247)" userId="S::2113247@student.uwtsd.ac.uk::7101ed16-296a-42fa-a6b5-b6a88c55fa16" providerId="AD" clId="Web-{999C15B2-FA65-4AC7-AD9E-66FF6852D89B}" dt="2022-06-13T23:08:01.434" v="218"/>
        <pc:sldMasterMkLst>
          <pc:docMk/>
          <pc:sldMasterMk cId="3245445327" sldId="2147483773"/>
        </pc:sldMasterMkLst>
        <pc:sldLayoutChg chg="add del">
          <pc:chgData name="Nicoleta Elena Ispas (2113247)" userId="S::2113247@student.uwtsd.ac.uk::7101ed16-296a-42fa-a6b5-b6a88c55fa16" providerId="AD" clId="Web-{999C15B2-FA65-4AC7-AD9E-66FF6852D89B}" dt="2022-06-13T23:08:01.434" v="218"/>
          <pc:sldLayoutMkLst>
            <pc:docMk/>
            <pc:sldMasterMk cId="3245445327" sldId="2147483773"/>
            <pc:sldLayoutMk cId="1654639028" sldId="2147483762"/>
          </pc:sldLayoutMkLst>
        </pc:sldLayoutChg>
        <pc:sldLayoutChg chg="add del">
          <pc:chgData name="Nicoleta Elena Ispas (2113247)" userId="S::2113247@student.uwtsd.ac.uk::7101ed16-296a-42fa-a6b5-b6a88c55fa16" providerId="AD" clId="Web-{999C15B2-FA65-4AC7-AD9E-66FF6852D89B}" dt="2022-06-13T23:08:01.434" v="218"/>
          <pc:sldLayoutMkLst>
            <pc:docMk/>
            <pc:sldMasterMk cId="3245445327" sldId="2147483773"/>
            <pc:sldLayoutMk cId="374178973" sldId="2147483763"/>
          </pc:sldLayoutMkLst>
        </pc:sldLayoutChg>
        <pc:sldLayoutChg chg="add del">
          <pc:chgData name="Nicoleta Elena Ispas (2113247)" userId="S::2113247@student.uwtsd.ac.uk::7101ed16-296a-42fa-a6b5-b6a88c55fa16" providerId="AD" clId="Web-{999C15B2-FA65-4AC7-AD9E-66FF6852D89B}" dt="2022-06-13T23:08:01.434" v="218"/>
          <pc:sldLayoutMkLst>
            <pc:docMk/>
            <pc:sldMasterMk cId="3245445327" sldId="2147483773"/>
            <pc:sldLayoutMk cId="1826418299" sldId="2147483764"/>
          </pc:sldLayoutMkLst>
        </pc:sldLayoutChg>
        <pc:sldLayoutChg chg="add del">
          <pc:chgData name="Nicoleta Elena Ispas (2113247)" userId="S::2113247@student.uwtsd.ac.uk::7101ed16-296a-42fa-a6b5-b6a88c55fa16" providerId="AD" clId="Web-{999C15B2-FA65-4AC7-AD9E-66FF6852D89B}" dt="2022-06-13T23:08:01.434" v="218"/>
          <pc:sldLayoutMkLst>
            <pc:docMk/>
            <pc:sldMasterMk cId="3245445327" sldId="2147483773"/>
            <pc:sldLayoutMk cId="3750151900" sldId="2147483765"/>
          </pc:sldLayoutMkLst>
        </pc:sldLayoutChg>
        <pc:sldLayoutChg chg="add del">
          <pc:chgData name="Nicoleta Elena Ispas (2113247)" userId="S::2113247@student.uwtsd.ac.uk::7101ed16-296a-42fa-a6b5-b6a88c55fa16" providerId="AD" clId="Web-{999C15B2-FA65-4AC7-AD9E-66FF6852D89B}" dt="2022-06-13T23:08:01.434" v="218"/>
          <pc:sldLayoutMkLst>
            <pc:docMk/>
            <pc:sldMasterMk cId="3245445327" sldId="2147483773"/>
            <pc:sldLayoutMk cId="2591226895" sldId="2147483766"/>
          </pc:sldLayoutMkLst>
        </pc:sldLayoutChg>
        <pc:sldLayoutChg chg="add del">
          <pc:chgData name="Nicoleta Elena Ispas (2113247)" userId="S::2113247@student.uwtsd.ac.uk::7101ed16-296a-42fa-a6b5-b6a88c55fa16" providerId="AD" clId="Web-{999C15B2-FA65-4AC7-AD9E-66FF6852D89B}" dt="2022-06-13T23:08:01.434" v="218"/>
          <pc:sldLayoutMkLst>
            <pc:docMk/>
            <pc:sldMasterMk cId="3245445327" sldId="2147483773"/>
            <pc:sldLayoutMk cId="1602714853" sldId="2147483767"/>
          </pc:sldLayoutMkLst>
        </pc:sldLayoutChg>
        <pc:sldLayoutChg chg="add del">
          <pc:chgData name="Nicoleta Elena Ispas (2113247)" userId="S::2113247@student.uwtsd.ac.uk::7101ed16-296a-42fa-a6b5-b6a88c55fa16" providerId="AD" clId="Web-{999C15B2-FA65-4AC7-AD9E-66FF6852D89B}" dt="2022-06-13T23:08:01.434" v="218"/>
          <pc:sldLayoutMkLst>
            <pc:docMk/>
            <pc:sldMasterMk cId="3245445327" sldId="2147483773"/>
            <pc:sldLayoutMk cId="2210259946" sldId="2147483768"/>
          </pc:sldLayoutMkLst>
        </pc:sldLayoutChg>
        <pc:sldLayoutChg chg="add del">
          <pc:chgData name="Nicoleta Elena Ispas (2113247)" userId="S::2113247@student.uwtsd.ac.uk::7101ed16-296a-42fa-a6b5-b6a88c55fa16" providerId="AD" clId="Web-{999C15B2-FA65-4AC7-AD9E-66FF6852D89B}" dt="2022-06-13T23:08:01.434" v="218"/>
          <pc:sldLayoutMkLst>
            <pc:docMk/>
            <pc:sldMasterMk cId="3245445327" sldId="2147483773"/>
            <pc:sldLayoutMk cId="1705247633" sldId="2147483769"/>
          </pc:sldLayoutMkLst>
        </pc:sldLayoutChg>
        <pc:sldLayoutChg chg="add del">
          <pc:chgData name="Nicoleta Elena Ispas (2113247)" userId="S::2113247@student.uwtsd.ac.uk::7101ed16-296a-42fa-a6b5-b6a88c55fa16" providerId="AD" clId="Web-{999C15B2-FA65-4AC7-AD9E-66FF6852D89B}" dt="2022-06-13T23:08:01.434" v="218"/>
          <pc:sldLayoutMkLst>
            <pc:docMk/>
            <pc:sldMasterMk cId="3245445327" sldId="2147483773"/>
            <pc:sldLayoutMk cId="1082460521" sldId="2147483770"/>
          </pc:sldLayoutMkLst>
        </pc:sldLayoutChg>
        <pc:sldLayoutChg chg="add del">
          <pc:chgData name="Nicoleta Elena Ispas (2113247)" userId="S::2113247@student.uwtsd.ac.uk::7101ed16-296a-42fa-a6b5-b6a88c55fa16" providerId="AD" clId="Web-{999C15B2-FA65-4AC7-AD9E-66FF6852D89B}" dt="2022-06-13T23:08:01.434" v="218"/>
          <pc:sldLayoutMkLst>
            <pc:docMk/>
            <pc:sldMasterMk cId="3245445327" sldId="2147483773"/>
            <pc:sldLayoutMk cId="2821256147" sldId="2147483771"/>
          </pc:sldLayoutMkLst>
        </pc:sldLayoutChg>
        <pc:sldLayoutChg chg="add del">
          <pc:chgData name="Nicoleta Elena Ispas (2113247)" userId="S::2113247@student.uwtsd.ac.uk::7101ed16-296a-42fa-a6b5-b6a88c55fa16" providerId="AD" clId="Web-{999C15B2-FA65-4AC7-AD9E-66FF6852D89B}" dt="2022-06-13T23:08:01.434" v="218"/>
          <pc:sldLayoutMkLst>
            <pc:docMk/>
            <pc:sldMasterMk cId="3245445327" sldId="2147483773"/>
            <pc:sldLayoutMk cId="4138875899" sldId="2147483772"/>
          </pc:sldLayoutMkLst>
        </pc:sldLayoutChg>
      </pc:sldMasterChg>
      <pc:sldMasterChg chg="add del addSldLayout delSldLayout">
        <pc:chgData name="Nicoleta Elena Ispas (2113247)" userId="S::2113247@student.uwtsd.ac.uk::7101ed16-296a-42fa-a6b5-b6a88c55fa16" providerId="AD" clId="Web-{999C15B2-FA65-4AC7-AD9E-66FF6852D89B}" dt="2022-06-14T00:04:47.272" v="224"/>
        <pc:sldMasterMkLst>
          <pc:docMk/>
          <pc:sldMasterMk cId="907019648" sldId="2147483825"/>
        </pc:sldMasterMkLst>
        <pc:sldLayoutChg chg="add del">
          <pc:chgData name="Nicoleta Elena Ispas (2113247)" userId="S::2113247@student.uwtsd.ac.uk::7101ed16-296a-42fa-a6b5-b6a88c55fa16" providerId="AD" clId="Web-{999C15B2-FA65-4AC7-AD9E-66FF6852D89B}" dt="2022-06-14T00:04:47.272" v="224"/>
          <pc:sldLayoutMkLst>
            <pc:docMk/>
            <pc:sldMasterMk cId="907019648" sldId="2147483825"/>
            <pc:sldLayoutMk cId="48211918" sldId="2147483814"/>
          </pc:sldLayoutMkLst>
        </pc:sldLayoutChg>
        <pc:sldLayoutChg chg="add del">
          <pc:chgData name="Nicoleta Elena Ispas (2113247)" userId="S::2113247@student.uwtsd.ac.uk::7101ed16-296a-42fa-a6b5-b6a88c55fa16" providerId="AD" clId="Web-{999C15B2-FA65-4AC7-AD9E-66FF6852D89B}" dt="2022-06-14T00:04:47.272" v="224"/>
          <pc:sldLayoutMkLst>
            <pc:docMk/>
            <pc:sldMasterMk cId="907019648" sldId="2147483825"/>
            <pc:sldLayoutMk cId="2255280614" sldId="2147483815"/>
          </pc:sldLayoutMkLst>
        </pc:sldLayoutChg>
        <pc:sldLayoutChg chg="add del">
          <pc:chgData name="Nicoleta Elena Ispas (2113247)" userId="S::2113247@student.uwtsd.ac.uk::7101ed16-296a-42fa-a6b5-b6a88c55fa16" providerId="AD" clId="Web-{999C15B2-FA65-4AC7-AD9E-66FF6852D89B}" dt="2022-06-14T00:04:47.272" v="224"/>
          <pc:sldLayoutMkLst>
            <pc:docMk/>
            <pc:sldMasterMk cId="907019648" sldId="2147483825"/>
            <pc:sldLayoutMk cId="4033249796" sldId="2147483816"/>
          </pc:sldLayoutMkLst>
        </pc:sldLayoutChg>
        <pc:sldLayoutChg chg="add del">
          <pc:chgData name="Nicoleta Elena Ispas (2113247)" userId="S::2113247@student.uwtsd.ac.uk::7101ed16-296a-42fa-a6b5-b6a88c55fa16" providerId="AD" clId="Web-{999C15B2-FA65-4AC7-AD9E-66FF6852D89B}" dt="2022-06-14T00:04:47.272" v="224"/>
          <pc:sldLayoutMkLst>
            <pc:docMk/>
            <pc:sldMasterMk cId="907019648" sldId="2147483825"/>
            <pc:sldLayoutMk cId="3618355753" sldId="2147483817"/>
          </pc:sldLayoutMkLst>
        </pc:sldLayoutChg>
        <pc:sldLayoutChg chg="add del">
          <pc:chgData name="Nicoleta Elena Ispas (2113247)" userId="S::2113247@student.uwtsd.ac.uk::7101ed16-296a-42fa-a6b5-b6a88c55fa16" providerId="AD" clId="Web-{999C15B2-FA65-4AC7-AD9E-66FF6852D89B}" dt="2022-06-14T00:04:47.272" v="224"/>
          <pc:sldLayoutMkLst>
            <pc:docMk/>
            <pc:sldMasterMk cId="907019648" sldId="2147483825"/>
            <pc:sldLayoutMk cId="423625029" sldId="2147483818"/>
          </pc:sldLayoutMkLst>
        </pc:sldLayoutChg>
        <pc:sldLayoutChg chg="add del">
          <pc:chgData name="Nicoleta Elena Ispas (2113247)" userId="S::2113247@student.uwtsd.ac.uk::7101ed16-296a-42fa-a6b5-b6a88c55fa16" providerId="AD" clId="Web-{999C15B2-FA65-4AC7-AD9E-66FF6852D89B}" dt="2022-06-14T00:04:47.272" v="224"/>
          <pc:sldLayoutMkLst>
            <pc:docMk/>
            <pc:sldMasterMk cId="907019648" sldId="2147483825"/>
            <pc:sldLayoutMk cId="1389982583" sldId="2147483819"/>
          </pc:sldLayoutMkLst>
        </pc:sldLayoutChg>
        <pc:sldLayoutChg chg="add del">
          <pc:chgData name="Nicoleta Elena Ispas (2113247)" userId="S::2113247@student.uwtsd.ac.uk::7101ed16-296a-42fa-a6b5-b6a88c55fa16" providerId="AD" clId="Web-{999C15B2-FA65-4AC7-AD9E-66FF6852D89B}" dt="2022-06-14T00:04:47.272" v="224"/>
          <pc:sldLayoutMkLst>
            <pc:docMk/>
            <pc:sldMasterMk cId="907019648" sldId="2147483825"/>
            <pc:sldLayoutMk cId="2750471620" sldId="2147483820"/>
          </pc:sldLayoutMkLst>
        </pc:sldLayoutChg>
        <pc:sldLayoutChg chg="add del">
          <pc:chgData name="Nicoleta Elena Ispas (2113247)" userId="S::2113247@student.uwtsd.ac.uk::7101ed16-296a-42fa-a6b5-b6a88c55fa16" providerId="AD" clId="Web-{999C15B2-FA65-4AC7-AD9E-66FF6852D89B}" dt="2022-06-14T00:04:47.272" v="224"/>
          <pc:sldLayoutMkLst>
            <pc:docMk/>
            <pc:sldMasterMk cId="907019648" sldId="2147483825"/>
            <pc:sldLayoutMk cId="733597947" sldId="2147483821"/>
          </pc:sldLayoutMkLst>
        </pc:sldLayoutChg>
        <pc:sldLayoutChg chg="add del">
          <pc:chgData name="Nicoleta Elena Ispas (2113247)" userId="S::2113247@student.uwtsd.ac.uk::7101ed16-296a-42fa-a6b5-b6a88c55fa16" providerId="AD" clId="Web-{999C15B2-FA65-4AC7-AD9E-66FF6852D89B}" dt="2022-06-14T00:04:47.272" v="224"/>
          <pc:sldLayoutMkLst>
            <pc:docMk/>
            <pc:sldMasterMk cId="907019648" sldId="2147483825"/>
            <pc:sldLayoutMk cId="589158011" sldId="2147483822"/>
          </pc:sldLayoutMkLst>
        </pc:sldLayoutChg>
        <pc:sldLayoutChg chg="add del">
          <pc:chgData name="Nicoleta Elena Ispas (2113247)" userId="S::2113247@student.uwtsd.ac.uk::7101ed16-296a-42fa-a6b5-b6a88c55fa16" providerId="AD" clId="Web-{999C15B2-FA65-4AC7-AD9E-66FF6852D89B}" dt="2022-06-14T00:04:47.272" v="224"/>
          <pc:sldLayoutMkLst>
            <pc:docMk/>
            <pc:sldMasterMk cId="907019648" sldId="2147483825"/>
            <pc:sldLayoutMk cId="309057921" sldId="2147483823"/>
          </pc:sldLayoutMkLst>
        </pc:sldLayoutChg>
        <pc:sldLayoutChg chg="add del">
          <pc:chgData name="Nicoleta Elena Ispas (2113247)" userId="S::2113247@student.uwtsd.ac.uk::7101ed16-296a-42fa-a6b5-b6a88c55fa16" providerId="AD" clId="Web-{999C15B2-FA65-4AC7-AD9E-66FF6852D89B}" dt="2022-06-14T00:04:47.272" v="224"/>
          <pc:sldLayoutMkLst>
            <pc:docMk/>
            <pc:sldMasterMk cId="907019648" sldId="2147483825"/>
            <pc:sldLayoutMk cId="982812292" sldId="2147483824"/>
          </pc:sldLayoutMkLst>
        </pc:sldLayoutChg>
      </pc:sldMasterChg>
      <pc:sldMasterChg chg="add del addSldLayout delSldLayout modSldLayout">
        <pc:chgData name="Nicoleta Elena Ispas (2113247)" userId="S::2113247@student.uwtsd.ac.uk::7101ed16-296a-42fa-a6b5-b6a88c55fa16" providerId="AD" clId="Web-{999C15B2-FA65-4AC7-AD9E-66FF6852D89B}" dt="2022-06-14T00:05:08.570" v="226"/>
        <pc:sldMasterMkLst>
          <pc:docMk/>
          <pc:sldMasterMk cId="2117179242" sldId="2147483826"/>
        </pc:sldMasterMkLst>
        <pc:sldLayoutChg chg="add del mod replId">
          <pc:chgData name="Nicoleta Elena Ispas (2113247)" userId="S::2113247@student.uwtsd.ac.uk::7101ed16-296a-42fa-a6b5-b6a88c55fa16" providerId="AD" clId="Web-{999C15B2-FA65-4AC7-AD9E-66FF6852D89B}" dt="2022-06-14T00:05:08.570" v="226"/>
          <pc:sldLayoutMkLst>
            <pc:docMk/>
            <pc:sldMasterMk cId="2117179242" sldId="2147483826"/>
            <pc:sldLayoutMk cId="3671889413" sldId="2147483827"/>
          </pc:sldLayoutMkLst>
        </pc:sldLayoutChg>
        <pc:sldLayoutChg chg="add del mod replId">
          <pc:chgData name="Nicoleta Elena Ispas (2113247)" userId="S::2113247@student.uwtsd.ac.uk::7101ed16-296a-42fa-a6b5-b6a88c55fa16" providerId="AD" clId="Web-{999C15B2-FA65-4AC7-AD9E-66FF6852D89B}" dt="2022-06-14T00:05:08.570" v="226"/>
          <pc:sldLayoutMkLst>
            <pc:docMk/>
            <pc:sldMasterMk cId="2117179242" sldId="2147483826"/>
            <pc:sldLayoutMk cId="30714775" sldId="2147483828"/>
          </pc:sldLayoutMkLst>
        </pc:sldLayoutChg>
        <pc:sldLayoutChg chg="add del mod replId">
          <pc:chgData name="Nicoleta Elena Ispas (2113247)" userId="S::2113247@student.uwtsd.ac.uk::7101ed16-296a-42fa-a6b5-b6a88c55fa16" providerId="AD" clId="Web-{999C15B2-FA65-4AC7-AD9E-66FF6852D89B}" dt="2022-06-14T00:05:08.570" v="226"/>
          <pc:sldLayoutMkLst>
            <pc:docMk/>
            <pc:sldMasterMk cId="2117179242" sldId="2147483826"/>
            <pc:sldLayoutMk cId="3943153375" sldId="2147483829"/>
          </pc:sldLayoutMkLst>
        </pc:sldLayoutChg>
        <pc:sldLayoutChg chg="add del mod replId">
          <pc:chgData name="Nicoleta Elena Ispas (2113247)" userId="S::2113247@student.uwtsd.ac.uk::7101ed16-296a-42fa-a6b5-b6a88c55fa16" providerId="AD" clId="Web-{999C15B2-FA65-4AC7-AD9E-66FF6852D89B}" dt="2022-06-14T00:05:08.570" v="226"/>
          <pc:sldLayoutMkLst>
            <pc:docMk/>
            <pc:sldMasterMk cId="2117179242" sldId="2147483826"/>
            <pc:sldLayoutMk cId="437063351" sldId="2147483830"/>
          </pc:sldLayoutMkLst>
        </pc:sldLayoutChg>
        <pc:sldLayoutChg chg="add del mod replId">
          <pc:chgData name="Nicoleta Elena Ispas (2113247)" userId="S::2113247@student.uwtsd.ac.uk::7101ed16-296a-42fa-a6b5-b6a88c55fa16" providerId="AD" clId="Web-{999C15B2-FA65-4AC7-AD9E-66FF6852D89B}" dt="2022-06-14T00:05:08.570" v="226"/>
          <pc:sldLayoutMkLst>
            <pc:docMk/>
            <pc:sldMasterMk cId="2117179242" sldId="2147483826"/>
            <pc:sldLayoutMk cId="2548481788" sldId="2147483831"/>
          </pc:sldLayoutMkLst>
        </pc:sldLayoutChg>
        <pc:sldLayoutChg chg="add del mod replId">
          <pc:chgData name="Nicoleta Elena Ispas (2113247)" userId="S::2113247@student.uwtsd.ac.uk::7101ed16-296a-42fa-a6b5-b6a88c55fa16" providerId="AD" clId="Web-{999C15B2-FA65-4AC7-AD9E-66FF6852D89B}" dt="2022-06-14T00:05:08.570" v="226"/>
          <pc:sldLayoutMkLst>
            <pc:docMk/>
            <pc:sldMasterMk cId="2117179242" sldId="2147483826"/>
            <pc:sldLayoutMk cId="1807455042" sldId="2147483832"/>
          </pc:sldLayoutMkLst>
        </pc:sldLayoutChg>
        <pc:sldLayoutChg chg="add del mod replId">
          <pc:chgData name="Nicoleta Elena Ispas (2113247)" userId="S::2113247@student.uwtsd.ac.uk::7101ed16-296a-42fa-a6b5-b6a88c55fa16" providerId="AD" clId="Web-{999C15B2-FA65-4AC7-AD9E-66FF6852D89B}" dt="2022-06-14T00:05:08.570" v="226"/>
          <pc:sldLayoutMkLst>
            <pc:docMk/>
            <pc:sldMasterMk cId="2117179242" sldId="2147483826"/>
            <pc:sldLayoutMk cId="1886692036" sldId="2147483833"/>
          </pc:sldLayoutMkLst>
        </pc:sldLayoutChg>
        <pc:sldLayoutChg chg="add del mod replId">
          <pc:chgData name="Nicoleta Elena Ispas (2113247)" userId="S::2113247@student.uwtsd.ac.uk::7101ed16-296a-42fa-a6b5-b6a88c55fa16" providerId="AD" clId="Web-{999C15B2-FA65-4AC7-AD9E-66FF6852D89B}" dt="2022-06-14T00:05:08.570" v="226"/>
          <pc:sldLayoutMkLst>
            <pc:docMk/>
            <pc:sldMasterMk cId="2117179242" sldId="2147483826"/>
            <pc:sldLayoutMk cId="3028545872" sldId="2147483834"/>
          </pc:sldLayoutMkLst>
        </pc:sldLayoutChg>
        <pc:sldLayoutChg chg="add del mod replId">
          <pc:chgData name="Nicoleta Elena Ispas (2113247)" userId="S::2113247@student.uwtsd.ac.uk::7101ed16-296a-42fa-a6b5-b6a88c55fa16" providerId="AD" clId="Web-{999C15B2-FA65-4AC7-AD9E-66FF6852D89B}" dt="2022-06-14T00:05:08.570" v="226"/>
          <pc:sldLayoutMkLst>
            <pc:docMk/>
            <pc:sldMasterMk cId="2117179242" sldId="2147483826"/>
            <pc:sldLayoutMk cId="1105047534" sldId="2147483835"/>
          </pc:sldLayoutMkLst>
        </pc:sldLayoutChg>
        <pc:sldLayoutChg chg="add del mod replId">
          <pc:chgData name="Nicoleta Elena Ispas (2113247)" userId="S::2113247@student.uwtsd.ac.uk::7101ed16-296a-42fa-a6b5-b6a88c55fa16" providerId="AD" clId="Web-{999C15B2-FA65-4AC7-AD9E-66FF6852D89B}" dt="2022-06-14T00:05:08.570" v="226"/>
          <pc:sldLayoutMkLst>
            <pc:docMk/>
            <pc:sldMasterMk cId="2117179242" sldId="2147483826"/>
            <pc:sldLayoutMk cId="4007506426" sldId="2147483836"/>
          </pc:sldLayoutMkLst>
        </pc:sldLayoutChg>
        <pc:sldLayoutChg chg="add del mod replId">
          <pc:chgData name="Nicoleta Elena Ispas (2113247)" userId="S::2113247@student.uwtsd.ac.uk::7101ed16-296a-42fa-a6b5-b6a88c55fa16" providerId="AD" clId="Web-{999C15B2-FA65-4AC7-AD9E-66FF6852D89B}" dt="2022-06-14T00:05:08.570" v="226"/>
          <pc:sldLayoutMkLst>
            <pc:docMk/>
            <pc:sldMasterMk cId="2117179242" sldId="2147483826"/>
            <pc:sldLayoutMk cId="251815384" sldId="2147483837"/>
          </pc:sldLayoutMkLst>
        </pc:sldLayoutChg>
      </pc:sldMasterChg>
      <pc:sldMasterChg chg="add del addSldLayout delSldLayout modSldLayout">
        <pc:chgData name="Nicoleta Elena Ispas (2113247)" userId="S::2113247@student.uwtsd.ac.uk::7101ed16-296a-42fa-a6b5-b6a88c55fa16" providerId="AD" clId="Web-{999C15B2-FA65-4AC7-AD9E-66FF6852D89B}" dt="2022-06-14T00:05:12.023" v="227"/>
        <pc:sldMasterMkLst>
          <pc:docMk/>
          <pc:sldMasterMk cId="1379096242" sldId="2147483838"/>
        </pc:sldMasterMkLst>
        <pc:sldLayoutChg chg="add del mod replId">
          <pc:chgData name="Nicoleta Elena Ispas (2113247)" userId="S::2113247@student.uwtsd.ac.uk::7101ed16-296a-42fa-a6b5-b6a88c55fa16" providerId="AD" clId="Web-{999C15B2-FA65-4AC7-AD9E-66FF6852D89B}" dt="2022-06-14T00:05:12.023" v="227"/>
          <pc:sldLayoutMkLst>
            <pc:docMk/>
            <pc:sldMasterMk cId="1379096242" sldId="2147483838"/>
            <pc:sldLayoutMk cId="214643458" sldId="2147483839"/>
          </pc:sldLayoutMkLst>
        </pc:sldLayoutChg>
        <pc:sldLayoutChg chg="add del mod replId">
          <pc:chgData name="Nicoleta Elena Ispas (2113247)" userId="S::2113247@student.uwtsd.ac.uk::7101ed16-296a-42fa-a6b5-b6a88c55fa16" providerId="AD" clId="Web-{999C15B2-FA65-4AC7-AD9E-66FF6852D89B}" dt="2022-06-14T00:05:12.023" v="227"/>
          <pc:sldLayoutMkLst>
            <pc:docMk/>
            <pc:sldMasterMk cId="1379096242" sldId="2147483838"/>
            <pc:sldLayoutMk cId="663148594" sldId="2147483840"/>
          </pc:sldLayoutMkLst>
        </pc:sldLayoutChg>
        <pc:sldLayoutChg chg="add del mod replId">
          <pc:chgData name="Nicoleta Elena Ispas (2113247)" userId="S::2113247@student.uwtsd.ac.uk::7101ed16-296a-42fa-a6b5-b6a88c55fa16" providerId="AD" clId="Web-{999C15B2-FA65-4AC7-AD9E-66FF6852D89B}" dt="2022-06-14T00:05:12.023" v="227"/>
          <pc:sldLayoutMkLst>
            <pc:docMk/>
            <pc:sldMasterMk cId="1379096242" sldId="2147483838"/>
            <pc:sldLayoutMk cId="4149095239" sldId="2147483841"/>
          </pc:sldLayoutMkLst>
        </pc:sldLayoutChg>
        <pc:sldLayoutChg chg="add del mod replId">
          <pc:chgData name="Nicoleta Elena Ispas (2113247)" userId="S::2113247@student.uwtsd.ac.uk::7101ed16-296a-42fa-a6b5-b6a88c55fa16" providerId="AD" clId="Web-{999C15B2-FA65-4AC7-AD9E-66FF6852D89B}" dt="2022-06-14T00:05:12.023" v="227"/>
          <pc:sldLayoutMkLst>
            <pc:docMk/>
            <pc:sldMasterMk cId="1379096242" sldId="2147483838"/>
            <pc:sldLayoutMk cId="217322879" sldId="2147483842"/>
          </pc:sldLayoutMkLst>
        </pc:sldLayoutChg>
        <pc:sldLayoutChg chg="add del mod replId">
          <pc:chgData name="Nicoleta Elena Ispas (2113247)" userId="S::2113247@student.uwtsd.ac.uk::7101ed16-296a-42fa-a6b5-b6a88c55fa16" providerId="AD" clId="Web-{999C15B2-FA65-4AC7-AD9E-66FF6852D89B}" dt="2022-06-14T00:05:12.023" v="227"/>
          <pc:sldLayoutMkLst>
            <pc:docMk/>
            <pc:sldMasterMk cId="1379096242" sldId="2147483838"/>
            <pc:sldLayoutMk cId="2072320898" sldId="2147483843"/>
          </pc:sldLayoutMkLst>
        </pc:sldLayoutChg>
        <pc:sldLayoutChg chg="add del mod replId">
          <pc:chgData name="Nicoleta Elena Ispas (2113247)" userId="S::2113247@student.uwtsd.ac.uk::7101ed16-296a-42fa-a6b5-b6a88c55fa16" providerId="AD" clId="Web-{999C15B2-FA65-4AC7-AD9E-66FF6852D89B}" dt="2022-06-14T00:05:12.023" v="227"/>
          <pc:sldLayoutMkLst>
            <pc:docMk/>
            <pc:sldMasterMk cId="1379096242" sldId="2147483838"/>
            <pc:sldLayoutMk cId="1685378137" sldId="2147483844"/>
          </pc:sldLayoutMkLst>
        </pc:sldLayoutChg>
        <pc:sldLayoutChg chg="add del mod replId">
          <pc:chgData name="Nicoleta Elena Ispas (2113247)" userId="S::2113247@student.uwtsd.ac.uk::7101ed16-296a-42fa-a6b5-b6a88c55fa16" providerId="AD" clId="Web-{999C15B2-FA65-4AC7-AD9E-66FF6852D89B}" dt="2022-06-14T00:05:12.023" v="227"/>
          <pc:sldLayoutMkLst>
            <pc:docMk/>
            <pc:sldMasterMk cId="1379096242" sldId="2147483838"/>
            <pc:sldLayoutMk cId="3142126140" sldId="2147483845"/>
          </pc:sldLayoutMkLst>
        </pc:sldLayoutChg>
        <pc:sldLayoutChg chg="add del mod replId">
          <pc:chgData name="Nicoleta Elena Ispas (2113247)" userId="S::2113247@student.uwtsd.ac.uk::7101ed16-296a-42fa-a6b5-b6a88c55fa16" providerId="AD" clId="Web-{999C15B2-FA65-4AC7-AD9E-66FF6852D89B}" dt="2022-06-14T00:05:12.023" v="227"/>
          <pc:sldLayoutMkLst>
            <pc:docMk/>
            <pc:sldMasterMk cId="1379096242" sldId="2147483838"/>
            <pc:sldLayoutMk cId="3032152729" sldId="2147483846"/>
          </pc:sldLayoutMkLst>
        </pc:sldLayoutChg>
        <pc:sldLayoutChg chg="add del mod replId">
          <pc:chgData name="Nicoleta Elena Ispas (2113247)" userId="S::2113247@student.uwtsd.ac.uk::7101ed16-296a-42fa-a6b5-b6a88c55fa16" providerId="AD" clId="Web-{999C15B2-FA65-4AC7-AD9E-66FF6852D89B}" dt="2022-06-14T00:05:12.023" v="227"/>
          <pc:sldLayoutMkLst>
            <pc:docMk/>
            <pc:sldMasterMk cId="1379096242" sldId="2147483838"/>
            <pc:sldLayoutMk cId="510005359" sldId="2147483847"/>
          </pc:sldLayoutMkLst>
        </pc:sldLayoutChg>
        <pc:sldLayoutChg chg="add del mod replId">
          <pc:chgData name="Nicoleta Elena Ispas (2113247)" userId="S::2113247@student.uwtsd.ac.uk::7101ed16-296a-42fa-a6b5-b6a88c55fa16" providerId="AD" clId="Web-{999C15B2-FA65-4AC7-AD9E-66FF6852D89B}" dt="2022-06-14T00:05:12.023" v="227"/>
          <pc:sldLayoutMkLst>
            <pc:docMk/>
            <pc:sldMasterMk cId="1379096242" sldId="2147483838"/>
            <pc:sldLayoutMk cId="3650628576" sldId="2147483848"/>
          </pc:sldLayoutMkLst>
        </pc:sldLayoutChg>
        <pc:sldLayoutChg chg="add del mod replId">
          <pc:chgData name="Nicoleta Elena Ispas (2113247)" userId="S::2113247@student.uwtsd.ac.uk::7101ed16-296a-42fa-a6b5-b6a88c55fa16" providerId="AD" clId="Web-{999C15B2-FA65-4AC7-AD9E-66FF6852D89B}" dt="2022-06-14T00:05:12.023" v="227"/>
          <pc:sldLayoutMkLst>
            <pc:docMk/>
            <pc:sldMasterMk cId="1379096242" sldId="2147483838"/>
            <pc:sldLayoutMk cId="2915994330" sldId="2147483849"/>
          </pc:sldLayoutMkLst>
        </pc:sldLayoutChg>
      </pc:sldMasterChg>
      <pc:sldMasterChg chg="add del addSldLayout delSldLayout modSldLayout">
        <pc:chgData name="Nicoleta Elena Ispas (2113247)" userId="S::2113247@student.uwtsd.ac.uk::7101ed16-296a-42fa-a6b5-b6a88c55fa16" providerId="AD" clId="Web-{999C15B2-FA65-4AC7-AD9E-66FF6852D89B}" dt="2022-06-14T00:05:30.023" v="229"/>
        <pc:sldMasterMkLst>
          <pc:docMk/>
          <pc:sldMasterMk cId="2647741282" sldId="2147483850"/>
        </pc:sldMasterMkLst>
        <pc:sldLayoutChg chg="add del mod replId">
          <pc:chgData name="Nicoleta Elena Ispas (2113247)" userId="S::2113247@student.uwtsd.ac.uk::7101ed16-296a-42fa-a6b5-b6a88c55fa16" providerId="AD" clId="Web-{999C15B2-FA65-4AC7-AD9E-66FF6852D89B}" dt="2022-06-14T00:05:30.023" v="229"/>
          <pc:sldLayoutMkLst>
            <pc:docMk/>
            <pc:sldMasterMk cId="2647741282" sldId="2147483850"/>
            <pc:sldLayoutMk cId="3684066418" sldId="2147483851"/>
          </pc:sldLayoutMkLst>
        </pc:sldLayoutChg>
        <pc:sldLayoutChg chg="add del mod replId">
          <pc:chgData name="Nicoleta Elena Ispas (2113247)" userId="S::2113247@student.uwtsd.ac.uk::7101ed16-296a-42fa-a6b5-b6a88c55fa16" providerId="AD" clId="Web-{999C15B2-FA65-4AC7-AD9E-66FF6852D89B}" dt="2022-06-14T00:05:30.023" v="229"/>
          <pc:sldLayoutMkLst>
            <pc:docMk/>
            <pc:sldMasterMk cId="2647741282" sldId="2147483850"/>
            <pc:sldLayoutMk cId="1635711005" sldId="2147483852"/>
          </pc:sldLayoutMkLst>
        </pc:sldLayoutChg>
        <pc:sldLayoutChg chg="add del mod replId">
          <pc:chgData name="Nicoleta Elena Ispas (2113247)" userId="S::2113247@student.uwtsd.ac.uk::7101ed16-296a-42fa-a6b5-b6a88c55fa16" providerId="AD" clId="Web-{999C15B2-FA65-4AC7-AD9E-66FF6852D89B}" dt="2022-06-14T00:05:30.023" v="229"/>
          <pc:sldLayoutMkLst>
            <pc:docMk/>
            <pc:sldMasterMk cId="2647741282" sldId="2147483850"/>
            <pc:sldLayoutMk cId="586130430" sldId="2147483853"/>
          </pc:sldLayoutMkLst>
        </pc:sldLayoutChg>
        <pc:sldLayoutChg chg="add del mod replId">
          <pc:chgData name="Nicoleta Elena Ispas (2113247)" userId="S::2113247@student.uwtsd.ac.uk::7101ed16-296a-42fa-a6b5-b6a88c55fa16" providerId="AD" clId="Web-{999C15B2-FA65-4AC7-AD9E-66FF6852D89B}" dt="2022-06-14T00:05:30.023" v="229"/>
          <pc:sldLayoutMkLst>
            <pc:docMk/>
            <pc:sldMasterMk cId="2647741282" sldId="2147483850"/>
            <pc:sldLayoutMk cId="1264187576" sldId="2147483854"/>
          </pc:sldLayoutMkLst>
        </pc:sldLayoutChg>
        <pc:sldLayoutChg chg="add del mod replId">
          <pc:chgData name="Nicoleta Elena Ispas (2113247)" userId="S::2113247@student.uwtsd.ac.uk::7101ed16-296a-42fa-a6b5-b6a88c55fa16" providerId="AD" clId="Web-{999C15B2-FA65-4AC7-AD9E-66FF6852D89B}" dt="2022-06-14T00:05:30.023" v="229"/>
          <pc:sldLayoutMkLst>
            <pc:docMk/>
            <pc:sldMasterMk cId="2647741282" sldId="2147483850"/>
            <pc:sldLayoutMk cId="2875290004" sldId="2147483855"/>
          </pc:sldLayoutMkLst>
        </pc:sldLayoutChg>
        <pc:sldLayoutChg chg="add del mod replId">
          <pc:chgData name="Nicoleta Elena Ispas (2113247)" userId="S::2113247@student.uwtsd.ac.uk::7101ed16-296a-42fa-a6b5-b6a88c55fa16" providerId="AD" clId="Web-{999C15B2-FA65-4AC7-AD9E-66FF6852D89B}" dt="2022-06-14T00:05:30.023" v="229"/>
          <pc:sldLayoutMkLst>
            <pc:docMk/>
            <pc:sldMasterMk cId="2647741282" sldId="2147483850"/>
            <pc:sldLayoutMk cId="1653716732" sldId="2147483856"/>
          </pc:sldLayoutMkLst>
        </pc:sldLayoutChg>
        <pc:sldLayoutChg chg="add del mod replId">
          <pc:chgData name="Nicoleta Elena Ispas (2113247)" userId="S::2113247@student.uwtsd.ac.uk::7101ed16-296a-42fa-a6b5-b6a88c55fa16" providerId="AD" clId="Web-{999C15B2-FA65-4AC7-AD9E-66FF6852D89B}" dt="2022-06-14T00:05:30.023" v="229"/>
          <pc:sldLayoutMkLst>
            <pc:docMk/>
            <pc:sldMasterMk cId="2647741282" sldId="2147483850"/>
            <pc:sldLayoutMk cId="4113045422" sldId="2147483857"/>
          </pc:sldLayoutMkLst>
        </pc:sldLayoutChg>
        <pc:sldLayoutChg chg="add del mod replId">
          <pc:chgData name="Nicoleta Elena Ispas (2113247)" userId="S::2113247@student.uwtsd.ac.uk::7101ed16-296a-42fa-a6b5-b6a88c55fa16" providerId="AD" clId="Web-{999C15B2-FA65-4AC7-AD9E-66FF6852D89B}" dt="2022-06-14T00:05:30.023" v="229"/>
          <pc:sldLayoutMkLst>
            <pc:docMk/>
            <pc:sldMasterMk cId="2647741282" sldId="2147483850"/>
            <pc:sldLayoutMk cId="2453394283" sldId="2147483858"/>
          </pc:sldLayoutMkLst>
        </pc:sldLayoutChg>
        <pc:sldLayoutChg chg="add del mod replId">
          <pc:chgData name="Nicoleta Elena Ispas (2113247)" userId="S::2113247@student.uwtsd.ac.uk::7101ed16-296a-42fa-a6b5-b6a88c55fa16" providerId="AD" clId="Web-{999C15B2-FA65-4AC7-AD9E-66FF6852D89B}" dt="2022-06-14T00:05:30.023" v="229"/>
          <pc:sldLayoutMkLst>
            <pc:docMk/>
            <pc:sldMasterMk cId="2647741282" sldId="2147483850"/>
            <pc:sldLayoutMk cId="1129220018" sldId="2147483859"/>
          </pc:sldLayoutMkLst>
        </pc:sldLayoutChg>
        <pc:sldLayoutChg chg="add del mod replId">
          <pc:chgData name="Nicoleta Elena Ispas (2113247)" userId="S::2113247@student.uwtsd.ac.uk::7101ed16-296a-42fa-a6b5-b6a88c55fa16" providerId="AD" clId="Web-{999C15B2-FA65-4AC7-AD9E-66FF6852D89B}" dt="2022-06-14T00:05:30.023" v="229"/>
          <pc:sldLayoutMkLst>
            <pc:docMk/>
            <pc:sldMasterMk cId="2647741282" sldId="2147483850"/>
            <pc:sldLayoutMk cId="851429660" sldId="2147483860"/>
          </pc:sldLayoutMkLst>
        </pc:sldLayoutChg>
        <pc:sldLayoutChg chg="add del mod replId">
          <pc:chgData name="Nicoleta Elena Ispas (2113247)" userId="S::2113247@student.uwtsd.ac.uk::7101ed16-296a-42fa-a6b5-b6a88c55fa16" providerId="AD" clId="Web-{999C15B2-FA65-4AC7-AD9E-66FF6852D89B}" dt="2022-06-14T00:05:30.023" v="229"/>
          <pc:sldLayoutMkLst>
            <pc:docMk/>
            <pc:sldMasterMk cId="2647741282" sldId="2147483850"/>
            <pc:sldLayoutMk cId="2802995708" sldId="2147483861"/>
          </pc:sldLayoutMkLst>
        </pc:sldLayoutChg>
        <pc:sldLayoutChg chg="add del mod replId">
          <pc:chgData name="Nicoleta Elena Ispas (2113247)" userId="S::2113247@student.uwtsd.ac.uk::7101ed16-296a-42fa-a6b5-b6a88c55fa16" providerId="AD" clId="Web-{999C15B2-FA65-4AC7-AD9E-66FF6852D89B}" dt="2022-06-14T00:05:30.023" v="229"/>
          <pc:sldLayoutMkLst>
            <pc:docMk/>
            <pc:sldMasterMk cId="2647741282" sldId="2147483850"/>
            <pc:sldLayoutMk cId="1839046961" sldId="2147483862"/>
          </pc:sldLayoutMkLst>
        </pc:sldLayoutChg>
        <pc:sldLayoutChg chg="add del mod replId">
          <pc:chgData name="Nicoleta Elena Ispas (2113247)" userId="S::2113247@student.uwtsd.ac.uk::7101ed16-296a-42fa-a6b5-b6a88c55fa16" providerId="AD" clId="Web-{999C15B2-FA65-4AC7-AD9E-66FF6852D89B}" dt="2022-06-14T00:05:30.023" v="229"/>
          <pc:sldLayoutMkLst>
            <pc:docMk/>
            <pc:sldMasterMk cId="2647741282" sldId="2147483850"/>
            <pc:sldLayoutMk cId="1162799639" sldId="2147483863"/>
          </pc:sldLayoutMkLst>
        </pc:sldLayoutChg>
        <pc:sldLayoutChg chg="add del mod replId">
          <pc:chgData name="Nicoleta Elena Ispas (2113247)" userId="S::2113247@student.uwtsd.ac.uk::7101ed16-296a-42fa-a6b5-b6a88c55fa16" providerId="AD" clId="Web-{999C15B2-FA65-4AC7-AD9E-66FF6852D89B}" dt="2022-06-14T00:05:30.023" v="229"/>
          <pc:sldLayoutMkLst>
            <pc:docMk/>
            <pc:sldMasterMk cId="2647741282" sldId="2147483850"/>
            <pc:sldLayoutMk cId="3533761839" sldId="2147483864"/>
          </pc:sldLayoutMkLst>
        </pc:sldLayoutChg>
        <pc:sldLayoutChg chg="add del mod replId">
          <pc:chgData name="Nicoleta Elena Ispas (2113247)" userId="S::2113247@student.uwtsd.ac.uk::7101ed16-296a-42fa-a6b5-b6a88c55fa16" providerId="AD" clId="Web-{999C15B2-FA65-4AC7-AD9E-66FF6852D89B}" dt="2022-06-14T00:05:30.023" v="229"/>
          <pc:sldLayoutMkLst>
            <pc:docMk/>
            <pc:sldMasterMk cId="2647741282" sldId="2147483850"/>
            <pc:sldLayoutMk cId="4023497595" sldId="2147483865"/>
          </pc:sldLayoutMkLst>
        </pc:sldLayoutChg>
        <pc:sldLayoutChg chg="add del mod replId">
          <pc:chgData name="Nicoleta Elena Ispas (2113247)" userId="S::2113247@student.uwtsd.ac.uk::7101ed16-296a-42fa-a6b5-b6a88c55fa16" providerId="AD" clId="Web-{999C15B2-FA65-4AC7-AD9E-66FF6852D89B}" dt="2022-06-14T00:05:30.023" v="229"/>
          <pc:sldLayoutMkLst>
            <pc:docMk/>
            <pc:sldMasterMk cId="2647741282" sldId="2147483850"/>
            <pc:sldLayoutMk cId="1031464684" sldId="2147483866"/>
          </pc:sldLayoutMkLst>
        </pc:sldLayoutChg>
        <pc:sldLayoutChg chg="add del mod replId">
          <pc:chgData name="Nicoleta Elena Ispas (2113247)" userId="S::2113247@student.uwtsd.ac.uk::7101ed16-296a-42fa-a6b5-b6a88c55fa16" providerId="AD" clId="Web-{999C15B2-FA65-4AC7-AD9E-66FF6852D89B}" dt="2022-06-14T00:05:30.023" v="229"/>
          <pc:sldLayoutMkLst>
            <pc:docMk/>
            <pc:sldMasterMk cId="2647741282" sldId="2147483850"/>
            <pc:sldLayoutMk cId="2168188316" sldId="2147483867"/>
          </pc:sldLayoutMkLst>
        </pc:sldLayoutChg>
      </pc:sldMasterChg>
      <pc:sldMasterChg chg="add addSldLayout modSldLayout">
        <pc:chgData name="Nicoleta Elena Ispas (2113247)" userId="S::2113247@student.uwtsd.ac.uk::7101ed16-296a-42fa-a6b5-b6a88c55fa16" providerId="AD" clId="Web-{999C15B2-FA65-4AC7-AD9E-66FF6852D89B}" dt="2022-06-14T00:05:30.023" v="229"/>
        <pc:sldMasterMkLst>
          <pc:docMk/>
          <pc:sldMasterMk cId="2481010192" sldId="2147483868"/>
        </pc:sldMasterMkLst>
        <pc:sldLayoutChg chg="add mod replId">
          <pc:chgData name="Nicoleta Elena Ispas (2113247)" userId="S::2113247@student.uwtsd.ac.uk::7101ed16-296a-42fa-a6b5-b6a88c55fa16" providerId="AD" clId="Web-{999C15B2-FA65-4AC7-AD9E-66FF6852D89B}" dt="2022-06-14T00:05:30.023" v="229"/>
          <pc:sldLayoutMkLst>
            <pc:docMk/>
            <pc:sldMasterMk cId="2481010192" sldId="2147483868"/>
            <pc:sldLayoutMk cId="661879675" sldId="2147483869"/>
          </pc:sldLayoutMkLst>
        </pc:sldLayoutChg>
        <pc:sldLayoutChg chg="add mod replId">
          <pc:chgData name="Nicoleta Elena Ispas (2113247)" userId="S::2113247@student.uwtsd.ac.uk::7101ed16-296a-42fa-a6b5-b6a88c55fa16" providerId="AD" clId="Web-{999C15B2-FA65-4AC7-AD9E-66FF6852D89B}" dt="2022-06-14T00:05:30.023" v="229"/>
          <pc:sldLayoutMkLst>
            <pc:docMk/>
            <pc:sldMasterMk cId="2481010192" sldId="2147483868"/>
            <pc:sldLayoutMk cId="2021848108" sldId="2147483870"/>
          </pc:sldLayoutMkLst>
        </pc:sldLayoutChg>
        <pc:sldLayoutChg chg="add mod replId">
          <pc:chgData name="Nicoleta Elena Ispas (2113247)" userId="S::2113247@student.uwtsd.ac.uk::7101ed16-296a-42fa-a6b5-b6a88c55fa16" providerId="AD" clId="Web-{999C15B2-FA65-4AC7-AD9E-66FF6852D89B}" dt="2022-06-14T00:05:30.023" v="229"/>
          <pc:sldLayoutMkLst>
            <pc:docMk/>
            <pc:sldMasterMk cId="2481010192" sldId="2147483868"/>
            <pc:sldLayoutMk cId="4265150322" sldId="2147483871"/>
          </pc:sldLayoutMkLst>
        </pc:sldLayoutChg>
        <pc:sldLayoutChg chg="add mod replId">
          <pc:chgData name="Nicoleta Elena Ispas (2113247)" userId="S::2113247@student.uwtsd.ac.uk::7101ed16-296a-42fa-a6b5-b6a88c55fa16" providerId="AD" clId="Web-{999C15B2-FA65-4AC7-AD9E-66FF6852D89B}" dt="2022-06-14T00:05:30.023" v="229"/>
          <pc:sldLayoutMkLst>
            <pc:docMk/>
            <pc:sldMasterMk cId="2481010192" sldId="2147483868"/>
            <pc:sldLayoutMk cId="269150648" sldId="2147483872"/>
          </pc:sldLayoutMkLst>
        </pc:sldLayoutChg>
        <pc:sldLayoutChg chg="add mod replId">
          <pc:chgData name="Nicoleta Elena Ispas (2113247)" userId="S::2113247@student.uwtsd.ac.uk::7101ed16-296a-42fa-a6b5-b6a88c55fa16" providerId="AD" clId="Web-{999C15B2-FA65-4AC7-AD9E-66FF6852D89B}" dt="2022-06-14T00:05:30.023" v="229"/>
          <pc:sldLayoutMkLst>
            <pc:docMk/>
            <pc:sldMasterMk cId="2481010192" sldId="2147483868"/>
            <pc:sldLayoutMk cId="4134032642" sldId="2147483873"/>
          </pc:sldLayoutMkLst>
        </pc:sldLayoutChg>
        <pc:sldLayoutChg chg="add mod replId">
          <pc:chgData name="Nicoleta Elena Ispas (2113247)" userId="S::2113247@student.uwtsd.ac.uk::7101ed16-296a-42fa-a6b5-b6a88c55fa16" providerId="AD" clId="Web-{999C15B2-FA65-4AC7-AD9E-66FF6852D89B}" dt="2022-06-14T00:05:30.023" v="229"/>
          <pc:sldLayoutMkLst>
            <pc:docMk/>
            <pc:sldMasterMk cId="2481010192" sldId="2147483868"/>
            <pc:sldLayoutMk cId="1051127589" sldId="2147483874"/>
          </pc:sldLayoutMkLst>
        </pc:sldLayoutChg>
        <pc:sldLayoutChg chg="add mod replId">
          <pc:chgData name="Nicoleta Elena Ispas (2113247)" userId="S::2113247@student.uwtsd.ac.uk::7101ed16-296a-42fa-a6b5-b6a88c55fa16" providerId="AD" clId="Web-{999C15B2-FA65-4AC7-AD9E-66FF6852D89B}" dt="2022-06-14T00:05:30.023" v="229"/>
          <pc:sldLayoutMkLst>
            <pc:docMk/>
            <pc:sldMasterMk cId="2481010192" sldId="2147483868"/>
            <pc:sldLayoutMk cId="1958579674" sldId="2147483875"/>
          </pc:sldLayoutMkLst>
        </pc:sldLayoutChg>
        <pc:sldLayoutChg chg="add mod replId">
          <pc:chgData name="Nicoleta Elena Ispas (2113247)" userId="S::2113247@student.uwtsd.ac.uk::7101ed16-296a-42fa-a6b5-b6a88c55fa16" providerId="AD" clId="Web-{999C15B2-FA65-4AC7-AD9E-66FF6852D89B}" dt="2022-06-14T00:05:30.023" v="229"/>
          <pc:sldLayoutMkLst>
            <pc:docMk/>
            <pc:sldMasterMk cId="2481010192" sldId="2147483868"/>
            <pc:sldLayoutMk cId="1002264046" sldId="2147483876"/>
          </pc:sldLayoutMkLst>
        </pc:sldLayoutChg>
        <pc:sldLayoutChg chg="add mod replId">
          <pc:chgData name="Nicoleta Elena Ispas (2113247)" userId="S::2113247@student.uwtsd.ac.uk::7101ed16-296a-42fa-a6b5-b6a88c55fa16" providerId="AD" clId="Web-{999C15B2-FA65-4AC7-AD9E-66FF6852D89B}" dt="2022-06-14T00:05:30.023" v="229"/>
          <pc:sldLayoutMkLst>
            <pc:docMk/>
            <pc:sldMasterMk cId="2481010192" sldId="2147483868"/>
            <pc:sldLayoutMk cId="1647682774" sldId="2147483877"/>
          </pc:sldLayoutMkLst>
        </pc:sldLayoutChg>
        <pc:sldLayoutChg chg="add mod replId">
          <pc:chgData name="Nicoleta Elena Ispas (2113247)" userId="S::2113247@student.uwtsd.ac.uk::7101ed16-296a-42fa-a6b5-b6a88c55fa16" providerId="AD" clId="Web-{999C15B2-FA65-4AC7-AD9E-66FF6852D89B}" dt="2022-06-14T00:05:30.023" v="229"/>
          <pc:sldLayoutMkLst>
            <pc:docMk/>
            <pc:sldMasterMk cId="2481010192" sldId="2147483868"/>
            <pc:sldLayoutMk cId="527643340" sldId="2147483878"/>
          </pc:sldLayoutMkLst>
        </pc:sldLayoutChg>
        <pc:sldLayoutChg chg="add mod replId">
          <pc:chgData name="Nicoleta Elena Ispas (2113247)" userId="S::2113247@student.uwtsd.ac.uk::7101ed16-296a-42fa-a6b5-b6a88c55fa16" providerId="AD" clId="Web-{999C15B2-FA65-4AC7-AD9E-66FF6852D89B}" dt="2022-06-14T00:05:30.023" v="229"/>
          <pc:sldLayoutMkLst>
            <pc:docMk/>
            <pc:sldMasterMk cId="2481010192" sldId="2147483868"/>
            <pc:sldLayoutMk cId="1963781571" sldId="2147483879"/>
          </pc:sldLayoutMkLst>
        </pc:sldLayoutChg>
        <pc:sldLayoutChg chg="add mod replId">
          <pc:chgData name="Nicoleta Elena Ispas (2113247)" userId="S::2113247@student.uwtsd.ac.uk::7101ed16-296a-42fa-a6b5-b6a88c55fa16" providerId="AD" clId="Web-{999C15B2-FA65-4AC7-AD9E-66FF6852D89B}" dt="2022-06-14T00:05:30.023" v="229"/>
          <pc:sldLayoutMkLst>
            <pc:docMk/>
            <pc:sldMasterMk cId="2481010192" sldId="2147483868"/>
            <pc:sldLayoutMk cId="2429781852" sldId="2147483880"/>
          </pc:sldLayoutMkLst>
        </pc:sldLayoutChg>
        <pc:sldLayoutChg chg="add mod replId">
          <pc:chgData name="Nicoleta Elena Ispas (2113247)" userId="S::2113247@student.uwtsd.ac.uk::7101ed16-296a-42fa-a6b5-b6a88c55fa16" providerId="AD" clId="Web-{999C15B2-FA65-4AC7-AD9E-66FF6852D89B}" dt="2022-06-14T00:05:30.023" v="229"/>
          <pc:sldLayoutMkLst>
            <pc:docMk/>
            <pc:sldMasterMk cId="2481010192" sldId="2147483868"/>
            <pc:sldLayoutMk cId="1831578844" sldId="2147483881"/>
          </pc:sldLayoutMkLst>
        </pc:sldLayoutChg>
        <pc:sldLayoutChg chg="add mod replId">
          <pc:chgData name="Nicoleta Elena Ispas (2113247)" userId="S::2113247@student.uwtsd.ac.uk::7101ed16-296a-42fa-a6b5-b6a88c55fa16" providerId="AD" clId="Web-{999C15B2-FA65-4AC7-AD9E-66FF6852D89B}" dt="2022-06-14T00:05:30.023" v="229"/>
          <pc:sldLayoutMkLst>
            <pc:docMk/>
            <pc:sldMasterMk cId="2481010192" sldId="2147483868"/>
            <pc:sldLayoutMk cId="2326915943" sldId="2147483882"/>
          </pc:sldLayoutMkLst>
        </pc:sldLayoutChg>
        <pc:sldLayoutChg chg="add mod replId">
          <pc:chgData name="Nicoleta Elena Ispas (2113247)" userId="S::2113247@student.uwtsd.ac.uk::7101ed16-296a-42fa-a6b5-b6a88c55fa16" providerId="AD" clId="Web-{999C15B2-FA65-4AC7-AD9E-66FF6852D89B}" dt="2022-06-14T00:05:30.023" v="229"/>
          <pc:sldLayoutMkLst>
            <pc:docMk/>
            <pc:sldMasterMk cId="2481010192" sldId="2147483868"/>
            <pc:sldLayoutMk cId="2623140326" sldId="2147483883"/>
          </pc:sldLayoutMkLst>
        </pc:sldLayoutChg>
        <pc:sldLayoutChg chg="add mod replId">
          <pc:chgData name="Nicoleta Elena Ispas (2113247)" userId="S::2113247@student.uwtsd.ac.uk::7101ed16-296a-42fa-a6b5-b6a88c55fa16" providerId="AD" clId="Web-{999C15B2-FA65-4AC7-AD9E-66FF6852D89B}" dt="2022-06-14T00:05:30.023" v="229"/>
          <pc:sldLayoutMkLst>
            <pc:docMk/>
            <pc:sldMasterMk cId="2481010192" sldId="2147483868"/>
            <pc:sldLayoutMk cId="3962035135" sldId="2147483884"/>
          </pc:sldLayoutMkLst>
        </pc:sldLayoutChg>
        <pc:sldLayoutChg chg="add mod replId">
          <pc:chgData name="Nicoleta Elena Ispas (2113247)" userId="S::2113247@student.uwtsd.ac.uk::7101ed16-296a-42fa-a6b5-b6a88c55fa16" providerId="AD" clId="Web-{999C15B2-FA65-4AC7-AD9E-66FF6852D89B}" dt="2022-06-14T00:05:30.023" v="229"/>
          <pc:sldLayoutMkLst>
            <pc:docMk/>
            <pc:sldMasterMk cId="2481010192" sldId="2147483868"/>
            <pc:sldLayoutMk cId="986894051" sldId="2147483885"/>
          </pc:sldLayoutMkLst>
        </pc:sldLayoutChg>
      </pc:sldMasterChg>
    </pc:docChg>
  </pc:docChgLst>
  <pc:docChgLst>
    <pc:chgData name="Nicoleta Elena Ispas (2113247)" userId="S::2113247@student.uwtsd.ac.uk::7101ed16-296a-42fa-a6b5-b6a88c55fa16" providerId="AD" clId="Web-{F7D61203-82DC-AD79-C7CB-7AA1B9643AB8}"/>
    <pc:docChg chg="addSld delSld modSld sldOrd">
      <pc:chgData name="Nicoleta Elena Ispas (2113247)" userId="S::2113247@student.uwtsd.ac.uk::7101ed16-296a-42fa-a6b5-b6a88c55fa16" providerId="AD" clId="Web-{F7D61203-82DC-AD79-C7CB-7AA1B9643AB8}" dt="2022-07-05T22:46:40.152" v="38" actId="20577"/>
      <pc:docMkLst>
        <pc:docMk/>
      </pc:docMkLst>
      <pc:sldChg chg="modSp">
        <pc:chgData name="Nicoleta Elena Ispas (2113247)" userId="S::2113247@student.uwtsd.ac.uk::7101ed16-296a-42fa-a6b5-b6a88c55fa16" providerId="AD" clId="Web-{F7D61203-82DC-AD79-C7CB-7AA1B9643AB8}" dt="2022-07-05T21:18:30.150" v="1" actId="14100"/>
        <pc:sldMkLst>
          <pc:docMk/>
          <pc:sldMk cId="2490969387" sldId="260"/>
        </pc:sldMkLst>
        <pc:picChg chg="mod">
          <ac:chgData name="Nicoleta Elena Ispas (2113247)" userId="S::2113247@student.uwtsd.ac.uk::7101ed16-296a-42fa-a6b5-b6a88c55fa16" providerId="AD" clId="Web-{F7D61203-82DC-AD79-C7CB-7AA1B9643AB8}" dt="2022-07-05T21:18:30.150" v="1" actId="14100"/>
          <ac:picMkLst>
            <pc:docMk/>
            <pc:sldMk cId="2490969387" sldId="260"/>
            <ac:picMk id="4" creationId="{9BD56665-D3C1-5330-DFB5-B8EDB769F010}"/>
          </ac:picMkLst>
        </pc:picChg>
      </pc:sldChg>
      <pc:sldChg chg="modSp">
        <pc:chgData name="Nicoleta Elena Ispas (2113247)" userId="S::2113247@student.uwtsd.ac.uk::7101ed16-296a-42fa-a6b5-b6a88c55fa16" providerId="AD" clId="Web-{F7D61203-82DC-AD79-C7CB-7AA1B9643AB8}" dt="2022-07-05T21:26:57.571" v="6" actId="20577"/>
        <pc:sldMkLst>
          <pc:docMk/>
          <pc:sldMk cId="1069106385" sldId="261"/>
        </pc:sldMkLst>
        <pc:spChg chg="mod">
          <ac:chgData name="Nicoleta Elena Ispas (2113247)" userId="S::2113247@student.uwtsd.ac.uk::7101ed16-296a-42fa-a6b5-b6a88c55fa16" providerId="AD" clId="Web-{F7D61203-82DC-AD79-C7CB-7AA1B9643AB8}" dt="2022-07-05T21:26:57.571" v="6" actId="20577"/>
          <ac:spMkLst>
            <pc:docMk/>
            <pc:sldMk cId="1069106385" sldId="261"/>
            <ac:spMk id="3" creationId="{75F9B291-3181-44CB-476A-6E2F3FED670D}"/>
          </ac:spMkLst>
        </pc:spChg>
      </pc:sldChg>
      <pc:sldChg chg="addSp modSp mod ord setBg setClrOvrMap">
        <pc:chgData name="Nicoleta Elena Ispas (2113247)" userId="S::2113247@student.uwtsd.ac.uk::7101ed16-296a-42fa-a6b5-b6a88c55fa16" providerId="AD" clId="Web-{F7D61203-82DC-AD79-C7CB-7AA1B9643AB8}" dt="2022-07-05T22:46:40.152" v="38" actId="20577"/>
        <pc:sldMkLst>
          <pc:docMk/>
          <pc:sldMk cId="2006294537" sldId="263"/>
        </pc:sldMkLst>
        <pc:spChg chg="mod">
          <ac:chgData name="Nicoleta Elena Ispas (2113247)" userId="S::2113247@student.uwtsd.ac.uk::7101ed16-296a-42fa-a6b5-b6a88c55fa16" providerId="AD" clId="Web-{F7D61203-82DC-AD79-C7CB-7AA1B9643AB8}" dt="2022-07-05T22:46:35.354" v="37"/>
          <ac:spMkLst>
            <pc:docMk/>
            <pc:sldMk cId="2006294537" sldId="263"/>
            <ac:spMk id="2" creationId="{0D28AAC0-069F-FEC3-C084-497BCDC64F17}"/>
          </ac:spMkLst>
        </pc:spChg>
        <pc:spChg chg="mod">
          <ac:chgData name="Nicoleta Elena Ispas (2113247)" userId="S::2113247@student.uwtsd.ac.uk::7101ed16-296a-42fa-a6b5-b6a88c55fa16" providerId="AD" clId="Web-{F7D61203-82DC-AD79-C7CB-7AA1B9643AB8}" dt="2022-07-05T22:46:40.152" v="38" actId="20577"/>
          <ac:spMkLst>
            <pc:docMk/>
            <pc:sldMk cId="2006294537" sldId="263"/>
            <ac:spMk id="3" creationId="{6C9B9CB3-5FE8-87CC-A79E-24C94BB41AB3}"/>
          </ac:spMkLst>
        </pc:spChg>
        <pc:spChg chg="add">
          <ac:chgData name="Nicoleta Elena Ispas (2113247)" userId="S::2113247@student.uwtsd.ac.uk::7101ed16-296a-42fa-a6b5-b6a88c55fa16" providerId="AD" clId="Web-{F7D61203-82DC-AD79-C7CB-7AA1B9643AB8}" dt="2022-07-05T22:46:35.354" v="37"/>
          <ac:spMkLst>
            <pc:docMk/>
            <pc:sldMk cId="2006294537" sldId="263"/>
            <ac:spMk id="8" creationId="{C314C310-850D-4491-AA52-C75BEA68B68C}"/>
          </ac:spMkLst>
        </pc:spChg>
        <pc:spChg chg="add">
          <ac:chgData name="Nicoleta Elena Ispas (2113247)" userId="S::2113247@student.uwtsd.ac.uk::7101ed16-296a-42fa-a6b5-b6a88c55fa16" providerId="AD" clId="Web-{F7D61203-82DC-AD79-C7CB-7AA1B9643AB8}" dt="2022-07-05T22:46:35.354" v="37"/>
          <ac:spMkLst>
            <pc:docMk/>
            <pc:sldMk cId="2006294537" sldId="263"/>
            <ac:spMk id="16" creationId="{0308D749-5984-4BB8-A788-A85D24304A0A}"/>
          </ac:spMkLst>
        </pc:spChg>
        <pc:spChg chg="add">
          <ac:chgData name="Nicoleta Elena Ispas (2113247)" userId="S::2113247@student.uwtsd.ac.uk::7101ed16-296a-42fa-a6b5-b6a88c55fa16" providerId="AD" clId="Web-{F7D61203-82DC-AD79-C7CB-7AA1B9643AB8}" dt="2022-07-05T22:46:35.354" v="37"/>
          <ac:spMkLst>
            <pc:docMk/>
            <pc:sldMk cId="2006294537" sldId="263"/>
            <ac:spMk id="18" creationId="{95B8172D-A4C8-41B4-8991-78BBEC4039D5}"/>
          </ac:spMkLst>
        </pc:spChg>
        <pc:grpChg chg="add">
          <ac:chgData name="Nicoleta Elena Ispas (2113247)" userId="S::2113247@student.uwtsd.ac.uk::7101ed16-296a-42fa-a6b5-b6a88c55fa16" providerId="AD" clId="Web-{F7D61203-82DC-AD79-C7CB-7AA1B9643AB8}" dt="2022-07-05T22:46:35.354" v="37"/>
          <ac:grpSpMkLst>
            <pc:docMk/>
            <pc:sldMk cId="2006294537" sldId="263"/>
            <ac:grpSpMk id="10" creationId="{D4EC3799-3F52-48CE-85CC-83AED368EB42}"/>
          </ac:grpSpMkLst>
        </pc:grpChg>
        <pc:cxnChg chg="add">
          <ac:chgData name="Nicoleta Elena Ispas (2113247)" userId="S::2113247@student.uwtsd.ac.uk::7101ed16-296a-42fa-a6b5-b6a88c55fa16" providerId="AD" clId="Web-{F7D61203-82DC-AD79-C7CB-7AA1B9643AB8}" dt="2022-07-05T22:46:35.354" v="37"/>
          <ac:cxnSpMkLst>
            <pc:docMk/>
            <pc:sldMk cId="2006294537" sldId="263"/>
            <ac:cxnSpMk id="14" creationId="{789E20C7-BB50-4317-93C7-90C8ED80B275}"/>
          </ac:cxnSpMkLst>
        </pc:cxnChg>
      </pc:sldChg>
      <pc:sldChg chg="addSp delSp modSp">
        <pc:chgData name="Nicoleta Elena Ispas (2113247)" userId="S::2113247@student.uwtsd.ac.uk::7101ed16-296a-42fa-a6b5-b6a88c55fa16" providerId="AD" clId="Web-{F7D61203-82DC-AD79-C7CB-7AA1B9643AB8}" dt="2022-07-05T22:31:05.982" v="11" actId="14100"/>
        <pc:sldMkLst>
          <pc:docMk/>
          <pc:sldMk cId="131056283" sldId="264"/>
        </pc:sldMkLst>
        <pc:spChg chg="del">
          <ac:chgData name="Nicoleta Elena Ispas (2113247)" userId="S::2113247@student.uwtsd.ac.uk::7101ed16-296a-42fa-a6b5-b6a88c55fa16" providerId="AD" clId="Web-{F7D61203-82DC-AD79-C7CB-7AA1B9643AB8}" dt="2022-07-05T22:30:38.184" v="7"/>
          <ac:spMkLst>
            <pc:docMk/>
            <pc:sldMk cId="131056283" sldId="264"/>
            <ac:spMk id="3" creationId="{22262C96-46C8-4ED7-E2B8-13C648E08594}"/>
          </ac:spMkLst>
        </pc:spChg>
        <pc:picChg chg="add mod ord">
          <ac:chgData name="Nicoleta Elena Ispas (2113247)" userId="S::2113247@student.uwtsd.ac.uk::7101ed16-296a-42fa-a6b5-b6a88c55fa16" providerId="AD" clId="Web-{F7D61203-82DC-AD79-C7CB-7AA1B9643AB8}" dt="2022-07-05T22:31:05.982" v="11" actId="14100"/>
          <ac:picMkLst>
            <pc:docMk/>
            <pc:sldMk cId="131056283" sldId="264"/>
            <ac:picMk id="4" creationId="{12A4297F-55FB-1896-194E-20076F110A08}"/>
          </ac:picMkLst>
        </pc:picChg>
      </pc:sldChg>
      <pc:sldChg chg="modSp">
        <pc:chgData name="Nicoleta Elena Ispas (2113247)" userId="S::2113247@student.uwtsd.ac.uk::7101ed16-296a-42fa-a6b5-b6a88c55fa16" providerId="AD" clId="Web-{F7D61203-82DC-AD79-C7CB-7AA1B9643AB8}" dt="2022-07-05T21:26:53.446" v="5" actId="20577"/>
        <pc:sldMkLst>
          <pc:docMk/>
          <pc:sldMk cId="2681601086" sldId="266"/>
        </pc:sldMkLst>
        <pc:spChg chg="mod">
          <ac:chgData name="Nicoleta Elena Ispas (2113247)" userId="S::2113247@student.uwtsd.ac.uk::7101ed16-296a-42fa-a6b5-b6a88c55fa16" providerId="AD" clId="Web-{F7D61203-82DC-AD79-C7CB-7AA1B9643AB8}" dt="2022-07-05T21:26:53.446" v="5" actId="20577"/>
          <ac:spMkLst>
            <pc:docMk/>
            <pc:sldMk cId="2681601086" sldId="266"/>
            <ac:spMk id="3" creationId="{3D659242-72DA-D7B9-F34C-F67CB26B8D03}"/>
          </ac:spMkLst>
        </pc:spChg>
      </pc:sldChg>
      <pc:sldChg chg="modSp new del">
        <pc:chgData name="Nicoleta Elena Ispas (2113247)" userId="S::2113247@student.uwtsd.ac.uk::7101ed16-296a-42fa-a6b5-b6a88c55fa16" providerId="AD" clId="Web-{F7D61203-82DC-AD79-C7CB-7AA1B9643AB8}" dt="2022-07-05T22:40:09.455" v="27"/>
        <pc:sldMkLst>
          <pc:docMk/>
          <pc:sldMk cId="3300445451" sldId="267"/>
        </pc:sldMkLst>
        <pc:spChg chg="mod">
          <ac:chgData name="Nicoleta Elena Ispas (2113247)" userId="S::2113247@student.uwtsd.ac.uk::7101ed16-296a-42fa-a6b5-b6a88c55fa16" providerId="AD" clId="Web-{F7D61203-82DC-AD79-C7CB-7AA1B9643AB8}" dt="2022-07-05T22:38:53.872" v="21" actId="20577"/>
          <ac:spMkLst>
            <pc:docMk/>
            <pc:sldMk cId="3300445451" sldId="267"/>
            <ac:spMk id="2" creationId="{0B5F40A5-00EA-4250-AC3E-A31B75880C7D}"/>
          </ac:spMkLst>
        </pc:spChg>
      </pc:sldChg>
      <pc:sldChg chg="modSp new">
        <pc:chgData name="Nicoleta Elena Ispas (2113247)" userId="S::2113247@student.uwtsd.ac.uk::7101ed16-296a-42fa-a6b5-b6a88c55fa16" providerId="AD" clId="Web-{F7D61203-82DC-AD79-C7CB-7AA1B9643AB8}" dt="2022-07-05T22:38:58.748" v="23" actId="20577"/>
        <pc:sldMkLst>
          <pc:docMk/>
          <pc:sldMk cId="1381615473" sldId="268"/>
        </pc:sldMkLst>
        <pc:spChg chg="mod">
          <ac:chgData name="Nicoleta Elena Ispas (2113247)" userId="S::2113247@student.uwtsd.ac.uk::7101ed16-296a-42fa-a6b5-b6a88c55fa16" providerId="AD" clId="Web-{F7D61203-82DC-AD79-C7CB-7AA1B9643AB8}" dt="2022-07-05T22:38:58.748" v="23" actId="20577"/>
          <ac:spMkLst>
            <pc:docMk/>
            <pc:sldMk cId="1381615473" sldId="268"/>
            <ac:spMk id="2" creationId="{1A374286-33EC-105C-B356-FED3EC108313}"/>
          </ac:spMkLst>
        </pc:spChg>
      </pc:sldChg>
      <pc:sldChg chg="new del">
        <pc:chgData name="Nicoleta Elena Ispas (2113247)" userId="S::2113247@student.uwtsd.ac.uk::7101ed16-296a-42fa-a6b5-b6a88c55fa16" providerId="AD" clId="Web-{F7D61203-82DC-AD79-C7CB-7AA1B9643AB8}" dt="2022-07-05T22:42:57.779" v="29"/>
        <pc:sldMkLst>
          <pc:docMk/>
          <pc:sldMk cId="1589756847" sldId="269"/>
        </pc:sldMkLst>
      </pc:sldChg>
      <pc:sldChg chg="new">
        <pc:chgData name="Nicoleta Elena Ispas (2113247)" userId="S::2113247@student.uwtsd.ac.uk::7101ed16-296a-42fa-a6b5-b6a88c55fa16" providerId="AD" clId="Web-{F7D61203-82DC-AD79-C7CB-7AA1B9643AB8}" dt="2022-07-05T22:43:47.841" v="31"/>
        <pc:sldMkLst>
          <pc:docMk/>
          <pc:sldMk cId="1866434502" sldId="269"/>
        </pc:sldMkLst>
      </pc:sldChg>
      <pc:sldChg chg="new del">
        <pc:chgData name="Nicoleta Elena Ispas (2113247)" userId="S::2113247@student.uwtsd.ac.uk::7101ed16-296a-42fa-a6b5-b6a88c55fa16" providerId="AD" clId="Web-{F7D61203-82DC-AD79-C7CB-7AA1B9643AB8}" dt="2022-07-05T22:39:45.157" v="25"/>
        <pc:sldMkLst>
          <pc:docMk/>
          <pc:sldMk cId="2537465467" sldId="269"/>
        </pc:sldMkLst>
      </pc:sldChg>
      <pc:sldChg chg="new">
        <pc:chgData name="Nicoleta Elena Ispas (2113247)" userId="S::2113247@student.uwtsd.ac.uk::7101ed16-296a-42fa-a6b5-b6a88c55fa16" providerId="AD" clId="Web-{F7D61203-82DC-AD79-C7CB-7AA1B9643AB8}" dt="2022-07-05T22:43:49.903" v="32"/>
        <pc:sldMkLst>
          <pc:docMk/>
          <pc:sldMk cId="1383476457" sldId="270"/>
        </pc:sldMkLst>
      </pc:sldChg>
      <pc:sldChg chg="new del">
        <pc:chgData name="Nicoleta Elena Ispas (2113247)" userId="S::2113247@student.uwtsd.ac.uk::7101ed16-296a-42fa-a6b5-b6a88c55fa16" providerId="AD" clId="Web-{F7D61203-82DC-AD79-C7CB-7AA1B9643AB8}" dt="2022-07-05T22:43:01.014" v="30"/>
        <pc:sldMkLst>
          <pc:docMk/>
          <pc:sldMk cId="2184748451" sldId="270"/>
        </pc:sldMkLst>
      </pc:sldChg>
    </pc:docChg>
  </pc:docChgLst>
  <pc:docChgLst>
    <pc:chgData name="Nicoleta Elena Ispas (2113247)" userId="S::2113247@student.uwtsd.ac.uk::7101ed16-296a-42fa-a6b5-b6a88c55fa16" providerId="AD" clId="Web-{0E1EBB16-6719-D45C-7DD2-D07B1608871E}"/>
    <pc:docChg chg="addSld modSld addMainMaster delMainMaster">
      <pc:chgData name="Nicoleta Elena Ispas (2113247)" userId="S::2113247@student.uwtsd.ac.uk::7101ed16-296a-42fa-a6b5-b6a88c55fa16" providerId="AD" clId="Web-{0E1EBB16-6719-D45C-7DD2-D07B1608871E}" dt="2022-07-04T23:41:09.719" v="642" actId="20577"/>
      <pc:docMkLst>
        <pc:docMk/>
      </pc:docMkLst>
      <pc:sldChg chg="addSp modSp mod setBg modClrScheme setClrOvrMap chgLayout">
        <pc:chgData name="Nicoleta Elena Ispas (2113247)" userId="S::2113247@student.uwtsd.ac.uk::7101ed16-296a-42fa-a6b5-b6a88c55fa16" providerId="AD" clId="Web-{0E1EBB16-6719-D45C-7DD2-D07B1608871E}" dt="2022-07-04T23:15:10.756" v="504" actId="20577"/>
        <pc:sldMkLst>
          <pc:docMk/>
          <pc:sldMk cId="2499791184" sldId="256"/>
        </pc:sldMkLst>
        <pc:spChg chg="mod ord">
          <ac:chgData name="Nicoleta Elena Ispas (2113247)" userId="S::2113247@student.uwtsd.ac.uk::7101ed16-296a-42fa-a6b5-b6a88c55fa16" providerId="AD" clId="Web-{0E1EBB16-6719-D45C-7DD2-D07B1608871E}" dt="2022-07-04T23:15:07.052" v="503" actId="20577"/>
          <ac:spMkLst>
            <pc:docMk/>
            <pc:sldMk cId="2499791184" sldId="256"/>
            <ac:spMk id="2" creationId="{00000000-0000-0000-0000-000000000000}"/>
          </ac:spMkLst>
        </pc:spChg>
        <pc:spChg chg="mod ord">
          <ac:chgData name="Nicoleta Elena Ispas (2113247)" userId="S::2113247@student.uwtsd.ac.uk::7101ed16-296a-42fa-a6b5-b6a88c55fa16" providerId="AD" clId="Web-{0E1EBB16-6719-D45C-7DD2-D07B1608871E}" dt="2022-07-04T23:15:10.756" v="504" actId="20577"/>
          <ac:spMkLst>
            <pc:docMk/>
            <pc:sldMk cId="2499791184" sldId="256"/>
            <ac:spMk id="3" creationId="{00000000-0000-0000-0000-000000000000}"/>
          </ac:spMkLst>
        </pc:spChg>
        <pc:spChg chg="add">
          <ac:chgData name="Nicoleta Elena Ispas (2113247)" userId="S::2113247@student.uwtsd.ac.uk::7101ed16-296a-42fa-a6b5-b6a88c55fa16" providerId="AD" clId="Web-{0E1EBB16-6719-D45C-7DD2-D07B1608871E}" dt="2022-07-04T22:24:25.869" v="17"/>
          <ac:spMkLst>
            <pc:docMk/>
            <pc:sldMk cId="2499791184" sldId="256"/>
            <ac:spMk id="145" creationId="{231043D6-3B63-4398-B86D-7201B1BFAAF6}"/>
          </ac:spMkLst>
        </pc:spChg>
        <pc:spChg chg="add">
          <ac:chgData name="Nicoleta Elena Ispas (2113247)" userId="S::2113247@student.uwtsd.ac.uk::7101ed16-296a-42fa-a6b5-b6a88c55fa16" providerId="AD" clId="Web-{0E1EBB16-6719-D45C-7DD2-D07B1608871E}" dt="2022-07-04T22:24:25.869" v="17"/>
          <ac:spMkLst>
            <pc:docMk/>
            <pc:sldMk cId="2499791184" sldId="256"/>
            <ac:spMk id="157" creationId="{F8CED34E-94D1-45D6-A770-785273CEB410}"/>
          </ac:spMkLst>
        </pc:spChg>
        <pc:grpChg chg="add">
          <ac:chgData name="Nicoleta Elena Ispas (2113247)" userId="S::2113247@student.uwtsd.ac.uk::7101ed16-296a-42fa-a6b5-b6a88c55fa16" providerId="AD" clId="Web-{0E1EBB16-6719-D45C-7DD2-D07B1608871E}" dt="2022-07-04T22:24:25.869" v="17"/>
          <ac:grpSpMkLst>
            <pc:docMk/>
            <pc:sldMk cId="2499791184" sldId="256"/>
            <ac:grpSpMk id="133" creationId="{14FC976E-8A27-4E72-B034-071A97F68B64}"/>
          </ac:grpSpMkLst>
        </pc:grpChg>
        <pc:grpChg chg="add">
          <ac:chgData name="Nicoleta Elena Ispas (2113247)" userId="S::2113247@student.uwtsd.ac.uk::7101ed16-296a-42fa-a6b5-b6a88c55fa16" providerId="AD" clId="Web-{0E1EBB16-6719-D45C-7DD2-D07B1608871E}" dt="2022-07-04T22:24:25.869" v="17"/>
          <ac:grpSpMkLst>
            <pc:docMk/>
            <pc:sldMk cId="2499791184" sldId="256"/>
            <ac:grpSpMk id="147" creationId="{5BF82568-1A10-4641-B53A-E783AAD10B6C}"/>
          </ac:grpSpMkLst>
        </pc:grpChg>
        <pc:picChg chg="mod ord">
          <ac:chgData name="Nicoleta Elena Ispas (2113247)" userId="S::2113247@student.uwtsd.ac.uk::7101ed16-296a-42fa-a6b5-b6a88c55fa16" providerId="AD" clId="Web-{0E1EBB16-6719-D45C-7DD2-D07B1608871E}" dt="2022-07-04T22:24:25.869" v="17"/>
          <ac:picMkLst>
            <pc:docMk/>
            <pc:sldMk cId="2499791184" sldId="256"/>
            <ac:picMk id="128" creationId="{3414659C-8BC9-0991-1B66-CBB38079BDB0}"/>
          </ac:picMkLst>
        </pc:picChg>
      </pc:sldChg>
      <pc:sldChg chg="addSp delSp modSp mod modClrScheme chgLayout">
        <pc:chgData name="Nicoleta Elena Ispas (2113247)" userId="S::2113247@student.uwtsd.ac.uk::7101ed16-296a-42fa-a6b5-b6a88c55fa16" providerId="AD" clId="Web-{0E1EBB16-6719-D45C-7DD2-D07B1608871E}" dt="2022-07-04T23:15:34.570" v="509" actId="20577"/>
        <pc:sldMkLst>
          <pc:docMk/>
          <pc:sldMk cId="4226617522" sldId="259"/>
        </pc:sldMkLst>
        <pc:spChg chg="mod ord">
          <ac:chgData name="Nicoleta Elena Ispas (2113247)" userId="S::2113247@student.uwtsd.ac.uk::7101ed16-296a-42fa-a6b5-b6a88c55fa16" providerId="AD" clId="Web-{0E1EBB16-6719-D45C-7DD2-D07B1608871E}" dt="2022-07-04T23:15:34.570" v="509" actId="20577"/>
          <ac:spMkLst>
            <pc:docMk/>
            <pc:sldMk cId="4226617522" sldId="259"/>
            <ac:spMk id="2" creationId="{F3794E65-E4B9-99A6-DEB6-1E9FA55189F9}"/>
          </ac:spMkLst>
        </pc:spChg>
        <pc:spChg chg="add del mod">
          <ac:chgData name="Nicoleta Elena Ispas (2113247)" userId="S::2113247@student.uwtsd.ac.uk::7101ed16-296a-42fa-a6b5-b6a88c55fa16" providerId="AD" clId="Web-{0E1EBB16-6719-D45C-7DD2-D07B1608871E}" dt="2022-07-04T22:36:07.498" v="24"/>
          <ac:spMkLst>
            <pc:docMk/>
            <pc:sldMk cId="4226617522" sldId="259"/>
            <ac:spMk id="4" creationId="{0185514F-FF52-FF11-BE63-8EC6F25D4949}"/>
          </ac:spMkLst>
        </pc:spChg>
        <pc:spChg chg="add del mod">
          <ac:chgData name="Nicoleta Elena Ispas (2113247)" userId="S::2113247@student.uwtsd.ac.uk::7101ed16-296a-42fa-a6b5-b6a88c55fa16" providerId="AD" clId="Web-{0E1EBB16-6719-D45C-7DD2-D07B1608871E}" dt="2022-07-04T22:37:33.269" v="37"/>
          <ac:spMkLst>
            <pc:docMk/>
            <pc:sldMk cId="4226617522" sldId="259"/>
            <ac:spMk id="10" creationId="{A4E3323C-D196-AAC5-6D14-5C7CF18C32BF}"/>
          </ac:spMkLst>
        </pc:spChg>
        <pc:picChg chg="add del mod ord">
          <ac:chgData name="Nicoleta Elena Ispas (2113247)" userId="S::2113247@student.uwtsd.ac.uk::7101ed16-296a-42fa-a6b5-b6a88c55fa16" providerId="AD" clId="Web-{0E1EBB16-6719-D45C-7DD2-D07B1608871E}" dt="2022-07-04T22:37:14.987" v="33"/>
          <ac:picMkLst>
            <pc:docMk/>
            <pc:sldMk cId="4226617522" sldId="259"/>
            <ac:picMk id="6" creationId="{5BA7D1E4-F8DA-9E7C-FE7B-6625DABEC826}"/>
          </ac:picMkLst>
        </pc:picChg>
        <pc:picChg chg="add mod">
          <ac:chgData name="Nicoleta Elena Ispas (2113247)" userId="S::2113247@student.uwtsd.ac.uk::7101ed16-296a-42fa-a6b5-b6a88c55fa16" providerId="AD" clId="Web-{0E1EBB16-6719-D45C-7DD2-D07B1608871E}" dt="2022-07-04T22:38:21.601" v="47" actId="1076"/>
          <ac:picMkLst>
            <pc:docMk/>
            <pc:sldMk cId="4226617522" sldId="259"/>
            <ac:picMk id="7" creationId="{ED282F58-E67A-0371-BAC6-5F2FFA86417D}"/>
          </ac:picMkLst>
        </pc:picChg>
        <pc:picChg chg="del mod ord">
          <ac:chgData name="Nicoleta Elena Ispas (2113247)" userId="S::2113247@student.uwtsd.ac.uk::7101ed16-296a-42fa-a6b5-b6a88c55fa16" providerId="AD" clId="Web-{0E1EBB16-6719-D45C-7DD2-D07B1608871E}" dt="2022-07-04T22:35:34.683" v="23"/>
          <ac:picMkLst>
            <pc:docMk/>
            <pc:sldMk cId="4226617522" sldId="259"/>
            <ac:picMk id="8" creationId="{24A02EBF-EB36-AA43-477D-C06CC4E69CE6}"/>
          </ac:picMkLst>
        </pc:picChg>
      </pc:sldChg>
      <pc:sldChg chg="modSp mod modClrScheme chgLayout">
        <pc:chgData name="Nicoleta Elena Ispas (2113247)" userId="S::2113247@student.uwtsd.ac.uk::7101ed16-296a-42fa-a6b5-b6a88c55fa16" providerId="AD" clId="Web-{0E1EBB16-6719-D45C-7DD2-D07B1608871E}" dt="2022-07-04T22:24:15.869" v="14"/>
        <pc:sldMkLst>
          <pc:docMk/>
          <pc:sldMk cId="2490969387" sldId="260"/>
        </pc:sldMkLst>
        <pc:spChg chg="mod ord">
          <ac:chgData name="Nicoleta Elena Ispas (2113247)" userId="S::2113247@student.uwtsd.ac.uk::7101ed16-296a-42fa-a6b5-b6a88c55fa16" providerId="AD" clId="Web-{0E1EBB16-6719-D45C-7DD2-D07B1608871E}" dt="2022-07-04T22:24:15.869" v="14"/>
          <ac:spMkLst>
            <pc:docMk/>
            <pc:sldMk cId="2490969387" sldId="260"/>
            <ac:spMk id="2" creationId="{DAB53E3A-403B-2430-2159-B8C485A8038A}"/>
          </ac:spMkLst>
        </pc:spChg>
        <pc:picChg chg="mod ord">
          <ac:chgData name="Nicoleta Elena Ispas (2113247)" userId="S::2113247@student.uwtsd.ac.uk::7101ed16-296a-42fa-a6b5-b6a88c55fa16" providerId="AD" clId="Web-{0E1EBB16-6719-D45C-7DD2-D07B1608871E}" dt="2022-07-04T22:24:15.869" v="14"/>
          <ac:picMkLst>
            <pc:docMk/>
            <pc:sldMk cId="2490969387" sldId="260"/>
            <ac:picMk id="4" creationId="{9BD56665-D3C1-5330-DFB5-B8EDB769F010}"/>
          </ac:picMkLst>
        </pc:picChg>
      </pc:sldChg>
      <pc:sldChg chg="modSp mod modClrScheme chgLayout">
        <pc:chgData name="Nicoleta Elena Ispas (2113247)" userId="S::2113247@student.uwtsd.ac.uk::7101ed16-296a-42fa-a6b5-b6a88c55fa16" providerId="AD" clId="Web-{0E1EBB16-6719-D45C-7DD2-D07B1608871E}" dt="2022-07-04T23:35:23.347" v="598" actId="20577"/>
        <pc:sldMkLst>
          <pc:docMk/>
          <pc:sldMk cId="1069106385" sldId="261"/>
        </pc:sldMkLst>
        <pc:spChg chg="mod ord">
          <ac:chgData name="Nicoleta Elena Ispas (2113247)" userId="S::2113247@student.uwtsd.ac.uk::7101ed16-296a-42fa-a6b5-b6a88c55fa16" providerId="AD" clId="Web-{0E1EBB16-6719-D45C-7DD2-D07B1608871E}" dt="2022-07-04T22:24:15.869" v="14"/>
          <ac:spMkLst>
            <pc:docMk/>
            <pc:sldMk cId="1069106385" sldId="261"/>
            <ac:spMk id="2" creationId="{1213F060-1A7E-A24E-D3A5-43CD6FC72E59}"/>
          </ac:spMkLst>
        </pc:spChg>
        <pc:spChg chg="mod ord">
          <ac:chgData name="Nicoleta Elena Ispas (2113247)" userId="S::2113247@student.uwtsd.ac.uk::7101ed16-296a-42fa-a6b5-b6a88c55fa16" providerId="AD" clId="Web-{0E1EBB16-6719-D45C-7DD2-D07B1608871E}" dt="2022-07-04T23:35:23.347" v="598" actId="20577"/>
          <ac:spMkLst>
            <pc:docMk/>
            <pc:sldMk cId="1069106385" sldId="261"/>
            <ac:spMk id="3" creationId="{75F9B291-3181-44CB-476A-6E2F3FED670D}"/>
          </ac:spMkLst>
        </pc:spChg>
      </pc:sldChg>
      <pc:sldChg chg="modSp mod modClrScheme chgLayout">
        <pc:chgData name="Nicoleta Elena Ispas (2113247)" userId="S::2113247@student.uwtsd.ac.uk::7101ed16-296a-42fa-a6b5-b6a88c55fa16" providerId="AD" clId="Web-{0E1EBB16-6719-D45C-7DD2-D07B1608871E}" dt="2022-07-04T23:15:15.475" v="505" actId="20577"/>
        <pc:sldMkLst>
          <pc:docMk/>
          <pc:sldMk cId="1163679736" sldId="262"/>
        </pc:sldMkLst>
        <pc:spChg chg="mod ord">
          <ac:chgData name="Nicoleta Elena Ispas (2113247)" userId="S::2113247@student.uwtsd.ac.uk::7101ed16-296a-42fa-a6b5-b6a88c55fa16" providerId="AD" clId="Web-{0E1EBB16-6719-D45C-7DD2-D07B1608871E}" dt="2022-07-04T22:58:06.198" v="262" actId="20577"/>
          <ac:spMkLst>
            <pc:docMk/>
            <pc:sldMk cId="1163679736" sldId="262"/>
            <ac:spMk id="2" creationId="{A85A95BB-21E9-95B9-57CA-D3D106E5F87E}"/>
          </ac:spMkLst>
        </pc:spChg>
        <pc:spChg chg="mod ord">
          <ac:chgData name="Nicoleta Elena Ispas (2113247)" userId="S::2113247@student.uwtsd.ac.uk::7101ed16-296a-42fa-a6b5-b6a88c55fa16" providerId="AD" clId="Web-{0E1EBB16-6719-D45C-7DD2-D07B1608871E}" dt="2022-07-04T23:15:15.475" v="505" actId="20577"/>
          <ac:spMkLst>
            <pc:docMk/>
            <pc:sldMk cId="1163679736" sldId="262"/>
            <ac:spMk id="3" creationId="{809EC2A5-4541-754E-A60D-61F5CB4A423A}"/>
          </ac:spMkLst>
        </pc:spChg>
      </pc:sldChg>
      <pc:sldChg chg="modSp new mod modClrScheme chgLayout">
        <pc:chgData name="Nicoleta Elena Ispas (2113247)" userId="S::2113247@student.uwtsd.ac.uk::7101ed16-296a-42fa-a6b5-b6a88c55fa16" providerId="AD" clId="Web-{0E1EBB16-6719-D45C-7DD2-D07B1608871E}" dt="2022-07-04T23:12:37.589" v="437" actId="20577"/>
        <pc:sldMkLst>
          <pc:docMk/>
          <pc:sldMk cId="2006294537" sldId="263"/>
        </pc:sldMkLst>
        <pc:spChg chg="mod ord">
          <ac:chgData name="Nicoleta Elena Ispas (2113247)" userId="S::2113247@student.uwtsd.ac.uk::7101ed16-296a-42fa-a6b5-b6a88c55fa16" providerId="AD" clId="Web-{0E1EBB16-6719-D45C-7DD2-D07B1608871E}" dt="2022-07-04T22:24:15.869" v="14"/>
          <ac:spMkLst>
            <pc:docMk/>
            <pc:sldMk cId="2006294537" sldId="263"/>
            <ac:spMk id="2" creationId="{0D28AAC0-069F-FEC3-C084-497BCDC64F17}"/>
          </ac:spMkLst>
        </pc:spChg>
        <pc:spChg chg="mod ord">
          <ac:chgData name="Nicoleta Elena Ispas (2113247)" userId="S::2113247@student.uwtsd.ac.uk::7101ed16-296a-42fa-a6b5-b6a88c55fa16" providerId="AD" clId="Web-{0E1EBB16-6719-D45C-7DD2-D07B1608871E}" dt="2022-07-04T23:12:37.589" v="437" actId="20577"/>
          <ac:spMkLst>
            <pc:docMk/>
            <pc:sldMk cId="2006294537" sldId="263"/>
            <ac:spMk id="3" creationId="{6C9B9CB3-5FE8-87CC-A79E-24C94BB41AB3}"/>
          </ac:spMkLst>
        </pc:spChg>
      </pc:sldChg>
      <pc:sldChg chg="modSp new mod modClrScheme chgLayout">
        <pc:chgData name="Nicoleta Elena Ispas (2113247)" userId="S::2113247@student.uwtsd.ac.uk::7101ed16-296a-42fa-a6b5-b6a88c55fa16" providerId="AD" clId="Web-{0E1EBB16-6719-D45C-7DD2-D07B1608871E}" dt="2022-07-04T22:24:15.869" v="14"/>
        <pc:sldMkLst>
          <pc:docMk/>
          <pc:sldMk cId="131056283" sldId="264"/>
        </pc:sldMkLst>
        <pc:spChg chg="mod ord">
          <ac:chgData name="Nicoleta Elena Ispas (2113247)" userId="S::2113247@student.uwtsd.ac.uk::7101ed16-296a-42fa-a6b5-b6a88c55fa16" providerId="AD" clId="Web-{0E1EBB16-6719-D45C-7DD2-D07B1608871E}" dt="2022-07-04T22:24:15.869" v="14"/>
          <ac:spMkLst>
            <pc:docMk/>
            <pc:sldMk cId="131056283" sldId="264"/>
            <ac:spMk id="2" creationId="{EC215849-124A-C19B-5032-8EA73515A4ED}"/>
          </ac:spMkLst>
        </pc:spChg>
        <pc:spChg chg="mod ord">
          <ac:chgData name="Nicoleta Elena Ispas (2113247)" userId="S::2113247@student.uwtsd.ac.uk::7101ed16-296a-42fa-a6b5-b6a88c55fa16" providerId="AD" clId="Web-{0E1EBB16-6719-D45C-7DD2-D07B1608871E}" dt="2022-07-04T22:24:15.869" v="14"/>
          <ac:spMkLst>
            <pc:docMk/>
            <pc:sldMk cId="131056283" sldId="264"/>
            <ac:spMk id="3" creationId="{22262C96-46C8-4ED7-E2B8-13C648E08594}"/>
          </ac:spMkLst>
        </pc:spChg>
      </pc:sldChg>
      <pc:sldChg chg="modSp new">
        <pc:chgData name="Nicoleta Elena Ispas (2113247)" userId="S::2113247@student.uwtsd.ac.uk::7101ed16-296a-42fa-a6b5-b6a88c55fa16" providerId="AD" clId="Web-{0E1EBB16-6719-D45C-7DD2-D07B1608871E}" dt="2022-07-04T23:15:26.694" v="507" actId="20577"/>
        <pc:sldMkLst>
          <pc:docMk/>
          <pc:sldMk cId="4099894188" sldId="265"/>
        </pc:sldMkLst>
        <pc:spChg chg="mod">
          <ac:chgData name="Nicoleta Elena Ispas (2113247)" userId="S::2113247@student.uwtsd.ac.uk::7101ed16-296a-42fa-a6b5-b6a88c55fa16" providerId="AD" clId="Web-{0E1EBB16-6719-D45C-7DD2-D07B1608871E}" dt="2022-07-04T22:56:57.412" v="223" actId="20577"/>
          <ac:spMkLst>
            <pc:docMk/>
            <pc:sldMk cId="4099894188" sldId="265"/>
            <ac:spMk id="2" creationId="{921FCB64-2317-9ED2-B7D9-F0A99D15F52C}"/>
          </ac:spMkLst>
        </pc:spChg>
        <pc:spChg chg="mod">
          <ac:chgData name="Nicoleta Elena Ispas (2113247)" userId="S::2113247@student.uwtsd.ac.uk::7101ed16-296a-42fa-a6b5-b6a88c55fa16" providerId="AD" clId="Web-{0E1EBB16-6719-D45C-7DD2-D07B1608871E}" dt="2022-07-04T23:15:26.694" v="507" actId="20577"/>
          <ac:spMkLst>
            <pc:docMk/>
            <pc:sldMk cId="4099894188" sldId="265"/>
            <ac:spMk id="3" creationId="{187CF234-AE73-7530-49A3-311B4036579C}"/>
          </ac:spMkLst>
        </pc:spChg>
      </pc:sldChg>
      <pc:sldChg chg="modSp new">
        <pc:chgData name="Nicoleta Elena Ispas (2113247)" userId="S::2113247@student.uwtsd.ac.uk::7101ed16-296a-42fa-a6b5-b6a88c55fa16" providerId="AD" clId="Web-{0E1EBB16-6719-D45C-7DD2-D07B1608871E}" dt="2022-07-04T23:41:09.719" v="642" actId="20577"/>
        <pc:sldMkLst>
          <pc:docMk/>
          <pc:sldMk cId="2681601086" sldId="266"/>
        </pc:sldMkLst>
        <pc:spChg chg="mod">
          <ac:chgData name="Nicoleta Elena Ispas (2113247)" userId="S::2113247@student.uwtsd.ac.uk::7101ed16-296a-42fa-a6b5-b6a88c55fa16" providerId="AD" clId="Web-{0E1EBB16-6719-D45C-7DD2-D07B1608871E}" dt="2022-07-04T23:14:56.786" v="499" actId="20577"/>
          <ac:spMkLst>
            <pc:docMk/>
            <pc:sldMk cId="2681601086" sldId="266"/>
            <ac:spMk id="2" creationId="{2B31D66A-32A0-B4E6-149B-4A23A0FD35D9}"/>
          </ac:spMkLst>
        </pc:spChg>
        <pc:spChg chg="mod">
          <ac:chgData name="Nicoleta Elena Ispas (2113247)" userId="S::2113247@student.uwtsd.ac.uk::7101ed16-296a-42fa-a6b5-b6a88c55fa16" providerId="AD" clId="Web-{0E1EBB16-6719-D45C-7DD2-D07B1608871E}" dt="2022-07-04T23:41:09.719" v="642" actId="20577"/>
          <ac:spMkLst>
            <pc:docMk/>
            <pc:sldMk cId="2681601086" sldId="266"/>
            <ac:spMk id="3" creationId="{3D659242-72DA-D7B9-F34C-F67CB26B8D03}"/>
          </ac:spMkLst>
        </pc:spChg>
      </pc:sldChg>
      <pc:sldMasterChg chg="del delSldLayout">
        <pc:chgData name="Nicoleta Elena Ispas (2113247)" userId="S::2113247@student.uwtsd.ac.uk::7101ed16-296a-42fa-a6b5-b6a88c55fa16" providerId="AD" clId="Web-{0E1EBB16-6719-D45C-7DD2-D07B1608871E}" dt="2022-07-04T22:24:15.869" v="14"/>
        <pc:sldMasterMkLst>
          <pc:docMk/>
          <pc:sldMasterMk cId="331880796" sldId="2147483922"/>
        </pc:sldMasterMkLst>
        <pc:sldLayoutChg chg="del">
          <pc:chgData name="Nicoleta Elena Ispas (2113247)" userId="S::2113247@student.uwtsd.ac.uk::7101ed16-296a-42fa-a6b5-b6a88c55fa16" providerId="AD" clId="Web-{0E1EBB16-6719-D45C-7DD2-D07B1608871E}" dt="2022-07-04T22:24:15.869" v="14"/>
          <pc:sldLayoutMkLst>
            <pc:docMk/>
            <pc:sldMasterMk cId="331880796" sldId="2147483922"/>
            <pc:sldLayoutMk cId="1698168579" sldId="2147483923"/>
          </pc:sldLayoutMkLst>
        </pc:sldLayoutChg>
        <pc:sldLayoutChg chg="del">
          <pc:chgData name="Nicoleta Elena Ispas (2113247)" userId="S::2113247@student.uwtsd.ac.uk::7101ed16-296a-42fa-a6b5-b6a88c55fa16" providerId="AD" clId="Web-{0E1EBB16-6719-D45C-7DD2-D07B1608871E}" dt="2022-07-04T22:24:15.869" v="14"/>
          <pc:sldLayoutMkLst>
            <pc:docMk/>
            <pc:sldMasterMk cId="331880796" sldId="2147483922"/>
            <pc:sldLayoutMk cId="446379513" sldId="2147483924"/>
          </pc:sldLayoutMkLst>
        </pc:sldLayoutChg>
        <pc:sldLayoutChg chg="del">
          <pc:chgData name="Nicoleta Elena Ispas (2113247)" userId="S::2113247@student.uwtsd.ac.uk::7101ed16-296a-42fa-a6b5-b6a88c55fa16" providerId="AD" clId="Web-{0E1EBB16-6719-D45C-7DD2-D07B1608871E}" dt="2022-07-04T22:24:15.869" v="14"/>
          <pc:sldLayoutMkLst>
            <pc:docMk/>
            <pc:sldMasterMk cId="331880796" sldId="2147483922"/>
            <pc:sldLayoutMk cId="530401346" sldId="2147483925"/>
          </pc:sldLayoutMkLst>
        </pc:sldLayoutChg>
        <pc:sldLayoutChg chg="del">
          <pc:chgData name="Nicoleta Elena Ispas (2113247)" userId="S::2113247@student.uwtsd.ac.uk::7101ed16-296a-42fa-a6b5-b6a88c55fa16" providerId="AD" clId="Web-{0E1EBB16-6719-D45C-7DD2-D07B1608871E}" dt="2022-07-04T22:24:15.869" v="14"/>
          <pc:sldLayoutMkLst>
            <pc:docMk/>
            <pc:sldMasterMk cId="331880796" sldId="2147483922"/>
            <pc:sldLayoutMk cId="1021745485" sldId="2147483926"/>
          </pc:sldLayoutMkLst>
        </pc:sldLayoutChg>
        <pc:sldLayoutChg chg="del">
          <pc:chgData name="Nicoleta Elena Ispas (2113247)" userId="S::2113247@student.uwtsd.ac.uk::7101ed16-296a-42fa-a6b5-b6a88c55fa16" providerId="AD" clId="Web-{0E1EBB16-6719-D45C-7DD2-D07B1608871E}" dt="2022-07-04T22:24:15.869" v="14"/>
          <pc:sldLayoutMkLst>
            <pc:docMk/>
            <pc:sldMasterMk cId="331880796" sldId="2147483922"/>
            <pc:sldLayoutMk cId="2758818959" sldId="2147483927"/>
          </pc:sldLayoutMkLst>
        </pc:sldLayoutChg>
        <pc:sldLayoutChg chg="del">
          <pc:chgData name="Nicoleta Elena Ispas (2113247)" userId="S::2113247@student.uwtsd.ac.uk::7101ed16-296a-42fa-a6b5-b6a88c55fa16" providerId="AD" clId="Web-{0E1EBB16-6719-D45C-7DD2-D07B1608871E}" dt="2022-07-04T22:24:15.869" v="14"/>
          <pc:sldLayoutMkLst>
            <pc:docMk/>
            <pc:sldMasterMk cId="331880796" sldId="2147483922"/>
            <pc:sldLayoutMk cId="2548797725" sldId="2147483928"/>
          </pc:sldLayoutMkLst>
        </pc:sldLayoutChg>
        <pc:sldLayoutChg chg="del">
          <pc:chgData name="Nicoleta Elena Ispas (2113247)" userId="S::2113247@student.uwtsd.ac.uk::7101ed16-296a-42fa-a6b5-b6a88c55fa16" providerId="AD" clId="Web-{0E1EBB16-6719-D45C-7DD2-D07B1608871E}" dt="2022-07-04T22:24:15.869" v="14"/>
          <pc:sldLayoutMkLst>
            <pc:docMk/>
            <pc:sldMasterMk cId="331880796" sldId="2147483922"/>
            <pc:sldLayoutMk cId="2044586301" sldId="2147483929"/>
          </pc:sldLayoutMkLst>
        </pc:sldLayoutChg>
        <pc:sldLayoutChg chg="del">
          <pc:chgData name="Nicoleta Elena Ispas (2113247)" userId="S::2113247@student.uwtsd.ac.uk::7101ed16-296a-42fa-a6b5-b6a88c55fa16" providerId="AD" clId="Web-{0E1EBB16-6719-D45C-7DD2-D07B1608871E}" dt="2022-07-04T22:24:15.869" v="14"/>
          <pc:sldLayoutMkLst>
            <pc:docMk/>
            <pc:sldMasterMk cId="331880796" sldId="2147483922"/>
            <pc:sldLayoutMk cId="2865083812" sldId="2147483930"/>
          </pc:sldLayoutMkLst>
        </pc:sldLayoutChg>
        <pc:sldLayoutChg chg="del">
          <pc:chgData name="Nicoleta Elena Ispas (2113247)" userId="S::2113247@student.uwtsd.ac.uk::7101ed16-296a-42fa-a6b5-b6a88c55fa16" providerId="AD" clId="Web-{0E1EBB16-6719-D45C-7DD2-D07B1608871E}" dt="2022-07-04T22:24:15.869" v="14"/>
          <pc:sldLayoutMkLst>
            <pc:docMk/>
            <pc:sldMasterMk cId="331880796" sldId="2147483922"/>
            <pc:sldLayoutMk cId="2503589299" sldId="2147483931"/>
          </pc:sldLayoutMkLst>
        </pc:sldLayoutChg>
        <pc:sldLayoutChg chg="del">
          <pc:chgData name="Nicoleta Elena Ispas (2113247)" userId="S::2113247@student.uwtsd.ac.uk::7101ed16-296a-42fa-a6b5-b6a88c55fa16" providerId="AD" clId="Web-{0E1EBB16-6719-D45C-7DD2-D07B1608871E}" dt="2022-07-04T22:24:15.869" v="14"/>
          <pc:sldLayoutMkLst>
            <pc:docMk/>
            <pc:sldMasterMk cId="331880796" sldId="2147483922"/>
            <pc:sldLayoutMk cId="1486077654" sldId="2147483932"/>
          </pc:sldLayoutMkLst>
        </pc:sldLayoutChg>
        <pc:sldLayoutChg chg="del">
          <pc:chgData name="Nicoleta Elena Ispas (2113247)" userId="S::2113247@student.uwtsd.ac.uk::7101ed16-296a-42fa-a6b5-b6a88c55fa16" providerId="AD" clId="Web-{0E1EBB16-6719-D45C-7DD2-D07B1608871E}" dt="2022-07-04T22:24:15.869" v="14"/>
          <pc:sldLayoutMkLst>
            <pc:docMk/>
            <pc:sldMasterMk cId="331880796" sldId="2147483922"/>
            <pc:sldLayoutMk cId="3980610497" sldId="2147483933"/>
          </pc:sldLayoutMkLst>
        </pc:sldLayoutChg>
        <pc:sldLayoutChg chg="del">
          <pc:chgData name="Nicoleta Elena Ispas (2113247)" userId="S::2113247@student.uwtsd.ac.uk::7101ed16-296a-42fa-a6b5-b6a88c55fa16" providerId="AD" clId="Web-{0E1EBB16-6719-D45C-7DD2-D07B1608871E}" dt="2022-07-04T22:24:15.869" v="14"/>
          <pc:sldLayoutMkLst>
            <pc:docMk/>
            <pc:sldMasterMk cId="331880796" sldId="2147483922"/>
            <pc:sldLayoutMk cId="2999765998" sldId="2147483934"/>
          </pc:sldLayoutMkLst>
        </pc:sldLayoutChg>
        <pc:sldLayoutChg chg="del">
          <pc:chgData name="Nicoleta Elena Ispas (2113247)" userId="S::2113247@student.uwtsd.ac.uk::7101ed16-296a-42fa-a6b5-b6a88c55fa16" providerId="AD" clId="Web-{0E1EBB16-6719-D45C-7DD2-D07B1608871E}" dt="2022-07-04T22:24:15.869" v="14"/>
          <pc:sldLayoutMkLst>
            <pc:docMk/>
            <pc:sldMasterMk cId="331880796" sldId="2147483922"/>
            <pc:sldLayoutMk cId="1075483233" sldId="2147483935"/>
          </pc:sldLayoutMkLst>
        </pc:sldLayoutChg>
        <pc:sldLayoutChg chg="del">
          <pc:chgData name="Nicoleta Elena Ispas (2113247)" userId="S::2113247@student.uwtsd.ac.uk::7101ed16-296a-42fa-a6b5-b6a88c55fa16" providerId="AD" clId="Web-{0E1EBB16-6719-D45C-7DD2-D07B1608871E}" dt="2022-07-04T22:24:15.869" v="14"/>
          <pc:sldLayoutMkLst>
            <pc:docMk/>
            <pc:sldMasterMk cId="331880796" sldId="2147483922"/>
            <pc:sldLayoutMk cId="1071804272" sldId="2147483936"/>
          </pc:sldLayoutMkLst>
        </pc:sldLayoutChg>
        <pc:sldLayoutChg chg="del">
          <pc:chgData name="Nicoleta Elena Ispas (2113247)" userId="S::2113247@student.uwtsd.ac.uk::7101ed16-296a-42fa-a6b5-b6a88c55fa16" providerId="AD" clId="Web-{0E1EBB16-6719-D45C-7DD2-D07B1608871E}" dt="2022-07-04T22:24:15.869" v="14"/>
          <pc:sldLayoutMkLst>
            <pc:docMk/>
            <pc:sldMasterMk cId="331880796" sldId="2147483922"/>
            <pc:sldLayoutMk cId="700670278" sldId="2147483937"/>
          </pc:sldLayoutMkLst>
        </pc:sldLayoutChg>
        <pc:sldLayoutChg chg="del">
          <pc:chgData name="Nicoleta Elena Ispas (2113247)" userId="S::2113247@student.uwtsd.ac.uk::7101ed16-296a-42fa-a6b5-b6a88c55fa16" providerId="AD" clId="Web-{0E1EBB16-6719-D45C-7DD2-D07B1608871E}" dt="2022-07-04T22:24:15.869" v="14"/>
          <pc:sldLayoutMkLst>
            <pc:docMk/>
            <pc:sldMasterMk cId="331880796" sldId="2147483922"/>
            <pc:sldLayoutMk cId="1790051086" sldId="2147483938"/>
          </pc:sldLayoutMkLst>
        </pc:sldLayoutChg>
        <pc:sldLayoutChg chg="del">
          <pc:chgData name="Nicoleta Elena Ispas (2113247)" userId="S::2113247@student.uwtsd.ac.uk::7101ed16-296a-42fa-a6b5-b6a88c55fa16" providerId="AD" clId="Web-{0E1EBB16-6719-D45C-7DD2-D07B1608871E}" dt="2022-07-04T22:24:15.869" v="14"/>
          <pc:sldLayoutMkLst>
            <pc:docMk/>
            <pc:sldMasterMk cId="331880796" sldId="2147483922"/>
            <pc:sldLayoutMk cId="3877726444" sldId="2147483939"/>
          </pc:sldLayoutMkLst>
        </pc:sldLayoutChg>
      </pc:sldMasterChg>
      <pc:sldMasterChg chg="add addSldLayout modSldLayout">
        <pc:chgData name="Nicoleta Elena Ispas (2113247)" userId="S::2113247@student.uwtsd.ac.uk::7101ed16-296a-42fa-a6b5-b6a88c55fa16" providerId="AD" clId="Web-{0E1EBB16-6719-D45C-7DD2-D07B1608871E}" dt="2022-07-04T22:24:15.869" v="14"/>
        <pc:sldMasterMkLst>
          <pc:docMk/>
          <pc:sldMasterMk cId="239379832" sldId="2147483940"/>
        </pc:sldMasterMkLst>
        <pc:sldLayoutChg chg="add mod replId">
          <pc:chgData name="Nicoleta Elena Ispas (2113247)" userId="S::2113247@student.uwtsd.ac.uk::7101ed16-296a-42fa-a6b5-b6a88c55fa16" providerId="AD" clId="Web-{0E1EBB16-6719-D45C-7DD2-D07B1608871E}" dt="2022-07-04T22:24:15.869" v="14"/>
          <pc:sldLayoutMkLst>
            <pc:docMk/>
            <pc:sldMasterMk cId="239379832" sldId="2147483940"/>
            <pc:sldLayoutMk cId="2136745933" sldId="2147483941"/>
          </pc:sldLayoutMkLst>
        </pc:sldLayoutChg>
        <pc:sldLayoutChg chg="add mod replId">
          <pc:chgData name="Nicoleta Elena Ispas (2113247)" userId="S::2113247@student.uwtsd.ac.uk::7101ed16-296a-42fa-a6b5-b6a88c55fa16" providerId="AD" clId="Web-{0E1EBB16-6719-D45C-7DD2-D07B1608871E}" dt="2022-07-04T22:24:15.869" v="14"/>
          <pc:sldLayoutMkLst>
            <pc:docMk/>
            <pc:sldMasterMk cId="239379832" sldId="2147483940"/>
            <pc:sldLayoutMk cId="2104040838" sldId="2147483942"/>
          </pc:sldLayoutMkLst>
        </pc:sldLayoutChg>
        <pc:sldLayoutChg chg="add mod replId">
          <pc:chgData name="Nicoleta Elena Ispas (2113247)" userId="S::2113247@student.uwtsd.ac.uk::7101ed16-296a-42fa-a6b5-b6a88c55fa16" providerId="AD" clId="Web-{0E1EBB16-6719-D45C-7DD2-D07B1608871E}" dt="2022-07-04T22:24:15.869" v="14"/>
          <pc:sldLayoutMkLst>
            <pc:docMk/>
            <pc:sldMasterMk cId="239379832" sldId="2147483940"/>
            <pc:sldLayoutMk cId="933493694" sldId="2147483943"/>
          </pc:sldLayoutMkLst>
        </pc:sldLayoutChg>
        <pc:sldLayoutChg chg="add mod replId">
          <pc:chgData name="Nicoleta Elena Ispas (2113247)" userId="S::2113247@student.uwtsd.ac.uk::7101ed16-296a-42fa-a6b5-b6a88c55fa16" providerId="AD" clId="Web-{0E1EBB16-6719-D45C-7DD2-D07B1608871E}" dt="2022-07-04T22:24:15.869" v="14"/>
          <pc:sldLayoutMkLst>
            <pc:docMk/>
            <pc:sldMasterMk cId="239379832" sldId="2147483940"/>
            <pc:sldLayoutMk cId="1079362561" sldId="2147483944"/>
          </pc:sldLayoutMkLst>
        </pc:sldLayoutChg>
        <pc:sldLayoutChg chg="add mod replId">
          <pc:chgData name="Nicoleta Elena Ispas (2113247)" userId="S::2113247@student.uwtsd.ac.uk::7101ed16-296a-42fa-a6b5-b6a88c55fa16" providerId="AD" clId="Web-{0E1EBB16-6719-D45C-7DD2-D07B1608871E}" dt="2022-07-04T22:24:15.869" v="14"/>
          <pc:sldLayoutMkLst>
            <pc:docMk/>
            <pc:sldMasterMk cId="239379832" sldId="2147483940"/>
            <pc:sldLayoutMk cId="1205776757" sldId="2147483945"/>
          </pc:sldLayoutMkLst>
        </pc:sldLayoutChg>
        <pc:sldLayoutChg chg="add mod replId">
          <pc:chgData name="Nicoleta Elena Ispas (2113247)" userId="S::2113247@student.uwtsd.ac.uk::7101ed16-296a-42fa-a6b5-b6a88c55fa16" providerId="AD" clId="Web-{0E1EBB16-6719-D45C-7DD2-D07B1608871E}" dt="2022-07-04T22:24:15.869" v="14"/>
          <pc:sldLayoutMkLst>
            <pc:docMk/>
            <pc:sldMasterMk cId="239379832" sldId="2147483940"/>
            <pc:sldLayoutMk cId="1136591963" sldId="2147483946"/>
          </pc:sldLayoutMkLst>
        </pc:sldLayoutChg>
        <pc:sldLayoutChg chg="add mod replId">
          <pc:chgData name="Nicoleta Elena Ispas (2113247)" userId="S::2113247@student.uwtsd.ac.uk::7101ed16-296a-42fa-a6b5-b6a88c55fa16" providerId="AD" clId="Web-{0E1EBB16-6719-D45C-7DD2-D07B1608871E}" dt="2022-07-04T22:24:15.869" v="14"/>
          <pc:sldLayoutMkLst>
            <pc:docMk/>
            <pc:sldMasterMk cId="239379832" sldId="2147483940"/>
            <pc:sldLayoutMk cId="2251565283" sldId="2147483947"/>
          </pc:sldLayoutMkLst>
        </pc:sldLayoutChg>
        <pc:sldLayoutChg chg="add mod replId">
          <pc:chgData name="Nicoleta Elena Ispas (2113247)" userId="S::2113247@student.uwtsd.ac.uk::7101ed16-296a-42fa-a6b5-b6a88c55fa16" providerId="AD" clId="Web-{0E1EBB16-6719-D45C-7DD2-D07B1608871E}" dt="2022-07-04T22:24:15.869" v="14"/>
          <pc:sldLayoutMkLst>
            <pc:docMk/>
            <pc:sldMasterMk cId="239379832" sldId="2147483940"/>
            <pc:sldLayoutMk cId="3640745774" sldId="2147483948"/>
          </pc:sldLayoutMkLst>
        </pc:sldLayoutChg>
        <pc:sldLayoutChg chg="add mod replId">
          <pc:chgData name="Nicoleta Elena Ispas (2113247)" userId="S::2113247@student.uwtsd.ac.uk::7101ed16-296a-42fa-a6b5-b6a88c55fa16" providerId="AD" clId="Web-{0E1EBB16-6719-D45C-7DD2-D07B1608871E}" dt="2022-07-04T22:24:15.869" v="14"/>
          <pc:sldLayoutMkLst>
            <pc:docMk/>
            <pc:sldMasterMk cId="239379832" sldId="2147483940"/>
            <pc:sldLayoutMk cId="3631230038" sldId="2147483949"/>
          </pc:sldLayoutMkLst>
        </pc:sldLayoutChg>
        <pc:sldLayoutChg chg="add mod replId">
          <pc:chgData name="Nicoleta Elena Ispas (2113247)" userId="S::2113247@student.uwtsd.ac.uk::7101ed16-296a-42fa-a6b5-b6a88c55fa16" providerId="AD" clId="Web-{0E1EBB16-6719-D45C-7DD2-D07B1608871E}" dt="2022-07-04T22:24:15.869" v="14"/>
          <pc:sldLayoutMkLst>
            <pc:docMk/>
            <pc:sldMasterMk cId="239379832" sldId="2147483940"/>
            <pc:sldLayoutMk cId="945642265" sldId="2147483950"/>
          </pc:sldLayoutMkLst>
        </pc:sldLayoutChg>
        <pc:sldLayoutChg chg="add mod replId">
          <pc:chgData name="Nicoleta Elena Ispas (2113247)" userId="S::2113247@student.uwtsd.ac.uk::7101ed16-296a-42fa-a6b5-b6a88c55fa16" providerId="AD" clId="Web-{0E1EBB16-6719-D45C-7DD2-D07B1608871E}" dt="2022-07-04T22:24:15.869" v="14"/>
          <pc:sldLayoutMkLst>
            <pc:docMk/>
            <pc:sldMasterMk cId="239379832" sldId="2147483940"/>
            <pc:sldLayoutMk cId="1743734963" sldId="2147483951"/>
          </pc:sldLayoutMkLst>
        </pc:sldLayoutChg>
        <pc:sldLayoutChg chg="add mod replId">
          <pc:chgData name="Nicoleta Elena Ispas (2113247)" userId="S::2113247@student.uwtsd.ac.uk::7101ed16-296a-42fa-a6b5-b6a88c55fa16" providerId="AD" clId="Web-{0E1EBB16-6719-D45C-7DD2-D07B1608871E}" dt="2022-07-04T22:24:15.869" v="14"/>
          <pc:sldLayoutMkLst>
            <pc:docMk/>
            <pc:sldMasterMk cId="239379832" sldId="2147483940"/>
            <pc:sldLayoutMk cId="2079181371" sldId="2147483952"/>
          </pc:sldLayoutMkLst>
        </pc:sldLayoutChg>
        <pc:sldLayoutChg chg="add mod replId">
          <pc:chgData name="Nicoleta Elena Ispas (2113247)" userId="S::2113247@student.uwtsd.ac.uk::7101ed16-296a-42fa-a6b5-b6a88c55fa16" providerId="AD" clId="Web-{0E1EBB16-6719-D45C-7DD2-D07B1608871E}" dt="2022-07-04T22:24:15.869" v="14"/>
          <pc:sldLayoutMkLst>
            <pc:docMk/>
            <pc:sldMasterMk cId="239379832" sldId="2147483940"/>
            <pc:sldLayoutMk cId="3825556868" sldId="2147483953"/>
          </pc:sldLayoutMkLst>
        </pc:sldLayoutChg>
        <pc:sldLayoutChg chg="add mod replId">
          <pc:chgData name="Nicoleta Elena Ispas (2113247)" userId="S::2113247@student.uwtsd.ac.uk::7101ed16-296a-42fa-a6b5-b6a88c55fa16" providerId="AD" clId="Web-{0E1EBB16-6719-D45C-7DD2-D07B1608871E}" dt="2022-07-04T22:24:15.869" v="14"/>
          <pc:sldLayoutMkLst>
            <pc:docMk/>
            <pc:sldMasterMk cId="239379832" sldId="2147483940"/>
            <pc:sldLayoutMk cId="2628905408" sldId="2147483954"/>
          </pc:sldLayoutMkLst>
        </pc:sldLayoutChg>
        <pc:sldLayoutChg chg="add mod replId">
          <pc:chgData name="Nicoleta Elena Ispas (2113247)" userId="S::2113247@student.uwtsd.ac.uk::7101ed16-296a-42fa-a6b5-b6a88c55fa16" providerId="AD" clId="Web-{0E1EBB16-6719-D45C-7DD2-D07B1608871E}" dt="2022-07-04T22:24:15.869" v="14"/>
          <pc:sldLayoutMkLst>
            <pc:docMk/>
            <pc:sldMasterMk cId="239379832" sldId="2147483940"/>
            <pc:sldLayoutMk cId="3192826398" sldId="2147483955"/>
          </pc:sldLayoutMkLst>
        </pc:sldLayoutChg>
        <pc:sldLayoutChg chg="add mod replId">
          <pc:chgData name="Nicoleta Elena Ispas (2113247)" userId="S::2113247@student.uwtsd.ac.uk::7101ed16-296a-42fa-a6b5-b6a88c55fa16" providerId="AD" clId="Web-{0E1EBB16-6719-D45C-7DD2-D07B1608871E}" dt="2022-07-04T22:24:15.869" v="14"/>
          <pc:sldLayoutMkLst>
            <pc:docMk/>
            <pc:sldMasterMk cId="239379832" sldId="2147483940"/>
            <pc:sldLayoutMk cId="668817747" sldId="2147483956"/>
          </pc:sldLayoutMkLst>
        </pc:sldLayoutChg>
        <pc:sldLayoutChg chg="add mod replId">
          <pc:chgData name="Nicoleta Elena Ispas (2113247)" userId="S::2113247@student.uwtsd.ac.uk::7101ed16-296a-42fa-a6b5-b6a88c55fa16" providerId="AD" clId="Web-{0E1EBB16-6719-D45C-7DD2-D07B1608871E}" dt="2022-07-04T22:24:15.869" v="14"/>
          <pc:sldLayoutMkLst>
            <pc:docMk/>
            <pc:sldMasterMk cId="239379832" sldId="2147483940"/>
            <pc:sldLayoutMk cId="395423240" sldId="2147483957"/>
          </pc:sldLayoutMkLst>
        </pc:sldLayoutChg>
      </pc:sldMasterChg>
    </pc:docChg>
  </pc:docChgLst>
  <pc:docChgLst>
    <pc:chgData name="Nicoleta Elena Ispas (2113247)" userId="S::2113247@student.uwtsd.ac.uk::7101ed16-296a-42fa-a6b5-b6a88c55fa16" providerId="AD" clId="Web-{BE940FC9-DBF6-D7F5-72A5-5F7B58528121}"/>
    <pc:docChg chg="modSld sldOrd">
      <pc:chgData name="Nicoleta Elena Ispas (2113247)" userId="S::2113247@student.uwtsd.ac.uk::7101ed16-296a-42fa-a6b5-b6a88c55fa16" providerId="AD" clId="Web-{BE940FC9-DBF6-D7F5-72A5-5F7B58528121}" dt="2022-07-05T23:16:40.822" v="127" actId="20577"/>
      <pc:docMkLst>
        <pc:docMk/>
      </pc:docMkLst>
      <pc:sldChg chg="modSp">
        <pc:chgData name="Nicoleta Elena Ispas (2113247)" userId="S::2113247@student.uwtsd.ac.uk::7101ed16-296a-42fa-a6b5-b6a88c55fa16" providerId="AD" clId="Web-{BE940FC9-DBF6-D7F5-72A5-5F7B58528121}" dt="2022-07-05T23:16:40.822" v="127" actId="20577"/>
        <pc:sldMkLst>
          <pc:docMk/>
          <pc:sldMk cId="2499791184" sldId="256"/>
        </pc:sldMkLst>
        <pc:spChg chg="mod">
          <ac:chgData name="Nicoleta Elena Ispas (2113247)" userId="S::2113247@student.uwtsd.ac.uk::7101ed16-296a-42fa-a6b5-b6a88c55fa16" providerId="AD" clId="Web-{BE940FC9-DBF6-D7F5-72A5-5F7B58528121}" dt="2022-07-05T23:16:40.822" v="127" actId="20577"/>
          <ac:spMkLst>
            <pc:docMk/>
            <pc:sldMk cId="2499791184" sldId="256"/>
            <ac:spMk id="2" creationId="{00000000-0000-0000-0000-000000000000}"/>
          </ac:spMkLst>
        </pc:spChg>
        <pc:spChg chg="mod">
          <ac:chgData name="Nicoleta Elena Ispas (2113247)" userId="S::2113247@student.uwtsd.ac.uk::7101ed16-296a-42fa-a6b5-b6a88c55fa16" providerId="AD" clId="Web-{BE940FC9-DBF6-D7F5-72A5-5F7B58528121}" dt="2022-07-05T23:16:15.227" v="119" actId="20577"/>
          <ac:spMkLst>
            <pc:docMk/>
            <pc:sldMk cId="2499791184" sldId="256"/>
            <ac:spMk id="3" creationId="{00000000-0000-0000-0000-000000000000}"/>
          </ac:spMkLst>
        </pc:spChg>
      </pc:sldChg>
      <pc:sldChg chg="modSp">
        <pc:chgData name="Nicoleta Elena Ispas (2113247)" userId="S::2113247@student.uwtsd.ac.uk::7101ed16-296a-42fa-a6b5-b6a88c55fa16" providerId="AD" clId="Web-{BE940FC9-DBF6-D7F5-72A5-5F7B58528121}" dt="2022-07-05T23:15:04.693" v="108" actId="20577"/>
        <pc:sldMkLst>
          <pc:docMk/>
          <pc:sldMk cId="1069106385" sldId="261"/>
        </pc:sldMkLst>
        <pc:spChg chg="mod">
          <ac:chgData name="Nicoleta Elena Ispas (2113247)" userId="S::2113247@student.uwtsd.ac.uk::7101ed16-296a-42fa-a6b5-b6a88c55fa16" providerId="AD" clId="Web-{BE940FC9-DBF6-D7F5-72A5-5F7B58528121}" dt="2022-07-05T23:15:04.693" v="108" actId="20577"/>
          <ac:spMkLst>
            <pc:docMk/>
            <pc:sldMk cId="1069106385" sldId="261"/>
            <ac:spMk id="3" creationId="{75F9B291-3181-44CB-476A-6E2F3FED670D}"/>
          </ac:spMkLst>
        </pc:spChg>
      </pc:sldChg>
      <pc:sldChg chg="modSp">
        <pc:chgData name="Nicoleta Elena Ispas (2113247)" userId="S::2113247@student.uwtsd.ac.uk::7101ed16-296a-42fa-a6b5-b6a88c55fa16" providerId="AD" clId="Web-{BE940FC9-DBF6-D7F5-72A5-5F7B58528121}" dt="2022-07-05T23:14:23.707" v="101" actId="20577"/>
        <pc:sldMkLst>
          <pc:docMk/>
          <pc:sldMk cId="1163679736" sldId="262"/>
        </pc:sldMkLst>
        <pc:spChg chg="mod">
          <ac:chgData name="Nicoleta Elena Ispas (2113247)" userId="S::2113247@student.uwtsd.ac.uk::7101ed16-296a-42fa-a6b5-b6a88c55fa16" providerId="AD" clId="Web-{BE940FC9-DBF6-D7F5-72A5-5F7B58528121}" dt="2022-07-05T23:14:23.707" v="101" actId="20577"/>
          <ac:spMkLst>
            <pc:docMk/>
            <pc:sldMk cId="1163679736" sldId="262"/>
            <ac:spMk id="3" creationId="{809EC2A5-4541-754E-A60D-61F5CB4A423A}"/>
          </ac:spMkLst>
        </pc:spChg>
      </pc:sldChg>
      <pc:sldChg chg="modSp">
        <pc:chgData name="Nicoleta Elena Ispas (2113247)" userId="S::2113247@student.uwtsd.ac.uk::7101ed16-296a-42fa-a6b5-b6a88c55fa16" providerId="AD" clId="Web-{BE940FC9-DBF6-D7F5-72A5-5F7B58528121}" dt="2022-07-05T23:11:41.623" v="98" actId="20577"/>
        <pc:sldMkLst>
          <pc:docMk/>
          <pc:sldMk cId="2006294537" sldId="263"/>
        </pc:sldMkLst>
        <pc:spChg chg="mod">
          <ac:chgData name="Nicoleta Elena Ispas (2113247)" userId="S::2113247@student.uwtsd.ac.uk::7101ed16-296a-42fa-a6b5-b6a88c55fa16" providerId="AD" clId="Web-{BE940FC9-DBF6-D7F5-72A5-5F7B58528121}" dt="2022-07-05T23:11:41.623" v="98" actId="20577"/>
          <ac:spMkLst>
            <pc:docMk/>
            <pc:sldMk cId="2006294537" sldId="263"/>
            <ac:spMk id="3" creationId="{6C9B9CB3-5FE8-87CC-A79E-24C94BB41AB3}"/>
          </ac:spMkLst>
        </pc:spChg>
      </pc:sldChg>
      <pc:sldChg chg="modSp">
        <pc:chgData name="Nicoleta Elena Ispas (2113247)" userId="S::2113247@student.uwtsd.ac.uk::7101ed16-296a-42fa-a6b5-b6a88c55fa16" providerId="AD" clId="Web-{BE940FC9-DBF6-D7F5-72A5-5F7B58528121}" dt="2022-07-05T23:14:33.676" v="102" actId="20577"/>
        <pc:sldMkLst>
          <pc:docMk/>
          <pc:sldMk cId="4099894188" sldId="265"/>
        </pc:sldMkLst>
        <pc:spChg chg="mod">
          <ac:chgData name="Nicoleta Elena Ispas (2113247)" userId="S::2113247@student.uwtsd.ac.uk::7101ed16-296a-42fa-a6b5-b6a88c55fa16" providerId="AD" clId="Web-{BE940FC9-DBF6-D7F5-72A5-5F7B58528121}" dt="2022-07-05T23:14:33.676" v="102" actId="20577"/>
          <ac:spMkLst>
            <pc:docMk/>
            <pc:sldMk cId="4099894188" sldId="265"/>
            <ac:spMk id="3" creationId="{187CF234-AE73-7530-49A3-311B4036579C}"/>
          </ac:spMkLst>
        </pc:spChg>
      </pc:sldChg>
      <pc:sldChg chg="modSp">
        <pc:chgData name="Nicoleta Elena Ispas (2113247)" userId="S::2113247@student.uwtsd.ac.uk::7101ed16-296a-42fa-a6b5-b6a88c55fa16" providerId="AD" clId="Web-{BE940FC9-DBF6-D7F5-72A5-5F7B58528121}" dt="2022-07-05T23:15:16.975" v="110" actId="20577"/>
        <pc:sldMkLst>
          <pc:docMk/>
          <pc:sldMk cId="2681601086" sldId="266"/>
        </pc:sldMkLst>
        <pc:spChg chg="mod">
          <ac:chgData name="Nicoleta Elena Ispas (2113247)" userId="S::2113247@student.uwtsd.ac.uk::7101ed16-296a-42fa-a6b5-b6a88c55fa16" providerId="AD" clId="Web-{BE940FC9-DBF6-D7F5-72A5-5F7B58528121}" dt="2022-07-05T23:15:16.975" v="110" actId="20577"/>
          <ac:spMkLst>
            <pc:docMk/>
            <pc:sldMk cId="2681601086" sldId="266"/>
            <ac:spMk id="3" creationId="{3D659242-72DA-D7B9-F34C-F67CB26B8D03}"/>
          </ac:spMkLst>
        </pc:spChg>
      </pc:sldChg>
      <pc:sldChg chg="modSp">
        <pc:chgData name="Nicoleta Elena Ispas (2113247)" userId="S::2113247@student.uwtsd.ac.uk::7101ed16-296a-42fa-a6b5-b6a88c55fa16" providerId="AD" clId="Web-{BE940FC9-DBF6-D7F5-72A5-5F7B58528121}" dt="2022-07-05T23:15:27.413" v="111" actId="20577"/>
        <pc:sldMkLst>
          <pc:docMk/>
          <pc:sldMk cId="1381615473" sldId="268"/>
        </pc:sldMkLst>
        <pc:spChg chg="mod">
          <ac:chgData name="Nicoleta Elena Ispas (2113247)" userId="S::2113247@student.uwtsd.ac.uk::7101ed16-296a-42fa-a6b5-b6a88c55fa16" providerId="AD" clId="Web-{BE940FC9-DBF6-D7F5-72A5-5F7B58528121}" dt="2022-07-05T23:15:27.413" v="111" actId="20577"/>
          <ac:spMkLst>
            <pc:docMk/>
            <pc:sldMk cId="1381615473" sldId="268"/>
            <ac:spMk id="3" creationId="{974B60CB-CCEA-4486-975B-BB8619D205F5}"/>
          </ac:spMkLst>
        </pc:spChg>
      </pc:sldChg>
      <pc:sldChg chg="modSp ord">
        <pc:chgData name="Nicoleta Elena Ispas (2113247)" userId="S::2113247@student.uwtsd.ac.uk::7101ed16-296a-42fa-a6b5-b6a88c55fa16" providerId="AD" clId="Web-{BE940FC9-DBF6-D7F5-72A5-5F7B58528121}" dt="2022-07-05T23:14:43.661" v="104" actId="20577"/>
        <pc:sldMkLst>
          <pc:docMk/>
          <pc:sldMk cId="1866434502" sldId="269"/>
        </pc:sldMkLst>
        <pc:spChg chg="mod">
          <ac:chgData name="Nicoleta Elena Ispas (2113247)" userId="S::2113247@student.uwtsd.ac.uk::7101ed16-296a-42fa-a6b5-b6a88c55fa16" providerId="AD" clId="Web-{BE940FC9-DBF6-D7F5-72A5-5F7B58528121}" dt="2022-07-05T23:03:17.946" v="86" actId="20577"/>
          <ac:spMkLst>
            <pc:docMk/>
            <pc:sldMk cId="1866434502" sldId="269"/>
            <ac:spMk id="2" creationId="{EE7702F6-97AF-F86B-00FD-A9C0ADF15184}"/>
          </ac:spMkLst>
        </pc:spChg>
        <pc:spChg chg="mod">
          <ac:chgData name="Nicoleta Elena Ispas (2113247)" userId="S::2113247@student.uwtsd.ac.uk::7101ed16-296a-42fa-a6b5-b6a88c55fa16" providerId="AD" clId="Web-{BE940FC9-DBF6-D7F5-72A5-5F7B58528121}" dt="2022-07-05T23:14:43.661" v="104" actId="20577"/>
          <ac:spMkLst>
            <pc:docMk/>
            <pc:sldMk cId="1866434502" sldId="269"/>
            <ac:spMk id="3" creationId="{7DC72EF0-1A2F-9A56-7F28-EC590BEAFA2A}"/>
          </ac:spMkLst>
        </pc:spChg>
      </pc:sldChg>
      <pc:sldChg chg="modSp ord">
        <pc:chgData name="Nicoleta Elena Ispas (2113247)" userId="S::2113247@student.uwtsd.ac.uk::7101ed16-296a-42fa-a6b5-b6a88c55fa16" providerId="AD" clId="Web-{BE940FC9-DBF6-D7F5-72A5-5F7B58528121}" dt="2022-07-05T23:14:39.317" v="103" actId="20577"/>
        <pc:sldMkLst>
          <pc:docMk/>
          <pc:sldMk cId="1383476457" sldId="270"/>
        </pc:sldMkLst>
        <pc:spChg chg="mod">
          <ac:chgData name="Nicoleta Elena Ispas (2113247)" userId="S::2113247@student.uwtsd.ac.uk::7101ed16-296a-42fa-a6b5-b6a88c55fa16" providerId="AD" clId="Web-{BE940FC9-DBF6-D7F5-72A5-5F7B58528121}" dt="2022-07-05T23:02:26.428" v="69" actId="20577"/>
          <ac:spMkLst>
            <pc:docMk/>
            <pc:sldMk cId="1383476457" sldId="270"/>
            <ac:spMk id="2" creationId="{A066FB51-F87A-021C-45F6-5DF38AC04375}"/>
          </ac:spMkLst>
        </pc:spChg>
        <pc:spChg chg="mod">
          <ac:chgData name="Nicoleta Elena Ispas (2113247)" userId="S::2113247@student.uwtsd.ac.uk::7101ed16-296a-42fa-a6b5-b6a88c55fa16" providerId="AD" clId="Web-{BE940FC9-DBF6-D7F5-72A5-5F7B58528121}" dt="2022-07-05T23:14:39.317" v="103" actId="20577"/>
          <ac:spMkLst>
            <pc:docMk/>
            <pc:sldMk cId="1383476457" sldId="270"/>
            <ac:spMk id="3" creationId="{722D4444-9CC1-F70A-2ABB-17AA1EF19C90}"/>
          </ac:spMkLst>
        </pc:spChg>
      </pc:sldChg>
    </pc:docChg>
  </pc:docChgLst>
  <pc:docChgLst>
    <pc:chgData name="Nicoleta Elena Ispas (2113247)" userId="S::2113247@student.uwtsd.ac.uk::7101ed16-296a-42fa-a6b5-b6a88c55fa16" providerId="AD" clId="Web-{0557EB11-3842-FF52-CE33-467E402C53C2}"/>
    <pc:docChg chg="addSld delSld modSld addMainMaster delMainMaster">
      <pc:chgData name="Nicoleta Elena Ispas (2113247)" userId="S::2113247@student.uwtsd.ac.uk::7101ed16-296a-42fa-a6b5-b6a88c55fa16" providerId="AD" clId="Web-{0557EB11-3842-FF52-CE33-467E402C53C2}" dt="2022-06-15T22:35:28.556" v="292" actId="20577"/>
      <pc:docMkLst>
        <pc:docMk/>
      </pc:docMkLst>
      <pc:sldChg chg="delSp modSp mod modClrScheme delDesignElem chgLayout">
        <pc:chgData name="Nicoleta Elena Ispas (2113247)" userId="S::2113247@student.uwtsd.ac.uk::7101ed16-296a-42fa-a6b5-b6a88c55fa16" providerId="AD" clId="Web-{0557EB11-3842-FF52-CE33-467E402C53C2}" dt="2022-06-15T22:35:28.556" v="292" actId="20577"/>
        <pc:sldMkLst>
          <pc:docMk/>
          <pc:sldMk cId="2499791184" sldId="256"/>
        </pc:sldMkLst>
        <pc:spChg chg="mod ord">
          <ac:chgData name="Nicoleta Elena Ispas (2113247)" userId="S::2113247@student.uwtsd.ac.uk::7101ed16-296a-42fa-a6b5-b6a88c55fa16" providerId="AD" clId="Web-{0557EB11-3842-FF52-CE33-467E402C53C2}" dt="2022-06-15T22:35:28.556" v="292" actId="20577"/>
          <ac:spMkLst>
            <pc:docMk/>
            <pc:sldMk cId="2499791184" sldId="256"/>
            <ac:spMk id="2" creationId="{00000000-0000-0000-0000-000000000000}"/>
          </ac:spMkLst>
        </pc:spChg>
        <pc:spChg chg="mod ord">
          <ac:chgData name="Nicoleta Elena Ispas (2113247)" userId="S::2113247@student.uwtsd.ac.uk::7101ed16-296a-42fa-a6b5-b6a88c55fa16" providerId="AD" clId="Web-{0557EB11-3842-FF52-CE33-467E402C53C2}" dt="2022-06-15T22:34:08.114" v="291" actId="20577"/>
          <ac:spMkLst>
            <pc:docMk/>
            <pc:sldMk cId="2499791184" sldId="256"/>
            <ac:spMk id="3" creationId="{00000000-0000-0000-0000-000000000000}"/>
          </ac:spMkLst>
        </pc:spChg>
        <pc:spChg chg="del">
          <ac:chgData name="Nicoleta Elena Ispas (2113247)" userId="S::2113247@student.uwtsd.ac.uk::7101ed16-296a-42fa-a6b5-b6a88c55fa16" providerId="AD" clId="Web-{0557EB11-3842-FF52-CE33-467E402C53C2}" dt="2022-06-15T21:24:01.383" v="8"/>
          <ac:spMkLst>
            <pc:docMk/>
            <pc:sldMk cId="2499791184" sldId="256"/>
            <ac:spMk id="148" creationId="{59647F54-801D-44AB-8284-EDDFF7763139}"/>
          </ac:spMkLst>
        </pc:spChg>
        <pc:spChg chg="del">
          <ac:chgData name="Nicoleta Elena Ispas (2113247)" userId="S::2113247@student.uwtsd.ac.uk::7101ed16-296a-42fa-a6b5-b6a88c55fa16" providerId="AD" clId="Web-{0557EB11-3842-FF52-CE33-467E402C53C2}" dt="2022-06-15T21:24:01.383" v="8"/>
          <ac:spMkLst>
            <pc:docMk/>
            <pc:sldMk cId="2499791184" sldId="256"/>
            <ac:spMk id="150" creationId="{6DFBE54E-A701-4039-AC57-CF06B37CC626}"/>
          </ac:spMkLst>
        </pc:spChg>
        <pc:spChg chg="del">
          <ac:chgData name="Nicoleta Elena Ispas (2113247)" userId="S::2113247@student.uwtsd.ac.uk::7101ed16-296a-42fa-a6b5-b6a88c55fa16" providerId="AD" clId="Web-{0557EB11-3842-FF52-CE33-467E402C53C2}" dt="2022-06-15T21:24:01.383" v="8"/>
          <ac:spMkLst>
            <pc:docMk/>
            <pc:sldMk cId="2499791184" sldId="256"/>
            <ac:spMk id="152" creationId="{D33A9890-FE1F-4F08-8EF4-FD2B43954605}"/>
          </ac:spMkLst>
        </pc:spChg>
        <pc:spChg chg="del">
          <ac:chgData name="Nicoleta Elena Ispas (2113247)" userId="S::2113247@student.uwtsd.ac.uk::7101ed16-296a-42fa-a6b5-b6a88c55fa16" providerId="AD" clId="Web-{0557EB11-3842-FF52-CE33-467E402C53C2}" dt="2022-06-15T21:24:01.383" v="8"/>
          <ac:spMkLst>
            <pc:docMk/>
            <pc:sldMk cId="2499791184" sldId="256"/>
            <ac:spMk id="154" creationId="{92515798-C8A3-40E7-A830-82681C81A0CD}"/>
          </ac:spMkLst>
        </pc:spChg>
        <pc:grpChg chg="del">
          <ac:chgData name="Nicoleta Elena Ispas (2113247)" userId="S::2113247@student.uwtsd.ac.uk::7101ed16-296a-42fa-a6b5-b6a88c55fa16" providerId="AD" clId="Web-{0557EB11-3842-FF52-CE33-467E402C53C2}" dt="2022-06-15T21:24:01.383" v="8"/>
          <ac:grpSpMkLst>
            <pc:docMk/>
            <pc:sldMk cId="2499791184" sldId="256"/>
            <ac:grpSpMk id="137" creationId="{FAEF28A3-012D-4640-B8B8-1EF6EAF7233B}"/>
          </ac:grpSpMkLst>
        </pc:grpChg>
      </pc:sldChg>
      <pc:sldChg chg="modSp del mod modClrScheme chgLayout">
        <pc:chgData name="Nicoleta Elena Ispas (2113247)" userId="S::2113247@student.uwtsd.ac.uk::7101ed16-296a-42fa-a6b5-b6a88c55fa16" providerId="AD" clId="Web-{0557EB11-3842-FF52-CE33-467E402C53C2}" dt="2022-06-15T21:26:17.299" v="25"/>
        <pc:sldMkLst>
          <pc:docMk/>
          <pc:sldMk cId="1462523054" sldId="257"/>
        </pc:sldMkLst>
        <pc:spChg chg="mod ord">
          <ac:chgData name="Nicoleta Elena Ispas (2113247)" userId="S::2113247@student.uwtsd.ac.uk::7101ed16-296a-42fa-a6b5-b6a88c55fa16" providerId="AD" clId="Web-{0557EB11-3842-FF52-CE33-467E402C53C2}" dt="2022-06-15T21:25:06.794" v="21" actId="20577"/>
          <ac:spMkLst>
            <pc:docMk/>
            <pc:sldMk cId="1462523054" sldId="257"/>
            <ac:spMk id="3" creationId="{1746AB94-1F3B-E58C-A5FA-90157F40276C}"/>
          </ac:spMkLst>
        </pc:spChg>
      </pc:sldChg>
      <pc:sldChg chg="modSp new">
        <pc:chgData name="Nicoleta Elena Ispas (2113247)" userId="S::2113247@student.uwtsd.ac.uk::7101ed16-296a-42fa-a6b5-b6a88c55fa16" providerId="AD" clId="Web-{0557EB11-3842-FF52-CE33-467E402C53C2}" dt="2022-06-15T21:55:44.943" v="196" actId="20577"/>
        <pc:sldMkLst>
          <pc:docMk/>
          <pc:sldMk cId="4108811110" sldId="258"/>
        </pc:sldMkLst>
        <pc:spChg chg="mod">
          <ac:chgData name="Nicoleta Elena Ispas (2113247)" userId="S::2113247@student.uwtsd.ac.uk::7101ed16-296a-42fa-a6b5-b6a88c55fa16" providerId="AD" clId="Web-{0557EB11-3842-FF52-CE33-467E402C53C2}" dt="2022-06-15T21:39:21.243" v="133" actId="20577"/>
          <ac:spMkLst>
            <pc:docMk/>
            <pc:sldMk cId="4108811110" sldId="258"/>
            <ac:spMk id="2" creationId="{86C361EC-9E81-C183-6987-4FCC286FC7B1}"/>
          </ac:spMkLst>
        </pc:spChg>
        <pc:spChg chg="mod">
          <ac:chgData name="Nicoleta Elena Ispas (2113247)" userId="S::2113247@student.uwtsd.ac.uk::7101ed16-296a-42fa-a6b5-b6a88c55fa16" providerId="AD" clId="Web-{0557EB11-3842-FF52-CE33-467E402C53C2}" dt="2022-06-15T21:55:44.943" v="196" actId="20577"/>
          <ac:spMkLst>
            <pc:docMk/>
            <pc:sldMk cId="4108811110" sldId="258"/>
            <ac:spMk id="3" creationId="{E1DE599A-B906-A229-FA46-B3D6B74A9184}"/>
          </ac:spMkLst>
        </pc:spChg>
      </pc:sldChg>
      <pc:sldChg chg="addSp delSp modSp new">
        <pc:chgData name="Nicoleta Elena Ispas (2113247)" userId="S::2113247@student.uwtsd.ac.uk::7101ed16-296a-42fa-a6b5-b6a88c55fa16" providerId="AD" clId="Web-{0557EB11-3842-FF52-CE33-467E402C53C2}" dt="2022-06-15T22:29:41.963" v="287" actId="14100"/>
        <pc:sldMkLst>
          <pc:docMk/>
          <pc:sldMk cId="4226617522" sldId="259"/>
        </pc:sldMkLst>
        <pc:spChg chg="mod">
          <ac:chgData name="Nicoleta Elena Ispas (2113247)" userId="S::2113247@student.uwtsd.ac.uk::7101ed16-296a-42fa-a6b5-b6a88c55fa16" providerId="AD" clId="Web-{0557EB11-3842-FF52-CE33-467E402C53C2}" dt="2022-06-15T21:27:46.946" v="51" actId="20577"/>
          <ac:spMkLst>
            <pc:docMk/>
            <pc:sldMk cId="4226617522" sldId="259"/>
            <ac:spMk id="2" creationId="{F3794E65-E4B9-99A6-DEB6-1E9FA55189F9}"/>
          </ac:spMkLst>
        </pc:spChg>
        <pc:spChg chg="del">
          <ac:chgData name="Nicoleta Elena Ispas (2113247)" userId="S::2113247@student.uwtsd.ac.uk::7101ed16-296a-42fa-a6b5-b6a88c55fa16" providerId="AD" clId="Web-{0557EB11-3842-FF52-CE33-467E402C53C2}" dt="2022-06-15T21:56:35.868" v="197"/>
          <ac:spMkLst>
            <pc:docMk/>
            <pc:sldMk cId="4226617522" sldId="259"/>
            <ac:spMk id="3" creationId="{C9323B3D-CE99-53DB-3ABF-9A5B610700D2}"/>
          </ac:spMkLst>
        </pc:spChg>
        <pc:spChg chg="add mod">
          <ac:chgData name="Nicoleta Elena Ispas (2113247)" userId="S::2113247@student.uwtsd.ac.uk::7101ed16-296a-42fa-a6b5-b6a88c55fa16" providerId="AD" clId="Web-{0557EB11-3842-FF52-CE33-467E402C53C2}" dt="2022-06-15T22:27:37.573" v="268"/>
          <ac:spMkLst>
            <pc:docMk/>
            <pc:sldMk cId="4226617522" sldId="259"/>
            <ac:spMk id="5" creationId="{95737154-BCB4-5F23-3242-7D5942E79BF5}"/>
          </ac:spMkLst>
        </pc:spChg>
        <pc:spChg chg="add del mod">
          <ac:chgData name="Nicoleta Elena Ispas (2113247)" userId="S::2113247@student.uwtsd.ac.uk::7101ed16-296a-42fa-a6b5-b6a88c55fa16" providerId="AD" clId="Web-{0557EB11-3842-FF52-CE33-467E402C53C2}" dt="2022-06-15T22:08:21.199" v="262"/>
          <ac:spMkLst>
            <pc:docMk/>
            <pc:sldMk cId="4226617522" sldId="259"/>
            <ac:spMk id="6" creationId="{75EB9512-7562-0627-2837-ECC67C815D67}"/>
          </ac:spMkLst>
        </pc:spChg>
        <pc:spChg chg="add del mod">
          <ac:chgData name="Nicoleta Elena Ispas (2113247)" userId="S::2113247@student.uwtsd.ac.uk::7101ed16-296a-42fa-a6b5-b6a88c55fa16" providerId="AD" clId="Web-{0557EB11-3842-FF52-CE33-467E402C53C2}" dt="2022-06-15T22:29:35.273" v="285"/>
          <ac:spMkLst>
            <pc:docMk/>
            <pc:sldMk cId="4226617522" sldId="259"/>
            <ac:spMk id="7" creationId="{2DB1E4BF-490D-F794-BBD2-63C4822B41B8}"/>
          </ac:spMkLst>
        </pc:spChg>
        <pc:spChg chg="add del mod">
          <ac:chgData name="Nicoleta Elena Ispas (2113247)" userId="S::2113247@student.uwtsd.ac.uk::7101ed16-296a-42fa-a6b5-b6a88c55fa16" providerId="AD" clId="Web-{0557EB11-3842-FF52-CE33-467E402C53C2}" dt="2022-06-15T22:07:02.365" v="260"/>
          <ac:spMkLst>
            <pc:docMk/>
            <pc:sldMk cId="4226617522" sldId="259"/>
            <ac:spMk id="9" creationId="{1476295C-855C-D54B-0CC2-8EB559A0E444}"/>
          </ac:spMkLst>
        </pc:spChg>
        <pc:spChg chg="add del mod">
          <ac:chgData name="Nicoleta Elena Ispas (2113247)" userId="S::2113247@student.uwtsd.ac.uk::7101ed16-296a-42fa-a6b5-b6a88c55fa16" providerId="AD" clId="Web-{0557EB11-3842-FF52-CE33-467E402C53C2}" dt="2022-06-15T22:27:37.542" v="266"/>
          <ac:spMkLst>
            <pc:docMk/>
            <pc:sldMk cId="4226617522" sldId="259"/>
            <ac:spMk id="12" creationId="{75E90467-9B2E-D150-969F-E94EE8EF444B}"/>
          </ac:spMkLst>
        </pc:spChg>
        <pc:graphicFrameChg chg="add del mod ord modGraphic">
          <ac:chgData name="Nicoleta Elena Ispas (2113247)" userId="S::2113247@student.uwtsd.ac.uk::7101ed16-296a-42fa-a6b5-b6a88c55fa16" providerId="AD" clId="Web-{0557EB11-3842-FF52-CE33-467E402C53C2}" dt="2022-06-15T21:58:11.812" v="255"/>
          <ac:graphicFrameMkLst>
            <pc:docMk/>
            <pc:sldMk cId="4226617522" sldId="259"/>
            <ac:graphicFrameMk id="4" creationId="{1873E3F3-FA26-FD95-CE94-A0B234C5D479}"/>
          </ac:graphicFrameMkLst>
        </pc:graphicFrameChg>
        <pc:graphicFrameChg chg="add del mod ord modGraphic">
          <ac:chgData name="Nicoleta Elena Ispas (2113247)" userId="S::2113247@student.uwtsd.ac.uk::7101ed16-296a-42fa-a6b5-b6a88c55fa16" providerId="AD" clId="Web-{0557EB11-3842-FF52-CE33-467E402C53C2}" dt="2022-06-15T22:28:56.843" v="284"/>
          <ac:graphicFrameMkLst>
            <pc:docMk/>
            <pc:sldMk cId="4226617522" sldId="259"/>
            <ac:graphicFrameMk id="4" creationId="{430B84B2-8C39-713F-2FD7-D10A05227F2F}"/>
          </ac:graphicFrameMkLst>
        </pc:graphicFrameChg>
        <pc:graphicFrameChg chg="add del mod ord modGraphic">
          <ac:chgData name="Nicoleta Elena Ispas (2113247)" userId="S::2113247@student.uwtsd.ac.uk::7101ed16-296a-42fa-a6b5-b6a88c55fa16" providerId="AD" clId="Web-{0557EB11-3842-FF52-CE33-467E402C53C2}" dt="2022-06-15T22:07:02.365" v="261"/>
          <ac:graphicFrameMkLst>
            <pc:docMk/>
            <pc:sldMk cId="4226617522" sldId="259"/>
            <ac:graphicFrameMk id="8" creationId="{2A44D5AB-EE66-FCF7-5B7A-484895E9651F}"/>
          </ac:graphicFrameMkLst>
        </pc:graphicFrameChg>
        <pc:picChg chg="add mod ord">
          <ac:chgData name="Nicoleta Elena Ispas (2113247)" userId="S::2113247@student.uwtsd.ac.uk::7101ed16-296a-42fa-a6b5-b6a88c55fa16" providerId="AD" clId="Web-{0557EB11-3842-FF52-CE33-467E402C53C2}" dt="2022-06-15T22:29:41.963" v="287" actId="14100"/>
          <ac:picMkLst>
            <pc:docMk/>
            <pc:sldMk cId="4226617522" sldId="259"/>
            <ac:picMk id="8" creationId="{24A02EBF-EB36-AA43-477D-C06CC4E69CE6}"/>
          </ac:picMkLst>
        </pc:picChg>
        <pc:picChg chg="add del mod ord">
          <ac:chgData name="Nicoleta Elena Ispas (2113247)" userId="S::2113247@student.uwtsd.ac.uk::7101ed16-296a-42fa-a6b5-b6a88c55fa16" providerId="AD" clId="Web-{0557EB11-3842-FF52-CE33-467E402C53C2}" dt="2022-06-15T22:08:31.246" v="265"/>
          <ac:picMkLst>
            <pc:docMk/>
            <pc:sldMk cId="4226617522" sldId="259"/>
            <ac:picMk id="10" creationId="{E5C61660-209A-4075-DD0D-2B51E371F351}"/>
          </ac:picMkLst>
        </pc:picChg>
      </pc:sldChg>
      <pc:sldChg chg="modSp new">
        <pc:chgData name="Nicoleta Elena Ispas (2113247)" userId="S::2113247@student.uwtsd.ac.uk::7101ed16-296a-42fa-a6b5-b6a88c55fa16" providerId="AD" clId="Web-{0557EB11-3842-FF52-CE33-467E402C53C2}" dt="2022-06-15T21:27:53.540" v="52" actId="20577"/>
        <pc:sldMkLst>
          <pc:docMk/>
          <pc:sldMk cId="2490969387" sldId="260"/>
        </pc:sldMkLst>
        <pc:spChg chg="mod">
          <ac:chgData name="Nicoleta Elena Ispas (2113247)" userId="S::2113247@student.uwtsd.ac.uk::7101ed16-296a-42fa-a6b5-b6a88c55fa16" providerId="AD" clId="Web-{0557EB11-3842-FF52-CE33-467E402C53C2}" dt="2022-06-15T21:27:53.540" v="52" actId="20577"/>
          <ac:spMkLst>
            <pc:docMk/>
            <pc:sldMk cId="2490969387" sldId="260"/>
            <ac:spMk id="2" creationId="{DAB53E3A-403B-2430-2159-B8C485A8038A}"/>
          </ac:spMkLst>
        </pc:spChg>
      </pc:sldChg>
      <pc:sldChg chg="new">
        <pc:chgData name="Nicoleta Elena Ispas (2113247)" userId="S::2113247@student.uwtsd.ac.uk::7101ed16-296a-42fa-a6b5-b6a88c55fa16" providerId="AD" clId="Web-{0557EB11-3842-FF52-CE33-467E402C53C2}" dt="2022-06-15T21:28:01.619" v="54"/>
        <pc:sldMkLst>
          <pc:docMk/>
          <pc:sldMk cId="1069106385" sldId="261"/>
        </pc:sldMkLst>
      </pc:sldChg>
      <pc:sldMasterChg chg="del delSldLayout">
        <pc:chgData name="Nicoleta Elena Ispas (2113247)" userId="S::2113247@student.uwtsd.ac.uk::7101ed16-296a-42fa-a6b5-b6a88c55fa16" providerId="AD" clId="Web-{0557EB11-3842-FF52-CE33-467E402C53C2}" dt="2022-06-15T21:24:01.383" v="8"/>
        <pc:sldMasterMkLst>
          <pc:docMk/>
          <pc:sldMasterMk cId="2481010192" sldId="2147483868"/>
        </pc:sldMasterMkLst>
        <pc:sldLayoutChg chg="del">
          <pc:chgData name="Nicoleta Elena Ispas (2113247)" userId="S::2113247@student.uwtsd.ac.uk::7101ed16-296a-42fa-a6b5-b6a88c55fa16" providerId="AD" clId="Web-{0557EB11-3842-FF52-CE33-467E402C53C2}" dt="2022-06-15T21:24:01.383" v="8"/>
          <pc:sldLayoutMkLst>
            <pc:docMk/>
            <pc:sldMasterMk cId="2481010192" sldId="2147483868"/>
            <pc:sldLayoutMk cId="661879675" sldId="2147483869"/>
          </pc:sldLayoutMkLst>
        </pc:sldLayoutChg>
        <pc:sldLayoutChg chg="del">
          <pc:chgData name="Nicoleta Elena Ispas (2113247)" userId="S::2113247@student.uwtsd.ac.uk::7101ed16-296a-42fa-a6b5-b6a88c55fa16" providerId="AD" clId="Web-{0557EB11-3842-FF52-CE33-467E402C53C2}" dt="2022-06-15T21:24:01.383" v="8"/>
          <pc:sldLayoutMkLst>
            <pc:docMk/>
            <pc:sldMasterMk cId="2481010192" sldId="2147483868"/>
            <pc:sldLayoutMk cId="2021848108" sldId="2147483870"/>
          </pc:sldLayoutMkLst>
        </pc:sldLayoutChg>
        <pc:sldLayoutChg chg="del">
          <pc:chgData name="Nicoleta Elena Ispas (2113247)" userId="S::2113247@student.uwtsd.ac.uk::7101ed16-296a-42fa-a6b5-b6a88c55fa16" providerId="AD" clId="Web-{0557EB11-3842-FF52-CE33-467E402C53C2}" dt="2022-06-15T21:24:01.383" v="8"/>
          <pc:sldLayoutMkLst>
            <pc:docMk/>
            <pc:sldMasterMk cId="2481010192" sldId="2147483868"/>
            <pc:sldLayoutMk cId="4265150322" sldId="2147483871"/>
          </pc:sldLayoutMkLst>
        </pc:sldLayoutChg>
        <pc:sldLayoutChg chg="del">
          <pc:chgData name="Nicoleta Elena Ispas (2113247)" userId="S::2113247@student.uwtsd.ac.uk::7101ed16-296a-42fa-a6b5-b6a88c55fa16" providerId="AD" clId="Web-{0557EB11-3842-FF52-CE33-467E402C53C2}" dt="2022-06-15T21:24:01.383" v="8"/>
          <pc:sldLayoutMkLst>
            <pc:docMk/>
            <pc:sldMasterMk cId="2481010192" sldId="2147483868"/>
            <pc:sldLayoutMk cId="269150648" sldId="2147483872"/>
          </pc:sldLayoutMkLst>
        </pc:sldLayoutChg>
        <pc:sldLayoutChg chg="del">
          <pc:chgData name="Nicoleta Elena Ispas (2113247)" userId="S::2113247@student.uwtsd.ac.uk::7101ed16-296a-42fa-a6b5-b6a88c55fa16" providerId="AD" clId="Web-{0557EB11-3842-FF52-CE33-467E402C53C2}" dt="2022-06-15T21:24:01.383" v="8"/>
          <pc:sldLayoutMkLst>
            <pc:docMk/>
            <pc:sldMasterMk cId="2481010192" sldId="2147483868"/>
            <pc:sldLayoutMk cId="4134032642" sldId="2147483873"/>
          </pc:sldLayoutMkLst>
        </pc:sldLayoutChg>
        <pc:sldLayoutChg chg="del">
          <pc:chgData name="Nicoleta Elena Ispas (2113247)" userId="S::2113247@student.uwtsd.ac.uk::7101ed16-296a-42fa-a6b5-b6a88c55fa16" providerId="AD" clId="Web-{0557EB11-3842-FF52-CE33-467E402C53C2}" dt="2022-06-15T21:24:01.383" v="8"/>
          <pc:sldLayoutMkLst>
            <pc:docMk/>
            <pc:sldMasterMk cId="2481010192" sldId="2147483868"/>
            <pc:sldLayoutMk cId="1051127589" sldId="2147483874"/>
          </pc:sldLayoutMkLst>
        </pc:sldLayoutChg>
        <pc:sldLayoutChg chg="del">
          <pc:chgData name="Nicoleta Elena Ispas (2113247)" userId="S::2113247@student.uwtsd.ac.uk::7101ed16-296a-42fa-a6b5-b6a88c55fa16" providerId="AD" clId="Web-{0557EB11-3842-FF52-CE33-467E402C53C2}" dt="2022-06-15T21:24:01.383" v="8"/>
          <pc:sldLayoutMkLst>
            <pc:docMk/>
            <pc:sldMasterMk cId="2481010192" sldId="2147483868"/>
            <pc:sldLayoutMk cId="1958579674" sldId="2147483875"/>
          </pc:sldLayoutMkLst>
        </pc:sldLayoutChg>
        <pc:sldLayoutChg chg="del">
          <pc:chgData name="Nicoleta Elena Ispas (2113247)" userId="S::2113247@student.uwtsd.ac.uk::7101ed16-296a-42fa-a6b5-b6a88c55fa16" providerId="AD" clId="Web-{0557EB11-3842-FF52-CE33-467E402C53C2}" dt="2022-06-15T21:24:01.383" v="8"/>
          <pc:sldLayoutMkLst>
            <pc:docMk/>
            <pc:sldMasterMk cId="2481010192" sldId="2147483868"/>
            <pc:sldLayoutMk cId="1002264046" sldId="2147483876"/>
          </pc:sldLayoutMkLst>
        </pc:sldLayoutChg>
        <pc:sldLayoutChg chg="del">
          <pc:chgData name="Nicoleta Elena Ispas (2113247)" userId="S::2113247@student.uwtsd.ac.uk::7101ed16-296a-42fa-a6b5-b6a88c55fa16" providerId="AD" clId="Web-{0557EB11-3842-FF52-CE33-467E402C53C2}" dt="2022-06-15T21:24:01.383" v="8"/>
          <pc:sldLayoutMkLst>
            <pc:docMk/>
            <pc:sldMasterMk cId="2481010192" sldId="2147483868"/>
            <pc:sldLayoutMk cId="1647682774" sldId="2147483877"/>
          </pc:sldLayoutMkLst>
        </pc:sldLayoutChg>
        <pc:sldLayoutChg chg="del">
          <pc:chgData name="Nicoleta Elena Ispas (2113247)" userId="S::2113247@student.uwtsd.ac.uk::7101ed16-296a-42fa-a6b5-b6a88c55fa16" providerId="AD" clId="Web-{0557EB11-3842-FF52-CE33-467E402C53C2}" dt="2022-06-15T21:24:01.383" v="8"/>
          <pc:sldLayoutMkLst>
            <pc:docMk/>
            <pc:sldMasterMk cId="2481010192" sldId="2147483868"/>
            <pc:sldLayoutMk cId="527643340" sldId="2147483878"/>
          </pc:sldLayoutMkLst>
        </pc:sldLayoutChg>
        <pc:sldLayoutChg chg="del">
          <pc:chgData name="Nicoleta Elena Ispas (2113247)" userId="S::2113247@student.uwtsd.ac.uk::7101ed16-296a-42fa-a6b5-b6a88c55fa16" providerId="AD" clId="Web-{0557EB11-3842-FF52-CE33-467E402C53C2}" dt="2022-06-15T21:24:01.383" v="8"/>
          <pc:sldLayoutMkLst>
            <pc:docMk/>
            <pc:sldMasterMk cId="2481010192" sldId="2147483868"/>
            <pc:sldLayoutMk cId="1963781571" sldId="2147483879"/>
          </pc:sldLayoutMkLst>
        </pc:sldLayoutChg>
        <pc:sldLayoutChg chg="del">
          <pc:chgData name="Nicoleta Elena Ispas (2113247)" userId="S::2113247@student.uwtsd.ac.uk::7101ed16-296a-42fa-a6b5-b6a88c55fa16" providerId="AD" clId="Web-{0557EB11-3842-FF52-CE33-467E402C53C2}" dt="2022-06-15T21:24:01.383" v="8"/>
          <pc:sldLayoutMkLst>
            <pc:docMk/>
            <pc:sldMasterMk cId="2481010192" sldId="2147483868"/>
            <pc:sldLayoutMk cId="2429781852" sldId="2147483880"/>
          </pc:sldLayoutMkLst>
        </pc:sldLayoutChg>
        <pc:sldLayoutChg chg="del">
          <pc:chgData name="Nicoleta Elena Ispas (2113247)" userId="S::2113247@student.uwtsd.ac.uk::7101ed16-296a-42fa-a6b5-b6a88c55fa16" providerId="AD" clId="Web-{0557EB11-3842-FF52-CE33-467E402C53C2}" dt="2022-06-15T21:24:01.383" v="8"/>
          <pc:sldLayoutMkLst>
            <pc:docMk/>
            <pc:sldMasterMk cId="2481010192" sldId="2147483868"/>
            <pc:sldLayoutMk cId="1831578844" sldId="2147483881"/>
          </pc:sldLayoutMkLst>
        </pc:sldLayoutChg>
        <pc:sldLayoutChg chg="del">
          <pc:chgData name="Nicoleta Elena Ispas (2113247)" userId="S::2113247@student.uwtsd.ac.uk::7101ed16-296a-42fa-a6b5-b6a88c55fa16" providerId="AD" clId="Web-{0557EB11-3842-FF52-CE33-467E402C53C2}" dt="2022-06-15T21:24:01.383" v="8"/>
          <pc:sldLayoutMkLst>
            <pc:docMk/>
            <pc:sldMasterMk cId="2481010192" sldId="2147483868"/>
            <pc:sldLayoutMk cId="2326915943" sldId="2147483882"/>
          </pc:sldLayoutMkLst>
        </pc:sldLayoutChg>
        <pc:sldLayoutChg chg="del">
          <pc:chgData name="Nicoleta Elena Ispas (2113247)" userId="S::2113247@student.uwtsd.ac.uk::7101ed16-296a-42fa-a6b5-b6a88c55fa16" providerId="AD" clId="Web-{0557EB11-3842-FF52-CE33-467E402C53C2}" dt="2022-06-15T21:24:01.383" v="8"/>
          <pc:sldLayoutMkLst>
            <pc:docMk/>
            <pc:sldMasterMk cId="2481010192" sldId="2147483868"/>
            <pc:sldLayoutMk cId="2623140326" sldId="2147483883"/>
          </pc:sldLayoutMkLst>
        </pc:sldLayoutChg>
        <pc:sldLayoutChg chg="del">
          <pc:chgData name="Nicoleta Elena Ispas (2113247)" userId="S::2113247@student.uwtsd.ac.uk::7101ed16-296a-42fa-a6b5-b6a88c55fa16" providerId="AD" clId="Web-{0557EB11-3842-FF52-CE33-467E402C53C2}" dt="2022-06-15T21:24:01.383" v="8"/>
          <pc:sldLayoutMkLst>
            <pc:docMk/>
            <pc:sldMasterMk cId="2481010192" sldId="2147483868"/>
            <pc:sldLayoutMk cId="3962035135" sldId="2147483884"/>
          </pc:sldLayoutMkLst>
        </pc:sldLayoutChg>
        <pc:sldLayoutChg chg="del">
          <pc:chgData name="Nicoleta Elena Ispas (2113247)" userId="S::2113247@student.uwtsd.ac.uk::7101ed16-296a-42fa-a6b5-b6a88c55fa16" providerId="AD" clId="Web-{0557EB11-3842-FF52-CE33-467E402C53C2}" dt="2022-06-15T21:24:01.383" v="8"/>
          <pc:sldLayoutMkLst>
            <pc:docMk/>
            <pc:sldMasterMk cId="2481010192" sldId="2147483868"/>
            <pc:sldLayoutMk cId="986894051" sldId="2147483885"/>
          </pc:sldLayoutMkLst>
        </pc:sldLayoutChg>
      </pc:sldMasterChg>
      <pc:sldMasterChg chg="add del addSldLayout delSldLayout modSldLayout">
        <pc:chgData name="Nicoleta Elena Ispas (2113247)" userId="S::2113247@student.uwtsd.ac.uk::7101ed16-296a-42fa-a6b5-b6a88c55fa16" providerId="AD" clId="Web-{0557EB11-3842-FF52-CE33-467E402C53C2}" dt="2022-06-15T21:24:05.743" v="9"/>
        <pc:sldMasterMkLst>
          <pc:docMk/>
          <pc:sldMasterMk cId="3925692576" sldId="2147483886"/>
        </pc:sldMasterMkLst>
        <pc:sldLayoutChg chg="add del mod replId">
          <pc:chgData name="Nicoleta Elena Ispas (2113247)" userId="S::2113247@student.uwtsd.ac.uk::7101ed16-296a-42fa-a6b5-b6a88c55fa16" providerId="AD" clId="Web-{0557EB11-3842-FF52-CE33-467E402C53C2}" dt="2022-06-15T21:24:05.743" v="9"/>
          <pc:sldLayoutMkLst>
            <pc:docMk/>
            <pc:sldMasterMk cId="3925692576" sldId="2147483886"/>
            <pc:sldLayoutMk cId="1797227553" sldId="2147483887"/>
          </pc:sldLayoutMkLst>
        </pc:sldLayoutChg>
        <pc:sldLayoutChg chg="add del mod replId">
          <pc:chgData name="Nicoleta Elena Ispas (2113247)" userId="S::2113247@student.uwtsd.ac.uk::7101ed16-296a-42fa-a6b5-b6a88c55fa16" providerId="AD" clId="Web-{0557EB11-3842-FF52-CE33-467E402C53C2}" dt="2022-06-15T21:24:05.743" v="9"/>
          <pc:sldLayoutMkLst>
            <pc:docMk/>
            <pc:sldMasterMk cId="3925692576" sldId="2147483886"/>
            <pc:sldLayoutMk cId="2755871713" sldId="2147483888"/>
          </pc:sldLayoutMkLst>
        </pc:sldLayoutChg>
        <pc:sldLayoutChg chg="add del mod replId">
          <pc:chgData name="Nicoleta Elena Ispas (2113247)" userId="S::2113247@student.uwtsd.ac.uk::7101ed16-296a-42fa-a6b5-b6a88c55fa16" providerId="AD" clId="Web-{0557EB11-3842-FF52-CE33-467E402C53C2}" dt="2022-06-15T21:24:05.743" v="9"/>
          <pc:sldLayoutMkLst>
            <pc:docMk/>
            <pc:sldMasterMk cId="3925692576" sldId="2147483886"/>
            <pc:sldLayoutMk cId="3743157985" sldId="2147483889"/>
          </pc:sldLayoutMkLst>
        </pc:sldLayoutChg>
        <pc:sldLayoutChg chg="add del mod replId">
          <pc:chgData name="Nicoleta Elena Ispas (2113247)" userId="S::2113247@student.uwtsd.ac.uk::7101ed16-296a-42fa-a6b5-b6a88c55fa16" providerId="AD" clId="Web-{0557EB11-3842-FF52-CE33-467E402C53C2}" dt="2022-06-15T21:24:05.743" v="9"/>
          <pc:sldLayoutMkLst>
            <pc:docMk/>
            <pc:sldMasterMk cId="3925692576" sldId="2147483886"/>
            <pc:sldLayoutMk cId="29416273" sldId="2147483890"/>
          </pc:sldLayoutMkLst>
        </pc:sldLayoutChg>
        <pc:sldLayoutChg chg="add del mod replId">
          <pc:chgData name="Nicoleta Elena Ispas (2113247)" userId="S::2113247@student.uwtsd.ac.uk::7101ed16-296a-42fa-a6b5-b6a88c55fa16" providerId="AD" clId="Web-{0557EB11-3842-FF52-CE33-467E402C53C2}" dt="2022-06-15T21:24:05.743" v="9"/>
          <pc:sldLayoutMkLst>
            <pc:docMk/>
            <pc:sldMasterMk cId="3925692576" sldId="2147483886"/>
            <pc:sldLayoutMk cId="1188743668" sldId="2147483891"/>
          </pc:sldLayoutMkLst>
        </pc:sldLayoutChg>
        <pc:sldLayoutChg chg="add del mod replId">
          <pc:chgData name="Nicoleta Elena Ispas (2113247)" userId="S::2113247@student.uwtsd.ac.uk::7101ed16-296a-42fa-a6b5-b6a88c55fa16" providerId="AD" clId="Web-{0557EB11-3842-FF52-CE33-467E402C53C2}" dt="2022-06-15T21:24:05.743" v="9"/>
          <pc:sldLayoutMkLst>
            <pc:docMk/>
            <pc:sldMasterMk cId="3925692576" sldId="2147483886"/>
            <pc:sldLayoutMk cId="3346583099" sldId="2147483892"/>
          </pc:sldLayoutMkLst>
        </pc:sldLayoutChg>
        <pc:sldLayoutChg chg="add del mod replId">
          <pc:chgData name="Nicoleta Elena Ispas (2113247)" userId="S::2113247@student.uwtsd.ac.uk::7101ed16-296a-42fa-a6b5-b6a88c55fa16" providerId="AD" clId="Web-{0557EB11-3842-FF52-CE33-467E402C53C2}" dt="2022-06-15T21:24:05.743" v="9"/>
          <pc:sldLayoutMkLst>
            <pc:docMk/>
            <pc:sldMasterMk cId="3925692576" sldId="2147483886"/>
            <pc:sldLayoutMk cId="1248112286" sldId="2147483893"/>
          </pc:sldLayoutMkLst>
        </pc:sldLayoutChg>
        <pc:sldLayoutChg chg="add del mod replId">
          <pc:chgData name="Nicoleta Elena Ispas (2113247)" userId="S::2113247@student.uwtsd.ac.uk::7101ed16-296a-42fa-a6b5-b6a88c55fa16" providerId="AD" clId="Web-{0557EB11-3842-FF52-CE33-467E402C53C2}" dt="2022-06-15T21:24:05.743" v="9"/>
          <pc:sldLayoutMkLst>
            <pc:docMk/>
            <pc:sldMasterMk cId="3925692576" sldId="2147483886"/>
            <pc:sldLayoutMk cId="3182012740" sldId="2147483894"/>
          </pc:sldLayoutMkLst>
        </pc:sldLayoutChg>
        <pc:sldLayoutChg chg="add del mod replId">
          <pc:chgData name="Nicoleta Elena Ispas (2113247)" userId="S::2113247@student.uwtsd.ac.uk::7101ed16-296a-42fa-a6b5-b6a88c55fa16" providerId="AD" clId="Web-{0557EB11-3842-FF52-CE33-467E402C53C2}" dt="2022-06-15T21:24:05.743" v="9"/>
          <pc:sldLayoutMkLst>
            <pc:docMk/>
            <pc:sldMasterMk cId="3925692576" sldId="2147483886"/>
            <pc:sldLayoutMk cId="3497255866" sldId="2147483895"/>
          </pc:sldLayoutMkLst>
        </pc:sldLayoutChg>
        <pc:sldLayoutChg chg="add del mod replId">
          <pc:chgData name="Nicoleta Elena Ispas (2113247)" userId="S::2113247@student.uwtsd.ac.uk::7101ed16-296a-42fa-a6b5-b6a88c55fa16" providerId="AD" clId="Web-{0557EB11-3842-FF52-CE33-467E402C53C2}" dt="2022-06-15T21:24:05.743" v="9"/>
          <pc:sldLayoutMkLst>
            <pc:docMk/>
            <pc:sldMasterMk cId="3925692576" sldId="2147483886"/>
            <pc:sldLayoutMk cId="1279465123" sldId="2147483896"/>
          </pc:sldLayoutMkLst>
        </pc:sldLayoutChg>
        <pc:sldLayoutChg chg="add del mod replId">
          <pc:chgData name="Nicoleta Elena Ispas (2113247)" userId="S::2113247@student.uwtsd.ac.uk::7101ed16-296a-42fa-a6b5-b6a88c55fa16" providerId="AD" clId="Web-{0557EB11-3842-FF52-CE33-467E402C53C2}" dt="2022-06-15T21:24:05.743" v="9"/>
          <pc:sldLayoutMkLst>
            <pc:docMk/>
            <pc:sldMasterMk cId="3925692576" sldId="2147483886"/>
            <pc:sldLayoutMk cId="3881530179" sldId="2147483897"/>
          </pc:sldLayoutMkLst>
        </pc:sldLayoutChg>
      </pc:sldMasterChg>
      <pc:sldMasterChg chg="add del addSldLayout delSldLayout modSldLayout">
        <pc:chgData name="Nicoleta Elena Ispas (2113247)" userId="S::2113247@student.uwtsd.ac.uk::7101ed16-296a-42fa-a6b5-b6a88c55fa16" providerId="AD" clId="Web-{0557EB11-3842-FF52-CE33-467E402C53C2}" dt="2022-06-15T21:24:13.447" v="10"/>
        <pc:sldMasterMkLst>
          <pc:docMk/>
          <pc:sldMasterMk cId="2739642961" sldId="2147483898"/>
        </pc:sldMasterMkLst>
        <pc:sldLayoutChg chg="add del mod replId">
          <pc:chgData name="Nicoleta Elena Ispas (2113247)" userId="S::2113247@student.uwtsd.ac.uk::7101ed16-296a-42fa-a6b5-b6a88c55fa16" providerId="AD" clId="Web-{0557EB11-3842-FF52-CE33-467E402C53C2}" dt="2022-06-15T21:24:13.447" v="10"/>
          <pc:sldLayoutMkLst>
            <pc:docMk/>
            <pc:sldMasterMk cId="2739642961" sldId="2147483898"/>
            <pc:sldLayoutMk cId="4187523489" sldId="2147483899"/>
          </pc:sldLayoutMkLst>
        </pc:sldLayoutChg>
        <pc:sldLayoutChg chg="add del mod replId">
          <pc:chgData name="Nicoleta Elena Ispas (2113247)" userId="S::2113247@student.uwtsd.ac.uk::7101ed16-296a-42fa-a6b5-b6a88c55fa16" providerId="AD" clId="Web-{0557EB11-3842-FF52-CE33-467E402C53C2}" dt="2022-06-15T21:24:13.447" v="10"/>
          <pc:sldLayoutMkLst>
            <pc:docMk/>
            <pc:sldMasterMk cId="2739642961" sldId="2147483898"/>
            <pc:sldLayoutMk cId="2418565678" sldId="2147483900"/>
          </pc:sldLayoutMkLst>
        </pc:sldLayoutChg>
        <pc:sldLayoutChg chg="add del mod replId">
          <pc:chgData name="Nicoleta Elena Ispas (2113247)" userId="S::2113247@student.uwtsd.ac.uk::7101ed16-296a-42fa-a6b5-b6a88c55fa16" providerId="AD" clId="Web-{0557EB11-3842-FF52-CE33-467E402C53C2}" dt="2022-06-15T21:24:13.447" v="10"/>
          <pc:sldLayoutMkLst>
            <pc:docMk/>
            <pc:sldMasterMk cId="2739642961" sldId="2147483898"/>
            <pc:sldLayoutMk cId="54774363" sldId="2147483901"/>
          </pc:sldLayoutMkLst>
        </pc:sldLayoutChg>
        <pc:sldLayoutChg chg="add del mod replId">
          <pc:chgData name="Nicoleta Elena Ispas (2113247)" userId="S::2113247@student.uwtsd.ac.uk::7101ed16-296a-42fa-a6b5-b6a88c55fa16" providerId="AD" clId="Web-{0557EB11-3842-FF52-CE33-467E402C53C2}" dt="2022-06-15T21:24:13.447" v="10"/>
          <pc:sldLayoutMkLst>
            <pc:docMk/>
            <pc:sldMasterMk cId="2739642961" sldId="2147483898"/>
            <pc:sldLayoutMk cId="4185321812" sldId="2147483902"/>
          </pc:sldLayoutMkLst>
        </pc:sldLayoutChg>
        <pc:sldLayoutChg chg="add del mod replId">
          <pc:chgData name="Nicoleta Elena Ispas (2113247)" userId="S::2113247@student.uwtsd.ac.uk::7101ed16-296a-42fa-a6b5-b6a88c55fa16" providerId="AD" clId="Web-{0557EB11-3842-FF52-CE33-467E402C53C2}" dt="2022-06-15T21:24:13.447" v="10"/>
          <pc:sldLayoutMkLst>
            <pc:docMk/>
            <pc:sldMasterMk cId="2739642961" sldId="2147483898"/>
            <pc:sldLayoutMk cId="2080217500" sldId="2147483903"/>
          </pc:sldLayoutMkLst>
        </pc:sldLayoutChg>
        <pc:sldLayoutChg chg="add del mod replId">
          <pc:chgData name="Nicoleta Elena Ispas (2113247)" userId="S::2113247@student.uwtsd.ac.uk::7101ed16-296a-42fa-a6b5-b6a88c55fa16" providerId="AD" clId="Web-{0557EB11-3842-FF52-CE33-467E402C53C2}" dt="2022-06-15T21:24:13.447" v="10"/>
          <pc:sldLayoutMkLst>
            <pc:docMk/>
            <pc:sldMasterMk cId="2739642961" sldId="2147483898"/>
            <pc:sldLayoutMk cId="2022163719" sldId="2147483904"/>
          </pc:sldLayoutMkLst>
        </pc:sldLayoutChg>
        <pc:sldLayoutChg chg="add del mod replId">
          <pc:chgData name="Nicoleta Elena Ispas (2113247)" userId="S::2113247@student.uwtsd.ac.uk::7101ed16-296a-42fa-a6b5-b6a88c55fa16" providerId="AD" clId="Web-{0557EB11-3842-FF52-CE33-467E402C53C2}" dt="2022-06-15T21:24:13.447" v="10"/>
          <pc:sldLayoutMkLst>
            <pc:docMk/>
            <pc:sldMasterMk cId="2739642961" sldId="2147483898"/>
            <pc:sldLayoutMk cId="2281725288" sldId="2147483905"/>
          </pc:sldLayoutMkLst>
        </pc:sldLayoutChg>
        <pc:sldLayoutChg chg="add del mod replId">
          <pc:chgData name="Nicoleta Elena Ispas (2113247)" userId="S::2113247@student.uwtsd.ac.uk::7101ed16-296a-42fa-a6b5-b6a88c55fa16" providerId="AD" clId="Web-{0557EB11-3842-FF52-CE33-467E402C53C2}" dt="2022-06-15T21:24:13.447" v="10"/>
          <pc:sldLayoutMkLst>
            <pc:docMk/>
            <pc:sldMasterMk cId="2739642961" sldId="2147483898"/>
            <pc:sldLayoutMk cId="743892601" sldId="2147483906"/>
          </pc:sldLayoutMkLst>
        </pc:sldLayoutChg>
        <pc:sldLayoutChg chg="add del mod replId">
          <pc:chgData name="Nicoleta Elena Ispas (2113247)" userId="S::2113247@student.uwtsd.ac.uk::7101ed16-296a-42fa-a6b5-b6a88c55fa16" providerId="AD" clId="Web-{0557EB11-3842-FF52-CE33-467E402C53C2}" dt="2022-06-15T21:24:13.447" v="10"/>
          <pc:sldLayoutMkLst>
            <pc:docMk/>
            <pc:sldMasterMk cId="2739642961" sldId="2147483898"/>
            <pc:sldLayoutMk cId="132346846" sldId="2147483907"/>
          </pc:sldLayoutMkLst>
        </pc:sldLayoutChg>
        <pc:sldLayoutChg chg="add del mod replId">
          <pc:chgData name="Nicoleta Elena Ispas (2113247)" userId="S::2113247@student.uwtsd.ac.uk::7101ed16-296a-42fa-a6b5-b6a88c55fa16" providerId="AD" clId="Web-{0557EB11-3842-FF52-CE33-467E402C53C2}" dt="2022-06-15T21:24:13.447" v="10"/>
          <pc:sldLayoutMkLst>
            <pc:docMk/>
            <pc:sldMasterMk cId="2739642961" sldId="2147483898"/>
            <pc:sldLayoutMk cId="3281479452" sldId="2147483908"/>
          </pc:sldLayoutMkLst>
        </pc:sldLayoutChg>
        <pc:sldLayoutChg chg="add del mod replId">
          <pc:chgData name="Nicoleta Elena Ispas (2113247)" userId="S::2113247@student.uwtsd.ac.uk::7101ed16-296a-42fa-a6b5-b6a88c55fa16" providerId="AD" clId="Web-{0557EB11-3842-FF52-CE33-467E402C53C2}" dt="2022-06-15T21:24:13.447" v="10"/>
          <pc:sldLayoutMkLst>
            <pc:docMk/>
            <pc:sldMasterMk cId="2739642961" sldId="2147483898"/>
            <pc:sldLayoutMk cId="3675537948" sldId="2147483909"/>
          </pc:sldLayoutMkLst>
        </pc:sldLayoutChg>
      </pc:sldMasterChg>
      <pc:sldMasterChg chg="add del addSldLayout delSldLayout modSldLayout">
        <pc:chgData name="Nicoleta Elena Ispas (2113247)" userId="S::2113247@student.uwtsd.ac.uk::7101ed16-296a-42fa-a6b5-b6a88c55fa16" providerId="AD" clId="Web-{0557EB11-3842-FF52-CE33-467E402C53C2}" dt="2022-06-15T21:24:21.432" v="11"/>
        <pc:sldMasterMkLst>
          <pc:docMk/>
          <pc:sldMasterMk cId="1305315812" sldId="2147483910"/>
        </pc:sldMasterMkLst>
        <pc:sldLayoutChg chg="add del mod replId">
          <pc:chgData name="Nicoleta Elena Ispas (2113247)" userId="S::2113247@student.uwtsd.ac.uk::7101ed16-296a-42fa-a6b5-b6a88c55fa16" providerId="AD" clId="Web-{0557EB11-3842-FF52-CE33-467E402C53C2}" dt="2022-06-15T21:24:21.432" v="11"/>
          <pc:sldLayoutMkLst>
            <pc:docMk/>
            <pc:sldMasterMk cId="1305315812" sldId="2147483910"/>
            <pc:sldLayoutMk cId="2357459608" sldId="2147483911"/>
          </pc:sldLayoutMkLst>
        </pc:sldLayoutChg>
        <pc:sldLayoutChg chg="add del mod replId">
          <pc:chgData name="Nicoleta Elena Ispas (2113247)" userId="S::2113247@student.uwtsd.ac.uk::7101ed16-296a-42fa-a6b5-b6a88c55fa16" providerId="AD" clId="Web-{0557EB11-3842-FF52-CE33-467E402C53C2}" dt="2022-06-15T21:24:21.432" v="11"/>
          <pc:sldLayoutMkLst>
            <pc:docMk/>
            <pc:sldMasterMk cId="1305315812" sldId="2147483910"/>
            <pc:sldLayoutMk cId="3601358589" sldId="2147483912"/>
          </pc:sldLayoutMkLst>
        </pc:sldLayoutChg>
        <pc:sldLayoutChg chg="add del mod replId">
          <pc:chgData name="Nicoleta Elena Ispas (2113247)" userId="S::2113247@student.uwtsd.ac.uk::7101ed16-296a-42fa-a6b5-b6a88c55fa16" providerId="AD" clId="Web-{0557EB11-3842-FF52-CE33-467E402C53C2}" dt="2022-06-15T21:24:21.432" v="11"/>
          <pc:sldLayoutMkLst>
            <pc:docMk/>
            <pc:sldMasterMk cId="1305315812" sldId="2147483910"/>
            <pc:sldLayoutMk cId="2266781530" sldId="2147483913"/>
          </pc:sldLayoutMkLst>
        </pc:sldLayoutChg>
        <pc:sldLayoutChg chg="add del mod replId">
          <pc:chgData name="Nicoleta Elena Ispas (2113247)" userId="S::2113247@student.uwtsd.ac.uk::7101ed16-296a-42fa-a6b5-b6a88c55fa16" providerId="AD" clId="Web-{0557EB11-3842-FF52-CE33-467E402C53C2}" dt="2022-06-15T21:24:21.432" v="11"/>
          <pc:sldLayoutMkLst>
            <pc:docMk/>
            <pc:sldMasterMk cId="1305315812" sldId="2147483910"/>
            <pc:sldLayoutMk cId="3358581157" sldId="2147483914"/>
          </pc:sldLayoutMkLst>
        </pc:sldLayoutChg>
        <pc:sldLayoutChg chg="add del mod replId">
          <pc:chgData name="Nicoleta Elena Ispas (2113247)" userId="S::2113247@student.uwtsd.ac.uk::7101ed16-296a-42fa-a6b5-b6a88c55fa16" providerId="AD" clId="Web-{0557EB11-3842-FF52-CE33-467E402C53C2}" dt="2022-06-15T21:24:21.432" v="11"/>
          <pc:sldLayoutMkLst>
            <pc:docMk/>
            <pc:sldMasterMk cId="1305315812" sldId="2147483910"/>
            <pc:sldLayoutMk cId="3810479501" sldId="2147483915"/>
          </pc:sldLayoutMkLst>
        </pc:sldLayoutChg>
        <pc:sldLayoutChg chg="add del mod replId">
          <pc:chgData name="Nicoleta Elena Ispas (2113247)" userId="S::2113247@student.uwtsd.ac.uk::7101ed16-296a-42fa-a6b5-b6a88c55fa16" providerId="AD" clId="Web-{0557EB11-3842-FF52-CE33-467E402C53C2}" dt="2022-06-15T21:24:21.432" v="11"/>
          <pc:sldLayoutMkLst>
            <pc:docMk/>
            <pc:sldMasterMk cId="1305315812" sldId="2147483910"/>
            <pc:sldLayoutMk cId="2172532938" sldId="2147483916"/>
          </pc:sldLayoutMkLst>
        </pc:sldLayoutChg>
        <pc:sldLayoutChg chg="add del mod replId">
          <pc:chgData name="Nicoleta Elena Ispas (2113247)" userId="S::2113247@student.uwtsd.ac.uk::7101ed16-296a-42fa-a6b5-b6a88c55fa16" providerId="AD" clId="Web-{0557EB11-3842-FF52-CE33-467E402C53C2}" dt="2022-06-15T21:24:21.432" v="11"/>
          <pc:sldLayoutMkLst>
            <pc:docMk/>
            <pc:sldMasterMk cId="1305315812" sldId="2147483910"/>
            <pc:sldLayoutMk cId="1966324966" sldId="2147483917"/>
          </pc:sldLayoutMkLst>
        </pc:sldLayoutChg>
        <pc:sldLayoutChg chg="add del mod replId">
          <pc:chgData name="Nicoleta Elena Ispas (2113247)" userId="S::2113247@student.uwtsd.ac.uk::7101ed16-296a-42fa-a6b5-b6a88c55fa16" providerId="AD" clId="Web-{0557EB11-3842-FF52-CE33-467E402C53C2}" dt="2022-06-15T21:24:21.432" v="11"/>
          <pc:sldLayoutMkLst>
            <pc:docMk/>
            <pc:sldMasterMk cId="1305315812" sldId="2147483910"/>
            <pc:sldLayoutMk cId="1932656231" sldId="2147483918"/>
          </pc:sldLayoutMkLst>
        </pc:sldLayoutChg>
        <pc:sldLayoutChg chg="add del mod replId">
          <pc:chgData name="Nicoleta Elena Ispas (2113247)" userId="S::2113247@student.uwtsd.ac.uk::7101ed16-296a-42fa-a6b5-b6a88c55fa16" providerId="AD" clId="Web-{0557EB11-3842-FF52-CE33-467E402C53C2}" dt="2022-06-15T21:24:21.432" v="11"/>
          <pc:sldLayoutMkLst>
            <pc:docMk/>
            <pc:sldMasterMk cId="1305315812" sldId="2147483910"/>
            <pc:sldLayoutMk cId="3904013546" sldId="2147483919"/>
          </pc:sldLayoutMkLst>
        </pc:sldLayoutChg>
        <pc:sldLayoutChg chg="add del mod replId">
          <pc:chgData name="Nicoleta Elena Ispas (2113247)" userId="S::2113247@student.uwtsd.ac.uk::7101ed16-296a-42fa-a6b5-b6a88c55fa16" providerId="AD" clId="Web-{0557EB11-3842-FF52-CE33-467E402C53C2}" dt="2022-06-15T21:24:21.432" v="11"/>
          <pc:sldLayoutMkLst>
            <pc:docMk/>
            <pc:sldMasterMk cId="1305315812" sldId="2147483910"/>
            <pc:sldLayoutMk cId="1829691280" sldId="2147483920"/>
          </pc:sldLayoutMkLst>
        </pc:sldLayoutChg>
        <pc:sldLayoutChg chg="add del mod replId">
          <pc:chgData name="Nicoleta Elena Ispas (2113247)" userId="S::2113247@student.uwtsd.ac.uk::7101ed16-296a-42fa-a6b5-b6a88c55fa16" providerId="AD" clId="Web-{0557EB11-3842-FF52-CE33-467E402C53C2}" dt="2022-06-15T21:24:21.432" v="11"/>
          <pc:sldLayoutMkLst>
            <pc:docMk/>
            <pc:sldMasterMk cId="1305315812" sldId="2147483910"/>
            <pc:sldLayoutMk cId="3859968553" sldId="2147483921"/>
          </pc:sldLayoutMkLst>
        </pc:sldLayoutChg>
      </pc:sldMasterChg>
      <pc:sldMasterChg chg="add addSldLayout modSldLayout">
        <pc:chgData name="Nicoleta Elena Ispas (2113247)" userId="S::2113247@student.uwtsd.ac.uk::7101ed16-296a-42fa-a6b5-b6a88c55fa16" providerId="AD" clId="Web-{0557EB11-3842-FF52-CE33-467E402C53C2}" dt="2022-06-15T21:24:21.432" v="11"/>
        <pc:sldMasterMkLst>
          <pc:docMk/>
          <pc:sldMasterMk cId="331880796" sldId="2147483922"/>
        </pc:sldMasterMkLst>
        <pc:sldLayoutChg chg="add mod replId">
          <pc:chgData name="Nicoleta Elena Ispas (2113247)" userId="S::2113247@student.uwtsd.ac.uk::7101ed16-296a-42fa-a6b5-b6a88c55fa16" providerId="AD" clId="Web-{0557EB11-3842-FF52-CE33-467E402C53C2}" dt="2022-06-15T21:24:21.432" v="11"/>
          <pc:sldLayoutMkLst>
            <pc:docMk/>
            <pc:sldMasterMk cId="331880796" sldId="2147483922"/>
            <pc:sldLayoutMk cId="1698168579" sldId="2147483923"/>
          </pc:sldLayoutMkLst>
        </pc:sldLayoutChg>
        <pc:sldLayoutChg chg="add mod replId">
          <pc:chgData name="Nicoleta Elena Ispas (2113247)" userId="S::2113247@student.uwtsd.ac.uk::7101ed16-296a-42fa-a6b5-b6a88c55fa16" providerId="AD" clId="Web-{0557EB11-3842-FF52-CE33-467E402C53C2}" dt="2022-06-15T21:24:21.432" v="11"/>
          <pc:sldLayoutMkLst>
            <pc:docMk/>
            <pc:sldMasterMk cId="331880796" sldId="2147483922"/>
            <pc:sldLayoutMk cId="446379513" sldId="2147483924"/>
          </pc:sldLayoutMkLst>
        </pc:sldLayoutChg>
        <pc:sldLayoutChg chg="add mod replId">
          <pc:chgData name="Nicoleta Elena Ispas (2113247)" userId="S::2113247@student.uwtsd.ac.uk::7101ed16-296a-42fa-a6b5-b6a88c55fa16" providerId="AD" clId="Web-{0557EB11-3842-FF52-CE33-467E402C53C2}" dt="2022-06-15T21:24:21.432" v="11"/>
          <pc:sldLayoutMkLst>
            <pc:docMk/>
            <pc:sldMasterMk cId="331880796" sldId="2147483922"/>
            <pc:sldLayoutMk cId="530401346" sldId="2147483925"/>
          </pc:sldLayoutMkLst>
        </pc:sldLayoutChg>
        <pc:sldLayoutChg chg="add mod replId">
          <pc:chgData name="Nicoleta Elena Ispas (2113247)" userId="S::2113247@student.uwtsd.ac.uk::7101ed16-296a-42fa-a6b5-b6a88c55fa16" providerId="AD" clId="Web-{0557EB11-3842-FF52-CE33-467E402C53C2}" dt="2022-06-15T21:24:21.432" v="11"/>
          <pc:sldLayoutMkLst>
            <pc:docMk/>
            <pc:sldMasterMk cId="331880796" sldId="2147483922"/>
            <pc:sldLayoutMk cId="1021745485" sldId="2147483926"/>
          </pc:sldLayoutMkLst>
        </pc:sldLayoutChg>
        <pc:sldLayoutChg chg="add mod replId">
          <pc:chgData name="Nicoleta Elena Ispas (2113247)" userId="S::2113247@student.uwtsd.ac.uk::7101ed16-296a-42fa-a6b5-b6a88c55fa16" providerId="AD" clId="Web-{0557EB11-3842-FF52-CE33-467E402C53C2}" dt="2022-06-15T21:24:21.432" v="11"/>
          <pc:sldLayoutMkLst>
            <pc:docMk/>
            <pc:sldMasterMk cId="331880796" sldId="2147483922"/>
            <pc:sldLayoutMk cId="2758818959" sldId="2147483927"/>
          </pc:sldLayoutMkLst>
        </pc:sldLayoutChg>
        <pc:sldLayoutChg chg="add mod replId">
          <pc:chgData name="Nicoleta Elena Ispas (2113247)" userId="S::2113247@student.uwtsd.ac.uk::7101ed16-296a-42fa-a6b5-b6a88c55fa16" providerId="AD" clId="Web-{0557EB11-3842-FF52-CE33-467E402C53C2}" dt="2022-06-15T21:24:21.432" v="11"/>
          <pc:sldLayoutMkLst>
            <pc:docMk/>
            <pc:sldMasterMk cId="331880796" sldId="2147483922"/>
            <pc:sldLayoutMk cId="2548797725" sldId="2147483928"/>
          </pc:sldLayoutMkLst>
        </pc:sldLayoutChg>
        <pc:sldLayoutChg chg="add mod replId">
          <pc:chgData name="Nicoleta Elena Ispas (2113247)" userId="S::2113247@student.uwtsd.ac.uk::7101ed16-296a-42fa-a6b5-b6a88c55fa16" providerId="AD" clId="Web-{0557EB11-3842-FF52-CE33-467E402C53C2}" dt="2022-06-15T21:24:21.432" v="11"/>
          <pc:sldLayoutMkLst>
            <pc:docMk/>
            <pc:sldMasterMk cId="331880796" sldId="2147483922"/>
            <pc:sldLayoutMk cId="2044586301" sldId="2147483929"/>
          </pc:sldLayoutMkLst>
        </pc:sldLayoutChg>
        <pc:sldLayoutChg chg="add mod replId">
          <pc:chgData name="Nicoleta Elena Ispas (2113247)" userId="S::2113247@student.uwtsd.ac.uk::7101ed16-296a-42fa-a6b5-b6a88c55fa16" providerId="AD" clId="Web-{0557EB11-3842-FF52-CE33-467E402C53C2}" dt="2022-06-15T21:24:21.432" v="11"/>
          <pc:sldLayoutMkLst>
            <pc:docMk/>
            <pc:sldMasterMk cId="331880796" sldId="2147483922"/>
            <pc:sldLayoutMk cId="2865083812" sldId="2147483930"/>
          </pc:sldLayoutMkLst>
        </pc:sldLayoutChg>
        <pc:sldLayoutChg chg="add mod replId">
          <pc:chgData name="Nicoleta Elena Ispas (2113247)" userId="S::2113247@student.uwtsd.ac.uk::7101ed16-296a-42fa-a6b5-b6a88c55fa16" providerId="AD" clId="Web-{0557EB11-3842-FF52-CE33-467E402C53C2}" dt="2022-06-15T21:24:21.432" v="11"/>
          <pc:sldLayoutMkLst>
            <pc:docMk/>
            <pc:sldMasterMk cId="331880796" sldId="2147483922"/>
            <pc:sldLayoutMk cId="2503589299" sldId="2147483931"/>
          </pc:sldLayoutMkLst>
        </pc:sldLayoutChg>
        <pc:sldLayoutChg chg="add mod replId">
          <pc:chgData name="Nicoleta Elena Ispas (2113247)" userId="S::2113247@student.uwtsd.ac.uk::7101ed16-296a-42fa-a6b5-b6a88c55fa16" providerId="AD" clId="Web-{0557EB11-3842-FF52-CE33-467E402C53C2}" dt="2022-06-15T21:24:21.432" v="11"/>
          <pc:sldLayoutMkLst>
            <pc:docMk/>
            <pc:sldMasterMk cId="331880796" sldId="2147483922"/>
            <pc:sldLayoutMk cId="1486077654" sldId="2147483932"/>
          </pc:sldLayoutMkLst>
        </pc:sldLayoutChg>
        <pc:sldLayoutChg chg="add mod replId">
          <pc:chgData name="Nicoleta Elena Ispas (2113247)" userId="S::2113247@student.uwtsd.ac.uk::7101ed16-296a-42fa-a6b5-b6a88c55fa16" providerId="AD" clId="Web-{0557EB11-3842-FF52-CE33-467E402C53C2}" dt="2022-06-15T21:24:21.432" v="11"/>
          <pc:sldLayoutMkLst>
            <pc:docMk/>
            <pc:sldMasterMk cId="331880796" sldId="2147483922"/>
            <pc:sldLayoutMk cId="3980610497" sldId="2147483933"/>
          </pc:sldLayoutMkLst>
        </pc:sldLayoutChg>
        <pc:sldLayoutChg chg="add mod replId">
          <pc:chgData name="Nicoleta Elena Ispas (2113247)" userId="S::2113247@student.uwtsd.ac.uk::7101ed16-296a-42fa-a6b5-b6a88c55fa16" providerId="AD" clId="Web-{0557EB11-3842-FF52-CE33-467E402C53C2}" dt="2022-06-15T21:24:21.432" v="11"/>
          <pc:sldLayoutMkLst>
            <pc:docMk/>
            <pc:sldMasterMk cId="331880796" sldId="2147483922"/>
            <pc:sldLayoutMk cId="2999765998" sldId="2147483934"/>
          </pc:sldLayoutMkLst>
        </pc:sldLayoutChg>
        <pc:sldLayoutChg chg="add mod replId">
          <pc:chgData name="Nicoleta Elena Ispas (2113247)" userId="S::2113247@student.uwtsd.ac.uk::7101ed16-296a-42fa-a6b5-b6a88c55fa16" providerId="AD" clId="Web-{0557EB11-3842-FF52-CE33-467E402C53C2}" dt="2022-06-15T21:24:21.432" v="11"/>
          <pc:sldLayoutMkLst>
            <pc:docMk/>
            <pc:sldMasterMk cId="331880796" sldId="2147483922"/>
            <pc:sldLayoutMk cId="1075483233" sldId="2147483935"/>
          </pc:sldLayoutMkLst>
        </pc:sldLayoutChg>
        <pc:sldLayoutChg chg="add mod replId">
          <pc:chgData name="Nicoleta Elena Ispas (2113247)" userId="S::2113247@student.uwtsd.ac.uk::7101ed16-296a-42fa-a6b5-b6a88c55fa16" providerId="AD" clId="Web-{0557EB11-3842-FF52-CE33-467E402C53C2}" dt="2022-06-15T21:24:21.432" v="11"/>
          <pc:sldLayoutMkLst>
            <pc:docMk/>
            <pc:sldMasterMk cId="331880796" sldId="2147483922"/>
            <pc:sldLayoutMk cId="1071804272" sldId="2147483936"/>
          </pc:sldLayoutMkLst>
        </pc:sldLayoutChg>
        <pc:sldLayoutChg chg="add mod replId">
          <pc:chgData name="Nicoleta Elena Ispas (2113247)" userId="S::2113247@student.uwtsd.ac.uk::7101ed16-296a-42fa-a6b5-b6a88c55fa16" providerId="AD" clId="Web-{0557EB11-3842-FF52-CE33-467E402C53C2}" dt="2022-06-15T21:24:21.432" v="11"/>
          <pc:sldLayoutMkLst>
            <pc:docMk/>
            <pc:sldMasterMk cId="331880796" sldId="2147483922"/>
            <pc:sldLayoutMk cId="700670278" sldId="2147483937"/>
          </pc:sldLayoutMkLst>
        </pc:sldLayoutChg>
        <pc:sldLayoutChg chg="add mod replId">
          <pc:chgData name="Nicoleta Elena Ispas (2113247)" userId="S::2113247@student.uwtsd.ac.uk::7101ed16-296a-42fa-a6b5-b6a88c55fa16" providerId="AD" clId="Web-{0557EB11-3842-FF52-CE33-467E402C53C2}" dt="2022-06-15T21:24:21.432" v="11"/>
          <pc:sldLayoutMkLst>
            <pc:docMk/>
            <pc:sldMasterMk cId="331880796" sldId="2147483922"/>
            <pc:sldLayoutMk cId="1790051086" sldId="2147483938"/>
          </pc:sldLayoutMkLst>
        </pc:sldLayoutChg>
        <pc:sldLayoutChg chg="add mod replId">
          <pc:chgData name="Nicoleta Elena Ispas (2113247)" userId="S::2113247@student.uwtsd.ac.uk::7101ed16-296a-42fa-a6b5-b6a88c55fa16" providerId="AD" clId="Web-{0557EB11-3842-FF52-CE33-467E402C53C2}" dt="2022-06-15T21:24:21.432" v="11"/>
          <pc:sldLayoutMkLst>
            <pc:docMk/>
            <pc:sldMasterMk cId="331880796" sldId="2147483922"/>
            <pc:sldLayoutMk cId="3877726444" sldId="2147483939"/>
          </pc:sldLayoutMkLst>
        </pc:sldLayoutChg>
      </pc:sldMasterChg>
    </pc:docChg>
  </pc:docChgLst>
  <pc:docChgLst>
    <pc:chgData name="Nicoleta Elena Ispas (2113247)" userId="S::2113247@student.uwtsd.ac.uk::7101ed16-296a-42fa-a6b5-b6a88c55fa16" providerId="AD" clId="Web-{F9ECA79F-3E20-6579-1D25-8A601B4967E3}"/>
    <pc:docChg chg="addSld delSld modSld">
      <pc:chgData name="Nicoleta Elena Ispas (2113247)" userId="S::2113247@student.uwtsd.ac.uk::7101ed16-296a-42fa-a6b5-b6a88c55fa16" providerId="AD" clId="Web-{F9ECA79F-3E20-6579-1D25-8A601B4967E3}" dt="2022-07-01T22:16:31.293" v="556" actId="14100"/>
      <pc:docMkLst>
        <pc:docMk/>
      </pc:docMkLst>
      <pc:sldChg chg="modSp">
        <pc:chgData name="Nicoleta Elena Ispas (2113247)" userId="S::2113247@student.uwtsd.ac.uk::7101ed16-296a-42fa-a6b5-b6a88c55fa16" providerId="AD" clId="Web-{F9ECA79F-3E20-6579-1D25-8A601B4967E3}" dt="2022-07-01T21:45:10.052" v="394" actId="20577"/>
        <pc:sldMkLst>
          <pc:docMk/>
          <pc:sldMk cId="2499791184" sldId="256"/>
        </pc:sldMkLst>
        <pc:spChg chg="mod">
          <ac:chgData name="Nicoleta Elena Ispas (2113247)" userId="S::2113247@student.uwtsd.ac.uk::7101ed16-296a-42fa-a6b5-b6a88c55fa16" providerId="AD" clId="Web-{F9ECA79F-3E20-6579-1D25-8A601B4967E3}" dt="2022-07-01T21:42:47.049" v="282" actId="20577"/>
          <ac:spMkLst>
            <pc:docMk/>
            <pc:sldMk cId="2499791184" sldId="256"/>
            <ac:spMk id="2" creationId="{00000000-0000-0000-0000-000000000000}"/>
          </ac:spMkLst>
        </pc:spChg>
        <pc:spChg chg="mod">
          <ac:chgData name="Nicoleta Elena Ispas (2113247)" userId="S::2113247@student.uwtsd.ac.uk::7101ed16-296a-42fa-a6b5-b6a88c55fa16" providerId="AD" clId="Web-{F9ECA79F-3E20-6579-1D25-8A601B4967E3}" dt="2022-07-01T21:45:10.052" v="394" actId="20577"/>
          <ac:spMkLst>
            <pc:docMk/>
            <pc:sldMk cId="2499791184" sldId="256"/>
            <ac:spMk id="3" creationId="{00000000-0000-0000-0000-000000000000}"/>
          </ac:spMkLst>
        </pc:spChg>
      </pc:sldChg>
      <pc:sldChg chg="addSp delSp modSp del">
        <pc:chgData name="Nicoleta Elena Ispas (2113247)" userId="S::2113247@student.uwtsd.ac.uk::7101ed16-296a-42fa-a6b5-b6a88c55fa16" providerId="AD" clId="Web-{F9ECA79F-3E20-6579-1D25-8A601B4967E3}" dt="2022-07-01T22:09:19.844" v="415"/>
        <pc:sldMkLst>
          <pc:docMk/>
          <pc:sldMk cId="4108811110" sldId="258"/>
        </pc:sldMkLst>
        <pc:spChg chg="mod">
          <ac:chgData name="Nicoleta Elena Ispas (2113247)" userId="S::2113247@student.uwtsd.ac.uk::7101ed16-296a-42fa-a6b5-b6a88c55fa16" providerId="AD" clId="Web-{F9ECA79F-3E20-6579-1D25-8A601B4967E3}" dt="2022-07-01T21:46:16.366" v="396" actId="20577"/>
          <ac:spMkLst>
            <pc:docMk/>
            <pc:sldMk cId="4108811110" sldId="258"/>
            <ac:spMk id="3" creationId="{E1DE599A-B906-A229-FA46-B3D6B74A9184}"/>
          </ac:spMkLst>
        </pc:spChg>
        <pc:spChg chg="del mod">
          <ac:chgData name="Nicoleta Elena Ispas (2113247)" userId="S::2113247@student.uwtsd.ac.uk::7101ed16-296a-42fa-a6b5-b6a88c55fa16" providerId="AD" clId="Web-{F9ECA79F-3E20-6579-1D25-8A601B4967E3}" dt="2022-07-01T21:19:51.264" v="3"/>
          <ac:spMkLst>
            <pc:docMk/>
            <pc:sldMk cId="4108811110" sldId="258"/>
            <ac:spMk id="4" creationId="{C266DEC4-393E-A2B2-8036-83C25E4A0C34}"/>
          </ac:spMkLst>
        </pc:spChg>
        <pc:spChg chg="add mod">
          <ac:chgData name="Nicoleta Elena Ispas (2113247)" userId="S::2113247@student.uwtsd.ac.uk::7101ed16-296a-42fa-a6b5-b6a88c55fa16" providerId="AD" clId="Web-{F9ECA79F-3E20-6579-1D25-8A601B4967E3}" dt="2022-07-01T22:09:00.078" v="414" actId="14100"/>
          <ac:spMkLst>
            <pc:docMk/>
            <pc:sldMk cId="4108811110" sldId="258"/>
            <ac:spMk id="5" creationId="{060A4402-E02E-DE85-ACC0-DAD938630D55}"/>
          </ac:spMkLst>
        </pc:spChg>
      </pc:sldChg>
      <pc:sldChg chg="modSp">
        <pc:chgData name="Nicoleta Elena Ispas (2113247)" userId="S::2113247@student.uwtsd.ac.uk::7101ed16-296a-42fa-a6b5-b6a88c55fa16" providerId="AD" clId="Web-{F9ECA79F-3E20-6579-1D25-8A601B4967E3}" dt="2022-07-01T22:09:47.485" v="422" actId="20577"/>
        <pc:sldMkLst>
          <pc:docMk/>
          <pc:sldMk cId="4226617522" sldId="259"/>
        </pc:sldMkLst>
        <pc:spChg chg="mod">
          <ac:chgData name="Nicoleta Elena Ispas (2113247)" userId="S::2113247@student.uwtsd.ac.uk::7101ed16-296a-42fa-a6b5-b6a88c55fa16" providerId="AD" clId="Web-{F9ECA79F-3E20-6579-1D25-8A601B4967E3}" dt="2022-07-01T22:09:47.485" v="422" actId="20577"/>
          <ac:spMkLst>
            <pc:docMk/>
            <pc:sldMk cId="4226617522" sldId="259"/>
            <ac:spMk id="2" creationId="{F3794E65-E4B9-99A6-DEB6-1E9FA55189F9}"/>
          </ac:spMkLst>
        </pc:spChg>
      </pc:sldChg>
      <pc:sldChg chg="addSp delSp modSp">
        <pc:chgData name="Nicoleta Elena Ispas (2113247)" userId="S::2113247@student.uwtsd.ac.uk::7101ed16-296a-42fa-a6b5-b6a88c55fa16" providerId="AD" clId="Web-{F9ECA79F-3E20-6579-1D25-8A601B4967E3}" dt="2022-07-01T22:16:31.293" v="556" actId="14100"/>
        <pc:sldMkLst>
          <pc:docMk/>
          <pc:sldMk cId="2490969387" sldId="260"/>
        </pc:sldMkLst>
        <pc:spChg chg="del mod">
          <ac:chgData name="Nicoleta Elena Ispas (2113247)" userId="S::2113247@student.uwtsd.ac.uk::7101ed16-296a-42fa-a6b5-b6a88c55fa16" providerId="AD" clId="Web-{F9ECA79F-3E20-6579-1D25-8A601B4967E3}" dt="2022-07-01T22:01:49.896" v="397"/>
          <ac:spMkLst>
            <pc:docMk/>
            <pc:sldMk cId="2490969387" sldId="260"/>
            <ac:spMk id="3" creationId="{0EE3F324-7504-F662-F53A-292FE549F509}"/>
          </ac:spMkLst>
        </pc:spChg>
        <pc:picChg chg="add mod ord">
          <ac:chgData name="Nicoleta Elena Ispas (2113247)" userId="S::2113247@student.uwtsd.ac.uk::7101ed16-296a-42fa-a6b5-b6a88c55fa16" providerId="AD" clId="Web-{F9ECA79F-3E20-6579-1D25-8A601B4967E3}" dt="2022-07-01T22:16:31.293" v="556" actId="14100"/>
          <ac:picMkLst>
            <pc:docMk/>
            <pc:sldMk cId="2490969387" sldId="260"/>
            <ac:picMk id="4" creationId="{9BD56665-D3C1-5330-DFB5-B8EDB769F010}"/>
          </ac:picMkLst>
        </pc:picChg>
      </pc:sldChg>
      <pc:sldChg chg="modSp">
        <pc:chgData name="Nicoleta Elena Ispas (2113247)" userId="S::2113247@student.uwtsd.ac.uk::7101ed16-296a-42fa-a6b5-b6a88c55fa16" providerId="AD" clId="Web-{F9ECA79F-3E20-6579-1D25-8A601B4967E3}" dt="2022-07-01T22:15:42.057" v="554" actId="20577"/>
        <pc:sldMkLst>
          <pc:docMk/>
          <pc:sldMk cId="1069106385" sldId="261"/>
        </pc:sldMkLst>
        <pc:spChg chg="mod">
          <ac:chgData name="Nicoleta Elena Ispas (2113247)" userId="S::2113247@student.uwtsd.ac.uk::7101ed16-296a-42fa-a6b5-b6a88c55fa16" providerId="AD" clId="Web-{F9ECA79F-3E20-6579-1D25-8A601B4967E3}" dt="2022-07-01T22:15:42.057" v="554" actId="20577"/>
          <ac:spMkLst>
            <pc:docMk/>
            <pc:sldMk cId="1069106385" sldId="261"/>
            <ac:spMk id="2" creationId="{1213F060-1A7E-A24E-D3A5-43CD6FC72E59}"/>
          </ac:spMkLst>
        </pc:spChg>
      </pc:sldChg>
      <pc:sldChg chg="modSp new">
        <pc:chgData name="Nicoleta Elena Ispas (2113247)" userId="S::2113247@student.uwtsd.ac.uk::7101ed16-296a-42fa-a6b5-b6a88c55fa16" providerId="AD" clId="Web-{F9ECA79F-3E20-6579-1D25-8A601B4967E3}" dt="2022-07-01T22:15:35.166" v="552" actId="20577"/>
        <pc:sldMkLst>
          <pc:docMk/>
          <pc:sldMk cId="1163679736" sldId="262"/>
        </pc:sldMkLst>
        <pc:spChg chg="mod">
          <ac:chgData name="Nicoleta Elena Ispas (2113247)" userId="S::2113247@student.uwtsd.ac.uk::7101ed16-296a-42fa-a6b5-b6a88c55fa16" providerId="AD" clId="Web-{F9ECA79F-3E20-6579-1D25-8A601B4967E3}" dt="2022-07-01T22:15:35.166" v="552" actId="20577"/>
          <ac:spMkLst>
            <pc:docMk/>
            <pc:sldMk cId="1163679736" sldId="262"/>
            <ac:spMk id="2" creationId="{A85A95BB-21E9-95B9-57CA-D3D106E5F87E}"/>
          </ac:spMkLst>
        </pc:spChg>
        <pc:spChg chg="mod">
          <ac:chgData name="Nicoleta Elena Ispas (2113247)" userId="S::2113247@student.uwtsd.ac.uk::7101ed16-296a-42fa-a6b5-b6a88c55fa16" providerId="AD" clId="Web-{F9ECA79F-3E20-6579-1D25-8A601B4967E3}" dt="2022-07-01T22:14:45.087" v="546" actId="20577"/>
          <ac:spMkLst>
            <pc:docMk/>
            <pc:sldMk cId="1163679736" sldId="262"/>
            <ac:spMk id="3" creationId="{809EC2A5-4541-754E-A60D-61F5CB4A423A}"/>
          </ac:spMkLst>
        </pc:spChg>
      </pc:sldChg>
    </pc:docChg>
  </pc:docChgLst>
  <pc:docChgLst>
    <pc:chgData name="Nicoleta Elena Ispas (2113247)" userId="S::2113247@student.uwtsd.ac.uk::7101ed16-296a-42fa-a6b5-b6a88c55fa16" providerId="AD" clId="Web-{9246F130-1510-0A4A-B841-F04668F7ADC4}"/>
    <pc:docChg chg="modSld">
      <pc:chgData name="Nicoleta Elena Ispas (2113247)" userId="S::2113247@student.uwtsd.ac.uk::7101ed16-296a-42fa-a6b5-b6a88c55fa16" providerId="AD" clId="Web-{9246F130-1510-0A4A-B841-F04668F7ADC4}" dt="2022-06-30T10:40:22.923" v="0"/>
      <pc:docMkLst>
        <pc:docMk/>
      </pc:docMkLst>
      <pc:sldChg chg="addSp">
        <pc:chgData name="Nicoleta Elena Ispas (2113247)" userId="S::2113247@student.uwtsd.ac.uk::7101ed16-296a-42fa-a6b5-b6a88c55fa16" providerId="AD" clId="Web-{9246F130-1510-0A4A-B841-F04668F7ADC4}" dt="2022-06-30T10:40:22.923" v="0"/>
        <pc:sldMkLst>
          <pc:docMk/>
          <pc:sldMk cId="4108811110" sldId="258"/>
        </pc:sldMkLst>
        <pc:spChg chg="add">
          <ac:chgData name="Nicoleta Elena Ispas (2113247)" userId="S::2113247@student.uwtsd.ac.uk::7101ed16-296a-42fa-a6b5-b6a88c55fa16" providerId="AD" clId="Web-{9246F130-1510-0A4A-B841-F04668F7ADC4}" dt="2022-06-30T10:40:22.923" v="0"/>
          <ac:spMkLst>
            <pc:docMk/>
            <pc:sldMk cId="4108811110" sldId="258"/>
            <ac:spMk id="4" creationId="{C266DEC4-393E-A2B2-8036-83C25E4A0C34}"/>
          </ac:spMkLst>
        </pc:spChg>
      </pc:sldChg>
    </pc:docChg>
  </pc:docChgLst>
</pc:chgInfo>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18" name="Group 17"/>
          <p:cNvGrpSpPr/>
          <p:nvPr/>
        </p:nvGrpSpPr>
        <p:grpSpPr>
          <a:xfrm>
            <a:off x="0" y="0"/>
            <a:ext cx="12192000" cy="6858000"/>
            <a:chOff x="0" y="0"/>
            <a:chExt cx="12192000" cy="6858000"/>
          </a:xfrm>
        </p:grpSpPr>
        <p:sp>
          <p:nvSpPr>
            <p:cNvPr id="8" name="Rectangle 7"/>
            <p:cNvSpPr/>
            <p:nvPr/>
          </p:nvSpPr>
          <p:spPr>
            <a:xfrm>
              <a:off x="0" y="0"/>
              <a:ext cx="12192000" cy="6858000"/>
            </a:xfrm>
            <a:prstGeom prst="rect">
              <a:avLst/>
            </a:prstGeom>
            <a:blipFill>
              <a:blip r:embed="rId2">
                <a:duotone>
                  <a:schemeClr val="dk2">
                    <a:shade val="42000"/>
                    <a:hueMod val="42000"/>
                    <a:satMod val="124000"/>
                    <a:lumMod val="62000"/>
                  </a:schemeClr>
                  <a:schemeClr val="dk2">
                    <a:tint val="96000"/>
                    <a:satMod val="130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9" name="Oval 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0" name="Oval 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1" name="Oval 10"/>
            <p:cNvSpPr/>
            <p:nvPr/>
          </p:nvSpPr>
          <p:spPr>
            <a:xfrm>
              <a:off x="7999412" y="1587"/>
              <a:ext cx="1600200" cy="1600200"/>
            </a:xfrm>
            <a:prstGeom prst="ellipse">
              <a:avLst/>
            </a:prstGeom>
            <a:gradFill flip="none" rotWithShape="1">
              <a:gsLst>
                <a:gs pos="0">
                  <a:schemeClr val="accent1">
                    <a:lumMod val="60000"/>
                    <a:lumOff val="40000"/>
                    <a:alpha val="14000"/>
                  </a:schemeClr>
                </a:gs>
                <a:gs pos="73000">
                  <a:schemeClr val="accent1">
                    <a:lumMod val="60000"/>
                    <a:lumOff val="40000"/>
                    <a:alpha val="0"/>
                  </a:schemeClr>
                </a:gs>
                <a:gs pos="36000">
                  <a:schemeClr val="accent1">
                    <a:lumMod val="60000"/>
                    <a:lumOff val="4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2" name="Oval 11"/>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3" name="Oval 12"/>
            <p:cNvSpPr/>
            <p:nvPr/>
          </p:nvSpPr>
          <p:spPr>
            <a:xfrm>
              <a:off x="0" y="2667000"/>
              <a:ext cx="4191000" cy="4191000"/>
            </a:xfrm>
            <a:prstGeom prst="ellipse">
              <a:avLst/>
            </a:prstGeom>
            <a:gradFill flip="none" rotWithShape="1">
              <a:gsLst>
                <a:gs pos="0">
                  <a:schemeClr val="accent1">
                    <a:lumMod val="60000"/>
                    <a:lumOff val="40000"/>
                    <a:alpha val="11000"/>
                  </a:schemeClr>
                </a:gs>
                <a:gs pos="75000">
                  <a:schemeClr val="accent1">
                    <a:lumMod val="60000"/>
                    <a:lumOff val="40000"/>
                    <a:alpha val="0"/>
                  </a:schemeClr>
                </a:gs>
                <a:gs pos="36000">
                  <a:schemeClr val="accent1">
                    <a:lumMod val="60000"/>
                    <a:lumOff val="4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4" name="Oval 13"/>
            <p:cNvSpPr/>
            <p:nvPr/>
          </p:nvSpPr>
          <p:spPr>
            <a:xfrm>
              <a:off x="8609012" y="5865239"/>
              <a:ext cx="990600" cy="990600"/>
            </a:xfrm>
            <a:prstGeom prst="ellipse">
              <a:avLst/>
            </a:prstGeom>
            <a:gradFill flip="none" rotWithShape="1">
              <a:gsLst>
                <a:gs pos="0">
                  <a:schemeClr val="accent1">
                    <a:lumMod val="60000"/>
                    <a:lumOff val="40000"/>
                    <a:alpha val="10000"/>
                  </a:schemeClr>
                </a:gs>
                <a:gs pos="66000">
                  <a:schemeClr val="accent1">
                    <a:lumMod val="60000"/>
                    <a:lumOff val="40000"/>
                    <a:alpha val="0"/>
                  </a:schemeClr>
                </a:gs>
                <a:gs pos="31000">
                  <a:schemeClr val="accent1">
                    <a:lumMod val="60000"/>
                    <a:lumOff val="40000"/>
                    <a:alpha val="5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ctrTitle"/>
          </p:nvPr>
        </p:nvSpPr>
        <p:spPr>
          <a:xfrm>
            <a:off x="1154955" y="2099733"/>
            <a:ext cx="8825658" cy="2677648"/>
          </a:xfrm>
        </p:spPr>
        <p:txBody>
          <a:bodyPr anchor="b"/>
          <a:lstStyle>
            <a:lvl1pPr>
              <a:defRPr sz="5400"/>
            </a:lvl1pPr>
          </a:lstStyle>
          <a:p>
            <a:r>
              <a:rPr lang="en-US" dirty="0"/>
              <a:t>Click to edit Master title style</a:t>
            </a:r>
          </a:p>
        </p:txBody>
      </p:sp>
      <p:sp>
        <p:nvSpPr>
          <p:cNvPr id="3" name="Subtitle 2"/>
          <p:cNvSpPr>
            <a:spLocks noGrp="1"/>
          </p:cNvSpPr>
          <p:nvPr>
            <p:ph type="subTitle" idx="1"/>
          </p:nvPr>
        </p:nvSpPr>
        <p:spPr>
          <a:xfrm>
            <a:off x="1154955" y="4777380"/>
            <a:ext cx="8825658" cy="861420"/>
          </a:xfrm>
        </p:spPr>
        <p:txBody>
          <a:bodyPr anchor="t"/>
          <a:lstStyle>
            <a:lvl1pPr marL="0" indent="0" algn="l">
              <a:buNone/>
              <a:defRPr cap="all">
                <a:solidFill>
                  <a:schemeClr val="accent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dirty="0"/>
              <a:t>Click to edit Master subtitle style</a:t>
            </a:r>
          </a:p>
        </p:txBody>
      </p:sp>
      <p:sp>
        <p:nvSpPr>
          <p:cNvPr id="4" name="Date Placeholder 3"/>
          <p:cNvSpPr>
            <a:spLocks noGrp="1"/>
          </p:cNvSpPr>
          <p:nvPr>
            <p:ph type="dt" sz="half" idx="10"/>
          </p:nvPr>
        </p:nvSpPr>
        <p:spPr bwMode="gray">
          <a:xfrm rot="5400000">
            <a:off x="10176279" y="1792223"/>
            <a:ext cx="990599" cy="304799"/>
          </a:xfrm>
        </p:spPr>
        <p:txBody>
          <a:bodyPr anchor="t"/>
          <a:lstStyle>
            <a:lvl1pPr algn="l">
              <a:defRPr b="0" i="0">
                <a:solidFill>
                  <a:schemeClr val="bg1"/>
                </a:solidFill>
              </a:defRPr>
            </a:lvl1pPr>
          </a:lstStyle>
          <a:p>
            <a:fld id="{D200B3F0-A9BC-48CE-8EB6-ECE965069900}" type="datetimeFigureOut">
              <a:rPr lang="en-US" dirty="0"/>
              <a:pPr/>
              <a:t>11/15/2022</a:t>
            </a:fld>
            <a:endParaRPr lang="en-US" dirty="0"/>
          </a:p>
        </p:txBody>
      </p:sp>
      <p:sp>
        <p:nvSpPr>
          <p:cNvPr id="5" name="Footer Placeholder 4"/>
          <p:cNvSpPr>
            <a:spLocks noGrp="1"/>
          </p:cNvSpPr>
          <p:nvPr>
            <p:ph type="ftr" sz="quarter" idx="11"/>
          </p:nvPr>
        </p:nvSpPr>
        <p:spPr bwMode="gray">
          <a:xfrm rot="5400000">
            <a:off x="8963575" y="3226820"/>
            <a:ext cx="3859795" cy="304801"/>
          </a:xfrm>
        </p:spPr>
        <p:txBody>
          <a:bodyPr anchor="b"/>
          <a:lstStyle>
            <a:lvl1pPr>
              <a:defRPr b="0" i="0">
                <a:solidFill>
                  <a:schemeClr val="bg1"/>
                </a:solidFill>
              </a:defRPr>
            </a:lvl1pPr>
          </a:lstStyle>
          <a:p>
            <a:r>
              <a:rPr lang="en-US" dirty="0"/>
              <a:t>
              </a:t>
            </a:r>
          </a:p>
        </p:txBody>
      </p:sp>
      <p:sp>
        <p:nvSpPr>
          <p:cNvPr id="17" name="Rectangle 16"/>
          <p:cNvSpPr/>
          <p:nvPr/>
        </p:nvSpPr>
        <p:spPr>
          <a:xfrm>
            <a:off x="10443728"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a:xfrm>
            <a:off x="10351008" y="292608"/>
            <a:ext cx="838199" cy="767687"/>
          </a:xfrm>
        </p:spPr>
        <p:txBody>
          <a:bodyPr/>
          <a:lstStyle>
            <a:lvl1pPr>
              <a:defRPr sz="2800" b="0" i="0"/>
            </a:lvl1pPr>
          </a:lstStyle>
          <a:p>
            <a:fld id="{D57F1E4F-1CFF-5643-939E-217C01CDF565}" type="slidenum">
              <a:rPr lang="en-US" dirty="0"/>
              <a:pPr/>
              <a:t>‹#›</a:t>
            </a:fld>
            <a:endParaRPr lang="en-US" dirty="0"/>
          </a:p>
        </p:txBody>
      </p:sp>
    </p:spTree>
    <p:extLst>
      <p:ext uri="{BB962C8B-B14F-4D97-AF65-F5344CB8AC3E}">
        <p14:creationId xmlns:p14="http://schemas.microsoft.com/office/powerpoint/2010/main" val="213674593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10" name="Title Placeholder 1"/>
          <p:cNvSpPr>
            <a:spLocks noGrp="1"/>
          </p:cNvSpPr>
          <p:nvPr>
            <p:ph type="title"/>
          </p:nvPr>
        </p:nvSpPr>
        <p:spPr>
          <a:xfrm>
            <a:off x="1154954" y="947920"/>
            <a:ext cx="8761413" cy="728480"/>
          </a:xfrm>
          <a:prstGeom prst="rect">
            <a:avLst/>
          </a:prstGeom>
        </p:spPr>
        <p:txBody>
          <a:bodyPr vert="horz" lIns="91440" tIns="45720" rIns="91440" bIns="45720" rtlCol="0" anchor="ctr">
            <a:noAutofit/>
          </a:bodyPr>
          <a:lstStyle/>
          <a:p>
            <a:r>
              <a:rPr lang="en-US" dirty="0"/>
              <a:t>Click to edit Master title style</a:t>
            </a:r>
          </a:p>
        </p:txBody>
      </p:sp>
      <p:sp>
        <p:nvSpPr>
          <p:cNvPr id="3" name="Content Placeholder 2"/>
          <p:cNvSpPr>
            <a:spLocks noGrp="1"/>
          </p:cNvSpPr>
          <p:nvPr>
            <p:ph idx="1"/>
          </p:nvPr>
        </p:nvSpPr>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1B20712A-F861-4AB0-A754-4F5A2033CD4B}" type="datetimeFigureOut">
              <a:rPr lang="en-US" dirty="0"/>
              <a:t>11/15/2022</a:t>
            </a:fld>
            <a:endParaRPr lang="en-US" dirty="0"/>
          </a:p>
        </p:txBody>
      </p:sp>
      <p:sp>
        <p:nvSpPr>
          <p:cNvPr id="5" name="Footer Placeholder 4"/>
          <p:cNvSpPr>
            <a:spLocks noGrp="1"/>
          </p:cNvSpPr>
          <p:nvPr>
            <p:ph type="ftr" sz="quarter" idx="11"/>
          </p:nvPr>
        </p:nvSpPr>
        <p:spPr/>
        <p:txBody>
          <a:bodyPr/>
          <a:lstStyle/>
          <a:p>
            <a:r>
              <a:rPr lang="en-US" dirty="0"/>
              <a:t>
              </a:t>
            </a:r>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210404083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grpSp>
        <p:nvGrpSpPr>
          <p:cNvPr id="10" name="Group 9"/>
          <p:cNvGrpSpPr/>
          <p:nvPr/>
        </p:nvGrpSpPr>
        <p:grpSpPr>
          <a:xfrm>
            <a:off x="0" y="0"/>
            <a:ext cx="12192000" cy="6858000"/>
            <a:chOff x="0" y="0"/>
            <a:chExt cx="12192000" cy="6858000"/>
          </a:xfrm>
        </p:grpSpPr>
        <p:sp>
          <p:nvSpPr>
            <p:cNvPr id="11" name="Rectangle 10"/>
            <p:cNvSpPr/>
            <p:nvPr/>
          </p:nvSpPr>
          <p:spPr>
            <a:xfrm>
              <a:off x="0" y="0"/>
              <a:ext cx="12192000" cy="6858000"/>
            </a:xfrm>
            <a:prstGeom prst="rect">
              <a:avLst/>
            </a:prstGeom>
            <a:blipFill>
              <a:blip r:embed="rId2">
                <a:duotone>
                  <a:schemeClr val="dk2">
                    <a:shade val="42000"/>
                    <a:hueMod val="42000"/>
                    <a:satMod val="124000"/>
                    <a:lumMod val="62000"/>
                  </a:schemeClr>
                  <a:schemeClr val="dk2">
                    <a:tint val="96000"/>
                    <a:satMod val="130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2" name="Oval 11"/>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3" name="Oval 12"/>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4" name="Oval 13"/>
            <p:cNvSpPr/>
            <p:nvPr/>
          </p:nvSpPr>
          <p:spPr>
            <a:xfrm>
              <a:off x="7999412" y="1587"/>
              <a:ext cx="1600200" cy="1600200"/>
            </a:xfrm>
            <a:prstGeom prst="ellipse">
              <a:avLst/>
            </a:prstGeom>
            <a:gradFill flip="none" rotWithShape="1">
              <a:gsLst>
                <a:gs pos="0">
                  <a:schemeClr val="accent1">
                    <a:lumMod val="60000"/>
                    <a:lumOff val="40000"/>
                    <a:alpha val="14000"/>
                  </a:schemeClr>
                </a:gs>
                <a:gs pos="73000">
                  <a:schemeClr val="accent1">
                    <a:lumMod val="60000"/>
                    <a:lumOff val="40000"/>
                    <a:alpha val="0"/>
                  </a:schemeClr>
                </a:gs>
                <a:gs pos="36000">
                  <a:schemeClr val="accent1">
                    <a:lumMod val="60000"/>
                    <a:lumOff val="4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1">
                    <a:lumMod val="60000"/>
                    <a:lumOff val="40000"/>
                    <a:alpha val="11000"/>
                  </a:schemeClr>
                </a:gs>
                <a:gs pos="75000">
                  <a:schemeClr val="accent1">
                    <a:lumMod val="60000"/>
                    <a:lumOff val="40000"/>
                    <a:alpha val="0"/>
                  </a:schemeClr>
                </a:gs>
                <a:gs pos="36000">
                  <a:schemeClr val="accent1">
                    <a:lumMod val="60000"/>
                    <a:lumOff val="4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5865239"/>
              <a:ext cx="990600" cy="990600"/>
            </a:xfrm>
            <a:prstGeom prst="ellipse">
              <a:avLst/>
            </a:prstGeom>
            <a:gradFill flip="none" rotWithShape="1">
              <a:gsLst>
                <a:gs pos="0">
                  <a:schemeClr val="accent1">
                    <a:lumMod val="60000"/>
                    <a:lumOff val="40000"/>
                    <a:alpha val="10000"/>
                  </a:schemeClr>
                </a:gs>
                <a:gs pos="66000">
                  <a:schemeClr val="accent1">
                    <a:lumMod val="60000"/>
                    <a:lumOff val="40000"/>
                    <a:alpha val="0"/>
                  </a:schemeClr>
                </a:gs>
                <a:gs pos="31000">
                  <a:schemeClr val="accent1">
                    <a:lumMod val="60000"/>
                    <a:lumOff val="40000"/>
                    <a:alpha val="5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7" name="Rectangle 6"/>
            <p:cNvSpPr/>
            <p:nvPr/>
          </p:nvSpPr>
          <p:spPr>
            <a:xfrm>
              <a:off x="7289800" y="402165"/>
              <a:ext cx="44788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8" name="Freeform 5"/>
            <p:cNvSpPr/>
            <p:nvPr/>
          </p:nvSpPr>
          <p:spPr bwMode="gray">
            <a:xfrm rot="16200000">
              <a:off x="3787244"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9" name="Freeform 5"/>
            <p:cNvSpPr/>
            <p:nvPr/>
          </p:nvSpPr>
          <p:spPr bwMode="gray">
            <a:xfrm rot="15922489">
              <a:off x="4698352"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9"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6" y="2677644"/>
            <a:ext cx="4351023" cy="2283823"/>
          </a:xfrm>
        </p:spPr>
        <p:txBody>
          <a:bodyPr anchor="ctr"/>
          <a:lstStyle>
            <a:lvl1pPr algn="l">
              <a:defRPr sz="4000" b="0" cap="none"/>
            </a:lvl1pPr>
          </a:lstStyle>
          <a:p>
            <a:r>
              <a:rPr lang="en-US" dirty="0"/>
              <a:t>Click to edit Master title style</a:t>
            </a:r>
          </a:p>
        </p:txBody>
      </p:sp>
      <p:sp>
        <p:nvSpPr>
          <p:cNvPr id="3" name="Text Placeholder 2"/>
          <p:cNvSpPr>
            <a:spLocks noGrp="1"/>
          </p:cNvSpPr>
          <p:nvPr>
            <p:ph type="body" idx="1"/>
          </p:nvPr>
        </p:nvSpPr>
        <p:spPr>
          <a:xfrm>
            <a:off x="6895559" y="2677644"/>
            <a:ext cx="3757545" cy="2283824"/>
          </a:xfrm>
        </p:spPr>
        <p:txBody>
          <a:bodyPr anchor="ctr"/>
          <a:lstStyle>
            <a:lvl1pPr marL="0" indent="0" algn="l">
              <a:buNone/>
              <a:defRPr sz="2000" cap="all">
                <a:solidFill>
                  <a:schemeClr val="accent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324507B7-F2DC-4B2C-B14D-58A9766807A2}" type="datetimeFigureOut">
              <a:rPr lang="en-US" dirty="0"/>
              <a:t>11/15/2022</a:t>
            </a:fld>
            <a:endParaRPr lang="en-US" dirty="0"/>
          </a:p>
        </p:txBody>
      </p:sp>
      <p:sp>
        <p:nvSpPr>
          <p:cNvPr id="5" name="Footer Placeholder 4"/>
          <p:cNvSpPr>
            <a:spLocks noGrp="1"/>
          </p:cNvSpPr>
          <p:nvPr>
            <p:ph type="ftr" sz="quarter" idx="11"/>
          </p:nvPr>
        </p:nvSpPr>
        <p:spPr/>
        <p:txBody>
          <a:bodyPr/>
          <a:lstStyle/>
          <a:p>
            <a:r>
              <a:rPr lang="en-US" dirty="0"/>
              <a:t>
              </a:t>
            </a:r>
          </a:p>
        </p:txBody>
      </p:sp>
      <p:sp>
        <p:nvSpPr>
          <p:cNvPr id="15" name="Rectangle 14"/>
          <p:cNvSpPr/>
          <p:nvPr/>
        </p:nvSpPr>
        <p:spPr>
          <a:xfrm>
            <a:off x="10443728"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93349369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sz="half" idx="1"/>
          </p:nvPr>
        </p:nvSpPr>
        <p:spPr>
          <a:xfrm>
            <a:off x="1151368" y="2603500"/>
            <a:ext cx="4828744" cy="3416301"/>
          </a:xfrm>
        </p:spPr>
        <p:txBody>
          <a:bodyPr>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p:cNvSpPr>
            <a:spLocks noGrp="1"/>
          </p:cNvSpPr>
          <p:nvPr>
            <p:ph sz="half" idx="2"/>
          </p:nvPr>
        </p:nvSpPr>
        <p:spPr>
          <a:xfrm>
            <a:off x="6208711" y="2603500"/>
            <a:ext cx="4825159" cy="3377705"/>
          </a:xfrm>
        </p:spPr>
        <p:txBody>
          <a:bodyPr>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p:cNvSpPr>
            <a:spLocks noGrp="1"/>
          </p:cNvSpPr>
          <p:nvPr>
            <p:ph type="dt" sz="half" idx="10"/>
          </p:nvPr>
        </p:nvSpPr>
        <p:spPr/>
        <p:txBody>
          <a:bodyPr/>
          <a:lstStyle/>
          <a:p>
            <a:fld id="{904A483D-5CB4-4842-8F2F-05D5276ACF63}" type="datetimeFigureOut">
              <a:rPr lang="en-US" dirty="0"/>
              <a:t>11/15/2022</a:t>
            </a:fld>
            <a:endParaRPr lang="en-US" dirty="0"/>
          </a:p>
        </p:txBody>
      </p:sp>
      <p:sp>
        <p:nvSpPr>
          <p:cNvPr id="6" name="Footer Placeholder 5"/>
          <p:cNvSpPr>
            <a:spLocks noGrp="1"/>
          </p:cNvSpPr>
          <p:nvPr>
            <p:ph type="ftr" sz="quarter" idx="11"/>
          </p:nvPr>
        </p:nvSpPr>
        <p:spPr/>
        <p:txBody>
          <a:bodyPr/>
          <a:lstStyle/>
          <a:p>
            <a:r>
              <a:rPr lang="en-US" dirty="0"/>
              <a:t>
              </a:t>
            </a:r>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107936256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dirty="0"/>
              <a:t>Click to edit Master title style</a:t>
            </a:r>
          </a:p>
        </p:txBody>
      </p:sp>
      <p:sp>
        <p:nvSpPr>
          <p:cNvPr id="3" name="Text Placeholder 2"/>
          <p:cNvSpPr>
            <a:spLocks noGrp="1"/>
          </p:cNvSpPr>
          <p:nvPr>
            <p:ph type="body" idx="1"/>
          </p:nvPr>
        </p:nvSpPr>
        <p:spPr>
          <a:xfrm>
            <a:off x="1154954" y="2636063"/>
            <a:ext cx="4825158"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p:cNvSpPr>
            <a:spLocks noGrp="1"/>
          </p:cNvSpPr>
          <p:nvPr>
            <p:ph sz="half" idx="2"/>
          </p:nvPr>
        </p:nvSpPr>
        <p:spPr>
          <a:xfrm>
            <a:off x="1154954" y="3212326"/>
            <a:ext cx="4825158" cy="2807476"/>
          </a:xfrm>
        </p:spPr>
        <p:txBody>
          <a:bodyPr>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p:cNvSpPr>
            <a:spLocks noGrp="1"/>
          </p:cNvSpPr>
          <p:nvPr>
            <p:ph type="body" sz="quarter" idx="3"/>
          </p:nvPr>
        </p:nvSpPr>
        <p:spPr>
          <a:xfrm>
            <a:off x="6208711" y="2603499"/>
            <a:ext cx="4825160" cy="608825"/>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p:cNvSpPr>
            <a:spLocks noGrp="1"/>
          </p:cNvSpPr>
          <p:nvPr>
            <p:ph sz="quarter" idx="4"/>
          </p:nvPr>
        </p:nvSpPr>
        <p:spPr>
          <a:xfrm>
            <a:off x="6208712" y="3212327"/>
            <a:ext cx="4825159" cy="2807474"/>
          </a:xfrm>
        </p:spPr>
        <p:txBody>
          <a:bodyPr>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p:cNvSpPr>
            <a:spLocks noGrp="1"/>
          </p:cNvSpPr>
          <p:nvPr>
            <p:ph type="dt" sz="half" idx="10"/>
          </p:nvPr>
        </p:nvSpPr>
        <p:spPr/>
        <p:txBody>
          <a:bodyPr/>
          <a:lstStyle/>
          <a:p>
            <a:fld id="{1D1CE32E-9DC0-47C8-A657-48F5C3E4A10B}" type="datetimeFigureOut">
              <a:rPr lang="en-US" dirty="0"/>
              <a:t>11/15/2022</a:t>
            </a:fld>
            <a:endParaRPr lang="en-US" dirty="0"/>
          </a:p>
        </p:txBody>
      </p:sp>
      <p:sp>
        <p:nvSpPr>
          <p:cNvPr id="8" name="Footer Placeholder 7"/>
          <p:cNvSpPr>
            <a:spLocks noGrp="1"/>
          </p:cNvSpPr>
          <p:nvPr>
            <p:ph type="ftr" sz="quarter" idx="11"/>
          </p:nvPr>
        </p:nvSpPr>
        <p:spPr/>
        <p:txBody>
          <a:bodyPr/>
          <a:lstStyle/>
          <a:p>
            <a:r>
              <a:rPr lang="en-US" dirty="0"/>
              <a:t>
              </a:t>
            </a:r>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120577675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Date Placeholder 2"/>
          <p:cNvSpPr>
            <a:spLocks noGrp="1"/>
          </p:cNvSpPr>
          <p:nvPr>
            <p:ph type="dt" sz="half" idx="10"/>
          </p:nvPr>
        </p:nvSpPr>
        <p:spPr/>
        <p:txBody>
          <a:bodyPr/>
          <a:lstStyle/>
          <a:p>
            <a:fld id="{2BDF5C0D-8C3A-4771-A43D-83937FC700D4}" type="datetimeFigureOut">
              <a:rPr lang="en-US" dirty="0"/>
              <a:t>11/15/2022</a:t>
            </a:fld>
            <a:endParaRPr lang="en-US" dirty="0"/>
          </a:p>
        </p:txBody>
      </p:sp>
      <p:sp>
        <p:nvSpPr>
          <p:cNvPr id="4" name="Footer Placeholder 3"/>
          <p:cNvSpPr>
            <a:spLocks noGrp="1"/>
          </p:cNvSpPr>
          <p:nvPr>
            <p:ph type="ftr" sz="quarter" idx="11"/>
          </p:nvPr>
        </p:nvSpPr>
        <p:spPr/>
        <p:txBody>
          <a:bodyPr/>
          <a:lstStyle/>
          <a:p>
            <a:r>
              <a:rPr lang="en-US" dirty="0"/>
              <a:t>
              </a:t>
            </a:r>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113659196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0203D2D6-FCC2-425A-A4A7-8058E8C01CB1}" type="datetimeFigureOut">
              <a:rPr lang="en-US" dirty="0"/>
              <a:t>11/15/2022</a:t>
            </a:fld>
            <a:endParaRPr lang="en-US" dirty="0"/>
          </a:p>
        </p:txBody>
      </p:sp>
      <p:sp>
        <p:nvSpPr>
          <p:cNvPr id="3" name="Footer Placeholder 2"/>
          <p:cNvSpPr>
            <a:spLocks noGrp="1"/>
          </p:cNvSpPr>
          <p:nvPr>
            <p:ph type="ftr" sz="quarter" idx="11"/>
          </p:nvPr>
        </p:nvSpPr>
        <p:spPr/>
        <p:txBody>
          <a:bodyPr/>
          <a:lstStyle/>
          <a:p>
            <a:r>
              <a:rPr lang="en-US" dirty="0"/>
              <a:t>
              </a:t>
            </a:r>
          </a:p>
        </p:txBody>
      </p:sp>
      <p:sp>
        <p:nvSpPr>
          <p:cNvPr id="6" name="Rectangle 5"/>
          <p:cNvSpPr/>
          <p:nvPr/>
        </p:nvSpPr>
        <p:spPr>
          <a:xfrm>
            <a:off x="10443728"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225156528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grpSp>
        <p:nvGrpSpPr>
          <p:cNvPr id="11" name="Group 10"/>
          <p:cNvGrpSpPr/>
          <p:nvPr/>
        </p:nvGrpSpPr>
        <p:grpSpPr>
          <a:xfrm>
            <a:off x="0" y="0"/>
            <a:ext cx="12192000" cy="6858000"/>
            <a:chOff x="0" y="0"/>
            <a:chExt cx="12192000" cy="6858000"/>
          </a:xfrm>
        </p:grpSpPr>
        <p:sp>
          <p:nvSpPr>
            <p:cNvPr id="12" name="Rectangle 11"/>
            <p:cNvSpPr/>
            <p:nvPr/>
          </p:nvSpPr>
          <p:spPr>
            <a:xfrm>
              <a:off x="0" y="0"/>
              <a:ext cx="12192000" cy="6858000"/>
            </a:xfrm>
            <a:prstGeom prst="rect">
              <a:avLst/>
            </a:prstGeom>
            <a:blipFill>
              <a:blip r:embed="rId2">
                <a:duotone>
                  <a:schemeClr val="dk2">
                    <a:shade val="42000"/>
                    <a:hueMod val="42000"/>
                    <a:satMod val="124000"/>
                    <a:lumMod val="62000"/>
                  </a:schemeClr>
                  <a:schemeClr val="dk2">
                    <a:tint val="96000"/>
                    <a:satMod val="130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Oval 12"/>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4" name="Oval 13"/>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7999412" y="1587"/>
              <a:ext cx="1600200" cy="1600200"/>
            </a:xfrm>
            <a:prstGeom prst="ellipse">
              <a:avLst/>
            </a:prstGeom>
            <a:gradFill flip="none" rotWithShape="1">
              <a:gsLst>
                <a:gs pos="0">
                  <a:schemeClr val="accent1">
                    <a:lumMod val="60000"/>
                    <a:lumOff val="40000"/>
                    <a:alpha val="14000"/>
                  </a:schemeClr>
                </a:gs>
                <a:gs pos="73000">
                  <a:schemeClr val="accent1">
                    <a:lumMod val="60000"/>
                    <a:lumOff val="40000"/>
                    <a:alpha val="0"/>
                  </a:schemeClr>
                </a:gs>
                <a:gs pos="36000">
                  <a:schemeClr val="accent1">
                    <a:lumMod val="60000"/>
                    <a:lumOff val="4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667000"/>
              <a:ext cx="4191000" cy="4191000"/>
            </a:xfrm>
            <a:prstGeom prst="ellipse">
              <a:avLst/>
            </a:prstGeom>
            <a:gradFill flip="none" rotWithShape="1">
              <a:gsLst>
                <a:gs pos="0">
                  <a:schemeClr val="accent1">
                    <a:lumMod val="60000"/>
                    <a:lumOff val="40000"/>
                    <a:alpha val="11000"/>
                  </a:schemeClr>
                </a:gs>
                <a:gs pos="75000">
                  <a:schemeClr val="accent1">
                    <a:lumMod val="60000"/>
                    <a:lumOff val="40000"/>
                    <a:alpha val="0"/>
                  </a:schemeClr>
                </a:gs>
                <a:gs pos="36000">
                  <a:schemeClr val="accent1">
                    <a:lumMod val="60000"/>
                    <a:lumOff val="4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5239"/>
              <a:ext cx="990600" cy="990600"/>
            </a:xfrm>
            <a:prstGeom prst="ellipse">
              <a:avLst/>
            </a:prstGeom>
            <a:gradFill flip="none" rotWithShape="1">
              <a:gsLst>
                <a:gs pos="0">
                  <a:schemeClr val="accent1">
                    <a:lumMod val="60000"/>
                    <a:lumOff val="40000"/>
                    <a:alpha val="10000"/>
                  </a:schemeClr>
                </a:gs>
                <a:gs pos="66000">
                  <a:schemeClr val="accent1">
                    <a:lumMod val="60000"/>
                    <a:lumOff val="40000"/>
                    <a:alpha val="0"/>
                  </a:schemeClr>
                </a:gs>
                <a:gs pos="31000">
                  <a:schemeClr val="accent1">
                    <a:lumMod val="60000"/>
                    <a:lumOff val="40000"/>
                    <a:alpha val="5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9" name="Freeform 5"/>
            <p:cNvSpPr/>
            <p:nvPr/>
          </p:nvSpPr>
          <p:spPr bwMode="gray">
            <a:xfrm rot="16200000">
              <a:off x="2229377"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0" name="Freeform 5"/>
            <p:cNvSpPr/>
            <p:nvPr/>
          </p:nvSpPr>
          <p:spPr bwMode="gray">
            <a:xfrm rot="15922489">
              <a:off x="3140485"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8" name="Rectangle 7"/>
            <p:cNvSpPr/>
            <p:nvPr/>
          </p:nvSpPr>
          <p:spPr bwMode="gray">
            <a:xfrm>
              <a:off x="5713412" y="402165"/>
              <a:ext cx="6055253"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20"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1295400"/>
            <a:ext cx="2793158" cy="1600200"/>
          </a:xfrm>
        </p:spPr>
        <p:txBody>
          <a:bodyPr anchor="b"/>
          <a:lstStyle>
            <a:lvl1pPr algn="l">
              <a:defRPr sz="2400" b="0"/>
            </a:lvl1pPr>
          </a:lstStyle>
          <a:p>
            <a:r>
              <a:rPr lang="en-US" dirty="0"/>
              <a:t>Click to edit Master title style</a:t>
            </a:r>
          </a:p>
        </p:txBody>
      </p:sp>
      <p:sp>
        <p:nvSpPr>
          <p:cNvPr id="3" name="Content Placeholder 2"/>
          <p:cNvSpPr>
            <a:spLocks noGrp="1"/>
          </p:cNvSpPr>
          <p:nvPr>
            <p:ph idx="1"/>
          </p:nvPr>
        </p:nvSpPr>
        <p:spPr>
          <a:xfrm>
            <a:off x="5781146" y="1447800"/>
            <a:ext cx="5190065" cy="4572000"/>
          </a:xfrm>
        </p:spPr>
        <p:txBody>
          <a:bodyPr anchor="ctr">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p:cNvSpPr>
            <a:spLocks noGrp="1"/>
          </p:cNvSpPr>
          <p:nvPr>
            <p:ph type="body" sz="half" idx="2"/>
          </p:nvPr>
        </p:nvSpPr>
        <p:spPr bwMode="gray">
          <a:xfrm>
            <a:off x="1154955" y="3129280"/>
            <a:ext cx="2793158" cy="2895599"/>
          </a:xfrm>
        </p:spPr>
        <p:txBody>
          <a:bodyPr/>
          <a:lstStyle>
            <a:lvl1pPr marL="0" indent="0">
              <a:buNone/>
              <a:defRPr sz="1400">
                <a:solidFill>
                  <a:schemeClr val="accent1"/>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D8CF2683-E6E7-4CC3-9EEE-7854DD4F3545}" type="datetimeFigureOut">
              <a:rPr lang="en-US" dirty="0"/>
              <a:t>11/15/2022</a:t>
            </a:fld>
            <a:endParaRPr lang="en-US" dirty="0"/>
          </a:p>
        </p:txBody>
      </p:sp>
      <p:sp>
        <p:nvSpPr>
          <p:cNvPr id="6" name="Footer Placeholder 5"/>
          <p:cNvSpPr>
            <a:spLocks noGrp="1"/>
          </p:cNvSpPr>
          <p:nvPr>
            <p:ph type="ftr" sz="quarter" idx="11"/>
          </p:nvPr>
        </p:nvSpPr>
        <p:spPr/>
        <p:txBody>
          <a:bodyPr/>
          <a:lstStyle/>
          <a:p>
            <a:r>
              <a:rPr lang="en-US" dirty="0"/>
              <a:t>
              </a:t>
            </a:r>
          </a:p>
        </p:txBody>
      </p:sp>
      <p:sp>
        <p:nvSpPr>
          <p:cNvPr id="15" name="Rectangle 14"/>
          <p:cNvSpPr/>
          <p:nvPr/>
        </p:nvSpPr>
        <p:spPr>
          <a:xfrm>
            <a:off x="10443728"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364074577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grpSp>
        <p:nvGrpSpPr>
          <p:cNvPr id="10" name="Group 9"/>
          <p:cNvGrpSpPr/>
          <p:nvPr/>
        </p:nvGrpSpPr>
        <p:grpSpPr>
          <a:xfrm>
            <a:off x="0" y="0"/>
            <a:ext cx="12192000" cy="6858000"/>
            <a:chOff x="0" y="0"/>
            <a:chExt cx="12192000" cy="6858000"/>
          </a:xfrm>
        </p:grpSpPr>
        <p:sp>
          <p:nvSpPr>
            <p:cNvPr id="12" name="Rectangle 11"/>
            <p:cNvSpPr/>
            <p:nvPr/>
          </p:nvSpPr>
          <p:spPr>
            <a:xfrm>
              <a:off x="0" y="0"/>
              <a:ext cx="12192000" cy="6858000"/>
            </a:xfrm>
            <a:prstGeom prst="rect">
              <a:avLst/>
            </a:prstGeom>
            <a:blipFill>
              <a:blip r:embed="rId2">
                <a:duotone>
                  <a:schemeClr val="dk2">
                    <a:shade val="42000"/>
                    <a:hueMod val="42000"/>
                    <a:satMod val="124000"/>
                    <a:lumMod val="62000"/>
                  </a:schemeClr>
                  <a:schemeClr val="dk2">
                    <a:tint val="96000"/>
                    <a:satMod val="130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Oval 12"/>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4" name="Oval 13"/>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7999412" y="1587"/>
              <a:ext cx="1600200" cy="1600200"/>
            </a:xfrm>
            <a:prstGeom prst="ellipse">
              <a:avLst/>
            </a:prstGeom>
            <a:gradFill flip="none" rotWithShape="1">
              <a:gsLst>
                <a:gs pos="0">
                  <a:schemeClr val="accent1">
                    <a:lumMod val="60000"/>
                    <a:lumOff val="40000"/>
                    <a:alpha val="14000"/>
                  </a:schemeClr>
                </a:gs>
                <a:gs pos="73000">
                  <a:schemeClr val="accent1">
                    <a:lumMod val="60000"/>
                    <a:lumOff val="40000"/>
                    <a:alpha val="0"/>
                  </a:schemeClr>
                </a:gs>
                <a:gs pos="36000">
                  <a:schemeClr val="accent1">
                    <a:lumMod val="60000"/>
                    <a:lumOff val="4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667000"/>
              <a:ext cx="4191000" cy="4191000"/>
            </a:xfrm>
            <a:prstGeom prst="ellipse">
              <a:avLst/>
            </a:prstGeom>
            <a:gradFill flip="none" rotWithShape="1">
              <a:gsLst>
                <a:gs pos="0">
                  <a:schemeClr val="accent1">
                    <a:lumMod val="60000"/>
                    <a:lumOff val="40000"/>
                    <a:alpha val="11000"/>
                  </a:schemeClr>
                </a:gs>
                <a:gs pos="75000">
                  <a:schemeClr val="accent1">
                    <a:lumMod val="60000"/>
                    <a:lumOff val="40000"/>
                    <a:alpha val="0"/>
                  </a:schemeClr>
                </a:gs>
                <a:gs pos="36000">
                  <a:schemeClr val="accent1">
                    <a:lumMod val="60000"/>
                    <a:lumOff val="4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5239"/>
              <a:ext cx="990600" cy="990600"/>
            </a:xfrm>
            <a:prstGeom prst="ellipse">
              <a:avLst/>
            </a:prstGeom>
            <a:gradFill flip="none" rotWithShape="1">
              <a:gsLst>
                <a:gs pos="0">
                  <a:schemeClr val="accent1">
                    <a:lumMod val="60000"/>
                    <a:lumOff val="40000"/>
                    <a:alpha val="10000"/>
                  </a:schemeClr>
                </a:gs>
                <a:gs pos="66000">
                  <a:schemeClr val="accent1">
                    <a:lumMod val="60000"/>
                    <a:lumOff val="40000"/>
                    <a:alpha val="0"/>
                  </a:schemeClr>
                </a:gs>
                <a:gs pos="31000">
                  <a:schemeClr val="accent1">
                    <a:lumMod val="60000"/>
                    <a:lumOff val="40000"/>
                    <a:alpha val="5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1" name="Freeform 5"/>
            <p:cNvSpPr/>
            <p:nvPr/>
          </p:nvSpPr>
          <p:spPr bwMode="gray">
            <a:xfrm rot="15922489">
              <a:off x="4203594"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9" name="Freeform 5"/>
            <p:cNvSpPr/>
            <p:nvPr/>
          </p:nvSpPr>
          <p:spPr bwMode="gray">
            <a:xfrm rot="16200000">
              <a:off x="3295432"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8" name="Rectangle 7"/>
            <p:cNvSpPr/>
            <p:nvPr/>
          </p:nvSpPr>
          <p:spPr bwMode="gray">
            <a:xfrm>
              <a:off x="6172200" y="402165"/>
              <a:ext cx="55964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20"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3907" y="1693332"/>
            <a:ext cx="3860259" cy="1735668"/>
          </a:xfrm>
        </p:spPr>
        <p:txBody>
          <a:bodyPr anchor="b">
            <a:normAutofit/>
          </a:bodyPr>
          <a:lstStyle>
            <a:lvl1pPr algn="l">
              <a:defRPr sz="3600" b="0"/>
            </a:lvl1pPr>
          </a:lstStyle>
          <a:p>
            <a:r>
              <a:rPr lang="en-US" dirty="0"/>
              <a:t>Click to edit Master title style</a:t>
            </a:r>
          </a:p>
        </p:txBody>
      </p:sp>
      <p:sp>
        <p:nvSpPr>
          <p:cNvPr id="3" name="Picture Placeholder 2"/>
          <p:cNvSpPr>
            <a:spLocks noGrp="1" noChangeAspect="1"/>
          </p:cNvSpPr>
          <p:nvPr>
            <p:ph type="pic" idx="1"/>
          </p:nvPr>
        </p:nvSpPr>
        <p:spPr>
          <a:xfrm>
            <a:off x="6547872" y="1143000"/>
            <a:ext cx="3227192"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dirty="0"/>
          </a:p>
        </p:txBody>
      </p:sp>
      <p:sp>
        <p:nvSpPr>
          <p:cNvPr id="4" name="Text Placeholder 3"/>
          <p:cNvSpPr>
            <a:spLocks noGrp="1"/>
          </p:cNvSpPr>
          <p:nvPr>
            <p:ph type="body" sz="half" idx="2"/>
          </p:nvPr>
        </p:nvSpPr>
        <p:spPr bwMode="gray">
          <a:xfrm>
            <a:off x="1154955" y="3657600"/>
            <a:ext cx="3859212" cy="1371600"/>
          </a:xfrm>
        </p:spPr>
        <p:txBody>
          <a:bodyPr>
            <a:normAutofit/>
          </a:bodyPr>
          <a:lstStyle>
            <a:lvl1pPr marL="0" indent="0">
              <a:buNone/>
              <a:defRPr sz="1400">
                <a:solidFill>
                  <a:schemeClr val="accent1"/>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7E120F81-B39D-4CBB-8BF3-5D6E395D0F72}" type="datetimeFigureOut">
              <a:rPr lang="en-US" dirty="0"/>
              <a:t>11/15/2022</a:t>
            </a:fld>
            <a:endParaRPr lang="en-US" dirty="0"/>
          </a:p>
        </p:txBody>
      </p:sp>
      <p:sp>
        <p:nvSpPr>
          <p:cNvPr id="6" name="Footer Placeholder 5"/>
          <p:cNvSpPr>
            <a:spLocks noGrp="1"/>
          </p:cNvSpPr>
          <p:nvPr>
            <p:ph type="ftr" sz="quarter" idx="11"/>
          </p:nvPr>
        </p:nvSpPr>
        <p:spPr/>
        <p:txBody>
          <a:bodyPr/>
          <a:lstStyle/>
          <a:p>
            <a:r>
              <a:rPr lang="en-US" dirty="0"/>
              <a:t>
              </a:t>
            </a:r>
          </a:p>
        </p:txBody>
      </p:sp>
      <p:sp>
        <p:nvSpPr>
          <p:cNvPr id="15" name="Rectangle 14"/>
          <p:cNvSpPr/>
          <p:nvPr/>
        </p:nvSpPr>
        <p:spPr>
          <a:xfrm>
            <a:off x="10443728"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363123003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grpSp>
        <p:nvGrpSpPr>
          <p:cNvPr id="10" name="Group 9"/>
          <p:cNvGrpSpPr/>
          <p:nvPr/>
        </p:nvGrpSpPr>
        <p:grpSpPr>
          <a:xfrm>
            <a:off x="0" y="0"/>
            <a:ext cx="12192000" cy="6858000"/>
            <a:chOff x="0" y="0"/>
            <a:chExt cx="12192000" cy="6858000"/>
          </a:xfrm>
        </p:grpSpPr>
        <p:sp>
          <p:nvSpPr>
            <p:cNvPr id="11" name="Rectangle 10"/>
            <p:cNvSpPr/>
            <p:nvPr/>
          </p:nvSpPr>
          <p:spPr>
            <a:xfrm>
              <a:off x="0" y="0"/>
              <a:ext cx="12192000" cy="6858000"/>
            </a:xfrm>
            <a:prstGeom prst="rect">
              <a:avLst/>
            </a:prstGeom>
            <a:blipFill>
              <a:blip r:embed="rId2">
                <a:duotone>
                  <a:schemeClr val="dk2">
                    <a:shade val="42000"/>
                    <a:hueMod val="42000"/>
                    <a:satMod val="124000"/>
                    <a:lumMod val="62000"/>
                  </a:schemeClr>
                  <a:schemeClr val="dk2">
                    <a:tint val="96000"/>
                    <a:satMod val="130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2" name="Oval 11"/>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4" name="Oval 13"/>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7999412" y="1587"/>
              <a:ext cx="1600200" cy="1600200"/>
            </a:xfrm>
            <a:prstGeom prst="ellipse">
              <a:avLst/>
            </a:prstGeom>
            <a:gradFill flip="none" rotWithShape="1">
              <a:gsLst>
                <a:gs pos="0">
                  <a:schemeClr val="accent1">
                    <a:lumMod val="60000"/>
                    <a:lumOff val="40000"/>
                    <a:alpha val="14000"/>
                  </a:schemeClr>
                </a:gs>
                <a:gs pos="73000">
                  <a:schemeClr val="accent1">
                    <a:lumMod val="60000"/>
                    <a:lumOff val="40000"/>
                    <a:alpha val="0"/>
                  </a:schemeClr>
                </a:gs>
                <a:gs pos="36000">
                  <a:schemeClr val="accent1">
                    <a:lumMod val="60000"/>
                    <a:lumOff val="4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1">
                    <a:lumMod val="60000"/>
                    <a:lumOff val="40000"/>
                    <a:alpha val="11000"/>
                  </a:schemeClr>
                </a:gs>
                <a:gs pos="75000">
                  <a:schemeClr val="accent1">
                    <a:lumMod val="60000"/>
                    <a:lumOff val="40000"/>
                    <a:alpha val="0"/>
                  </a:schemeClr>
                </a:gs>
                <a:gs pos="36000">
                  <a:schemeClr val="accent1">
                    <a:lumMod val="60000"/>
                    <a:lumOff val="4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5865239"/>
              <a:ext cx="990600" cy="990600"/>
            </a:xfrm>
            <a:prstGeom prst="ellipse">
              <a:avLst/>
            </a:prstGeom>
            <a:gradFill flip="none" rotWithShape="1">
              <a:gsLst>
                <a:gs pos="0">
                  <a:schemeClr val="accent1">
                    <a:lumMod val="60000"/>
                    <a:lumOff val="40000"/>
                    <a:alpha val="10000"/>
                  </a:schemeClr>
                </a:gs>
                <a:gs pos="66000">
                  <a:schemeClr val="accent1">
                    <a:lumMod val="60000"/>
                    <a:lumOff val="40000"/>
                    <a:alpha val="0"/>
                  </a:schemeClr>
                </a:gs>
                <a:gs pos="31000">
                  <a:schemeClr val="accent1">
                    <a:lumMod val="60000"/>
                    <a:lumOff val="40000"/>
                    <a:alpha val="5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9" name="Freeform 5"/>
            <p:cNvSpPr/>
            <p:nvPr/>
          </p:nvSpPr>
          <p:spPr bwMode="gray">
            <a:xfrm rot="10800000">
              <a:off x="459506" y="321130"/>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8" name="Freeform 5"/>
            <p:cNvSpPr/>
            <p:nvPr/>
          </p:nvSpPr>
          <p:spPr bwMode="gray">
            <a:xfrm rot="10371525">
              <a:off x="263767" y="4438254"/>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9"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6" y="4965945"/>
            <a:ext cx="8825657" cy="566738"/>
          </a:xfrm>
        </p:spPr>
        <p:txBody>
          <a:bodyPr anchor="b">
            <a:normAutofit/>
          </a:bodyPr>
          <a:lstStyle>
            <a:lvl1pPr algn="l">
              <a:defRPr sz="2400" b="0"/>
            </a:lvl1pPr>
          </a:lstStyle>
          <a:p>
            <a:r>
              <a:rPr lang="en-US" dirty="0"/>
              <a:t>Click to edit Master title style</a:t>
            </a:r>
          </a:p>
        </p:txBody>
      </p:sp>
      <p:sp>
        <p:nvSpPr>
          <p:cNvPr id="3" name="Picture Placeholder 2"/>
          <p:cNvSpPr>
            <a:spLocks noGrp="1" noChangeAspect="1"/>
          </p:cNvSpPr>
          <p:nvPr>
            <p:ph type="pic" idx="1"/>
          </p:nvPr>
        </p:nvSpPr>
        <p:spPr>
          <a:xfrm>
            <a:off x="1154955" y="685800"/>
            <a:ext cx="8825658" cy="3429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dirty="0"/>
          </a:p>
        </p:txBody>
      </p:sp>
      <p:sp>
        <p:nvSpPr>
          <p:cNvPr id="4" name="Text Placeholder 3"/>
          <p:cNvSpPr>
            <a:spLocks noGrp="1"/>
          </p:cNvSpPr>
          <p:nvPr>
            <p:ph type="body" sz="half" idx="2"/>
          </p:nvPr>
        </p:nvSpPr>
        <p:spPr bwMode="gray">
          <a:xfrm>
            <a:off x="1154956" y="5532683"/>
            <a:ext cx="8825656" cy="493712"/>
          </a:xfrm>
        </p:spPr>
        <p:txBody>
          <a:bodyPr>
            <a:normAutofit/>
          </a:bodyPr>
          <a:lstStyle>
            <a:lvl1pPr marL="0" indent="0">
              <a:buNone/>
              <a:defRPr sz="1200">
                <a:solidFill>
                  <a:schemeClr val="accent1"/>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3DF9FFFF-3106-4DDB-AA62-0C80862170D6}" type="datetimeFigureOut">
              <a:rPr lang="en-US" dirty="0"/>
              <a:t>11/15/2022</a:t>
            </a:fld>
            <a:endParaRPr lang="en-US" dirty="0"/>
          </a:p>
        </p:txBody>
      </p:sp>
      <p:sp>
        <p:nvSpPr>
          <p:cNvPr id="6" name="Footer Placeholder 5"/>
          <p:cNvSpPr>
            <a:spLocks noGrp="1"/>
          </p:cNvSpPr>
          <p:nvPr>
            <p:ph type="ftr" sz="quarter" idx="11"/>
          </p:nvPr>
        </p:nvSpPr>
        <p:spPr/>
        <p:txBody>
          <a:bodyPr/>
          <a:lstStyle/>
          <a:p>
            <a:r>
              <a:rPr lang="en-US" dirty="0"/>
              <a:t>
              </a:t>
            </a:r>
          </a:p>
        </p:txBody>
      </p:sp>
      <p:sp>
        <p:nvSpPr>
          <p:cNvPr id="13" name="Rectangle 12"/>
          <p:cNvSpPr/>
          <p:nvPr/>
        </p:nvSpPr>
        <p:spPr>
          <a:xfrm>
            <a:off x="10443728"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94564226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grpSp>
        <p:nvGrpSpPr>
          <p:cNvPr id="3" name="Group 2"/>
          <p:cNvGrpSpPr/>
          <p:nvPr/>
        </p:nvGrpSpPr>
        <p:grpSpPr>
          <a:xfrm>
            <a:off x="0" y="0"/>
            <a:ext cx="12192000" cy="6858000"/>
            <a:chOff x="0" y="0"/>
            <a:chExt cx="12192000" cy="6858000"/>
          </a:xfrm>
        </p:grpSpPr>
        <p:sp>
          <p:nvSpPr>
            <p:cNvPr id="10" name="Rectangle 9"/>
            <p:cNvSpPr/>
            <p:nvPr/>
          </p:nvSpPr>
          <p:spPr>
            <a:xfrm>
              <a:off x="0" y="0"/>
              <a:ext cx="12192000" cy="6858000"/>
            </a:xfrm>
            <a:prstGeom prst="rect">
              <a:avLst/>
            </a:prstGeom>
            <a:blipFill>
              <a:blip r:embed="rId2">
                <a:duotone>
                  <a:schemeClr val="dk2">
                    <a:shade val="42000"/>
                    <a:hueMod val="42000"/>
                    <a:satMod val="124000"/>
                    <a:lumMod val="62000"/>
                  </a:schemeClr>
                  <a:schemeClr val="dk2">
                    <a:tint val="96000"/>
                    <a:satMod val="130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Oval 10"/>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2" name="Oval 11"/>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4" name="Oval 13"/>
            <p:cNvSpPr/>
            <p:nvPr/>
          </p:nvSpPr>
          <p:spPr>
            <a:xfrm>
              <a:off x="7999412" y="1587"/>
              <a:ext cx="1600200" cy="1600200"/>
            </a:xfrm>
            <a:prstGeom prst="ellipse">
              <a:avLst/>
            </a:prstGeom>
            <a:gradFill flip="none" rotWithShape="1">
              <a:gsLst>
                <a:gs pos="0">
                  <a:schemeClr val="accent1">
                    <a:lumMod val="60000"/>
                    <a:lumOff val="40000"/>
                    <a:alpha val="14000"/>
                  </a:schemeClr>
                </a:gs>
                <a:gs pos="73000">
                  <a:schemeClr val="accent1">
                    <a:lumMod val="60000"/>
                    <a:lumOff val="40000"/>
                    <a:alpha val="0"/>
                  </a:schemeClr>
                </a:gs>
                <a:gs pos="36000">
                  <a:schemeClr val="accent1">
                    <a:lumMod val="60000"/>
                    <a:lumOff val="4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0" y="2667000"/>
              <a:ext cx="4191000" cy="4191000"/>
            </a:xfrm>
            <a:prstGeom prst="ellipse">
              <a:avLst/>
            </a:prstGeom>
            <a:gradFill flip="none" rotWithShape="1">
              <a:gsLst>
                <a:gs pos="0">
                  <a:schemeClr val="accent1">
                    <a:lumMod val="60000"/>
                    <a:lumOff val="40000"/>
                    <a:alpha val="11000"/>
                  </a:schemeClr>
                </a:gs>
                <a:gs pos="75000">
                  <a:schemeClr val="accent1">
                    <a:lumMod val="60000"/>
                    <a:lumOff val="40000"/>
                    <a:alpha val="0"/>
                  </a:schemeClr>
                </a:gs>
                <a:gs pos="36000">
                  <a:schemeClr val="accent1">
                    <a:lumMod val="60000"/>
                    <a:lumOff val="4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8609012" y="5865239"/>
              <a:ext cx="990600" cy="990600"/>
            </a:xfrm>
            <a:prstGeom prst="ellipse">
              <a:avLst/>
            </a:prstGeom>
            <a:gradFill flip="none" rotWithShape="1">
              <a:gsLst>
                <a:gs pos="0">
                  <a:schemeClr val="accent1">
                    <a:lumMod val="60000"/>
                    <a:lumOff val="40000"/>
                    <a:alpha val="10000"/>
                  </a:schemeClr>
                </a:gs>
                <a:gs pos="66000">
                  <a:schemeClr val="accent1">
                    <a:lumMod val="60000"/>
                    <a:lumOff val="40000"/>
                    <a:alpha val="0"/>
                  </a:schemeClr>
                </a:gs>
                <a:gs pos="31000">
                  <a:schemeClr val="accent1">
                    <a:lumMod val="60000"/>
                    <a:lumOff val="40000"/>
                    <a:alpha val="5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7" name="Freeform 5"/>
            <p:cNvSpPr/>
            <p:nvPr/>
          </p:nvSpPr>
          <p:spPr bwMode="gray">
            <a:xfrm>
              <a:off x="455612" y="2801319"/>
              <a:ext cx="11277600" cy="3602637"/>
            </a:xfrm>
            <a:custGeom>
              <a:avLst/>
              <a:gdLst/>
              <a:ahLst/>
              <a:cxnLst/>
              <a:rect l="l" t="t" r="r" b="b"/>
              <a:pathLst>
                <a:path w="10000" h="7946">
                  <a:moveTo>
                    <a:pt x="0" y="0"/>
                  </a:moveTo>
                  <a:lnTo>
                    <a:pt x="0" y="7945"/>
                  </a:lnTo>
                  <a:lnTo>
                    <a:pt x="10000" y="7946"/>
                  </a:lnTo>
                  <a:lnTo>
                    <a:pt x="10000" y="4"/>
                  </a:lnTo>
                  <a:lnTo>
                    <a:pt x="10000" y="4"/>
                  </a:lnTo>
                  <a:lnTo>
                    <a:pt x="9773" y="91"/>
                  </a:lnTo>
                  <a:lnTo>
                    <a:pt x="9547" y="175"/>
                  </a:lnTo>
                  <a:lnTo>
                    <a:pt x="9320" y="256"/>
                  </a:lnTo>
                  <a:lnTo>
                    <a:pt x="9092" y="326"/>
                  </a:lnTo>
                  <a:lnTo>
                    <a:pt x="8865" y="396"/>
                  </a:lnTo>
                  <a:lnTo>
                    <a:pt x="8637" y="462"/>
                  </a:lnTo>
                  <a:lnTo>
                    <a:pt x="8412" y="518"/>
                  </a:lnTo>
                  <a:lnTo>
                    <a:pt x="8184" y="571"/>
                  </a:lnTo>
                  <a:lnTo>
                    <a:pt x="7957" y="620"/>
                  </a:lnTo>
                  <a:lnTo>
                    <a:pt x="7734" y="662"/>
                  </a:lnTo>
                  <a:lnTo>
                    <a:pt x="7508" y="704"/>
                  </a:lnTo>
                  <a:lnTo>
                    <a:pt x="7285" y="739"/>
                  </a:lnTo>
                  <a:lnTo>
                    <a:pt x="7062" y="767"/>
                  </a:lnTo>
                  <a:lnTo>
                    <a:pt x="6840" y="795"/>
                  </a:lnTo>
                  <a:lnTo>
                    <a:pt x="6620" y="819"/>
                  </a:lnTo>
                  <a:lnTo>
                    <a:pt x="6402" y="837"/>
                  </a:lnTo>
                  <a:lnTo>
                    <a:pt x="6184" y="851"/>
                  </a:lnTo>
                  <a:lnTo>
                    <a:pt x="5968" y="865"/>
                  </a:lnTo>
                  <a:lnTo>
                    <a:pt x="5755" y="872"/>
                  </a:lnTo>
                  <a:lnTo>
                    <a:pt x="5542" y="879"/>
                  </a:lnTo>
                  <a:lnTo>
                    <a:pt x="5332" y="882"/>
                  </a:lnTo>
                  <a:lnTo>
                    <a:pt x="5124" y="879"/>
                  </a:lnTo>
                  <a:lnTo>
                    <a:pt x="4918" y="879"/>
                  </a:lnTo>
                  <a:lnTo>
                    <a:pt x="4714" y="872"/>
                  </a:lnTo>
                  <a:lnTo>
                    <a:pt x="4514" y="861"/>
                  </a:lnTo>
                  <a:lnTo>
                    <a:pt x="4316" y="851"/>
                  </a:lnTo>
                  <a:lnTo>
                    <a:pt x="4122" y="840"/>
                  </a:lnTo>
                  <a:lnTo>
                    <a:pt x="3929" y="823"/>
                  </a:lnTo>
                  <a:lnTo>
                    <a:pt x="3739" y="805"/>
                  </a:lnTo>
                  <a:lnTo>
                    <a:pt x="3553" y="788"/>
                  </a:lnTo>
                  <a:lnTo>
                    <a:pt x="3190" y="742"/>
                  </a:lnTo>
                  <a:lnTo>
                    <a:pt x="2842" y="693"/>
                  </a:lnTo>
                  <a:lnTo>
                    <a:pt x="2508" y="641"/>
                  </a:lnTo>
                  <a:lnTo>
                    <a:pt x="2192" y="585"/>
                  </a:lnTo>
                  <a:lnTo>
                    <a:pt x="1890" y="525"/>
                  </a:lnTo>
                  <a:lnTo>
                    <a:pt x="1610" y="462"/>
                  </a:lnTo>
                  <a:lnTo>
                    <a:pt x="1347" y="399"/>
                  </a:lnTo>
                  <a:lnTo>
                    <a:pt x="1105" y="336"/>
                  </a:lnTo>
                  <a:lnTo>
                    <a:pt x="883" y="277"/>
                  </a:lnTo>
                  <a:lnTo>
                    <a:pt x="686" y="221"/>
                  </a:lnTo>
                  <a:lnTo>
                    <a:pt x="508" y="168"/>
                  </a:lnTo>
                  <a:lnTo>
                    <a:pt x="358" y="123"/>
                  </a:lnTo>
                  <a:lnTo>
                    <a:pt x="232" y="81"/>
                  </a:lnTo>
                  <a:lnTo>
                    <a:pt x="59" y="21"/>
                  </a:lnTo>
                  <a:lnTo>
                    <a:pt x="0" y="0"/>
                  </a:lnTo>
                  <a:lnTo>
                    <a:pt x="0" y="0"/>
                  </a:lnTo>
                  <a:close/>
                </a:path>
              </a:pathLst>
            </a:custGeom>
            <a:solidFill>
              <a:schemeClr val="bg1"/>
            </a:solidFill>
            <a:ln>
              <a:noFill/>
            </a:ln>
          </p:spPr>
        </p:sp>
        <p:sp>
          <p:nvSpPr>
            <p:cNvPr id="9" name="Freeform 5"/>
            <p:cNvSpPr/>
            <p:nvPr/>
          </p:nvSpPr>
          <p:spPr bwMode="gray">
            <a:xfrm rot="21010068">
              <a:off x="8490951" y="2714874"/>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8"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1063416"/>
            <a:ext cx="8825659" cy="1379755"/>
          </a:xfrm>
        </p:spPr>
        <p:txBody>
          <a:bodyPr anchor="ctr"/>
          <a:lstStyle>
            <a:lvl1pPr>
              <a:defRPr sz="4000"/>
            </a:lvl1pPr>
          </a:lstStyle>
          <a:p>
            <a:r>
              <a:rPr lang="en-US" dirty="0"/>
              <a:t>Click to edit Master title style</a:t>
            </a:r>
          </a:p>
        </p:txBody>
      </p:sp>
      <p:sp>
        <p:nvSpPr>
          <p:cNvPr id="8" name="Text Placeholder 3"/>
          <p:cNvSpPr>
            <a:spLocks noGrp="1"/>
          </p:cNvSpPr>
          <p:nvPr>
            <p:ph type="body" sz="half" idx="2"/>
          </p:nvPr>
        </p:nvSpPr>
        <p:spPr>
          <a:xfrm>
            <a:off x="1154954" y="3543300"/>
            <a:ext cx="8825659" cy="24765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4" name="Date Placeholder 3"/>
          <p:cNvSpPr>
            <a:spLocks noGrp="1"/>
          </p:cNvSpPr>
          <p:nvPr>
            <p:ph type="dt" sz="half" idx="10"/>
          </p:nvPr>
        </p:nvSpPr>
        <p:spPr/>
        <p:txBody>
          <a:bodyPr/>
          <a:lstStyle/>
          <a:p>
            <a:fld id="{A3DA38B7-AE95-4DC8-9A51-7A71F545B098}" type="datetimeFigureOut">
              <a:rPr lang="en-US" dirty="0"/>
              <a:t>11/15/2022</a:t>
            </a:fld>
            <a:endParaRPr lang="en-US" dirty="0"/>
          </a:p>
        </p:txBody>
      </p:sp>
      <p:sp>
        <p:nvSpPr>
          <p:cNvPr id="5" name="Footer Placeholder 4"/>
          <p:cNvSpPr>
            <a:spLocks noGrp="1"/>
          </p:cNvSpPr>
          <p:nvPr>
            <p:ph type="ftr" sz="quarter" idx="11"/>
          </p:nvPr>
        </p:nvSpPr>
        <p:spPr/>
        <p:txBody>
          <a:bodyPr/>
          <a:lstStyle/>
          <a:p>
            <a:r>
              <a:rPr lang="en-US" dirty="0"/>
              <a:t>
              </a:t>
            </a:r>
          </a:p>
        </p:txBody>
      </p:sp>
      <p:sp>
        <p:nvSpPr>
          <p:cNvPr id="13" name="Rectangle 12"/>
          <p:cNvSpPr/>
          <p:nvPr/>
        </p:nvSpPr>
        <p:spPr>
          <a:xfrm>
            <a:off x="10443728"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174373496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p:cSld name="Quote with Caption">
    <p:spTree>
      <p:nvGrpSpPr>
        <p:cNvPr id="1" name=""/>
        <p:cNvGrpSpPr/>
        <p:nvPr/>
      </p:nvGrpSpPr>
      <p:grpSpPr>
        <a:xfrm>
          <a:off x="0" y="0"/>
          <a:ext cx="0" cy="0"/>
          <a:chOff x="0" y="0"/>
          <a:chExt cx="0" cy="0"/>
        </a:xfrm>
      </p:grpSpPr>
      <p:grpSp>
        <p:nvGrpSpPr>
          <p:cNvPr id="3" name="Group 2"/>
          <p:cNvGrpSpPr/>
          <p:nvPr/>
        </p:nvGrpSpPr>
        <p:grpSpPr>
          <a:xfrm>
            <a:off x="0" y="0"/>
            <a:ext cx="12192000" cy="6858000"/>
            <a:chOff x="0" y="0"/>
            <a:chExt cx="12192000" cy="6858000"/>
          </a:xfrm>
        </p:grpSpPr>
        <p:sp>
          <p:nvSpPr>
            <p:cNvPr id="16" name="Rectangle 15"/>
            <p:cNvSpPr/>
            <p:nvPr/>
          </p:nvSpPr>
          <p:spPr>
            <a:xfrm>
              <a:off x="0" y="0"/>
              <a:ext cx="12192000" cy="6858000"/>
            </a:xfrm>
            <a:prstGeom prst="rect">
              <a:avLst/>
            </a:prstGeom>
            <a:blipFill>
              <a:blip r:embed="rId2">
                <a:duotone>
                  <a:schemeClr val="dk2">
                    <a:shade val="42000"/>
                    <a:hueMod val="42000"/>
                    <a:satMod val="124000"/>
                    <a:lumMod val="62000"/>
                  </a:schemeClr>
                  <a:schemeClr val="dk2">
                    <a:tint val="96000"/>
                    <a:satMod val="130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7999412" y="1587"/>
              <a:ext cx="1600200" cy="1600200"/>
            </a:xfrm>
            <a:prstGeom prst="ellipse">
              <a:avLst/>
            </a:prstGeom>
            <a:gradFill flip="none" rotWithShape="1">
              <a:gsLst>
                <a:gs pos="0">
                  <a:schemeClr val="accent1">
                    <a:lumMod val="60000"/>
                    <a:lumOff val="40000"/>
                    <a:alpha val="14000"/>
                  </a:schemeClr>
                </a:gs>
                <a:gs pos="73000">
                  <a:schemeClr val="accent1">
                    <a:lumMod val="60000"/>
                    <a:lumOff val="40000"/>
                    <a:alpha val="0"/>
                  </a:schemeClr>
                </a:gs>
                <a:gs pos="36000">
                  <a:schemeClr val="accent1">
                    <a:lumMod val="60000"/>
                    <a:lumOff val="4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0" y="2667000"/>
              <a:ext cx="4191000" cy="4191000"/>
            </a:xfrm>
            <a:prstGeom prst="ellipse">
              <a:avLst/>
            </a:prstGeom>
            <a:gradFill flip="none" rotWithShape="1">
              <a:gsLst>
                <a:gs pos="0">
                  <a:schemeClr val="accent1">
                    <a:lumMod val="60000"/>
                    <a:lumOff val="40000"/>
                    <a:alpha val="11000"/>
                  </a:schemeClr>
                </a:gs>
                <a:gs pos="75000">
                  <a:schemeClr val="accent1">
                    <a:lumMod val="60000"/>
                    <a:lumOff val="40000"/>
                    <a:alpha val="0"/>
                  </a:schemeClr>
                </a:gs>
                <a:gs pos="36000">
                  <a:schemeClr val="accent1">
                    <a:lumMod val="60000"/>
                    <a:lumOff val="4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2" name="Oval 21"/>
            <p:cNvSpPr/>
            <p:nvPr/>
          </p:nvSpPr>
          <p:spPr>
            <a:xfrm>
              <a:off x="8609012" y="5865239"/>
              <a:ext cx="990600" cy="990600"/>
            </a:xfrm>
            <a:prstGeom prst="ellipse">
              <a:avLst/>
            </a:prstGeom>
            <a:gradFill flip="none" rotWithShape="1">
              <a:gsLst>
                <a:gs pos="0">
                  <a:schemeClr val="accent1">
                    <a:lumMod val="60000"/>
                    <a:lumOff val="40000"/>
                    <a:alpha val="10000"/>
                  </a:schemeClr>
                </a:gs>
                <a:gs pos="66000">
                  <a:schemeClr val="accent1">
                    <a:lumMod val="60000"/>
                    <a:lumOff val="40000"/>
                    <a:alpha val="0"/>
                  </a:schemeClr>
                </a:gs>
                <a:gs pos="31000">
                  <a:schemeClr val="accent1">
                    <a:lumMod val="60000"/>
                    <a:lumOff val="40000"/>
                    <a:alpha val="5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2" name="Freeform 5"/>
            <p:cNvSpPr/>
            <p:nvPr/>
          </p:nvSpPr>
          <p:spPr bwMode="gray">
            <a:xfrm rot="21010068">
              <a:off x="8490951" y="41851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5" name="Freeform 5"/>
            <p:cNvSpPr/>
            <p:nvPr/>
          </p:nvSpPr>
          <p:spPr bwMode="gray">
            <a:xfrm>
              <a:off x="455612" y="4241801"/>
              <a:ext cx="11277600" cy="2337161"/>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23"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11" name="TextBox 10"/>
          <p:cNvSpPr txBox="1"/>
          <p:nvPr/>
        </p:nvSpPr>
        <p:spPr bwMode="gray">
          <a:xfrm>
            <a:off x="898295" y="603589"/>
            <a:ext cx="801912" cy="1569660"/>
          </a:xfrm>
          <a:prstGeom prst="rect">
            <a:avLst/>
          </a:prstGeom>
          <a:noFill/>
        </p:spPr>
        <p:txBody>
          <a:bodyPr wrap="square" rtlCol="0">
            <a:spAutoFit/>
          </a:bodyPr>
          <a:lstStyle>
            <a:defPPr>
              <a:defRPr lang="en-US"/>
            </a:defPPr>
            <a:lvl1pPr algn="r">
              <a:defRPr sz="12200" b="0" i="0">
                <a:solidFill>
                  <a:schemeClr val="accent1"/>
                </a:solidFill>
                <a:latin typeface="Arial"/>
                <a:cs typeface="Arial"/>
              </a:defRPr>
            </a:lvl1pPr>
          </a:lstStyle>
          <a:p>
            <a:pPr lvl="0"/>
            <a:r>
              <a:rPr lang="en-US" sz="9600" dirty="0"/>
              <a:t>“</a:t>
            </a:r>
          </a:p>
        </p:txBody>
      </p:sp>
      <p:sp>
        <p:nvSpPr>
          <p:cNvPr id="13" name="TextBox 12"/>
          <p:cNvSpPr txBox="1"/>
          <p:nvPr/>
        </p:nvSpPr>
        <p:spPr bwMode="gray">
          <a:xfrm>
            <a:off x="9705137" y="2613787"/>
            <a:ext cx="801912" cy="1569660"/>
          </a:xfrm>
          <a:prstGeom prst="rect">
            <a:avLst/>
          </a:prstGeom>
          <a:noFill/>
        </p:spPr>
        <p:txBody>
          <a:bodyPr wrap="square" rtlCol="0">
            <a:spAutoFit/>
          </a:bodyPr>
          <a:lstStyle>
            <a:defPPr>
              <a:defRPr lang="en-US"/>
            </a:defPPr>
            <a:lvl1pPr algn="r">
              <a:defRPr sz="12200" b="0" i="0">
                <a:solidFill>
                  <a:schemeClr val="accent1"/>
                </a:solidFill>
                <a:latin typeface="Arial"/>
                <a:cs typeface="Arial"/>
              </a:defRPr>
            </a:lvl1pPr>
          </a:lstStyle>
          <a:p>
            <a:pPr lvl="0"/>
            <a:r>
              <a:rPr lang="en-US" sz="9600" dirty="0"/>
              <a:t>”</a:t>
            </a:r>
          </a:p>
        </p:txBody>
      </p:sp>
      <p:sp>
        <p:nvSpPr>
          <p:cNvPr id="2" name="Title 1"/>
          <p:cNvSpPr>
            <a:spLocks noGrp="1"/>
          </p:cNvSpPr>
          <p:nvPr>
            <p:ph type="title"/>
          </p:nvPr>
        </p:nvSpPr>
        <p:spPr>
          <a:xfrm>
            <a:off x="1574801" y="980517"/>
            <a:ext cx="8460983" cy="2705034"/>
          </a:xfrm>
        </p:spPr>
        <p:txBody>
          <a:bodyPr anchor="ctr"/>
          <a:lstStyle>
            <a:lvl1pPr>
              <a:defRPr sz="4000"/>
            </a:lvl1pPr>
          </a:lstStyle>
          <a:p>
            <a:r>
              <a:rPr lang="en-US" dirty="0"/>
              <a:t>Click to edit Master title style</a:t>
            </a:r>
          </a:p>
        </p:txBody>
      </p:sp>
      <p:sp>
        <p:nvSpPr>
          <p:cNvPr id="14" name="Text Placeholder 3"/>
          <p:cNvSpPr>
            <a:spLocks noGrp="1"/>
          </p:cNvSpPr>
          <p:nvPr>
            <p:ph type="body" sz="half" idx="13"/>
          </p:nvPr>
        </p:nvSpPr>
        <p:spPr bwMode="gray">
          <a:xfrm>
            <a:off x="1945945" y="3686515"/>
            <a:ext cx="7725772" cy="342174"/>
          </a:xfrm>
        </p:spPr>
        <p:txBody>
          <a:bodyPr anchor="t">
            <a:normAutofit/>
          </a:bodyPr>
          <a:lstStyle>
            <a:lvl1pPr marL="0" indent="0">
              <a:buNone/>
              <a:defRPr lang="en-US" sz="1400" b="0" i="0" kern="1200" cap="small" dirty="0">
                <a:solidFill>
                  <a:schemeClr val="accent1"/>
                </a:solidFill>
                <a:latin typeface="+mn-lt"/>
                <a:ea typeface="+mn-ea"/>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10" name="Text Placeholder 3"/>
          <p:cNvSpPr>
            <a:spLocks noGrp="1"/>
          </p:cNvSpPr>
          <p:nvPr>
            <p:ph type="body" sz="half" idx="2"/>
          </p:nvPr>
        </p:nvSpPr>
        <p:spPr>
          <a:xfrm>
            <a:off x="1154954" y="5014393"/>
            <a:ext cx="8825659" cy="1012664"/>
          </a:xfrm>
        </p:spPr>
        <p:txBody>
          <a:bodyPr anchor="ct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4" name="Date Placeholder 3"/>
          <p:cNvSpPr>
            <a:spLocks noGrp="1"/>
          </p:cNvSpPr>
          <p:nvPr>
            <p:ph type="dt" sz="half" idx="10"/>
          </p:nvPr>
        </p:nvSpPr>
        <p:spPr/>
        <p:txBody>
          <a:bodyPr/>
          <a:lstStyle/>
          <a:p>
            <a:fld id="{86F1EC2B-8188-4AC2-9F0D-8D09C51D505A}" type="datetimeFigureOut">
              <a:rPr lang="en-US" dirty="0"/>
              <a:t>11/15/2022</a:t>
            </a:fld>
            <a:endParaRPr lang="en-US" dirty="0"/>
          </a:p>
        </p:txBody>
      </p:sp>
      <p:sp>
        <p:nvSpPr>
          <p:cNvPr id="5" name="Footer Placeholder 4"/>
          <p:cNvSpPr>
            <a:spLocks noGrp="1"/>
          </p:cNvSpPr>
          <p:nvPr>
            <p:ph type="ftr" sz="quarter" idx="11"/>
          </p:nvPr>
        </p:nvSpPr>
        <p:spPr/>
        <p:txBody>
          <a:bodyPr/>
          <a:lstStyle/>
          <a:p>
            <a:r>
              <a:rPr lang="en-US" dirty="0"/>
              <a:t>
              </a:t>
            </a:r>
          </a:p>
        </p:txBody>
      </p:sp>
      <p:sp>
        <p:nvSpPr>
          <p:cNvPr id="24" name="Rectangle 23"/>
          <p:cNvSpPr/>
          <p:nvPr/>
        </p:nvSpPr>
        <p:spPr>
          <a:xfrm>
            <a:off x="10443728"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207918137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p:cSld name="Name Card">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0" name="Rectangle 9"/>
            <p:cNvSpPr/>
            <p:nvPr/>
          </p:nvSpPr>
          <p:spPr>
            <a:xfrm>
              <a:off x="0" y="0"/>
              <a:ext cx="12192000" cy="6858000"/>
            </a:xfrm>
            <a:prstGeom prst="rect">
              <a:avLst/>
            </a:prstGeom>
            <a:blipFill>
              <a:blip r:embed="rId2">
                <a:duotone>
                  <a:schemeClr val="dk2">
                    <a:shade val="42000"/>
                    <a:hueMod val="42000"/>
                    <a:satMod val="124000"/>
                    <a:lumMod val="62000"/>
                  </a:schemeClr>
                  <a:schemeClr val="dk2">
                    <a:tint val="96000"/>
                    <a:satMod val="130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Oval 10"/>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3" name="Oval 12"/>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4" name="Oval 13"/>
            <p:cNvSpPr/>
            <p:nvPr/>
          </p:nvSpPr>
          <p:spPr>
            <a:xfrm>
              <a:off x="7999412" y="1587"/>
              <a:ext cx="1600200" cy="1600200"/>
            </a:xfrm>
            <a:prstGeom prst="ellipse">
              <a:avLst/>
            </a:prstGeom>
            <a:gradFill flip="none" rotWithShape="1">
              <a:gsLst>
                <a:gs pos="0">
                  <a:schemeClr val="accent1">
                    <a:lumMod val="60000"/>
                    <a:lumOff val="40000"/>
                    <a:alpha val="14000"/>
                  </a:schemeClr>
                </a:gs>
                <a:gs pos="73000">
                  <a:schemeClr val="accent1">
                    <a:lumMod val="60000"/>
                    <a:lumOff val="40000"/>
                    <a:alpha val="0"/>
                  </a:schemeClr>
                </a:gs>
                <a:gs pos="36000">
                  <a:schemeClr val="accent1">
                    <a:lumMod val="60000"/>
                    <a:lumOff val="4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0" y="2667000"/>
              <a:ext cx="4191000" cy="4191000"/>
            </a:xfrm>
            <a:prstGeom prst="ellipse">
              <a:avLst/>
            </a:prstGeom>
            <a:gradFill flip="none" rotWithShape="1">
              <a:gsLst>
                <a:gs pos="0">
                  <a:schemeClr val="accent1">
                    <a:lumMod val="60000"/>
                    <a:lumOff val="40000"/>
                    <a:alpha val="11000"/>
                  </a:schemeClr>
                </a:gs>
                <a:gs pos="75000">
                  <a:schemeClr val="accent1">
                    <a:lumMod val="60000"/>
                    <a:lumOff val="40000"/>
                    <a:alpha val="0"/>
                  </a:schemeClr>
                </a:gs>
                <a:gs pos="36000">
                  <a:schemeClr val="accent1">
                    <a:lumMod val="60000"/>
                    <a:lumOff val="4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8609012" y="5865239"/>
              <a:ext cx="990600" cy="990600"/>
            </a:xfrm>
            <a:prstGeom prst="ellipse">
              <a:avLst/>
            </a:prstGeom>
            <a:gradFill flip="none" rotWithShape="1">
              <a:gsLst>
                <a:gs pos="0">
                  <a:schemeClr val="accent1">
                    <a:lumMod val="60000"/>
                    <a:lumOff val="40000"/>
                    <a:alpha val="10000"/>
                  </a:schemeClr>
                </a:gs>
                <a:gs pos="66000">
                  <a:schemeClr val="accent1">
                    <a:lumMod val="60000"/>
                    <a:lumOff val="40000"/>
                    <a:alpha val="0"/>
                  </a:schemeClr>
                </a:gs>
                <a:gs pos="31000">
                  <a:schemeClr val="accent1">
                    <a:lumMod val="60000"/>
                    <a:lumOff val="40000"/>
                    <a:alpha val="5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7" name="Freeform 5"/>
            <p:cNvSpPr/>
            <p:nvPr/>
          </p:nvSpPr>
          <p:spPr bwMode="gray">
            <a:xfrm rot="21010068">
              <a:off x="8490951" y="4193583"/>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8" name="Freeform 5"/>
            <p:cNvSpPr/>
            <p:nvPr/>
          </p:nvSpPr>
          <p:spPr bwMode="gray">
            <a:xfrm>
              <a:off x="455612" y="4241801"/>
              <a:ext cx="11277600" cy="2337161"/>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8"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5" y="2404477"/>
            <a:ext cx="8825659" cy="1788704"/>
          </a:xfrm>
        </p:spPr>
        <p:txBody>
          <a:bodyPr anchor="b"/>
          <a:lstStyle>
            <a:lvl1pPr algn="l">
              <a:defRPr sz="4000" b="0" cap="none"/>
            </a:lvl1pPr>
          </a:lstStyle>
          <a:p>
            <a:r>
              <a:rPr lang="en-US" dirty="0"/>
              <a:t>Click to edit Master title style</a:t>
            </a:r>
          </a:p>
        </p:txBody>
      </p:sp>
      <p:sp>
        <p:nvSpPr>
          <p:cNvPr id="3" name="Text Placeholder 2"/>
          <p:cNvSpPr>
            <a:spLocks noGrp="1"/>
          </p:cNvSpPr>
          <p:nvPr>
            <p:ph type="body" idx="1"/>
          </p:nvPr>
        </p:nvSpPr>
        <p:spPr>
          <a:xfrm>
            <a:off x="1138587" y="5024967"/>
            <a:ext cx="8825658" cy="860400"/>
          </a:xfrm>
        </p:spPr>
        <p:txBody>
          <a:bodyPr anchor="t"/>
          <a:lstStyle>
            <a:lvl1pPr marL="0" indent="0" algn="l">
              <a:buNone/>
              <a:defRPr sz="2000" cap="none">
                <a:solidFill>
                  <a:schemeClr val="accent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9212B75E-944F-430B-BE5F-C69FA8823C04}" type="datetimeFigureOut">
              <a:rPr lang="en-US" dirty="0"/>
              <a:t>11/15/2022</a:t>
            </a:fld>
            <a:endParaRPr lang="en-US" dirty="0"/>
          </a:p>
        </p:txBody>
      </p:sp>
      <p:sp>
        <p:nvSpPr>
          <p:cNvPr id="5" name="Footer Placeholder 4"/>
          <p:cNvSpPr>
            <a:spLocks noGrp="1"/>
          </p:cNvSpPr>
          <p:nvPr>
            <p:ph type="ftr" sz="quarter" idx="11"/>
          </p:nvPr>
        </p:nvSpPr>
        <p:spPr/>
        <p:txBody>
          <a:bodyPr/>
          <a:lstStyle/>
          <a:p>
            <a:r>
              <a:rPr lang="en-US" dirty="0"/>
              <a:t>
              </a:t>
            </a:r>
          </a:p>
        </p:txBody>
      </p:sp>
      <p:sp>
        <p:nvSpPr>
          <p:cNvPr id="12" name="Rectangle 11"/>
          <p:cNvSpPr/>
          <p:nvPr/>
        </p:nvSpPr>
        <p:spPr>
          <a:xfrm>
            <a:off x="10443728"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382555686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17" name="Title Placeholder 1"/>
          <p:cNvSpPr>
            <a:spLocks noGrp="1"/>
          </p:cNvSpPr>
          <p:nvPr>
            <p:ph type="title"/>
          </p:nvPr>
        </p:nvSpPr>
        <p:spPr>
          <a:xfrm>
            <a:off x="1154954" y="947920"/>
            <a:ext cx="8761413" cy="728480"/>
          </a:xfrm>
          <a:prstGeom prst="rect">
            <a:avLst/>
          </a:prstGeom>
        </p:spPr>
        <p:txBody>
          <a:bodyPr vert="horz" lIns="91440" tIns="45720" rIns="91440" bIns="45720" rtlCol="0" anchor="ctr">
            <a:noAutofit/>
          </a:bodyPr>
          <a:lstStyle/>
          <a:p>
            <a:r>
              <a:rPr lang="en-US" dirty="0"/>
              <a:t>Click to edit Master title style</a:t>
            </a:r>
          </a:p>
        </p:txBody>
      </p:sp>
      <p:sp>
        <p:nvSpPr>
          <p:cNvPr id="3" name="Text Placeholder 2"/>
          <p:cNvSpPr>
            <a:spLocks noGrp="1"/>
          </p:cNvSpPr>
          <p:nvPr>
            <p:ph type="body" idx="1"/>
          </p:nvPr>
        </p:nvSpPr>
        <p:spPr>
          <a:xfrm>
            <a:off x="1154954" y="2610999"/>
            <a:ext cx="3129168"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16" name="Text Placeholder 3"/>
          <p:cNvSpPr>
            <a:spLocks noGrp="1"/>
          </p:cNvSpPr>
          <p:nvPr>
            <p:ph type="body" sz="half" idx="15"/>
          </p:nvPr>
        </p:nvSpPr>
        <p:spPr>
          <a:xfrm>
            <a:off x="1154954" y="3187261"/>
            <a:ext cx="3129168" cy="2839796"/>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5" name="Text Placeholder 4"/>
          <p:cNvSpPr>
            <a:spLocks noGrp="1"/>
          </p:cNvSpPr>
          <p:nvPr>
            <p:ph type="body" sz="quarter" idx="3"/>
          </p:nvPr>
        </p:nvSpPr>
        <p:spPr>
          <a:xfrm>
            <a:off x="4512721" y="2610999"/>
            <a:ext cx="3145380"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19" name="Text Placeholder 3"/>
          <p:cNvSpPr>
            <a:spLocks noGrp="1"/>
          </p:cNvSpPr>
          <p:nvPr>
            <p:ph type="body" sz="half" idx="16"/>
          </p:nvPr>
        </p:nvSpPr>
        <p:spPr>
          <a:xfrm>
            <a:off x="4512721" y="3187261"/>
            <a:ext cx="3145380" cy="2839795"/>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14" name="Text Placeholder 4"/>
          <p:cNvSpPr>
            <a:spLocks noGrp="1"/>
          </p:cNvSpPr>
          <p:nvPr>
            <p:ph type="body" sz="quarter" idx="13"/>
          </p:nvPr>
        </p:nvSpPr>
        <p:spPr>
          <a:xfrm>
            <a:off x="7886701" y="2603500"/>
            <a:ext cx="3157448" cy="576261"/>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20" name="Text Placeholder 3"/>
          <p:cNvSpPr>
            <a:spLocks noGrp="1"/>
          </p:cNvSpPr>
          <p:nvPr>
            <p:ph type="body" sz="half" idx="17"/>
          </p:nvPr>
        </p:nvSpPr>
        <p:spPr>
          <a:xfrm>
            <a:off x="7886700" y="3187261"/>
            <a:ext cx="3161029" cy="2839794"/>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cxnSp>
        <p:nvCxnSpPr>
          <p:cNvPr id="22" name="Straight Connector 21"/>
          <p:cNvCxnSpPr/>
          <p:nvPr/>
        </p:nvCxnSpPr>
        <p:spPr>
          <a:xfrm>
            <a:off x="440397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23" name="Straight Connector 22"/>
          <p:cNvCxnSpPr/>
          <p:nvPr/>
        </p:nvCxnSpPr>
        <p:spPr>
          <a:xfrm>
            <a:off x="777240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a:lstStyle/>
          <a:p>
            <a:fld id="{79AE0DC7-7F53-471C-A711-B3DA6F2535F3}" type="datetimeFigureOut">
              <a:rPr lang="en-US" dirty="0"/>
              <a:t>11/15/2022</a:t>
            </a:fld>
            <a:endParaRPr lang="en-US" dirty="0"/>
          </a:p>
        </p:txBody>
      </p:sp>
      <p:sp>
        <p:nvSpPr>
          <p:cNvPr id="8" name="Footer Placeholder 7"/>
          <p:cNvSpPr>
            <a:spLocks noGrp="1"/>
          </p:cNvSpPr>
          <p:nvPr>
            <p:ph type="ftr" sz="quarter" idx="11"/>
          </p:nvPr>
        </p:nvSpPr>
        <p:spPr/>
        <p:txBody>
          <a:bodyPr/>
          <a:lstStyle/>
          <a:p>
            <a:r>
              <a:rPr lang="en-US" dirty="0"/>
              <a:t>
              </a:t>
            </a:r>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2628905408"/>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nchor="ctr"/>
          <a:lstStyle>
            <a:lvl1pPr>
              <a:defRPr sz="3600"/>
            </a:lvl1pPr>
          </a:lstStyle>
          <a:p>
            <a:r>
              <a:rPr lang="en-US" dirty="0"/>
              <a:t>Click to edit Master title style</a:t>
            </a:r>
          </a:p>
        </p:txBody>
      </p:sp>
      <p:sp>
        <p:nvSpPr>
          <p:cNvPr id="3" name="Text Placeholder 2"/>
          <p:cNvSpPr>
            <a:spLocks noGrp="1"/>
          </p:cNvSpPr>
          <p:nvPr>
            <p:ph type="body" idx="1"/>
          </p:nvPr>
        </p:nvSpPr>
        <p:spPr>
          <a:xfrm>
            <a:off x="1154954" y="4532844"/>
            <a:ext cx="3020744" cy="576263"/>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29" name="Picture Placeholder 2"/>
          <p:cNvSpPr>
            <a:spLocks noGrp="1" noChangeAspect="1"/>
          </p:cNvSpPr>
          <p:nvPr>
            <p:ph type="pic" idx="15"/>
          </p:nvPr>
        </p:nvSpPr>
        <p:spPr>
          <a:xfrm>
            <a:off x="1334552" y="2611246"/>
            <a:ext cx="2691242" cy="1583764"/>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dirty="0"/>
          </a:p>
        </p:txBody>
      </p:sp>
      <p:sp>
        <p:nvSpPr>
          <p:cNvPr id="22" name="Text Placeholder 3"/>
          <p:cNvSpPr>
            <a:spLocks noGrp="1"/>
          </p:cNvSpPr>
          <p:nvPr>
            <p:ph type="body" sz="half" idx="18"/>
          </p:nvPr>
        </p:nvSpPr>
        <p:spPr>
          <a:xfrm>
            <a:off x="1154953" y="5109107"/>
            <a:ext cx="3020745" cy="91794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5" name="Text Placeholder 4"/>
          <p:cNvSpPr>
            <a:spLocks noGrp="1"/>
          </p:cNvSpPr>
          <p:nvPr>
            <p:ph type="body" sz="quarter" idx="3"/>
          </p:nvPr>
        </p:nvSpPr>
        <p:spPr>
          <a:xfrm>
            <a:off x="4568865" y="4532845"/>
            <a:ext cx="3050438"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30" name="Picture Placeholder 2"/>
          <p:cNvSpPr>
            <a:spLocks noGrp="1" noChangeAspect="1"/>
          </p:cNvSpPr>
          <p:nvPr>
            <p:ph type="pic" idx="21"/>
          </p:nvPr>
        </p:nvSpPr>
        <p:spPr>
          <a:xfrm>
            <a:off x="4748463" y="2642840"/>
            <a:ext cx="2691242" cy="155217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dirty="0"/>
          </a:p>
        </p:txBody>
      </p:sp>
      <p:sp>
        <p:nvSpPr>
          <p:cNvPr id="23" name="Text Placeholder 3"/>
          <p:cNvSpPr>
            <a:spLocks noGrp="1"/>
          </p:cNvSpPr>
          <p:nvPr>
            <p:ph type="body" sz="half" idx="19"/>
          </p:nvPr>
        </p:nvSpPr>
        <p:spPr>
          <a:xfrm>
            <a:off x="4568865" y="5109107"/>
            <a:ext cx="3050438" cy="92140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14" name="Text Placeholder 4"/>
          <p:cNvSpPr>
            <a:spLocks noGrp="1"/>
          </p:cNvSpPr>
          <p:nvPr>
            <p:ph type="body" sz="quarter" idx="13"/>
          </p:nvPr>
        </p:nvSpPr>
        <p:spPr>
          <a:xfrm>
            <a:off x="7983434" y="4532845"/>
            <a:ext cx="3050438"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31" name="Picture Placeholder 2"/>
          <p:cNvSpPr>
            <a:spLocks noGrp="1" noChangeAspect="1"/>
          </p:cNvSpPr>
          <p:nvPr>
            <p:ph type="pic" idx="22"/>
          </p:nvPr>
        </p:nvSpPr>
        <p:spPr>
          <a:xfrm>
            <a:off x="8163031" y="2618992"/>
            <a:ext cx="2691242" cy="1576018"/>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dirty="0"/>
          </a:p>
        </p:txBody>
      </p:sp>
      <p:sp>
        <p:nvSpPr>
          <p:cNvPr id="24" name="Text Placeholder 3"/>
          <p:cNvSpPr>
            <a:spLocks noGrp="1"/>
          </p:cNvSpPr>
          <p:nvPr>
            <p:ph type="body" sz="half" idx="20"/>
          </p:nvPr>
        </p:nvSpPr>
        <p:spPr>
          <a:xfrm>
            <a:off x="7983434" y="5109107"/>
            <a:ext cx="3054127" cy="896341"/>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cxnSp>
        <p:nvCxnSpPr>
          <p:cNvPr id="21" name="Straight Connector 20"/>
          <p:cNvCxnSpPr/>
          <p:nvPr/>
        </p:nvCxnSpPr>
        <p:spPr>
          <a:xfrm>
            <a:off x="440583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25" name="Straight Connector 24"/>
          <p:cNvCxnSpPr/>
          <p:nvPr/>
        </p:nvCxnSpPr>
        <p:spPr>
          <a:xfrm>
            <a:off x="7797802"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a:lstStyle/>
          <a:p>
            <a:fld id="{3C1F4C9D-4618-451D-80C1-6A376BB42AB4}" type="datetimeFigureOut">
              <a:rPr lang="en-US" dirty="0"/>
              <a:t>11/15/2022</a:t>
            </a:fld>
            <a:endParaRPr lang="en-US" dirty="0"/>
          </a:p>
        </p:txBody>
      </p:sp>
      <p:sp>
        <p:nvSpPr>
          <p:cNvPr id="8" name="Footer Placeholder 7"/>
          <p:cNvSpPr>
            <a:spLocks noGrp="1"/>
          </p:cNvSpPr>
          <p:nvPr>
            <p:ph type="ftr" sz="quarter" idx="11"/>
          </p:nvPr>
        </p:nvSpPr>
        <p:spPr/>
        <p:txBody>
          <a:bodyPr/>
          <a:lstStyle/>
          <a:p>
            <a:r>
              <a:rPr lang="en-US" dirty="0"/>
              <a:t>
              </a:t>
            </a:r>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3192826398"/>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10" name="Title Placeholder 1"/>
          <p:cNvSpPr>
            <a:spLocks noGrp="1"/>
          </p:cNvSpPr>
          <p:nvPr>
            <p:ph type="title"/>
          </p:nvPr>
        </p:nvSpPr>
        <p:spPr>
          <a:xfrm>
            <a:off x="1154954" y="947920"/>
            <a:ext cx="8761413" cy="728480"/>
          </a:xfrm>
          <a:prstGeom prst="rect">
            <a:avLst/>
          </a:prstGeom>
        </p:spPr>
        <p:txBody>
          <a:bodyPr vert="horz" lIns="91440" tIns="45720" rIns="91440" bIns="45720" rtlCol="0" anchor="ctr">
            <a:noAutofit/>
          </a:bodyPr>
          <a:lstStyle/>
          <a:p>
            <a:r>
              <a:rPr lang="en-US" dirty="0"/>
              <a:t>Click to edit Master title style</a:t>
            </a:r>
          </a:p>
        </p:txBody>
      </p:sp>
      <p:sp>
        <p:nvSpPr>
          <p:cNvPr id="3" name="Vertical Text Placeholder 2"/>
          <p:cNvSpPr>
            <a:spLocks noGrp="1"/>
          </p:cNvSpPr>
          <p:nvPr>
            <p:ph type="body" orient="vert" idx="1"/>
          </p:nvPr>
        </p:nvSpPr>
        <p:spPr>
          <a:xfrm>
            <a:off x="1154954" y="2603500"/>
            <a:ext cx="8825659" cy="3416300"/>
          </a:xfrm>
        </p:spPr>
        <p:txBody>
          <a:bodyPr vert="eaVert" anchor="t" anchorCtr="0"/>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F54D2318-CE40-42F6-962A-4C6D6CF697DB}" type="datetimeFigureOut">
              <a:rPr lang="en-US" dirty="0"/>
              <a:t>11/15/2022</a:t>
            </a:fld>
            <a:endParaRPr lang="en-US" dirty="0"/>
          </a:p>
        </p:txBody>
      </p:sp>
      <p:sp>
        <p:nvSpPr>
          <p:cNvPr id="5" name="Footer Placeholder 4"/>
          <p:cNvSpPr>
            <a:spLocks noGrp="1"/>
          </p:cNvSpPr>
          <p:nvPr>
            <p:ph type="ftr" sz="quarter" idx="11"/>
          </p:nvPr>
        </p:nvSpPr>
        <p:spPr/>
        <p:txBody>
          <a:bodyPr/>
          <a:lstStyle/>
          <a:p>
            <a:r>
              <a:rPr lang="en-US" dirty="0"/>
              <a:t>
              </a:t>
            </a:r>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668817747"/>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grpSp>
        <p:nvGrpSpPr>
          <p:cNvPr id="7" name="Group 6"/>
          <p:cNvGrpSpPr/>
          <p:nvPr/>
        </p:nvGrpSpPr>
        <p:grpSpPr>
          <a:xfrm>
            <a:off x="0" y="0"/>
            <a:ext cx="12192000" cy="6858000"/>
            <a:chOff x="0" y="0"/>
            <a:chExt cx="12192000" cy="6858000"/>
          </a:xfrm>
        </p:grpSpPr>
        <p:sp>
          <p:nvSpPr>
            <p:cNvPr id="11" name="Rectangle 10"/>
            <p:cNvSpPr/>
            <p:nvPr/>
          </p:nvSpPr>
          <p:spPr>
            <a:xfrm>
              <a:off x="0" y="0"/>
              <a:ext cx="12192000" cy="6858000"/>
            </a:xfrm>
            <a:prstGeom prst="rect">
              <a:avLst/>
            </a:prstGeom>
            <a:blipFill>
              <a:blip r:embed="rId2">
                <a:duotone>
                  <a:schemeClr val="dk2">
                    <a:shade val="42000"/>
                    <a:hueMod val="42000"/>
                    <a:satMod val="124000"/>
                    <a:lumMod val="62000"/>
                  </a:schemeClr>
                  <a:schemeClr val="dk2">
                    <a:tint val="96000"/>
                    <a:satMod val="130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Oval 14"/>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7999412" y="1587"/>
              <a:ext cx="1600200" cy="1600200"/>
            </a:xfrm>
            <a:prstGeom prst="ellipse">
              <a:avLst/>
            </a:prstGeom>
            <a:gradFill flip="none" rotWithShape="1">
              <a:gsLst>
                <a:gs pos="0">
                  <a:schemeClr val="accent1">
                    <a:lumMod val="60000"/>
                    <a:lumOff val="40000"/>
                    <a:alpha val="14000"/>
                  </a:schemeClr>
                </a:gs>
                <a:gs pos="73000">
                  <a:schemeClr val="accent1">
                    <a:lumMod val="60000"/>
                    <a:lumOff val="40000"/>
                    <a:alpha val="0"/>
                  </a:schemeClr>
                </a:gs>
                <a:gs pos="36000">
                  <a:schemeClr val="accent1">
                    <a:lumMod val="60000"/>
                    <a:lumOff val="4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0" y="2667000"/>
              <a:ext cx="4191000" cy="4191000"/>
            </a:xfrm>
            <a:prstGeom prst="ellipse">
              <a:avLst/>
            </a:prstGeom>
            <a:gradFill flip="none" rotWithShape="1">
              <a:gsLst>
                <a:gs pos="0">
                  <a:schemeClr val="accent1">
                    <a:lumMod val="60000"/>
                    <a:lumOff val="40000"/>
                    <a:alpha val="11000"/>
                  </a:schemeClr>
                </a:gs>
                <a:gs pos="75000">
                  <a:schemeClr val="accent1">
                    <a:lumMod val="60000"/>
                    <a:lumOff val="40000"/>
                    <a:alpha val="0"/>
                  </a:schemeClr>
                </a:gs>
                <a:gs pos="36000">
                  <a:schemeClr val="accent1">
                    <a:lumMod val="60000"/>
                    <a:lumOff val="4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8609012" y="5865239"/>
              <a:ext cx="990600" cy="990600"/>
            </a:xfrm>
            <a:prstGeom prst="ellipse">
              <a:avLst/>
            </a:prstGeom>
            <a:gradFill flip="none" rotWithShape="1">
              <a:gsLst>
                <a:gs pos="0">
                  <a:schemeClr val="accent1">
                    <a:lumMod val="60000"/>
                    <a:lumOff val="40000"/>
                    <a:alpha val="10000"/>
                  </a:schemeClr>
                </a:gs>
                <a:gs pos="66000">
                  <a:schemeClr val="accent1">
                    <a:lumMod val="60000"/>
                    <a:lumOff val="40000"/>
                    <a:alpha val="0"/>
                  </a:schemeClr>
                </a:gs>
                <a:gs pos="31000">
                  <a:schemeClr val="accent1">
                    <a:lumMod val="60000"/>
                    <a:lumOff val="40000"/>
                    <a:alpha val="5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2" name="Freeform 5"/>
            <p:cNvSpPr/>
            <p:nvPr/>
          </p:nvSpPr>
          <p:spPr bwMode="gray">
            <a:xfrm rot="5101749">
              <a:off x="6294738" y="457773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3" name="Rectangle 12"/>
            <p:cNvSpPr/>
            <p:nvPr/>
          </p:nvSpPr>
          <p:spPr>
            <a:xfrm>
              <a:off x="414867" y="402165"/>
              <a:ext cx="6510866"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4" name="Freeform 5"/>
            <p:cNvSpPr/>
            <p:nvPr/>
          </p:nvSpPr>
          <p:spPr bwMode="gray">
            <a:xfrm rot="5400000">
              <a:off x="4449232"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22"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Vertical Title 1"/>
          <p:cNvSpPr>
            <a:spLocks noGrp="1"/>
          </p:cNvSpPr>
          <p:nvPr>
            <p:ph type="title" orient="vert"/>
          </p:nvPr>
        </p:nvSpPr>
        <p:spPr>
          <a:xfrm>
            <a:off x="8585235" y="1297430"/>
            <a:ext cx="1409965" cy="4729626"/>
          </a:xfrm>
        </p:spPr>
        <p:txBody>
          <a:bodyPr vert="eaVert" anchor="b" anchorCtr="0"/>
          <a:lstStyle/>
          <a:p>
            <a:r>
              <a:rPr lang="en-US" dirty="0"/>
              <a:t>Click to edit Master title style</a:t>
            </a:r>
          </a:p>
        </p:txBody>
      </p:sp>
      <p:sp>
        <p:nvSpPr>
          <p:cNvPr id="3" name="Vertical Text Placeholder 2"/>
          <p:cNvSpPr>
            <a:spLocks noGrp="1"/>
          </p:cNvSpPr>
          <p:nvPr>
            <p:ph type="body" orient="vert" idx="1"/>
          </p:nvPr>
        </p:nvSpPr>
        <p:spPr>
          <a:xfrm>
            <a:off x="1154954" y="1297429"/>
            <a:ext cx="6247546" cy="4729627"/>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0C476AC1-EB7F-4BEF-90D9-5764B50DAF8A}" type="datetimeFigureOut">
              <a:rPr lang="en-US" dirty="0"/>
              <a:t>11/15/2022</a:t>
            </a:fld>
            <a:endParaRPr lang="en-US" dirty="0"/>
          </a:p>
        </p:txBody>
      </p:sp>
      <p:sp>
        <p:nvSpPr>
          <p:cNvPr id="5" name="Footer Placeholder 4"/>
          <p:cNvSpPr>
            <a:spLocks noGrp="1"/>
          </p:cNvSpPr>
          <p:nvPr>
            <p:ph type="ftr" sz="quarter" idx="11"/>
          </p:nvPr>
        </p:nvSpPr>
        <p:spPr/>
        <p:txBody>
          <a:bodyPr/>
          <a:lstStyle/>
          <a:p>
            <a:r>
              <a:rPr lang="en-US" dirty="0"/>
              <a:t>
              </a:t>
            </a:r>
          </a:p>
        </p:txBody>
      </p:sp>
      <p:sp>
        <p:nvSpPr>
          <p:cNvPr id="18" name="Rectangle 17"/>
          <p:cNvSpPr/>
          <p:nvPr/>
        </p:nvSpPr>
        <p:spPr>
          <a:xfrm>
            <a:off x="10443728"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3954232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jpe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8" name="Group 7"/>
          <p:cNvGrpSpPr/>
          <p:nvPr/>
        </p:nvGrpSpPr>
        <p:grpSpPr>
          <a:xfrm>
            <a:off x="0" y="0"/>
            <a:ext cx="12192000" cy="6858000"/>
            <a:chOff x="0" y="0"/>
            <a:chExt cx="12192000" cy="6858000"/>
          </a:xfrm>
        </p:grpSpPr>
        <p:sp>
          <p:nvSpPr>
            <p:cNvPr id="15" name="Rectangle 14"/>
            <p:cNvSpPr/>
            <p:nvPr/>
          </p:nvSpPr>
          <p:spPr>
            <a:xfrm>
              <a:off x="0" y="0"/>
              <a:ext cx="12192000" cy="6858000"/>
            </a:xfrm>
            <a:prstGeom prst="rect">
              <a:avLst/>
            </a:prstGeom>
            <a:blipFill>
              <a:blip r:embed="rId19">
                <a:duotone>
                  <a:schemeClr val="dk2">
                    <a:shade val="42000"/>
                    <a:hueMod val="42000"/>
                    <a:satMod val="124000"/>
                    <a:lumMod val="62000"/>
                  </a:schemeClr>
                  <a:schemeClr val="dk2">
                    <a:tint val="96000"/>
                    <a:satMod val="130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41" name="Oval 40"/>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39" name="Oval 38"/>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7999412" y="1587"/>
              <a:ext cx="1600200" cy="1600200"/>
            </a:xfrm>
            <a:prstGeom prst="ellipse">
              <a:avLst/>
            </a:prstGeom>
            <a:gradFill flip="none" rotWithShape="1">
              <a:gsLst>
                <a:gs pos="0">
                  <a:schemeClr val="accent1">
                    <a:lumMod val="60000"/>
                    <a:lumOff val="40000"/>
                    <a:alpha val="14000"/>
                  </a:schemeClr>
                </a:gs>
                <a:gs pos="73000">
                  <a:schemeClr val="accent1">
                    <a:lumMod val="60000"/>
                    <a:lumOff val="40000"/>
                    <a:alpha val="0"/>
                  </a:schemeClr>
                </a:gs>
                <a:gs pos="36000">
                  <a:schemeClr val="accent1">
                    <a:lumMod val="60000"/>
                    <a:lumOff val="4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38" name="Oval 3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49" name="Oval 48"/>
            <p:cNvSpPr/>
            <p:nvPr/>
          </p:nvSpPr>
          <p:spPr>
            <a:xfrm>
              <a:off x="0" y="2667000"/>
              <a:ext cx="4191000" cy="4191000"/>
            </a:xfrm>
            <a:prstGeom prst="ellipse">
              <a:avLst/>
            </a:prstGeom>
            <a:gradFill flip="none" rotWithShape="1">
              <a:gsLst>
                <a:gs pos="0">
                  <a:schemeClr val="accent1">
                    <a:lumMod val="60000"/>
                    <a:lumOff val="40000"/>
                    <a:alpha val="11000"/>
                  </a:schemeClr>
                </a:gs>
                <a:gs pos="75000">
                  <a:schemeClr val="accent1">
                    <a:lumMod val="60000"/>
                    <a:lumOff val="40000"/>
                    <a:alpha val="0"/>
                  </a:schemeClr>
                </a:gs>
                <a:gs pos="36000">
                  <a:schemeClr val="accent1">
                    <a:lumMod val="60000"/>
                    <a:lumOff val="4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5865239"/>
              <a:ext cx="990600" cy="990600"/>
            </a:xfrm>
            <a:prstGeom prst="ellipse">
              <a:avLst/>
            </a:prstGeom>
            <a:gradFill flip="none" rotWithShape="1">
              <a:gsLst>
                <a:gs pos="0">
                  <a:schemeClr val="accent1">
                    <a:lumMod val="60000"/>
                    <a:lumOff val="40000"/>
                    <a:alpha val="10000"/>
                  </a:schemeClr>
                </a:gs>
                <a:gs pos="66000">
                  <a:schemeClr val="accent1">
                    <a:lumMod val="60000"/>
                    <a:lumOff val="40000"/>
                    <a:alpha val="0"/>
                  </a:schemeClr>
                </a:gs>
                <a:gs pos="31000">
                  <a:schemeClr val="accent1">
                    <a:lumMod val="60000"/>
                    <a:lumOff val="40000"/>
                    <a:alpha val="5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Freeform 5"/>
            <p:cNvSpPr/>
            <p:nvPr/>
          </p:nvSpPr>
          <p:spPr bwMode="gray">
            <a:xfrm rot="21010068">
              <a:off x="8490951" y="17975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6" name="Freeform 5"/>
            <p:cNvSpPr/>
            <p:nvPr/>
          </p:nvSpPr>
          <p:spPr bwMode="gray">
            <a:xfrm>
              <a:off x="459506" y="1866405"/>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19"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Placeholder 1"/>
          <p:cNvSpPr>
            <a:spLocks noGrp="1"/>
          </p:cNvSpPr>
          <p:nvPr>
            <p:ph type="title"/>
          </p:nvPr>
        </p:nvSpPr>
        <p:spPr bwMode="gray">
          <a:xfrm>
            <a:off x="1154954" y="947920"/>
            <a:ext cx="8761413" cy="728480"/>
          </a:xfrm>
          <a:prstGeom prst="rect">
            <a:avLst/>
          </a:prstGeom>
        </p:spPr>
        <p:txBody>
          <a:bodyPr vert="horz" lIns="91440" tIns="45720" rIns="91440" bIns="45720" rtlCol="0" anchor="ctr">
            <a:noAutofit/>
          </a:bodyPr>
          <a:lstStyle/>
          <a:p>
            <a:r>
              <a:rPr lang="en-US" dirty="0"/>
              <a:t>Click to edit Master title style</a:t>
            </a:r>
          </a:p>
        </p:txBody>
      </p:sp>
      <p:sp>
        <p:nvSpPr>
          <p:cNvPr id="3" name="Text Placeholder 2"/>
          <p:cNvSpPr>
            <a:spLocks noGrp="1"/>
          </p:cNvSpPr>
          <p:nvPr>
            <p:ph type="body" idx="1"/>
          </p:nvPr>
        </p:nvSpPr>
        <p:spPr>
          <a:xfrm>
            <a:off x="1154954" y="2603500"/>
            <a:ext cx="8761413" cy="3416300"/>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Footer Placeholder 4"/>
          <p:cNvSpPr>
            <a:spLocks noGrp="1"/>
          </p:cNvSpPr>
          <p:nvPr>
            <p:ph type="ftr" sz="quarter" idx="3"/>
          </p:nvPr>
        </p:nvSpPr>
        <p:spPr>
          <a:xfrm>
            <a:off x="561110" y="6391839"/>
            <a:ext cx="3859795" cy="304801"/>
          </a:xfrm>
          <a:prstGeom prst="rect">
            <a:avLst/>
          </a:prstGeom>
        </p:spPr>
        <p:txBody>
          <a:bodyPr vert="horz" lIns="91440" tIns="45720" rIns="91440" bIns="45720" rtlCol="0" anchor="ctr"/>
          <a:lstStyle>
            <a:lvl1pPr algn="l">
              <a:defRPr sz="1000" b="1" i="0">
                <a:solidFill>
                  <a:schemeClr val="accent1"/>
                </a:solidFill>
              </a:defRPr>
            </a:lvl1pPr>
          </a:lstStyle>
          <a:p>
            <a:r>
              <a:rPr lang="en-US" dirty="0"/>
              <a:t>
              </a:t>
            </a:r>
          </a:p>
        </p:txBody>
      </p:sp>
      <p:sp>
        <p:nvSpPr>
          <p:cNvPr id="4" name="Date Placeholder 3"/>
          <p:cNvSpPr>
            <a:spLocks noGrp="1"/>
          </p:cNvSpPr>
          <p:nvPr>
            <p:ph type="dt" sz="half" idx="2"/>
          </p:nvPr>
        </p:nvSpPr>
        <p:spPr>
          <a:xfrm>
            <a:off x="10650938" y="6394407"/>
            <a:ext cx="990599" cy="304799"/>
          </a:xfrm>
          <a:prstGeom prst="rect">
            <a:avLst/>
          </a:prstGeom>
        </p:spPr>
        <p:txBody>
          <a:bodyPr vert="horz" lIns="91440" tIns="45720" rIns="91440" bIns="45720" rtlCol="0" anchor="ctr"/>
          <a:lstStyle>
            <a:lvl1pPr algn="r">
              <a:defRPr sz="1000" b="1" i="0">
                <a:solidFill>
                  <a:schemeClr val="accent1"/>
                </a:solidFill>
              </a:defRPr>
            </a:lvl1pPr>
          </a:lstStyle>
          <a:p>
            <a:fld id="{564B320A-89BA-47B2-A525-92E8D10B06E4}" type="datetimeFigureOut">
              <a:rPr lang="en-US" dirty="0"/>
              <a:t>11/15/2022</a:t>
            </a:fld>
            <a:endParaRPr lang="en-US" dirty="0"/>
          </a:p>
        </p:txBody>
      </p:sp>
      <p:sp>
        <p:nvSpPr>
          <p:cNvPr id="20" name="Rectangle 19"/>
          <p:cNvSpPr/>
          <p:nvPr/>
        </p:nvSpPr>
        <p:spPr>
          <a:xfrm>
            <a:off x="10443728"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bg1"/>
                </a:solidFill>
              </a:defRPr>
            </a:lvl1pPr>
          </a:lstStyle>
          <a:p>
            <a:fld id="{D57F1E4F-1CFF-5643-939E-217C01CDF565}" type="slidenum">
              <a:rPr lang="en-US" dirty="0"/>
              <a:pPr/>
              <a:t>‹#›</a:t>
            </a:fld>
            <a:endParaRPr lang="en-US" dirty="0"/>
          </a:p>
        </p:txBody>
      </p:sp>
    </p:spTree>
    <p:extLst>
      <p:ext uri="{BB962C8B-B14F-4D97-AF65-F5344CB8AC3E}">
        <p14:creationId xmlns:p14="http://schemas.microsoft.com/office/powerpoint/2010/main" val="239379832"/>
      </p:ext>
    </p:extLst>
  </p:cSld>
  <p:clrMap bg1="lt1" tx1="dk1" bg2="lt2" tx2="dk2" accent1="accent1" accent2="accent2" accent3="accent3" accent4="accent4" accent5="accent5" accent6="accent6" hlink="hlink" folHlink="folHlink"/>
  <p:sldLayoutIdLst>
    <p:sldLayoutId id="2147483941" r:id="rId1"/>
    <p:sldLayoutId id="2147483942" r:id="rId2"/>
    <p:sldLayoutId id="2147483943" r:id="rId3"/>
    <p:sldLayoutId id="2147483944" r:id="rId4"/>
    <p:sldLayoutId id="2147483945" r:id="rId5"/>
    <p:sldLayoutId id="2147483946" r:id="rId6"/>
    <p:sldLayoutId id="2147483947" r:id="rId7"/>
    <p:sldLayoutId id="2147483948" r:id="rId8"/>
    <p:sldLayoutId id="2147483949" r:id="rId9"/>
    <p:sldLayoutId id="2147483950" r:id="rId10"/>
    <p:sldLayoutId id="2147483951" r:id="rId11"/>
    <p:sldLayoutId id="2147483952" r:id="rId12"/>
    <p:sldLayoutId id="2147483953" r:id="rId13"/>
    <p:sldLayoutId id="2147483954" r:id="rId14"/>
    <p:sldLayoutId id="2147483955" r:id="rId15"/>
    <p:sldLayoutId id="2147483956" r:id="rId16"/>
    <p:sldLayoutId id="2147483957" r:id="rId17"/>
  </p:sldLayoutIdLst>
  <p:hf sldNum="0" hdr="0" ftr="0" dt="0"/>
  <p:txStyles>
    <p:titleStyle>
      <a:lvl1pPr algn="l" defTabSz="457200" rtl="0" eaLnBrk="1" latinLnBrk="0" hangingPunct="1">
        <a:spcBef>
          <a:spcPct val="0"/>
        </a:spcBef>
        <a:buNone/>
        <a:defRPr sz="3600" b="0" i="0" kern="1200">
          <a:solidFill>
            <a:schemeClr val="bg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b="0" i="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b="0" i="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hyperlink" Target="https://frescopad.com/fishbone-diagram-definition/" TargetMode="External"/><Relationship Id="rId7" Type="http://schemas.openxmlformats.org/officeDocument/2006/relationships/hyperlink" Target="https://www.pivotalsolutions.com/temporary-workers-great-solution-staffing-shortages/" TargetMode="External"/><Relationship Id="rId2" Type="http://schemas.openxmlformats.org/officeDocument/2006/relationships/image" Target="../media/image1.jpeg"/><Relationship Id="rId1" Type="http://schemas.openxmlformats.org/officeDocument/2006/relationships/slideLayout" Target="../slideLayouts/slideLayout2.xml"/><Relationship Id="rId6" Type="http://schemas.openxmlformats.org/officeDocument/2006/relationships/hyperlink" Target="https://www.marketingtutor.net/pestle-analysis-of-the-nhs/#Political-Factors" TargetMode="External"/><Relationship Id="rId5" Type="http://schemas.openxmlformats.org/officeDocument/2006/relationships/hyperlink" Target="https://www.investopedia.com/terms/p/pest-analysis.asp" TargetMode="External"/><Relationship Id="rId4" Type="http://schemas.openxmlformats.org/officeDocument/2006/relationships/hyperlink" Target="https://www.highspeedtraining.co.uk/hub/reducing-absenteeism-in-the-workplace/"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133" name="Group 132">
            <a:extLst>
              <a:ext uri="{FF2B5EF4-FFF2-40B4-BE49-F238E27FC236}">
                <a16:creationId xmlns:a16="http://schemas.microsoft.com/office/drawing/2014/main" id="{14FC976E-8A27-4E72-B034-071A97F68B64}"/>
              </a:ext>
              <a:ext uri="{C183D7F6-B498-43B3-948B-1728B52AA6E4}">
                <adec:decorative xmlns:adec="http://schemas.microsoft.com/office/drawing/2017/decorative" xmlns=""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92000" cy="6858000"/>
            <a:chOff x="0" y="0"/>
            <a:chExt cx="12192000" cy="6858000"/>
          </a:xfrm>
        </p:grpSpPr>
        <p:sp>
          <p:nvSpPr>
            <p:cNvPr id="134" name="Rectangle 133">
              <a:extLst>
                <a:ext uri="{FF2B5EF4-FFF2-40B4-BE49-F238E27FC236}">
                  <a16:creationId xmlns:a16="http://schemas.microsoft.com/office/drawing/2014/main" id="{C7603B6C-9001-43A6-A649-2FB87A57AA4F}"/>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blipFill>
              <a:blip r:embed="rId2">
                <a:duotone>
                  <a:schemeClr val="dk2">
                    <a:shade val="42000"/>
                    <a:hueMod val="42000"/>
                    <a:satMod val="124000"/>
                    <a:lumMod val="62000"/>
                  </a:schemeClr>
                  <a:schemeClr val="dk2">
                    <a:tint val="96000"/>
                    <a:satMod val="130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35" name="Oval 134">
              <a:extLst>
                <a:ext uri="{FF2B5EF4-FFF2-40B4-BE49-F238E27FC236}">
                  <a16:creationId xmlns:a16="http://schemas.microsoft.com/office/drawing/2014/main" id="{9A470C3C-4F16-4152-94B7-B277E490E2AD}"/>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36" name="Oval 135">
              <a:extLst>
                <a:ext uri="{FF2B5EF4-FFF2-40B4-BE49-F238E27FC236}">
                  <a16:creationId xmlns:a16="http://schemas.microsoft.com/office/drawing/2014/main" id="{91B04907-A3D6-43D2-A085-F545B3C14EF2}"/>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30" name="Oval 136">
              <a:extLst>
                <a:ext uri="{FF2B5EF4-FFF2-40B4-BE49-F238E27FC236}">
                  <a16:creationId xmlns:a16="http://schemas.microsoft.com/office/drawing/2014/main" id="{7739A622-E5CB-4720-9EE2-700E778D5135}"/>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7999412" y="1587"/>
              <a:ext cx="1600200" cy="1600200"/>
            </a:xfrm>
            <a:prstGeom prst="ellipse">
              <a:avLst/>
            </a:prstGeom>
            <a:gradFill flip="none" rotWithShape="1">
              <a:gsLst>
                <a:gs pos="0">
                  <a:schemeClr val="accent1">
                    <a:lumMod val="60000"/>
                    <a:lumOff val="40000"/>
                    <a:alpha val="14000"/>
                  </a:schemeClr>
                </a:gs>
                <a:gs pos="73000">
                  <a:schemeClr val="accent1">
                    <a:lumMod val="60000"/>
                    <a:lumOff val="40000"/>
                    <a:alpha val="0"/>
                  </a:schemeClr>
                </a:gs>
                <a:gs pos="36000">
                  <a:schemeClr val="accent1">
                    <a:lumMod val="60000"/>
                    <a:lumOff val="4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38" name="Oval 137">
              <a:extLst>
                <a:ext uri="{FF2B5EF4-FFF2-40B4-BE49-F238E27FC236}">
                  <a16:creationId xmlns:a16="http://schemas.microsoft.com/office/drawing/2014/main" id="{CAA0E116-7201-4D9B-ACC0-24FD672809AF}"/>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39" name="Oval 138">
              <a:extLst>
                <a:ext uri="{FF2B5EF4-FFF2-40B4-BE49-F238E27FC236}">
                  <a16:creationId xmlns:a16="http://schemas.microsoft.com/office/drawing/2014/main" id="{DA4FDC90-6A2C-4E3F-A9CC-05E2BB034D25}"/>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0" y="2667000"/>
              <a:ext cx="4191000" cy="4191000"/>
            </a:xfrm>
            <a:prstGeom prst="ellipse">
              <a:avLst/>
            </a:prstGeom>
            <a:gradFill flip="none" rotWithShape="1">
              <a:gsLst>
                <a:gs pos="0">
                  <a:schemeClr val="accent1">
                    <a:lumMod val="60000"/>
                    <a:lumOff val="40000"/>
                    <a:alpha val="11000"/>
                  </a:schemeClr>
                </a:gs>
                <a:gs pos="75000">
                  <a:schemeClr val="accent1">
                    <a:lumMod val="60000"/>
                    <a:lumOff val="40000"/>
                    <a:alpha val="0"/>
                  </a:schemeClr>
                </a:gs>
                <a:gs pos="36000">
                  <a:schemeClr val="accent1">
                    <a:lumMod val="60000"/>
                    <a:lumOff val="4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40" name="Oval 139">
              <a:extLst>
                <a:ext uri="{FF2B5EF4-FFF2-40B4-BE49-F238E27FC236}">
                  <a16:creationId xmlns:a16="http://schemas.microsoft.com/office/drawing/2014/main" id="{104D7773-6EC3-4F97-8099-A1C13F10661A}"/>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8609012" y="5865239"/>
              <a:ext cx="990600" cy="990600"/>
            </a:xfrm>
            <a:prstGeom prst="ellipse">
              <a:avLst/>
            </a:prstGeom>
            <a:gradFill flip="none" rotWithShape="1">
              <a:gsLst>
                <a:gs pos="0">
                  <a:schemeClr val="accent1">
                    <a:lumMod val="60000"/>
                    <a:lumOff val="40000"/>
                    <a:alpha val="10000"/>
                  </a:schemeClr>
                </a:gs>
                <a:gs pos="66000">
                  <a:schemeClr val="accent1">
                    <a:lumMod val="60000"/>
                    <a:lumOff val="40000"/>
                    <a:alpha val="0"/>
                  </a:schemeClr>
                </a:gs>
                <a:gs pos="31000">
                  <a:schemeClr val="accent1">
                    <a:lumMod val="60000"/>
                    <a:lumOff val="40000"/>
                    <a:alpha val="5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41" name="Freeform 5">
              <a:extLst>
                <a:ext uri="{FF2B5EF4-FFF2-40B4-BE49-F238E27FC236}">
                  <a16:creationId xmlns:a16="http://schemas.microsoft.com/office/drawing/2014/main" id="{2515E6AC-722A-4C99-986A-9D9FF0F9239E}"/>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bwMode="gray">
            <a:xfrm rot="21010068">
              <a:off x="8490951" y="17975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42" name="Freeform 5">
              <a:extLst>
                <a:ext uri="{FF2B5EF4-FFF2-40B4-BE49-F238E27FC236}">
                  <a16:creationId xmlns:a16="http://schemas.microsoft.com/office/drawing/2014/main" id="{1BBCEC9C-87CE-409D-9883-2992FDEE59AE}"/>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bwMode="gray">
            <a:xfrm>
              <a:off x="459506" y="1866405"/>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143" name="Freeform 5">
              <a:extLst>
                <a:ext uri="{FF2B5EF4-FFF2-40B4-BE49-F238E27FC236}">
                  <a16:creationId xmlns:a16="http://schemas.microsoft.com/office/drawing/2014/main" id="{1AC3ED4B-528E-4C95-9B5B-8DF0EE3B5D63}"/>
                </a:ext>
                <a:ext uri="{C183D7F6-B498-43B3-948B-1728B52AA6E4}">
                  <adec:decorative xmlns:adec="http://schemas.microsoft.com/office/drawing/2017/decorative" xmlns="" val="1"/>
                </a:ext>
              </a:extLst>
            </p:cNvPr>
            <p:cNvSpPr>
              <a:spLocks noEditPoints="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145" name="Rectangle 144">
            <a:extLst>
              <a:ext uri="{FF2B5EF4-FFF2-40B4-BE49-F238E27FC236}">
                <a16:creationId xmlns:a16="http://schemas.microsoft.com/office/drawing/2014/main" id="{231043D6-3B63-4398-B86D-7201B1BFAAF6}"/>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43728"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grpSp>
        <p:nvGrpSpPr>
          <p:cNvPr id="147" name="Group 146">
            <a:extLst>
              <a:ext uri="{FF2B5EF4-FFF2-40B4-BE49-F238E27FC236}">
                <a16:creationId xmlns:a16="http://schemas.microsoft.com/office/drawing/2014/main" id="{5BF82568-1A10-4641-B53A-E783AAD10B6C}"/>
              </a:ext>
              <a:ext uri="{C183D7F6-B498-43B3-948B-1728B52AA6E4}">
                <adec:decorative xmlns:adec="http://schemas.microsoft.com/office/drawing/2017/decorative" xmlns=""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92000" cy="6858000"/>
            <a:chOff x="0" y="0"/>
            <a:chExt cx="12192000" cy="6858000"/>
          </a:xfrm>
        </p:grpSpPr>
        <p:sp>
          <p:nvSpPr>
            <p:cNvPr id="131" name="Rectangle 147">
              <a:extLst>
                <a:ext uri="{FF2B5EF4-FFF2-40B4-BE49-F238E27FC236}">
                  <a16:creationId xmlns:a16="http://schemas.microsoft.com/office/drawing/2014/main" id="{1A3D0FDE-1217-4054-956A-5E679AD9DF75}"/>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blipFill>
              <a:blip r:embed="rId2">
                <a:duotone>
                  <a:schemeClr val="dk2">
                    <a:shade val="42000"/>
                    <a:hueMod val="42000"/>
                    <a:satMod val="124000"/>
                    <a:lumMod val="62000"/>
                  </a:schemeClr>
                  <a:schemeClr val="dk2">
                    <a:tint val="96000"/>
                    <a:satMod val="130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49" name="Oval 148">
              <a:extLst>
                <a:ext uri="{FF2B5EF4-FFF2-40B4-BE49-F238E27FC236}">
                  <a16:creationId xmlns:a16="http://schemas.microsoft.com/office/drawing/2014/main" id="{B4C24324-FAB8-4E90-BF7B-9719C4358ECE}"/>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44" name="Oval 149">
              <a:extLst>
                <a:ext uri="{FF2B5EF4-FFF2-40B4-BE49-F238E27FC236}">
                  <a16:creationId xmlns:a16="http://schemas.microsoft.com/office/drawing/2014/main" id="{772ECB2A-A355-44A9-963E-9A55CBF7C5D9}"/>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1" name="Oval 150">
              <a:extLst>
                <a:ext uri="{FF2B5EF4-FFF2-40B4-BE49-F238E27FC236}">
                  <a16:creationId xmlns:a16="http://schemas.microsoft.com/office/drawing/2014/main" id="{6E5E7D5B-5B2A-4857-9E49-836B237E9C97}"/>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0" y="2667000"/>
              <a:ext cx="4191000" cy="4191000"/>
            </a:xfrm>
            <a:prstGeom prst="ellipse">
              <a:avLst/>
            </a:prstGeom>
            <a:gradFill flip="none" rotWithShape="1">
              <a:gsLst>
                <a:gs pos="0">
                  <a:schemeClr val="accent1">
                    <a:lumMod val="60000"/>
                    <a:lumOff val="40000"/>
                    <a:alpha val="11000"/>
                  </a:schemeClr>
                </a:gs>
                <a:gs pos="75000">
                  <a:schemeClr val="accent1">
                    <a:lumMod val="60000"/>
                    <a:lumOff val="40000"/>
                    <a:alpha val="0"/>
                  </a:schemeClr>
                </a:gs>
                <a:gs pos="36000">
                  <a:schemeClr val="accent1">
                    <a:lumMod val="60000"/>
                    <a:lumOff val="4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46" name="Rectangle 151">
              <a:extLst>
                <a:ext uri="{FF2B5EF4-FFF2-40B4-BE49-F238E27FC236}">
                  <a16:creationId xmlns:a16="http://schemas.microsoft.com/office/drawing/2014/main" id="{C355B74E-705E-4D3B-AF9B-1AA4DC2BC2A5}"/>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7289800" y="402165"/>
              <a:ext cx="44788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53" name="Freeform 5">
              <a:extLst>
                <a:ext uri="{FF2B5EF4-FFF2-40B4-BE49-F238E27FC236}">
                  <a16:creationId xmlns:a16="http://schemas.microsoft.com/office/drawing/2014/main" id="{2380B8C1-4945-43C8-8E62-14BC1B4258D4}"/>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bwMode="gray">
            <a:xfrm rot="16200000">
              <a:off x="4563972"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56" name="Freeform 5">
              <a:extLst>
                <a:ext uri="{FF2B5EF4-FFF2-40B4-BE49-F238E27FC236}">
                  <a16:creationId xmlns:a16="http://schemas.microsoft.com/office/drawing/2014/main" id="{B179D13E-E1A8-4FC5-B60A-10092CC1E5D2}"/>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bwMode="gray">
            <a:xfrm rot="15922489">
              <a:off x="5475080"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55" name="Freeform 5">
              <a:extLst>
                <a:ext uri="{FF2B5EF4-FFF2-40B4-BE49-F238E27FC236}">
                  <a16:creationId xmlns:a16="http://schemas.microsoft.com/office/drawing/2014/main" id="{AFA7659A-B03D-4352-B716-F721BA005C9C}"/>
                </a:ext>
                <a:ext uri="{C183D7F6-B498-43B3-948B-1728B52AA6E4}">
                  <adec:decorative xmlns:adec="http://schemas.microsoft.com/office/drawing/2017/decorative" xmlns="" val="1"/>
                </a:ext>
              </a:extLst>
            </p:cNvPr>
            <p:cNvSpPr>
              <a:spLocks noEditPoints="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u 1"/>
          <p:cNvSpPr>
            <a:spLocks noGrp="1"/>
          </p:cNvSpPr>
          <p:nvPr>
            <p:ph type="ctrTitle"/>
          </p:nvPr>
        </p:nvSpPr>
        <p:spPr>
          <a:xfrm>
            <a:off x="653475" y="1276246"/>
            <a:ext cx="6209299" cy="1622322"/>
          </a:xfrm>
        </p:spPr>
        <p:txBody>
          <a:bodyPr vert="horz" lIns="91440" tIns="45720" rIns="91440" bIns="45720" rtlCol="0" anchor="ctr">
            <a:normAutofit fontScale="90000"/>
          </a:bodyPr>
          <a:lstStyle/>
          <a:p>
            <a:pPr>
              <a:lnSpc>
                <a:spcPct val="90000"/>
              </a:lnSpc>
            </a:pPr>
            <a:r>
              <a:rPr lang="en-US" sz="3100" i="1" spc="-60" dirty="0">
                <a:solidFill>
                  <a:srgbClr val="FFFF00"/>
                </a:solidFill>
                <a:latin typeface="Arial"/>
                <a:cs typeface="Arial"/>
              </a:rPr>
              <a:t>Understanding and solving the problem of Staff Shortage in Proper Care</a:t>
            </a:r>
            <a:r>
              <a:rPr lang="en-US" sz="2500" spc="-60" dirty="0"/>
              <a:t/>
            </a:r>
            <a:br>
              <a:rPr lang="en-US" sz="2500" spc="-60" dirty="0"/>
            </a:br>
            <a:r>
              <a:rPr lang="en-US" sz="2500" spc="-60" dirty="0"/>
              <a:t/>
            </a:r>
            <a:br>
              <a:rPr lang="en-US" sz="2500" spc="-60" dirty="0"/>
            </a:br>
            <a:endParaRPr lang="en-US" sz="2500" spc="-60" dirty="0"/>
          </a:p>
        </p:txBody>
      </p:sp>
      <p:sp>
        <p:nvSpPr>
          <p:cNvPr id="3" name="Subtitlu 2"/>
          <p:cNvSpPr>
            <a:spLocks noGrp="1"/>
          </p:cNvSpPr>
          <p:nvPr>
            <p:ph type="subTitle" idx="1"/>
          </p:nvPr>
        </p:nvSpPr>
        <p:spPr>
          <a:xfrm>
            <a:off x="639098" y="2418735"/>
            <a:ext cx="6209299" cy="3811740"/>
          </a:xfrm>
        </p:spPr>
        <p:txBody>
          <a:bodyPr vert="horz" lIns="91440" tIns="45720" rIns="91440" bIns="45720" rtlCol="0" anchor="ctr">
            <a:normAutofit/>
          </a:bodyPr>
          <a:lstStyle/>
          <a:p>
            <a:pPr indent="-182880">
              <a:buFont typeface="Wingdings 3" charset="2"/>
              <a:buChar char=""/>
            </a:pPr>
            <a:r>
              <a:rPr lang="en-US" b="1" u="sng" dirty="0">
                <a:solidFill>
                  <a:schemeClr val="bg1"/>
                </a:solidFill>
                <a:latin typeface="Arial"/>
                <a:cs typeface="Arial"/>
              </a:rPr>
              <a:t>Student Name:</a:t>
            </a:r>
            <a:r>
              <a:rPr lang="en-US" b="1" dirty="0">
                <a:solidFill>
                  <a:schemeClr val="bg1"/>
                </a:solidFill>
                <a:latin typeface="Arial"/>
                <a:cs typeface="Arial"/>
              </a:rPr>
              <a:t> NICOLETA ELENA ISPAS</a:t>
            </a:r>
          </a:p>
          <a:p>
            <a:pPr indent="-182880">
              <a:buFont typeface="Wingdings 3" charset="2"/>
              <a:buChar char=""/>
            </a:pPr>
            <a:r>
              <a:rPr lang="en-US" b="1" u="sng" dirty="0">
                <a:solidFill>
                  <a:schemeClr val="bg1"/>
                </a:solidFill>
                <a:latin typeface="Arial"/>
                <a:cs typeface="Arial"/>
              </a:rPr>
              <a:t>Student NUMBER:</a:t>
            </a:r>
            <a:r>
              <a:rPr lang="en-US" b="1" dirty="0">
                <a:solidFill>
                  <a:schemeClr val="bg1"/>
                </a:solidFill>
                <a:latin typeface="Arial"/>
                <a:cs typeface="Arial"/>
              </a:rPr>
              <a:t> 2113247</a:t>
            </a:r>
          </a:p>
          <a:p>
            <a:pPr indent="-182880">
              <a:buFont typeface="Wingdings 3" charset="2"/>
              <a:buChar char=""/>
            </a:pPr>
            <a:endParaRPr lang="en-US" b="1" u="sng" dirty="0">
              <a:solidFill>
                <a:schemeClr val="bg1"/>
              </a:solidFill>
              <a:latin typeface="Arial"/>
              <a:cs typeface="Arial"/>
            </a:endParaRPr>
          </a:p>
          <a:p>
            <a:pPr indent="-182880">
              <a:buFont typeface="Wingdings 3" charset="2"/>
              <a:buChar char=""/>
            </a:pPr>
            <a:r>
              <a:rPr lang="en-US" b="1" u="sng" dirty="0">
                <a:solidFill>
                  <a:schemeClr val="bg1"/>
                </a:solidFill>
                <a:latin typeface="Arial"/>
                <a:cs typeface="Arial"/>
              </a:rPr>
              <a:t>MODULE:</a:t>
            </a:r>
            <a:r>
              <a:rPr lang="en-US" b="1" dirty="0">
                <a:solidFill>
                  <a:schemeClr val="bg1"/>
                </a:solidFill>
                <a:latin typeface="Arial"/>
                <a:cs typeface="Arial"/>
              </a:rPr>
              <a:t> BMSW 4004 </a:t>
            </a:r>
          </a:p>
          <a:p>
            <a:pPr indent="-182880">
              <a:buFont typeface="Wingdings 3" charset="2"/>
              <a:buChar char=""/>
            </a:pPr>
            <a:r>
              <a:rPr lang="en-US" b="1" u="sng" dirty="0">
                <a:solidFill>
                  <a:schemeClr val="bg1"/>
                </a:solidFill>
                <a:latin typeface="Arial"/>
                <a:cs typeface="Arial"/>
              </a:rPr>
              <a:t>LECTURER NAME:</a:t>
            </a:r>
            <a:r>
              <a:rPr lang="en-US" b="1" dirty="0">
                <a:solidFill>
                  <a:schemeClr val="bg1"/>
                </a:solidFill>
                <a:latin typeface="Arial"/>
                <a:cs typeface="Arial"/>
              </a:rPr>
              <a:t> Chijioke Uba</a:t>
            </a:r>
          </a:p>
        </p:txBody>
      </p:sp>
      <p:pic>
        <p:nvPicPr>
          <p:cNvPr id="128" name="Picture 127" descr="Wood human figure">
            <a:extLst>
              <a:ext uri="{FF2B5EF4-FFF2-40B4-BE49-F238E27FC236}">
                <a16:creationId xmlns:a16="http://schemas.microsoft.com/office/drawing/2014/main" id="{3414659C-8BC9-0991-1B66-CBB38079BDB0}"/>
              </a:ext>
            </a:extLst>
          </p:cNvPr>
          <p:cNvPicPr>
            <a:picLocks noChangeAspect="1"/>
          </p:cNvPicPr>
          <p:nvPr/>
        </p:nvPicPr>
        <p:blipFill rotWithShape="1">
          <a:blip r:embed="rId3"/>
          <a:srcRect l="730" r="51440"/>
          <a:stretch/>
        </p:blipFill>
        <p:spPr>
          <a:xfrm>
            <a:off x="7541342" y="645106"/>
            <a:ext cx="4002201" cy="5585369"/>
          </a:xfrm>
          <a:prstGeom prst="rect">
            <a:avLst/>
          </a:prstGeom>
        </p:spPr>
      </p:pic>
      <p:sp>
        <p:nvSpPr>
          <p:cNvPr id="157" name="Rectangle 156">
            <a:extLst>
              <a:ext uri="{FF2B5EF4-FFF2-40B4-BE49-F238E27FC236}">
                <a16:creationId xmlns:a16="http://schemas.microsoft.com/office/drawing/2014/main" id="{F8CED34E-94D1-45D6-A770-785273CEB410}"/>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Tree>
    <p:extLst>
      <p:ext uri="{BB962C8B-B14F-4D97-AF65-F5344CB8AC3E}">
        <p14:creationId xmlns:p14="http://schemas.microsoft.com/office/powerpoint/2010/main" val="2499791184"/>
      </p:ext>
    </p:extLst>
  </p:cSld>
  <p:clrMapOvr>
    <a:masterClrMapping/>
  </p:clrMapOvr>
  <mc:AlternateContent xmlns:mc="http://schemas.openxmlformats.org/markup-compatibility/2006" xmlns:p14="http://schemas.microsoft.com/office/powerpoint/2010/main">
    <mc:Choice Requires="p14">
      <p:transition spd="slow" p14:dur="2000">
        <p14:ferris dir="l"/>
      </p:transition>
    </mc:Choice>
    <mc:Fallback xmlns="">
      <p:transition spd="slow">
        <p:fade/>
      </p:transition>
    </mc:Fallback>
  </mc:AlternateContent>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5A95BB-21E9-95B9-57CA-D3D106E5F87E}"/>
              </a:ext>
            </a:extLst>
          </p:cNvPr>
          <p:cNvSpPr>
            <a:spLocks noGrp="1"/>
          </p:cNvSpPr>
          <p:nvPr>
            <p:ph type="title"/>
          </p:nvPr>
        </p:nvSpPr>
        <p:spPr/>
        <p:txBody>
          <a:bodyPr/>
          <a:lstStyle/>
          <a:p>
            <a:r>
              <a:rPr lang="en-US" sz="2800" dirty="0">
                <a:solidFill>
                  <a:srgbClr val="FFFF00"/>
                </a:solidFill>
                <a:latin typeface="Arial"/>
                <a:cs typeface="Arial"/>
              </a:rPr>
              <a:t>Research-informed discussion on the nature and impact of the complex problem on employees and their organizations:</a:t>
            </a:r>
          </a:p>
        </p:txBody>
      </p:sp>
      <p:sp>
        <p:nvSpPr>
          <p:cNvPr id="3" name="Content Placeholder 2">
            <a:extLst>
              <a:ext uri="{FF2B5EF4-FFF2-40B4-BE49-F238E27FC236}">
                <a16:creationId xmlns:a16="http://schemas.microsoft.com/office/drawing/2014/main" id="{809EC2A5-4541-754E-A60D-61F5CB4A423A}"/>
              </a:ext>
            </a:extLst>
          </p:cNvPr>
          <p:cNvSpPr>
            <a:spLocks noGrp="1"/>
          </p:cNvSpPr>
          <p:nvPr>
            <p:ph idx="1"/>
          </p:nvPr>
        </p:nvSpPr>
        <p:spPr/>
        <p:txBody>
          <a:bodyPr vert="horz" lIns="91440" tIns="45720" rIns="91440" bIns="45720" rtlCol="0" anchor="t">
            <a:normAutofit/>
          </a:bodyPr>
          <a:lstStyle/>
          <a:p>
            <a:pPr marL="0" indent="0">
              <a:buNone/>
            </a:pPr>
            <a:r>
              <a:rPr lang="en-US" sz="2400" b="1" u="sng" dirty="0">
                <a:latin typeface="Arial"/>
                <a:cs typeface="Arial"/>
              </a:rPr>
              <a:t>Nature:</a:t>
            </a:r>
            <a:endParaRPr lang="en-US" u="sng">
              <a:latin typeface="Arial"/>
              <a:cs typeface="Arial"/>
            </a:endParaRPr>
          </a:p>
          <a:p>
            <a:r>
              <a:rPr lang="en-US" sz="2000" dirty="0">
                <a:latin typeface="Arial"/>
                <a:cs typeface="Arial"/>
              </a:rPr>
              <a:t>The problem NHS faces at the moment is Staff Shortage in the Proper Care sector.</a:t>
            </a:r>
          </a:p>
          <a:p>
            <a:r>
              <a:rPr lang="en-US" sz="2000" dirty="0">
                <a:latin typeface="Arial"/>
                <a:cs typeface="Arial"/>
              </a:rPr>
              <a:t>They have lost over 100,000 staff members which affects critically some of the NHS key groups.</a:t>
            </a:r>
          </a:p>
        </p:txBody>
      </p:sp>
    </p:spTree>
    <p:extLst>
      <p:ext uri="{BB962C8B-B14F-4D97-AF65-F5344CB8AC3E}">
        <p14:creationId xmlns:p14="http://schemas.microsoft.com/office/powerpoint/2010/main" val="1163679736"/>
      </p:ext>
    </p:extLst>
  </p:cSld>
  <p:clrMapOvr>
    <a:masterClrMapping/>
  </p:clrMapOvr>
  <p:transition spd="slow">
    <p:randomBar dir="vert"/>
  </p:transition>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1FCB64-2317-9ED2-B7D9-F0A99D15F52C}"/>
              </a:ext>
            </a:extLst>
          </p:cNvPr>
          <p:cNvSpPr>
            <a:spLocks noGrp="1"/>
          </p:cNvSpPr>
          <p:nvPr>
            <p:ph type="title"/>
          </p:nvPr>
        </p:nvSpPr>
        <p:spPr>
          <a:xfrm>
            <a:off x="1154954" y="947920"/>
            <a:ext cx="8761413" cy="728480"/>
          </a:xfrm>
        </p:spPr>
        <p:txBody>
          <a:bodyPr/>
          <a:lstStyle/>
          <a:p>
            <a:r>
              <a:rPr lang="en-US" sz="2800" dirty="0">
                <a:solidFill>
                  <a:srgbClr val="FFFF00"/>
                </a:solidFill>
                <a:latin typeface="Arial"/>
                <a:cs typeface="Arial"/>
              </a:rPr>
              <a:t>Research-informed discussion on the nature and impact of the complex problem on employees and their organizations:</a:t>
            </a:r>
          </a:p>
        </p:txBody>
      </p:sp>
      <p:sp>
        <p:nvSpPr>
          <p:cNvPr id="3" name="Content Placeholder 2">
            <a:extLst>
              <a:ext uri="{FF2B5EF4-FFF2-40B4-BE49-F238E27FC236}">
                <a16:creationId xmlns:a16="http://schemas.microsoft.com/office/drawing/2014/main" id="{187CF234-AE73-7530-49A3-311B4036579C}"/>
              </a:ext>
            </a:extLst>
          </p:cNvPr>
          <p:cNvSpPr>
            <a:spLocks noGrp="1"/>
          </p:cNvSpPr>
          <p:nvPr>
            <p:ph idx="1"/>
          </p:nvPr>
        </p:nvSpPr>
        <p:spPr/>
        <p:txBody>
          <a:bodyPr vert="horz" lIns="91440" tIns="45720" rIns="91440" bIns="45720" rtlCol="0" anchor="t">
            <a:normAutofit/>
          </a:bodyPr>
          <a:lstStyle/>
          <a:p>
            <a:pPr marL="0" indent="0">
              <a:buNone/>
            </a:pPr>
            <a:r>
              <a:rPr lang="en-US" sz="2400" b="1" u="sng" dirty="0">
                <a:latin typeface="Arial"/>
                <a:cs typeface="Arial"/>
              </a:rPr>
              <a:t>Impact:</a:t>
            </a:r>
            <a:endParaRPr lang="en-US" u="sng" dirty="0">
              <a:latin typeface="Arial"/>
              <a:cs typeface="Arial"/>
            </a:endParaRPr>
          </a:p>
          <a:p>
            <a:r>
              <a:rPr lang="en-US" sz="2000" dirty="0">
                <a:latin typeface="Arial"/>
                <a:cs typeface="Arial"/>
              </a:rPr>
              <a:t>One of the biggest impact NHS faces is in nursing. They have lost over 41,000 staff members.</a:t>
            </a:r>
          </a:p>
          <a:p>
            <a:r>
              <a:rPr lang="en-US" sz="2000" dirty="0">
                <a:latin typeface="Arial"/>
                <a:cs typeface="Arial"/>
              </a:rPr>
              <a:t>The Adult Care sector faces the same issues. </a:t>
            </a:r>
          </a:p>
          <a:p>
            <a:r>
              <a:rPr lang="en-US" sz="2000" dirty="0">
                <a:latin typeface="Arial"/>
                <a:cs typeface="Arial"/>
              </a:rPr>
              <a:t>The vacancies keep rising and because of Brexit, things are getting worse. This created very big risks in short and medium terms.</a:t>
            </a:r>
          </a:p>
          <a:p>
            <a:endParaRPr lang="en-US" dirty="0"/>
          </a:p>
          <a:p>
            <a:pPr marL="0" indent="0">
              <a:buNone/>
            </a:pPr>
            <a:endParaRPr lang="en-US" dirty="0"/>
          </a:p>
          <a:p>
            <a:endParaRPr lang="en-US" sz="2400" b="1" dirty="0"/>
          </a:p>
          <a:p>
            <a:endParaRPr lang="en-US" dirty="0"/>
          </a:p>
        </p:txBody>
      </p:sp>
    </p:spTree>
    <p:extLst>
      <p:ext uri="{BB962C8B-B14F-4D97-AF65-F5344CB8AC3E}">
        <p14:creationId xmlns:p14="http://schemas.microsoft.com/office/powerpoint/2010/main" val="4099894188"/>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fracture"/>
      </p:transition>
    </mc:Choice>
    <mc:Fallback xmlns="">
      <p:transition spd="slow">
        <p:fade/>
      </p:transition>
    </mc:Fallback>
  </mc:AlternateContent>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66FB51-F87A-021C-45F6-5DF38AC04375}"/>
              </a:ext>
            </a:extLst>
          </p:cNvPr>
          <p:cNvSpPr>
            <a:spLocks noGrp="1"/>
          </p:cNvSpPr>
          <p:nvPr>
            <p:ph type="title"/>
          </p:nvPr>
        </p:nvSpPr>
        <p:spPr/>
        <p:txBody>
          <a:bodyPr/>
          <a:lstStyle/>
          <a:p>
            <a:r>
              <a:rPr lang="en-US" dirty="0">
                <a:solidFill>
                  <a:srgbClr val="FFFF00"/>
                </a:solidFill>
                <a:latin typeface="Arial"/>
                <a:cs typeface="Arial"/>
              </a:rPr>
              <a:t>What is PESTLE analysis?</a:t>
            </a:r>
          </a:p>
        </p:txBody>
      </p:sp>
      <p:sp>
        <p:nvSpPr>
          <p:cNvPr id="3" name="Content Placeholder 2">
            <a:extLst>
              <a:ext uri="{FF2B5EF4-FFF2-40B4-BE49-F238E27FC236}">
                <a16:creationId xmlns:a16="http://schemas.microsoft.com/office/drawing/2014/main" id="{722D4444-9CC1-F70A-2ABB-17AA1EF19C90}"/>
              </a:ext>
            </a:extLst>
          </p:cNvPr>
          <p:cNvSpPr>
            <a:spLocks noGrp="1"/>
          </p:cNvSpPr>
          <p:nvPr>
            <p:ph idx="1"/>
          </p:nvPr>
        </p:nvSpPr>
        <p:spPr/>
        <p:txBody>
          <a:bodyPr vert="horz" lIns="91440" tIns="45720" rIns="91440" bIns="45720" rtlCol="0" anchor="t">
            <a:normAutofit/>
          </a:bodyPr>
          <a:lstStyle/>
          <a:p>
            <a:r>
              <a:rPr lang="en-US" sz="2000" dirty="0">
                <a:latin typeface="Arial"/>
                <a:ea typeface="+mn-lt"/>
                <a:cs typeface="+mn-lt"/>
              </a:rPr>
              <a:t>In order to become more competitive in the marketplace, an organization can use a PESTLE Analysis (political, economic, social and technological) to assess major external factors influencing its operations.</a:t>
            </a:r>
            <a:endParaRPr lang="en-US" sz="2000" dirty="0">
              <a:latin typeface="Arial"/>
            </a:endParaRPr>
          </a:p>
        </p:txBody>
      </p:sp>
    </p:spTree>
    <p:extLst>
      <p:ext uri="{BB962C8B-B14F-4D97-AF65-F5344CB8AC3E}">
        <p14:creationId xmlns:p14="http://schemas.microsoft.com/office/powerpoint/2010/main" val="1383476457"/>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crush"/>
      </p:transition>
    </mc:Choice>
    <mc:Fallback xmlns="">
      <p:transition spd="slow">
        <p:fade/>
      </p:transition>
    </mc:Fallback>
  </mc:AlternateContent>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794E65-E4B9-99A6-DEB6-1E9FA55189F9}"/>
              </a:ext>
            </a:extLst>
          </p:cNvPr>
          <p:cNvSpPr>
            <a:spLocks noGrp="1"/>
          </p:cNvSpPr>
          <p:nvPr>
            <p:ph type="title"/>
          </p:nvPr>
        </p:nvSpPr>
        <p:spPr>
          <a:xfrm>
            <a:off x="514874" y="333965"/>
            <a:ext cx="8761413" cy="728480"/>
          </a:xfrm>
        </p:spPr>
        <p:txBody>
          <a:bodyPr/>
          <a:lstStyle/>
          <a:p>
            <a:r>
              <a:rPr lang="en-US" sz="2800" dirty="0">
                <a:solidFill>
                  <a:srgbClr val="FFFF00"/>
                </a:solidFill>
                <a:latin typeface="Arial"/>
                <a:cs typeface="Arial"/>
              </a:rPr>
              <a:t>PESTLE </a:t>
            </a:r>
            <a:r>
              <a:rPr lang="en-US" sz="2800" dirty="0" smtClean="0">
                <a:solidFill>
                  <a:srgbClr val="FFFF00"/>
                </a:solidFill>
                <a:latin typeface="Arial"/>
                <a:cs typeface="Arial"/>
              </a:rPr>
              <a:t>analysis:</a:t>
            </a:r>
            <a:endParaRPr lang="en-US" sz="2800" dirty="0">
              <a:solidFill>
                <a:srgbClr val="FFFF00"/>
              </a:solidFill>
              <a:latin typeface="Arial"/>
              <a:cs typeface="Arial"/>
            </a:endParaRPr>
          </a:p>
        </p:txBody>
      </p:sp>
      <p:sp>
        <p:nvSpPr>
          <p:cNvPr id="5" name="TextBox 4">
            <a:extLst>
              <a:ext uri="{FF2B5EF4-FFF2-40B4-BE49-F238E27FC236}">
                <a16:creationId xmlns:a16="http://schemas.microsoft.com/office/drawing/2014/main" id="{95737154-BCB4-5F23-3242-7D5942E79BF5}"/>
              </a:ext>
            </a:extLst>
          </p:cNvPr>
          <p:cNvSpPr txBox="1"/>
          <p:nvPr/>
        </p:nvSpPr>
        <p:spPr>
          <a:xfrm>
            <a:off x="4724400" y="3200400"/>
            <a:ext cx="2743200" cy="106182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endParaRPr lang="en-US" sz="900"/>
          </a:p>
          <a:p>
            <a:pPr algn="ctr"/>
            <a:endParaRPr lang="en-US"/>
          </a:p>
          <a:p>
            <a:pPr algn="ctr"/>
            <a:endParaRPr lang="en-US"/>
          </a:p>
          <a:p>
            <a:pPr algn="ctr"/>
            <a:endParaRPr lang="en-US"/>
          </a:p>
        </p:txBody>
      </p:sp>
      <p:pic>
        <p:nvPicPr>
          <p:cNvPr id="3" name="Picture 2"/>
          <p:cNvPicPr>
            <a:picLocks noChangeAspect="1"/>
          </p:cNvPicPr>
          <p:nvPr/>
        </p:nvPicPr>
        <p:blipFill>
          <a:blip r:embed="rId2"/>
          <a:stretch>
            <a:fillRect/>
          </a:stretch>
        </p:blipFill>
        <p:spPr>
          <a:xfrm>
            <a:off x="1711234" y="1062445"/>
            <a:ext cx="9091749" cy="5653569"/>
          </a:xfrm>
          <a:prstGeom prst="rect">
            <a:avLst/>
          </a:prstGeom>
        </p:spPr>
      </p:pic>
    </p:spTree>
    <p:extLst>
      <p:ext uri="{BB962C8B-B14F-4D97-AF65-F5344CB8AC3E}">
        <p14:creationId xmlns:p14="http://schemas.microsoft.com/office/powerpoint/2010/main" val="4226617522"/>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eelOff"/>
      </p:transition>
    </mc:Choice>
    <mc:Fallback xmlns="">
      <p:transition spd="slow">
        <p:fade/>
      </p:transition>
    </mc:Fallback>
  </mc:AlternateContent>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7702F6-97AF-F86B-00FD-A9C0ADF15184}"/>
              </a:ext>
            </a:extLst>
          </p:cNvPr>
          <p:cNvSpPr>
            <a:spLocks noGrp="1"/>
          </p:cNvSpPr>
          <p:nvPr>
            <p:ph type="title"/>
          </p:nvPr>
        </p:nvSpPr>
        <p:spPr/>
        <p:txBody>
          <a:bodyPr/>
          <a:lstStyle/>
          <a:p>
            <a:r>
              <a:rPr lang="en-US" dirty="0">
                <a:solidFill>
                  <a:srgbClr val="FFFF00"/>
                </a:solidFill>
                <a:latin typeface="Arial"/>
                <a:cs typeface="Arial"/>
              </a:rPr>
              <a:t>What is a Fishbone diagram?</a:t>
            </a:r>
            <a:endParaRPr lang="en-US" dirty="0"/>
          </a:p>
        </p:txBody>
      </p:sp>
      <p:sp>
        <p:nvSpPr>
          <p:cNvPr id="3" name="Content Placeholder 2">
            <a:extLst>
              <a:ext uri="{FF2B5EF4-FFF2-40B4-BE49-F238E27FC236}">
                <a16:creationId xmlns:a16="http://schemas.microsoft.com/office/drawing/2014/main" id="{7DC72EF0-1A2F-9A56-7F28-EC590BEAFA2A}"/>
              </a:ext>
            </a:extLst>
          </p:cNvPr>
          <p:cNvSpPr>
            <a:spLocks noGrp="1"/>
          </p:cNvSpPr>
          <p:nvPr>
            <p:ph idx="1"/>
          </p:nvPr>
        </p:nvSpPr>
        <p:spPr/>
        <p:txBody>
          <a:bodyPr vert="horz" lIns="91440" tIns="45720" rIns="91440" bIns="45720" rtlCol="0" anchor="t">
            <a:normAutofit/>
          </a:bodyPr>
          <a:lstStyle/>
          <a:p>
            <a:r>
              <a:rPr lang="en-US" sz="2000" dirty="0">
                <a:latin typeface="Arial"/>
                <a:ea typeface="+mn-lt"/>
                <a:cs typeface="+mn-lt"/>
              </a:rPr>
              <a:t>Fishbone diagrams are templates that help teams identify and address problems based on their root causes rather than symptoms. Team members can dissect the real issue and fix it at its root by isolating symptoms from the context of the problem.</a:t>
            </a:r>
            <a:endParaRPr lang="en-US" sz="2000" dirty="0">
              <a:latin typeface="Arial"/>
            </a:endParaRPr>
          </a:p>
        </p:txBody>
      </p:sp>
    </p:spTree>
    <p:extLst>
      <p:ext uri="{BB962C8B-B14F-4D97-AF65-F5344CB8AC3E}">
        <p14:creationId xmlns:p14="http://schemas.microsoft.com/office/powerpoint/2010/main" val="1866434502"/>
      </p:ext>
    </p:extLst>
  </p:cSld>
  <p:clrMapOvr>
    <a:masterClrMapping/>
  </p:clrMapOvr>
  <mc:AlternateContent xmlns:mc="http://schemas.openxmlformats.org/markup-compatibility/2006" xmlns:p14="http://schemas.microsoft.com/office/powerpoint/2010/main">
    <mc:Choice Requires="p14">
      <p:transition spd="slow" p14:dur="4400">
        <p14:honeycomb/>
      </p:transition>
    </mc:Choice>
    <mc:Fallback xmlns="">
      <p:transition spd="slow">
        <p:fade/>
      </p:transition>
    </mc:Fallback>
  </mc:AlternateContent>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B53E3A-403B-2430-2159-B8C485A8038A}"/>
              </a:ext>
            </a:extLst>
          </p:cNvPr>
          <p:cNvSpPr>
            <a:spLocks noGrp="1"/>
          </p:cNvSpPr>
          <p:nvPr>
            <p:ph type="title"/>
          </p:nvPr>
        </p:nvSpPr>
        <p:spPr>
          <a:xfrm>
            <a:off x="483326" y="307840"/>
            <a:ext cx="8761413" cy="728480"/>
          </a:xfrm>
        </p:spPr>
        <p:txBody>
          <a:bodyPr/>
          <a:lstStyle/>
          <a:p>
            <a:r>
              <a:rPr lang="en-US" dirty="0">
                <a:solidFill>
                  <a:srgbClr val="FFFF00"/>
                </a:solidFill>
                <a:latin typeface="Arial"/>
                <a:cs typeface="Arial"/>
              </a:rPr>
              <a:t>Fishbone </a:t>
            </a:r>
            <a:r>
              <a:rPr lang="en-US" dirty="0" smtClean="0">
                <a:solidFill>
                  <a:srgbClr val="FFFF00"/>
                </a:solidFill>
                <a:latin typeface="Arial"/>
                <a:cs typeface="Arial"/>
              </a:rPr>
              <a:t>diagram:</a:t>
            </a:r>
            <a:endParaRPr lang="en-US" dirty="0">
              <a:solidFill>
                <a:srgbClr val="FFFF00"/>
              </a:solidFill>
              <a:latin typeface="Arial"/>
              <a:cs typeface="Arial"/>
            </a:endParaRPr>
          </a:p>
        </p:txBody>
      </p:sp>
      <p:pic>
        <p:nvPicPr>
          <p:cNvPr id="6" name="Content Placeholder 5"/>
          <p:cNvPicPr>
            <a:picLocks noGrp="1" noChangeAspect="1"/>
          </p:cNvPicPr>
          <p:nvPr>
            <p:ph idx="1"/>
          </p:nvPr>
        </p:nvPicPr>
        <p:blipFill>
          <a:blip r:embed="rId2"/>
          <a:stretch>
            <a:fillRect/>
          </a:stretch>
        </p:blipFill>
        <p:spPr>
          <a:xfrm>
            <a:off x="483326" y="1036320"/>
            <a:ext cx="11220994" cy="5821680"/>
          </a:xfrm>
          <a:prstGeom prst="rect">
            <a:avLst/>
          </a:prstGeom>
        </p:spPr>
      </p:pic>
    </p:spTree>
    <p:extLst>
      <p:ext uri="{BB962C8B-B14F-4D97-AF65-F5344CB8AC3E}">
        <p14:creationId xmlns:p14="http://schemas.microsoft.com/office/powerpoint/2010/main" val="2490969387"/>
      </p:ext>
    </p:extLst>
  </p:cSld>
  <p:clrMapOvr>
    <a:masterClrMapping/>
  </p:clrMapOvr>
  <mc:AlternateContent xmlns:mc="http://schemas.openxmlformats.org/markup-compatibility/2006" xmlns:p14="http://schemas.microsoft.com/office/powerpoint/2010/main">
    <mc:Choice Requires="p14">
      <p:transition spd="slow" p14:dur="1200">
        <p:dissolve/>
      </p:transition>
    </mc:Choice>
    <mc:Fallback xmlns="">
      <p:transition spd="slow">
        <p:dissolve/>
      </p:transition>
    </mc:Fallback>
  </mc:AlternateContent>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13F060-1A7E-A24E-D3A5-43CD6FC72E59}"/>
              </a:ext>
            </a:extLst>
          </p:cNvPr>
          <p:cNvSpPr>
            <a:spLocks noGrp="1"/>
          </p:cNvSpPr>
          <p:nvPr>
            <p:ph type="title"/>
          </p:nvPr>
        </p:nvSpPr>
        <p:spPr/>
        <p:txBody>
          <a:bodyPr/>
          <a:lstStyle/>
          <a:p>
            <a:r>
              <a:rPr lang="en-US" sz="2800" dirty="0">
                <a:solidFill>
                  <a:srgbClr val="FFFF00"/>
                </a:solidFill>
                <a:latin typeface="Arial"/>
                <a:ea typeface="+mj-lt"/>
                <a:cs typeface="+mj-lt"/>
              </a:rPr>
              <a:t>An evaluation of alternative solutions to absenteeism with an aim of choosing the most appropriate solution among these alternatives:</a:t>
            </a:r>
            <a:r>
              <a:rPr lang="en-US" dirty="0">
                <a:ea typeface="+mj-lt"/>
                <a:cs typeface="+mj-lt"/>
              </a:rPr>
              <a:t> </a:t>
            </a:r>
            <a:endParaRPr lang="en-US" dirty="0"/>
          </a:p>
        </p:txBody>
      </p:sp>
      <p:sp>
        <p:nvSpPr>
          <p:cNvPr id="3" name="Content Placeholder 2">
            <a:extLst>
              <a:ext uri="{FF2B5EF4-FFF2-40B4-BE49-F238E27FC236}">
                <a16:creationId xmlns:a16="http://schemas.microsoft.com/office/drawing/2014/main" id="{75F9B291-3181-44CB-476A-6E2F3FED670D}"/>
              </a:ext>
            </a:extLst>
          </p:cNvPr>
          <p:cNvSpPr>
            <a:spLocks noGrp="1"/>
          </p:cNvSpPr>
          <p:nvPr>
            <p:ph idx="1"/>
          </p:nvPr>
        </p:nvSpPr>
        <p:spPr>
          <a:xfrm>
            <a:off x="1154954" y="2287198"/>
            <a:ext cx="8761413" cy="3732602"/>
          </a:xfrm>
        </p:spPr>
        <p:txBody>
          <a:bodyPr vert="horz" lIns="91440" tIns="45720" rIns="91440" bIns="45720" rtlCol="0" anchor="t">
            <a:normAutofit/>
          </a:bodyPr>
          <a:lstStyle/>
          <a:p>
            <a:pPr marL="0" indent="0">
              <a:buNone/>
            </a:pPr>
            <a:r>
              <a:rPr lang="en-US" sz="2400" b="1" u="sng" dirty="0">
                <a:latin typeface="Arial"/>
                <a:cs typeface="Arial"/>
              </a:rPr>
              <a:t>Causes of </a:t>
            </a:r>
            <a:r>
              <a:rPr lang="en-US" sz="2400" b="1" u="sng" dirty="0" smtClean="0">
                <a:latin typeface="Arial"/>
                <a:cs typeface="Arial"/>
              </a:rPr>
              <a:t>staff shortage:</a:t>
            </a:r>
            <a:endParaRPr lang="en-US" sz="2400" b="1" u="sng" dirty="0">
              <a:latin typeface="Arial"/>
              <a:cs typeface="Arial"/>
            </a:endParaRPr>
          </a:p>
          <a:p>
            <a:r>
              <a:rPr lang="en-US" b="1" dirty="0">
                <a:latin typeface="Arial"/>
                <a:cs typeface="Arial"/>
              </a:rPr>
              <a:t>Bullying and </a:t>
            </a:r>
            <a:r>
              <a:rPr lang="en-US" b="1" dirty="0" err="1" smtClean="0">
                <a:latin typeface="Arial"/>
                <a:cs typeface="Arial"/>
              </a:rPr>
              <a:t>harrassment</a:t>
            </a:r>
            <a:r>
              <a:rPr lang="en-US" b="1" dirty="0" smtClean="0">
                <a:latin typeface="Arial"/>
                <a:cs typeface="Arial"/>
              </a:rPr>
              <a:t> </a:t>
            </a:r>
            <a:r>
              <a:rPr lang="en-US" b="1" dirty="0">
                <a:latin typeface="Arial"/>
                <a:cs typeface="Arial"/>
              </a:rPr>
              <a:t>- </a:t>
            </a:r>
            <a:r>
              <a:rPr lang="en-US" dirty="0">
                <a:latin typeface="Arial"/>
                <a:ea typeface="+mn-lt"/>
                <a:cs typeface="+mn-lt"/>
              </a:rPr>
              <a:t>It may be easier for an employee to stay home if they are being bullied or harassed at work.</a:t>
            </a:r>
            <a:endParaRPr lang="en-US" b="1" dirty="0">
              <a:latin typeface="Arial"/>
              <a:cs typeface="Arial"/>
            </a:endParaRPr>
          </a:p>
          <a:p>
            <a:r>
              <a:rPr lang="en-US" b="1" dirty="0">
                <a:latin typeface="Arial"/>
                <a:cs typeface="Arial"/>
              </a:rPr>
              <a:t>Stress and burnout </a:t>
            </a:r>
            <a:r>
              <a:rPr lang="en-US" dirty="0">
                <a:latin typeface="Arial"/>
                <a:cs typeface="Arial"/>
              </a:rPr>
              <a:t>- </a:t>
            </a:r>
            <a:r>
              <a:rPr lang="en-US" dirty="0">
                <a:latin typeface="Arial"/>
                <a:ea typeface="+mn-lt"/>
                <a:cs typeface="+mn-lt"/>
              </a:rPr>
              <a:t>Work or personal stress may lead to employee stress. Their stress may be increased by being at work. Burnout also leads to disengagement from work.</a:t>
            </a:r>
          </a:p>
          <a:p>
            <a:r>
              <a:rPr lang="en-US" b="1" dirty="0">
                <a:latin typeface="Arial"/>
              </a:rPr>
              <a:t>Mental health problems</a:t>
            </a:r>
            <a:r>
              <a:rPr lang="en-US" dirty="0">
                <a:latin typeface="Arial"/>
              </a:rPr>
              <a:t> - </a:t>
            </a:r>
            <a:r>
              <a:rPr lang="en-US" dirty="0">
                <a:latin typeface="Arial"/>
                <a:ea typeface="+mn-lt"/>
                <a:cs typeface="+mn-lt"/>
              </a:rPr>
              <a:t>You must strive to ensure that your workplace promotes mental health discussions and supports.</a:t>
            </a:r>
          </a:p>
          <a:p>
            <a:endParaRPr lang="en-US" sz="1600" dirty="0"/>
          </a:p>
          <a:p>
            <a:endParaRPr lang="en-US" dirty="0"/>
          </a:p>
        </p:txBody>
      </p:sp>
    </p:spTree>
    <p:extLst>
      <p:ext uri="{BB962C8B-B14F-4D97-AF65-F5344CB8AC3E}">
        <p14:creationId xmlns:p14="http://schemas.microsoft.com/office/powerpoint/2010/main" val="1069106385"/>
      </p:ext>
    </p:extLst>
  </p:cSld>
  <p:clrMapOvr>
    <a:masterClrMapping/>
  </p:clrMapOvr>
  <p:transition spd="slow">
    <p:wheel spokes="1"/>
  </p:transition>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31D66A-32A0-B4E6-149B-4A23A0FD35D9}"/>
              </a:ext>
            </a:extLst>
          </p:cNvPr>
          <p:cNvSpPr>
            <a:spLocks noGrp="1"/>
          </p:cNvSpPr>
          <p:nvPr>
            <p:ph type="title"/>
          </p:nvPr>
        </p:nvSpPr>
        <p:spPr/>
        <p:txBody>
          <a:bodyPr/>
          <a:lstStyle/>
          <a:p>
            <a:r>
              <a:rPr lang="en-US" sz="2800" dirty="0">
                <a:solidFill>
                  <a:srgbClr val="FFFF00"/>
                </a:solidFill>
                <a:latin typeface="Arial"/>
                <a:cs typeface="Arial"/>
              </a:rPr>
              <a:t>An evaluation of alternative solutions to absenteeism with an aim of choosing the most appropriate solution among these alternatives:</a:t>
            </a:r>
          </a:p>
        </p:txBody>
      </p:sp>
      <p:sp>
        <p:nvSpPr>
          <p:cNvPr id="3" name="Content Placeholder 2">
            <a:extLst>
              <a:ext uri="{FF2B5EF4-FFF2-40B4-BE49-F238E27FC236}">
                <a16:creationId xmlns:a16="http://schemas.microsoft.com/office/drawing/2014/main" id="{3D659242-72DA-D7B9-F34C-F67CB26B8D03}"/>
              </a:ext>
            </a:extLst>
          </p:cNvPr>
          <p:cNvSpPr>
            <a:spLocks noGrp="1"/>
          </p:cNvSpPr>
          <p:nvPr>
            <p:ph idx="1"/>
          </p:nvPr>
        </p:nvSpPr>
        <p:spPr>
          <a:xfrm>
            <a:off x="1154954" y="2287198"/>
            <a:ext cx="8761413" cy="3416300"/>
          </a:xfrm>
        </p:spPr>
        <p:txBody>
          <a:bodyPr vert="horz" lIns="91440" tIns="45720" rIns="91440" bIns="45720" rtlCol="0" anchor="t">
            <a:normAutofit/>
          </a:bodyPr>
          <a:lstStyle/>
          <a:p>
            <a:pPr marL="0" indent="0">
              <a:buNone/>
            </a:pPr>
            <a:r>
              <a:rPr lang="en-US" sz="2400" b="1" u="sng" dirty="0">
                <a:latin typeface="Arial"/>
                <a:cs typeface="Arial"/>
              </a:rPr>
              <a:t>Tips for reducing </a:t>
            </a:r>
            <a:r>
              <a:rPr lang="en-US" sz="2400" b="1" u="sng" dirty="0" smtClean="0">
                <a:latin typeface="Arial"/>
                <a:cs typeface="Arial"/>
              </a:rPr>
              <a:t>staff shortage:</a:t>
            </a:r>
            <a:endParaRPr lang="en-US" sz="2400" b="1" u="sng" dirty="0">
              <a:latin typeface="Arial"/>
              <a:cs typeface="Arial"/>
            </a:endParaRPr>
          </a:p>
          <a:p>
            <a:r>
              <a:rPr lang="en-US" b="1" dirty="0">
                <a:latin typeface="Arial"/>
                <a:cs typeface="Arial"/>
              </a:rPr>
              <a:t>Set clear expectations for attendance</a:t>
            </a:r>
            <a:r>
              <a:rPr lang="en-US" sz="2000" dirty="0">
                <a:latin typeface="Arial"/>
                <a:cs typeface="Arial"/>
              </a:rPr>
              <a:t> - </a:t>
            </a:r>
            <a:r>
              <a:rPr lang="en-US" dirty="0">
                <a:latin typeface="Arial"/>
                <a:ea typeface="+mn-lt"/>
                <a:cs typeface="+mn-lt"/>
              </a:rPr>
              <a:t>You should have a policy on how to report absences, what procedures to follow, and how to record absences. In addition, it should explain how you will handle repeated absences.</a:t>
            </a:r>
            <a:endParaRPr lang="en-US" b="1" dirty="0">
              <a:latin typeface="Arial"/>
              <a:cs typeface="Arial"/>
            </a:endParaRPr>
          </a:p>
          <a:p>
            <a:r>
              <a:rPr lang="en-US" b="1" dirty="0">
                <a:latin typeface="Arial"/>
                <a:cs typeface="Arial"/>
              </a:rPr>
              <a:t>Ensure help</a:t>
            </a:r>
            <a:r>
              <a:rPr lang="en-US" dirty="0">
                <a:latin typeface="Arial"/>
                <a:cs typeface="Arial"/>
              </a:rPr>
              <a:t> - </a:t>
            </a:r>
            <a:r>
              <a:rPr lang="en-US" dirty="0">
                <a:latin typeface="Arial"/>
                <a:ea typeface="+mn-lt"/>
                <a:cs typeface="+mn-lt"/>
              </a:rPr>
              <a:t>You should provide support to an employee who is absent due to a personal issue, such as bereavement, and once they return. Getting support will probably motivate them to return to work earlier.</a:t>
            </a:r>
          </a:p>
          <a:p>
            <a:r>
              <a:rPr lang="en-US" b="1" dirty="0">
                <a:latin typeface="Arial"/>
                <a:cs typeface="Arial"/>
              </a:rPr>
              <a:t>Stress reduction</a:t>
            </a:r>
            <a:r>
              <a:rPr lang="en-US" dirty="0">
                <a:latin typeface="Arial"/>
                <a:cs typeface="Arial"/>
              </a:rPr>
              <a:t> - </a:t>
            </a:r>
            <a:r>
              <a:rPr lang="en-US" dirty="0">
                <a:latin typeface="Arial"/>
                <a:ea typeface="+mn-lt"/>
                <a:cs typeface="+mn-lt"/>
              </a:rPr>
              <a:t>Make sure you rectify any stress factors at work. It is important to fix broken equipment as soon as possible if employees are stressed.</a:t>
            </a:r>
          </a:p>
        </p:txBody>
      </p:sp>
    </p:spTree>
    <p:extLst>
      <p:ext uri="{BB962C8B-B14F-4D97-AF65-F5344CB8AC3E}">
        <p14:creationId xmlns:p14="http://schemas.microsoft.com/office/powerpoint/2010/main" val="2681601086"/>
      </p:ext>
    </p:extLst>
  </p:cSld>
  <p:clrMapOvr>
    <a:masterClrMapping/>
  </p:clrMapOvr>
  <p:transition spd="slow">
    <p:comb/>
  </p:transition>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215849-124A-C19B-5032-8EA73515A4ED}"/>
              </a:ext>
            </a:extLst>
          </p:cNvPr>
          <p:cNvSpPr>
            <a:spLocks noGrp="1"/>
          </p:cNvSpPr>
          <p:nvPr>
            <p:ph type="title"/>
          </p:nvPr>
        </p:nvSpPr>
        <p:spPr>
          <a:xfrm>
            <a:off x="544828" y="347028"/>
            <a:ext cx="8761413" cy="728480"/>
          </a:xfrm>
        </p:spPr>
        <p:txBody>
          <a:bodyPr/>
          <a:lstStyle/>
          <a:p>
            <a:r>
              <a:rPr lang="en-US" dirty="0">
                <a:solidFill>
                  <a:srgbClr val="FFFF00"/>
                </a:solidFill>
                <a:latin typeface="Arial" panose="020B0604020202020204" pitchFamily="34" charset="0"/>
                <a:cs typeface="Arial" panose="020B0604020202020204" pitchFamily="34" charset="0"/>
              </a:rPr>
              <a:t>PMI:</a:t>
            </a:r>
          </a:p>
        </p:txBody>
      </p:sp>
      <p:pic>
        <p:nvPicPr>
          <p:cNvPr id="4" name="Picture 4">
            <a:extLst>
              <a:ext uri="{FF2B5EF4-FFF2-40B4-BE49-F238E27FC236}">
                <a16:creationId xmlns:a16="http://schemas.microsoft.com/office/drawing/2014/main" id="{12A4297F-55FB-1896-194E-20076F110A08}"/>
              </a:ext>
            </a:extLst>
          </p:cNvPr>
          <p:cNvPicPr>
            <a:picLocks noGrp="1" noChangeAspect="1"/>
          </p:cNvPicPr>
          <p:nvPr>
            <p:ph idx="1"/>
          </p:nvPr>
        </p:nvPicPr>
        <p:blipFill>
          <a:blip r:embed="rId2"/>
          <a:stretch>
            <a:fillRect/>
          </a:stretch>
        </p:blipFill>
        <p:spPr>
          <a:xfrm>
            <a:off x="440325" y="1521185"/>
            <a:ext cx="11340859" cy="5235874"/>
          </a:xfrm>
        </p:spPr>
      </p:pic>
    </p:spTree>
    <p:extLst>
      <p:ext uri="{BB962C8B-B14F-4D97-AF65-F5344CB8AC3E}">
        <p14:creationId xmlns:p14="http://schemas.microsoft.com/office/powerpoint/2010/main" val="131056283"/>
      </p:ext>
    </p:extLst>
  </p:cSld>
  <p:clrMapOvr>
    <a:masterClrMapping/>
  </p:clrMapOvr>
  <mc:AlternateContent xmlns:mc="http://schemas.openxmlformats.org/markup-compatibility/2006" xmlns:p14="http://schemas.microsoft.com/office/powerpoint/2010/main">
    <mc:Choice Requires="p14">
      <p:transition spd="slow" p14:dur="1600">
        <p:blinds dir="vert"/>
      </p:transition>
    </mc:Choice>
    <mc:Fallback xmlns="">
      <p:transition spd="slow">
        <p:blinds dir="vert"/>
      </p:transition>
    </mc:Fallback>
  </mc:AlternateContent>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bg>
      <p:bgPr>
        <a:gradFill>
          <a:gsLst>
            <a:gs pos="0">
              <a:schemeClr val="accent1">
                <a:lumMod val="0"/>
                <a:lumOff val="100000"/>
              </a:schemeClr>
            </a:gs>
            <a:gs pos="35000">
              <a:schemeClr val="accent1">
                <a:lumMod val="0"/>
                <a:lumOff val="100000"/>
              </a:schemeClr>
            </a:gs>
            <a:gs pos="100000">
              <a:schemeClr val="accent1">
                <a:lumMod val="100000"/>
              </a:schemeClr>
            </a:gs>
          </a:gsLst>
          <a:path path="circle">
            <a:fillToRect l="50000" t="-80000" r="50000" b="180000"/>
          </a:path>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374286-33EC-105C-B356-FED3EC108313}"/>
              </a:ext>
            </a:extLst>
          </p:cNvPr>
          <p:cNvSpPr>
            <a:spLocks noGrp="1"/>
          </p:cNvSpPr>
          <p:nvPr>
            <p:ph type="title"/>
          </p:nvPr>
        </p:nvSpPr>
        <p:spPr/>
        <p:txBody>
          <a:bodyPr/>
          <a:lstStyle/>
          <a:p>
            <a:r>
              <a:rPr lang="en-US" dirty="0" smtClean="0">
                <a:solidFill>
                  <a:srgbClr val="FFFF00"/>
                </a:solidFill>
                <a:latin typeface="Arial"/>
                <a:cs typeface="Arial"/>
              </a:rPr>
              <a:t>Solution:</a:t>
            </a:r>
            <a:endParaRPr lang="en-US" dirty="0"/>
          </a:p>
        </p:txBody>
      </p:sp>
      <p:sp>
        <p:nvSpPr>
          <p:cNvPr id="3" name="Content Placeholder 2">
            <a:extLst>
              <a:ext uri="{FF2B5EF4-FFF2-40B4-BE49-F238E27FC236}">
                <a16:creationId xmlns:a16="http://schemas.microsoft.com/office/drawing/2014/main" id="{974B60CB-CCEA-4486-975B-BB8619D205F5}"/>
              </a:ext>
            </a:extLst>
          </p:cNvPr>
          <p:cNvSpPr>
            <a:spLocks noGrp="1"/>
          </p:cNvSpPr>
          <p:nvPr>
            <p:ph idx="1"/>
          </p:nvPr>
        </p:nvSpPr>
        <p:spPr/>
        <p:txBody>
          <a:bodyPr vert="horz" lIns="91440" tIns="45720" rIns="91440" bIns="45720" rtlCol="0" anchor="t">
            <a:normAutofit/>
          </a:bodyPr>
          <a:lstStyle/>
          <a:p>
            <a:r>
              <a:rPr lang="en-US" sz="2000" dirty="0" smtClean="0">
                <a:latin typeface="Arial"/>
                <a:cs typeface="Arial"/>
              </a:rPr>
              <a:t>Recruit </a:t>
            </a:r>
            <a:r>
              <a:rPr lang="en-US" sz="2000" dirty="0">
                <a:latin typeface="Arial"/>
                <a:cs typeface="Arial"/>
              </a:rPr>
              <a:t>temporary </a:t>
            </a:r>
            <a:r>
              <a:rPr lang="en-US" sz="2000" dirty="0" smtClean="0">
                <a:latin typeface="Arial"/>
                <a:cs typeface="Arial"/>
              </a:rPr>
              <a:t>workers </a:t>
            </a:r>
          </a:p>
          <a:p>
            <a:pPr marL="0" indent="0">
              <a:buNone/>
            </a:pPr>
            <a:r>
              <a:rPr lang="en-GB" dirty="0">
                <a:latin typeface="Arial"/>
                <a:cs typeface="Arial"/>
              </a:rPr>
              <a:t>Lack of good workers can negatively affect your company. Customers turn against you when you can't meet their demands. Staff turnover is high because they feel perpetually overworked. Despite your best efforts, you never seem to succeed. There is a simple solution to times like these - temp workers</a:t>
            </a:r>
            <a:r>
              <a:rPr lang="en-GB" dirty="0" smtClean="0">
                <a:latin typeface="Arial"/>
                <a:cs typeface="Arial"/>
              </a:rPr>
              <a:t>.</a:t>
            </a:r>
          </a:p>
          <a:p>
            <a:pPr marL="0" indent="0">
              <a:buNone/>
            </a:pPr>
            <a:r>
              <a:rPr lang="en-GB" dirty="0">
                <a:latin typeface="Arial"/>
                <a:cs typeface="Arial"/>
              </a:rPr>
              <a:t>There are many reasons why staff shortages occur: illnesses, maternity leaves, local economic conditions, seasonal demand. Temp agencies can provide skilled, motivated workers, regardless of what causes your staffing shortage.</a:t>
            </a:r>
            <a:endParaRPr lang="en-US" dirty="0" smtClean="0">
              <a:latin typeface="Arial"/>
              <a:cs typeface="Arial"/>
            </a:endParaRPr>
          </a:p>
        </p:txBody>
      </p:sp>
    </p:spTree>
    <p:extLst>
      <p:ext uri="{BB962C8B-B14F-4D97-AF65-F5344CB8AC3E}">
        <p14:creationId xmlns:p14="http://schemas.microsoft.com/office/powerpoint/2010/main" val="1381615473"/>
      </p:ext>
    </p:extLst>
  </p:cSld>
  <p:clrMapOvr>
    <a:masterClrMapping/>
  </p:clrMapOvr>
  <mc:AlternateContent xmlns:mc="http://schemas.openxmlformats.org/markup-compatibility/2006" xmlns:p14="http://schemas.microsoft.com/office/powerpoint/2010/main">
    <mc:Choice Requires="p14">
      <p:transition spd="slow" p14:dur="1400">
        <p14:ripple/>
      </p:transition>
    </mc:Choice>
    <mc:Fallback xmlns="">
      <p:transition spd="slow">
        <p:fade/>
      </p:transition>
    </mc:Fallback>
  </mc:AlternateContent>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42000"/>
                <a:hueMod val="42000"/>
                <a:satMod val="124000"/>
                <a:lumMod val="62000"/>
              </a:schemeClr>
              <a:schemeClr val="bg2">
                <a:tint val="96000"/>
                <a:satMod val="130000"/>
              </a:schemeClr>
            </a:duotone>
          </a:blip>
          <a:stretch/>
        </a:blip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314C310-850D-4491-AA52-C75BEA68B68C}"/>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D4EC3799-3F52-48CE-85CC-83AED368EB42}"/>
              </a:ext>
              <a:ext uri="{C183D7F6-B498-43B3-948B-1728B52AA6E4}">
                <adec:decorative xmlns:adec="http://schemas.microsoft.com/office/drawing/2017/decorative" xmlns=""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92000" cy="6858000"/>
            <a:chOff x="0" y="0"/>
            <a:chExt cx="12192000" cy="6858000"/>
          </a:xfrm>
        </p:grpSpPr>
        <p:sp>
          <p:nvSpPr>
            <p:cNvPr id="11" name="Rectangle 10">
              <a:extLst>
                <a:ext uri="{FF2B5EF4-FFF2-40B4-BE49-F238E27FC236}">
                  <a16:creationId xmlns:a16="http://schemas.microsoft.com/office/drawing/2014/main" id="{F3FC2939-BF10-4CBC-904B-74A17D4B9C35}"/>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sp>
        <p:sp>
          <p:nvSpPr>
            <p:cNvPr id="12" name="Freeform 5">
              <a:extLst>
                <a:ext uri="{FF2B5EF4-FFF2-40B4-BE49-F238E27FC236}">
                  <a16:creationId xmlns:a16="http://schemas.microsoft.com/office/drawing/2014/main" id="{266B6D5D-11B6-40A6-9CEF-F0B0D104C5C6}"/>
                </a:ext>
                <a:ext uri="{C183D7F6-B498-43B3-948B-1728B52AA6E4}">
                  <adec:decorative xmlns:adec="http://schemas.microsoft.com/office/drawing/2017/decorative" xmlns="" val="1"/>
                </a:ext>
              </a:extLst>
            </p:cNvPr>
            <p:cNvSpPr>
              <a:spLocks noEditPoints="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rgbClr val="FFFFFF"/>
            </a:solidFill>
            <a:ln>
              <a:noFill/>
            </a:ln>
          </p:spPr>
        </p:sp>
      </p:grpSp>
      <p:sp>
        <p:nvSpPr>
          <p:cNvPr id="2" name="Title 1">
            <a:extLst>
              <a:ext uri="{FF2B5EF4-FFF2-40B4-BE49-F238E27FC236}">
                <a16:creationId xmlns:a16="http://schemas.microsoft.com/office/drawing/2014/main" id="{0D28AAC0-069F-FEC3-C084-497BCDC64F17}"/>
              </a:ext>
            </a:extLst>
          </p:cNvPr>
          <p:cNvSpPr>
            <a:spLocks noGrp="1"/>
          </p:cNvSpPr>
          <p:nvPr>
            <p:ph type="title"/>
          </p:nvPr>
        </p:nvSpPr>
        <p:spPr>
          <a:xfrm>
            <a:off x="836247" y="1085549"/>
            <a:ext cx="3430947" cy="4686903"/>
          </a:xfrm>
        </p:spPr>
        <p:txBody>
          <a:bodyPr anchor="ctr">
            <a:normAutofit/>
          </a:bodyPr>
          <a:lstStyle/>
          <a:p>
            <a:pPr algn="r"/>
            <a:r>
              <a:rPr lang="en-US" dirty="0">
                <a:solidFill>
                  <a:schemeClr val="tx1"/>
                </a:solidFill>
              </a:rPr>
              <a:t>References:</a:t>
            </a:r>
          </a:p>
        </p:txBody>
      </p:sp>
      <p:cxnSp>
        <p:nvCxnSpPr>
          <p:cNvPr id="14" name="Straight Connector 13">
            <a:extLst>
              <a:ext uri="{FF2B5EF4-FFF2-40B4-BE49-F238E27FC236}">
                <a16:creationId xmlns:a16="http://schemas.microsoft.com/office/drawing/2014/main" id="{789E20C7-BB50-4317-93C7-90C8ED80B275}"/>
              </a:ext>
              <a:ext uri="{C183D7F6-B498-43B3-948B-1728B52AA6E4}">
                <adec:decorative xmlns:adec="http://schemas.microsoft.com/office/drawing/2017/decorative" xmlns=""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1930986"/>
            <a:ext cx="0" cy="3200400"/>
          </a:xfrm>
          <a:prstGeom prst="line">
            <a:avLst/>
          </a:prstGeom>
          <a:ln w="15875" cap="sq">
            <a:solidFill>
              <a:schemeClr val="tx1"/>
            </a:solidFill>
            <a:miter lim="800000"/>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6C9B9CB3-5FE8-87CC-A79E-24C94BB41AB3}"/>
              </a:ext>
            </a:extLst>
          </p:cNvPr>
          <p:cNvSpPr>
            <a:spLocks noGrp="1"/>
          </p:cNvSpPr>
          <p:nvPr>
            <p:ph idx="1"/>
          </p:nvPr>
        </p:nvSpPr>
        <p:spPr>
          <a:xfrm>
            <a:off x="5041399" y="1085549"/>
            <a:ext cx="5579707" cy="4686903"/>
          </a:xfrm>
        </p:spPr>
        <p:txBody>
          <a:bodyPr vert="horz" lIns="91440" tIns="45720" rIns="91440" bIns="45720" rtlCol="0" anchor="ctr">
            <a:normAutofit fontScale="62500" lnSpcReduction="20000"/>
          </a:bodyPr>
          <a:lstStyle/>
          <a:p>
            <a:r>
              <a:rPr lang="en-GB" i="1" dirty="0" smtClean="0"/>
              <a:t>Fresco</a:t>
            </a:r>
            <a:r>
              <a:rPr lang="en-GB" dirty="0" smtClean="0"/>
              <a:t>(2022</a:t>
            </a:r>
            <a:r>
              <a:rPr lang="en-GB" dirty="0"/>
              <a:t>) </a:t>
            </a:r>
            <a:r>
              <a:rPr lang="en-GB" i="1" dirty="0" smtClean="0"/>
              <a:t>fishbone diagram definition</a:t>
            </a:r>
            <a:r>
              <a:rPr lang="en-GB" dirty="0" smtClean="0"/>
              <a:t>. </a:t>
            </a:r>
          </a:p>
          <a:p>
            <a:pPr marL="0" indent="0">
              <a:buNone/>
            </a:pPr>
            <a:r>
              <a:rPr lang="en-GB" dirty="0" smtClean="0"/>
              <a:t>Available </a:t>
            </a:r>
            <a:r>
              <a:rPr lang="en-GB" dirty="0"/>
              <a:t>at: </a:t>
            </a:r>
            <a:r>
              <a:rPr lang="en-GB" dirty="0">
                <a:hlinkClick r:id="rId3"/>
              </a:rPr>
              <a:t>https://frescopad.com/fishbone-diagram-definition</a:t>
            </a:r>
            <a:r>
              <a:rPr lang="en-GB" dirty="0" smtClean="0">
                <a:hlinkClick r:id="rId3"/>
              </a:rPr>
              <a:t>/</a:t>
            </a:r>
            <a:endParaRPr lang="en-GB" dirty="0" smtClean="0"/>
          </a:p>
          <a:p>
            <a:pPr marL="0" indent="0">
              <a:buNone/>
            </a:pPr>
            <a:r>
              <a:rPr lang="en-GB" dirty="0" smtClean="0"/>
              <a:t>(</a:t>
            </a:r>
            <a:r>
              <a:rPr lang="en-GB" dirty="0"/>
              <a:t>Accessed: 01 July 2022</a:t>
            </a:r>
            <a:r>
              <a:rPr lang="en-GB" dirty="0" smtClean="0"/>
              <a:t>)</a:t>
            </a:r>
          </a:p>
          <a:p>
            <a:r>
              <a:rPr lang="en-GB" i="1" dirty="0" smtClean="0"/>
              <a:t>Ellie Collier</a:t>
            </a:r>
            <a:r>
              <a:rPr lang="en-GB" dirty="0" smtClean="0"/>
              <a:t>(2018) </a:t>
            </a:r>
            <a:r>
              <a:rPr lang="en-GB" i="1" dirty="0"/>
              <a:t>Reducing Absenteeism in the Workplace</a:t>
            </a:r>
            <a:r>
              <a:rPr lang="en-GB" dirty="0" smtClean="0"/>
              <a:t>. </a:t>
            </a:r>
          </a:p>
          <a:p>
            <a:pPr marL="0" indent="0">
              <a:buNone/>
            </a:pPr>
            <a:r>
              <a:rPr lang="en-GB" dirty="0" smtClean="0"/>
              <a:t>Available at</a:t>
            </a:r>
            <a:r>
              <a:rPr lang="en-GB" dirty="0"/>
              <a:t>: </a:t>
            </a:r>
            <a:r>
              <a:rPr lang="en-GB" dirty="0">
                <a:hlinkClick r:id="rId4"/>
              </a:rPr>
              <a:t>https://www.highspeedtraining.co.uk/hub/reducing-absenteeism-in-the-workplace</a:t>
            </a:r>
            <a:r>
              <a:rPr lang="en-GB" dirty="0" smtClean="0">
                <a:hlinkClick r:id="rId4"/>
              </a:rPr>
              <a:t>/</a:t>
            </a:r>
            <a:endParaRPr lang="en-GB" dirty="0" smtClean="0"/>
          </a:p>
          <a:p>
            <a:pPr marL="0" indent="0">
              <a:buNone/>
            </a:pPr>
            <a:r>
              <a:rPr lang="en-GB" dirty="0" smtClean="0"/>
              <a:t>(Accessed: 02 July 2022)</a:t>
            </a:r>
            <a:endParaRPr lang="en-US" dirty="0">
              <a:solidFill>
                <a:schemeClr val="tx1"/>
              </a:solidFill>
            </a:endParaRPr>
          </a:p>
          <a:p>
            <a:r>
              <a:rPr lang="en-GB" i="1" dirty="0" smtClean="0"/>
              <a:t> WILL KENTON </a:t>
            </a:r>
            <a:r>
              <a:rPr lang="en-GB" dirty="0" smtClean="0"/>
              <a:t>(2022) </a:t>
            </a:r>
            <a:r>
              <a:rPr lang="en-GB" i="1" dirty="0" smtClean="0"/>
              <a:t>PEST Analysis</a:t>
            </a:r>
            <a:r>
              <a:rPr lang="en-GB" dirty="0" smtClean="0"/>
              <a:t>. </a:t>
            </a:r>
          </a:p>
          <a:p>
            <a:pPr marL="0" indent="0">
              <a:buNone/>
            </a:pPr>
            <a:r>
              <a:rPr lang="en-GB" dirty="0" smtClean="0"/>
              <a:t>Available at: </a:t>
            </a:r>
            <a:r>
              <a:rPr lang="en-GB" dirty="0" smtClean="0">
                <a:hlinkClick r:id="rId5"/>
              </a:rPr>
              <a:t>https://www.investopedia.com/terms/p/pest-analysis.asp</a:t>
            </a:r>
            <a:endParaRPr lang="en-GB" dirty="0" smtClean="0"/>
          </a:p>
          <a:p>
            <a:pPr marL="0" indent="0">
              <a:buNone/>
            </a:pPr>
            <a:r>
              <a:rPr lang="en-GB" dirty="0" smtClean="0"/>
              <a:t>(Accessed: 02 July 2022)</a:t>
            </a:r>
          </a:p>
          <a:p>
            <a:r>
              <a:rPr lang="en-GB" i="1" dirty="0" smtClean="0"/>
              <a:t>marketingtutor.net</a:t>
            </a:r>
            <a:r>
              <a:rPr lang="en-GB" dirty="0" smtClean="0"/>
              <a:t>(2022) </a:t>
            </a:r>
            <a:r>
              <a:rPr lang="en-GB" i="1" dirty="0"/>
              <a:t>PESTLE Analysis of the NHS</a:t>
            </a:r>
            <a:r>
              <a:rPr lang="en-GB" dirty="0" smtClean="0"/>
              <a:t>. </a:t>
            </a:r>
          </a:p>
          <a:p>
            <a:pPr marL="0" indent="0">
              <a:buNone/>
            </a:pPr>
            <a:r>
              <a:rPr lang="en-GB" dirty="0" smtClean="0"/>
              <a:t>Available at</a:t>
            </a:r>
            <a:r>
              <a:rPr lang="en-GB" dirty="0"/>
              <a:t>: </a:t>
            </a:r>
            <a:r>
              <a:rPr lang="en-GB" dirty="0">
                <a:hlinkClick r:id="rId6"/>
              </a:rPr>
              <a:t>https://www.marketingtutor.net/pestle-analysis-of-the-nhs/#</a:t>
            </a:r>
            <a:r>
              <a:rPr lang="en-GB" dirty="0" smtClean="0">
                <a:hlinkClick r:id="rId6"/>
              </a:rPr>
              <a:t>Political-Factors</a:t>
            </a:r>
            <a:endParaRPr lang="en-GB" dirty="0" smtClean="0"/>
          </a:p>
          <a:p>
            <a:pPr marL="0" indent="0">
              <a:buNone/>
            </a:pPr>
            <a:r>
              <a:rPr lang="en-GB" dirty="0" smtClean="0"/>
              <a:t>(Accessed: 03 July 2022)</a:t>
            </a:r>
          </a:p>
          <a:p>
            <a:r>
              <a:rPr lang="en-US" dirty="0" err="1" smtClean="0">
                <a:solidFill>
                  <a:schemeClr val="tx1"/>
                </a:solidFill>
              </a:rPr>
              <a:t>PivotalHRCanada</a:t>
            </a:r>
            <a:r>
              <a:rPr lang="en-US" dirty="0" smtClean="0">
                <a:solidFill>
                  <a:schemeClr val="tx1"/>
                </a:solidFill>
              </a:rPr>
              <a:t> (2022) </a:t>
            </a:r>
            <a:r>
              <a:rPr lang="en-GB" i="1" dirty="0">
                <a:solidFill>
                  <a:schemeClr val="tx1"/>
                </a:solidFill>
              </a:rPr>
              <a:t>Temporary Workers – a Great Solution to Staffing </a:t>
            </a:r>
            <a:r>
              <a:rPr lang="en-GB" i="1" dirty="0" smtClean="0">
                <a:solidFill>
                  <a:schemeClr val="tx1"/>
                </a:solidFill>
              </a:rPr>
              <a:t>Shortages</a:t>
            </a:r>
          </a:p>
          <a:p>
            <a:pPr marL="0" indent="0">
              <a:buNone/>
            </a:pPr>
            <a:r>
              <a:rPr lang="en-GB" dirty="0">
                <a:solidFill>
                  <a:schemeClr val="tx1"/>
                </a:solidFill>
              </a:rPr>
              <a:t>Available at: </a:t>
            </a:r>
            <a:r>
              <a:rPr lang="en-GB" dirty="0">
                <a:solidFill>
                  <a:schemeClr val="tx1"/>
                </a:solidFill>
                <a:hlinkClick r:id="rId7"/>
              </a:rPr>
              <a:t>https://www.pivotalsolutions.com/temporary-workers-great-solution-staffing-shortages</a:t>
            </a:r>
            <a:r>
              <a:rPr lang="en-GB" dirty="0" smtClean="0">
                <a:solidFill>
                  <a:schemeClr val="tx1"/>
                </a:solidFill>
                <a:hlinkClick r:id="rId7"/>
              </a:rPr>
              <a:t>/</a:t>
            </a:r>
            <a:endParaRPr lang="en-GB" dirty="0" smtClean="0">
              <a:solidFill>
                <a:schemeClr val="tx1"/>
              </a:solidFill>
            </a:endParaRPr>
          </a:p>
          <a:p>
            <a:pPr marL="0" indent="0">
              <a:buNone/>
            </a:pPr>
            <a:r>
              <a:rPr lang="en-GB" dirty="0" smtClean="0">
                <a:solidFill>
                  <a:schemeClr val="tx1"/>
                </a:solidFill>
              </a:rPr>
              <a:t>(Accessed: 14 November 2022)</a:t>
            </a:r>
            <a:endParaRPr lang="en-US" dirty="0" smtClean="0">
              <a:solidFill>
                <a:schemeClr val="tx1"/>
              </a:solidFill>
            </a:endParaRPr>
          </a:p>
          <a:p>
            <a:endParaRPr lang="en-US" dirty="0">
              <a:solidFill>
                <a:schemeClr val="tx1"/>
              </a:solidFill>
            </a:endParaRPr>
          </a:p>
        </p:txBody>
      </p:sp>
      <p:sp>
        <p:nvSpPr>
          <p:cNvPr id="16" name="Footer Placeholder 4">
            <a:extLst>
              <a:ext uri="{FF2B5EF4-FFF2-40B4-BE49-F238E27FC236}">
                <a16:creationId xmlns:a16="http://schemas.microsoft.com/office/drawing/2014/main" id="{0308D749-5984-4BB8-A788-A85D24304A0A}"/>
              </a:ext>
              <a:ext uri="{C183D7F6-B498-43B3-948B-1728B52AA6E4}">
                <adec:decorative xmlns:adec="http://schemas.microsoft.com/office/drawing/2017/decorative" xmlns="" val="1"/>
              </a:ext>
            </a:extLst>
          </p:cNvPr>
          <p:cNvSpPr txBox="1">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561110" y="6391838"/>
            <a:ext cx="3859795" cy="304801"/>
          </a:xfrm>
          <a:prstGeom prst="rect">
            <a:avLst/>
          </a:prstGeom>
        </p:spPr>
        <p:txBody>
          <a:bodyPr vert="horz" lIns="91440" tIns="45720" rIns="91440" bIns="45720" rtlCol="0" anchor="ctr"/>
          <a:lstStyle>
            <a:defPPr>
              <a:defRPr lang="en-US"/>
            </a:defPPr>
            <a:lvl1pPr marL="0" algn="l" defTabSz="457200" rtl="0" eaLnBrk="1" latinLnBrk="0" hangingPunct="1">
              <a:defRPr sz="1000" b="0" i="0" kern="1200">
                <a:solidFill>
                  <a:schemeClr val="bg1">
                    <a:alpha val="60000"/>
                  </a:schemeClr>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endParaRPr lang="en-US" b="1" dirty="0">
              <a:solidFill>
                <a:srgbClr val="B31166"/>
              </a:solidFill>
            </a:endParaRPr>
          </a:p>
        </p:txBody>
      </p:sp>
      <p:sp>
        <p:nvSpPr>
          <p:cNvPr id="18" name="Date Placeholder 3">
            <a:extLst>
              <a:ext uri="{FF2B5EF4-FFF2-40B4-BE49-F238E27FC236}">
                <a16:creationId xmlns:a16="http://schemas.microsoft.com/office/drawing/2014/main" id="{95B8172D-A4C8-41B4-8991-78BBEC4039D5}"/>
              </a:ext>
              <a:ext uri="{C183D7F6-B498-43B3-948B-1728B52AA6E4}">
                <adec:decorative xmlns:adec="http://schemas.microsoft.com/office/drawing/2017/decorative" xmlns="" val="1"/>
              </a:ext>
            </a:extLst>
          </p:cNvPr>
          <p:cNvSpPr txBox="1">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7718854" y="6391839"/>
            <a:ext cx="2997637" cy="304798"/>
          </a:xfrm>
          <a:prstGeom prst="rect">
            <a:avLst/>
          </a:prstGeom>
        </p:spPr>
        <p:txBody>
          <a:bodyPr vert="horz" lIns="91440" tIns="45720" rIns="91440" bIns="45720" rtlCol="0" anchor="t"/>
          <a:lstStyle>
            <a:defPPr>
              <a:defRPr lang="en-US"/>
            </a:defPPr>
            <a:lvl1pPr marL="0" algn="l" defTabSz="457200" rtl="0" eaLnBrk="1" latinLnBrk="0" hangingPunct="1">
              <a:defRPr sz="1000" b="0" i="0" kern="1200">
                <a:solidFill>
                  <a:schemeClr val="bg1">
                    <a:alpha val="60000"/>
                  </a:schemeClr>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algn="r"/>
            <a:endParaRPr lang="en-US" b="1" dirty="0">
              <a:solidFill>
                <a:srgbClr val="B31166"/>
              </a:solidFill>
            </a:endParaRPr>
          </a:p>
        </p:txBody>
      </p:sp>
    </p:spTree>
    <p:extLst>
      <p:ext uri="{BB962C8B-B14F-4D97-AF65-F5344CB8AC3E}">
        <p14:creationId xmlns:p14="http://schemas.microsoft.com/office/powerpoint/2010/main" val="2006294537"/>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slow" p14:dur="900">
        <p14:warp dir="in"/>
      </p:transition>
    </mc:Choice>
    <mc:Fallback xmlns="">
      <p:transition spd="slow">
        <p:fade/>
      </p:transition>
    </mc:Fallback>
  </mc:AlternateContent>
  <p:timing>
    <p:tnLst>
      <p:par>
        <p:cTn id="1" dur="indefinite" restart="never" nodeType="tmRoot"/>
      </p:par>
    </p:tn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Boardroom">
  <a:themeElements>
    <a:clrScheme name="Ion Boardroom">
      <a:dk1>
        <a:sysClr val="windowText" lastClr="000000"/>
      </a:dk1>
      <a:lt1>
        <a:sysClr val="window" lastClr="FFFFFF"/>
      </a:lt1>
      <a:dk2>
        <a:srgbClr val="EE5818"/>
      </a:dk2>
      <a:lt2>
        <a:srgbClr val="EBEBEB"/>
      </a:lt2>
      <a:accent1>
        <a:srgbClr val="F5A408"/>
      </a:accent1>
      <a:accent2>
        <a:srgbClr val="FA731A"/>
      </a:accent2>
      <a:accent3>
        <a:srgbClr val="AB9281"/>
      </a:accent3>
      <a:accent4>
        <a:srgbClr val="A18CD0"/>
      </a:accent4>
      <a:accent5>
        <a:srgbClr val="8EBBD2"/>
      </a:accent5>
      <a:accent6>
        <a:srgbClr val="ACC995"/>
      </a:accent6>
      <a:hlink>
        <a:srgbClr val="FAC96A"/>
      </a:hlink>
      <a:folHlink>
        <a:srgbClr val="FCDB9B"/>
      </a:folHlink>
    </a:clrScheme>
    <a:fontScheme name="Ion Boardroom">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Boardroom">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8000"/>
                <a:hueMod val="104000"/>
                <a:satMod val="128000"/>
                <a:lumMod val="104000"/>
              </a:schemeClr>
            </a:gs>
            <a:gs pos="100000">
              <a:schemeClr val="phClr">
                <a:shade val="76000"/>
                <a:hueMod val="89000"/>
                <a:satMod val="164000"/>
                <a:lumMod val="68000"/>
              </a:schemeClr>
            </a:gs>
          </a:gsLst>
          <a:path path="circle">
            <a:fillToRect l="45000" t="65000" r="125000" b="100000"/>
          </a:path>
        </a:gradFill>
        <a:blipFill rotWithShape="1">
          <a:blip xmlns:r="http://schemas.openxmlformats.org/officeDocument/2006/relationships" r:embed="rId1">
            <a:duotone>
              <a:schemeClr val="phClr">
                <a:shade val="42000"/>
                <a:hueMod val="42000"/>
                <a:satMod val="124000"/>
                <a:lumMod val="62000"/>
              </a:schemeClr>
              <a:schemeClr val="phClr">
                <a:tint val="96000"/>
                <a:satMod val="130000"/>
              </a:schemeClr>
            </a:duotone>
          </a:blip>
          <a:stretch/>
        </a:blipFill>
      </a:bgFillStyleLst>
    </a:fmtScheme>
  </a:themeElements>
  <a:objectDefaults/>
  <a:extraClrSchemeLst/>
  <a:extLst>
    <a:ext uri="{05A4C25C-085E-4340-85A3-A5531E510DB2}">
      <thm15:themeFamily xmlns:thm15="http://schemas.microsoft.com/office/thememl/2012/main" name="Ion Boardroom" id="{FC33163D-4339-46B1-8EED-24C834239D99}" vid="{BF1C4790-FE3C-4020-8CA7-00621DA7BBBC}"/>
    </a:ext>
  </a:extLst>
</a:theme>
</file>

<file path=docProps/app.xml><?xml version="1.0" encoding="utf-8"?>
<Properties xmlns="http://schemas.openxmlformats.org/officeDocument/2006/extended-properties" xmlns:vt="http://schemas.openxmlformats.org/officeDocument/2006/docPropsVTypes">
  <TotalTime>217</TotalTime>
  <Words>477</Words>
  <Application>Microsoft Office PowerPoint</Application>
  <PresentationFormat>Widescreen</PresentationFormat>
  <Paragraphs>56</Paragraphs>
  <Slides>12</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12</vt:i4>
      </vt:variant>
    </vt:vector>
  </HeadingPairs>
  <TitlesOfParts>
    <vt:vector size="16" baseType="lpstr">
      <vt:lpstr>Arial</vt:lpstr>
      <vt:lpstr>Century Gothic</vt:lpstr>
      <vt:lpstr>Wingdings 3</vt:lpstr>
      <vt:lpstr>Ion Boardroom</vt:lpstr>
      <vt:lpstr>Understanding and solving the problem of Staff Shortage in Proper Care  </vt:lpstr>
      <vt:lpstr>Research-informed discussion on the nature and impact of the complex problem on employees and their organizations:</vt:lpstr>
      <vt:lpstr>Research-informed discussion on the nature and impact of the complex problem on employees and their organizations:</vt:lpstr>
      <vt:lpstr>What is PESTLE analysis?</vt:lpstr>
      <vt:lpstr>PESTLE analysis:</vt:lpstr>
      <vt:lpstr>What is a Fishbone diagram?</vt:lpstr>
      <vt:lpstr>Fishbone diagram:</vt:lpstr>
      <vt:lpstr>An evaluation of alternative solutions to absenteeism with an aim of choosing the most appropriate solution among these alternatives: </vt:lpstr>
      <vt:lpstr>An evaluation of alternative solutions to absenteeism with an aim of choosing the most appropriate solution among these alternatives:</vt:lpstr>
      <vt:lpstr>PMI:</vt:lpstr>
      <vt:lpstr>Solution:</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Nicole</dc:creator>
  <cp:lastModifiedBy>User</cp:lastModifiedBy>
  <cp:revision>637</cp:revision>
  <dcterms:created xsi:type="dcterms:W3CDTF">2022-06-13T22:43:03Z</dcterms:created>
  <dcterms:modified xsi:type="dcterms:W3CDTF">2022-11-15T13:37:38Z</dcterms:modified>
</cp:coreProperties>
</file>