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CD8D-6A3D-4613-AEA6-0C93E46B4EBB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6DC93-8601-4C90-9C0D-E7A54B5442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1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CD8D-6A3D-4613-AEA6-0C93E46B4EBB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6DC93-8601-4C90-9C0D-E7A54B5442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9962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CD8D-6A3D-4613-AEA6-0C93E46B4EBB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6DC93-8601-4C90-9C0D-E7A54B5442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528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CD8D-6A3D-4613-AEA6-0C93E46B4EBB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6DC93-8601-4C90-9C0D-E7A54B5442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5072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CD8D-6A3D-4613-AEA6-0C93E46B4EBB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6DC93-8601-4C90-9C0D-E7A54B5442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9068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CD8D-6A3D-4613-AEA6-0C93E46B4EBB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6DC93-8601-4C90-9C0D-E7A54B5442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466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CD8D-6A3D-4613-AEA6-0C93E46B4EBB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6DC93-8601-4C90-9C0D-E7A54B5442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418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CD8D-6A3D-4613-AEA6-0C93E46B4EBB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6DC93-8601-4C90-9C0D-E7A54B5442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184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CD8D-6A3D-4613-AEA6-0C93E46B4EBB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6DC93-8601-4C90-9C0D-E7A54B5442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6068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CD8D-6A3D-4613-AEA6-0C93E46B4EBB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6DC93-8601-4C90-9C0D-E7A54B5442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340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CD8D-6A3D-4613-AEA6-0C93E46B4EBB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6DC93-8601-4C90-9C0D-E7A54B5442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3214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A5CD8D-6A3D-4613-AEA6-0C93E46B4EBB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06DC93-8601-4C90-9C0D-E7A54B5442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299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910" y="1122363"/>
            <a:ext cx="12076090" cy="2387600"/>
          </a:xfrm>
        </p:spPr>
        <p:txBody>
          <a:bodyPr>
            <a:normAutofit/>
          </a:bodyPr>
          <a:lstStyle/>
          <a:p>
            <a:r>
              <a:rPr lang="en-GB" dirty="0" smtClean="0"/>
              <a:t>“Global Tourism &amp; Destination </a:t>
            </a:r>
            <a:r>
              <a:rPr lang="en-GB" dirty="0" err="1" smtClean="0"/>
              <a:t>Mgt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dirty="0" smtClean="0"/>
              <a:t>Module.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 smtClean="0"/>
          </a:p>
          <a:p>
            <a:endParaRPr lang="en-GB" dirty="0"/>
          </a:p>
          <a:p>
            <a:r>
              <a:rPr lang="en-GB" sz="3600" dirty="0" smtClean="0"/>
              <a:t>IHM  - LEVEL 6 </a:t>
            </a:r>
          </a:p>
          <a:p>
            <a:r>
              <a:rPr lang="en-GB" sz="3600" dirty="0" smtClean="0"/>
              <a:t>Module Tutor : Kathryn Flynn </a:t>
            </a:r>
            <a:endParaRPr lang="en-GB" sz="3600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54603" y="4429919"/>
            <a:ext cx="1372671" cy="1396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5439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4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</Words>
  <Application>Microsoft Office PowerPoint</Application>
  <PresentationFormat>Widescreen</PresentationFormat>
  <Paragraphs>5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“Global Tourism &amp; Destination Mgt” Module.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“Global Tourism &amp; Destination Mgt” Module.</dc:title>
  <dc:creator>Kathryn Flynn</dc:creator>
  <cp:lastModifiedBy>Kathryn Flynn</cp:lastModifiedBy>
  <cp:revision>1</cp:revision>
  <dcterms:created xsi:type="dcterms:W3CDTF">2020-04-21T00:25:44Z</dcterms:created>
  <dcterms:modified xsi:type="dcterms:W3CDTF">2020-04-21T00:26:36Z</dcterms:modified>
</cp:coreProperties>
</file>