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69" autoAdjust="0"/>
    <p:restoredTop sz="94660"/>
  </p:normalViewPr>
  <p:slideViewPr>
    <p:cSldViewPr snapToGrid="0">
      <p:cViewPr varScale="1">
        <p:scale>
          <a:sx n="73" d="100"/>
          <a:sy n="73" d="100"/>
        </p:scale>
        <p:origin x="498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2E4AB8-BD09-4AFC-A67D-93FF3B69119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4B9769-1948-44A7-82B9-865965389F7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573CE8-BBD0-4F80-8C7A-ECE0518B6E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78781-23E5-498D-AB21-B964F817E9CA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A26DAB-202F-4F0B-8C32-CB23BA4102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F5C685-AD4E-4F91-99F0-3F3A937963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20C1EC-421E-42DA-8A9F-AC8CD4ED95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45900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A66144-9D46-4E71-A9F3-7842DD1448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64B092-9DA4-4C9D-95E8-74889914C4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7170E5-74B9-46FE-B090-542DF8279C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78781-23E5-498D-AB21-B964F817E9CA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461510-1F39-4935-B936-33A0F89DCB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136716-5A97-42A7-949B-980B3A732E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20C1EC-421E-42DA-8A9F-AC8CD4ED95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35073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002518-8D81-4AC8-B2A4-0050DFF347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B13353-4767-45D2-912E-174C443219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C8CC2B-EBCC-4A1F-80FF-FD612056B6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78781-23E5-498D-AB21-B964F817E9CA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26354C-0550-4457-AFD4-94CC6BCE79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2AC27F-BB70-430A-B880-6279A85D9C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20C1EC-421E-42DA-8A9F-AC8CD4ED95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79732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8140FE-979E-4561-AF42-EFA699C03E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17FC56-72F2-4E0A-A4F1-D4D45D44D6D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BE8EF6-D978-4C4F-BBFF-7C8DFD0E7D1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A63A53B-45D1-48F7-BACF-A4AFB6CD75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78781-23E5-498D-AB21-B964F817E9CA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93E40B7-0C43-4264-B5A6-C829AF498B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F84494-7420-4456-B3AD-AFE0BE89C6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20C1EC-421E-42DA-8A9F-AC8CD4ED95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14599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1D4D1C-0A1D-48DF-B682-CA18D1F1DC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7414CB-1FF2-4EB8-8F0D-197118472B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081AB74-AC5B-4C43-A339-7338DBAFCF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51058C2-5975-47B0-932E-298C1DF8BEE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5024090-082D-4E62-854A-BB0B2FD6A9C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0331030-7394-4218-B28E-862B5D73B1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78781-23E5-498D-AB21-B964F817E9CA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1C465D9-686D-47B2-AEA5-B3480EE544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C83A209-7BEA-4874-A2AB-D1F7249604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20C1EC-421E-42DA-8A9F-AC8CD4ED95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01265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790909-FCB0-4AB3-9630-713226BC0A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86018F6-23B2-4D0B-B19F-FC73DF1B4E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78781-23E5-498D-AB21-B964F817E9CA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93211C7-2D3F-4C28-8EF5-29E1BE1D37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5B2A7A1-479F-4F51-B053-A2D19AAE27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20C1EC-421E-42DA-8A9F-AC8CD4ED95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38941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1E500D-16BA-476F-89CC-CAD66C5B9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78781-23E5-498D-AB21-B964F817E9CA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B7B548C-1380-46F5-8A5D-5BBB7868D0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4CF0A08-9E61-4236-BF86-BC33A10A8B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20C1EC-421E-42DA-8A9F-AC8CD4ED95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66407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2E42E7-5F53-4ED7-94F0-76B6A7FD62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D515F2-8923-4BA6-82EC-F8AC73011A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C0F1E6A-F3E9-4E84-BC3D-0F198ED23CC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55545E-9A10-40DA-B9D7-419AA6181B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78781-23E5-498D-AB21-B964F817E9CA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4F8B12-5660-4097-ADDD-EEC67F8B73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9DAA02-8873-496A-A669-569837CBBA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20C1EC-421E-42DA-8A9F-AC8CD4ED95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57422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47B5FD-19E2-440F-8A9C-C922A00F01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C0292C9-65BC-49AD-8607-817A8C600B9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C09FCAB-DADC-4EC4-80F9-E512BEB7D34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22638E-EBCE-4AE6-9659-70250221C1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78781-23E5-498D-AB21-B964F817E9CA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31794D-C88A-4264-AA15-56D2020A91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32E70C-9B1F-41D6-96C5-45E0A0C697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20C1EC-421E-42DA-8A9F-AC8CD4ED95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37662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B286B9-9BB4-49D2-8717-89E9F34204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AA5AE7D-DA9B-4889-8F37-68C36DEBB7A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B543FA-07B6-4450-BAD4-AFF5DC3996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78781-23E5-498D-AB21-B964F817E9CA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386BEC-2824-49B6-AD8C-93F48F5B4A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BD3198-7CBC-45A5-8012-1574996C83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20C1EC-421E-42DA-8A9F-AC8CD4ED95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4511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9C1405E-9E02-4EE4-A58F-C30C0A5132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658E4CF-A919-4C7E-A22B-1CD2BE04258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410F6A-7494-4D45-BC42-12D5522D60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78781-23E5-498D-AB21-B964F817E9CA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34716B-5E6C-4847-A838-565C07A4BF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983C52-DF63-491E-8D32-4BDEAFFF5D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20C1EC-421E-42DA-8A9F-AC8CD4ED95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44598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9CA0ADA-A5E1-4082-B7C7-E8C29BB3D8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BB793C-9E70-4487-8E8F-BE642274EE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D09F10-37A0-4B1D-8CD5-405D1B4A974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378781-23E5-498D-AB21-B964F817E9CA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23E03A-8C7E-41DF-90FD-F1A08D18EF0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B9B55D-7CE8-4837-A16D-BC81112529C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20C1EC-421E-42DA-8A9F-AC8CD4ED95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64933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6171FFF-653F-487C-A93D-74F334A098AB}"/>
              </a:ext>
            </a:extLst>
          </p:cNvPr>
          <p:cNvSpPr txBox="1"/>
          <p:nvPr/>
        </p:nvSpPr>
        <p:spPr>
          <a:xfrm>
            <a:off x="2220686" y="444137"/>
            <a:ext cx="9130937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b="1" dirty="0"/>
              <a:t>Foreign Languages &amp; Cultural Awareness</a:t>
            </a:r>
          </a:p>
          <a:p>
            <a:r>
              <a:rPr lang="en-GB" sz="5400" b="1" dirty="0"/>
              <a:t>Spanish- </a:t>
            </a:r>
            <a:r>
              <a:rPr lang="en-GB" sz="5400" b="1" dirty="0" err="1"/>
              <a:t>Espanol</a:t>
            </a:r>
            <a:endParaRPr lang="en-GB" sz="5400" b="1" dirty="0"/>
          </a:p>
          <a:p>
            <a:r>
              <a:rPr lang="en-GB" sz="5400" b="1" dirty="0"/>
              <a:t>BMIH5003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3E31A85-0116-4BE4-A31C-FED053DC0570}"/>
              </a:ext>
            </a:extLst>
          </p:cNvPr>
          <p:cNvSpPr txBox="1"/>
          <p:nvPr/>
        </p:nvSpPr>
        <p:spPr>
          <a:xfrm>
            <a:off x="8707" y="3688083"/>
            <a:ext cx="778546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/>
              <a:t>Rodrigo Aguilera</a:t>
            </a:r>
            <a:endParaRPr lang="en-GB" sz="3600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4A68B5D-6CE0-48E1-9561-9086D50704BD}"/>
              </a:ext>
            </a:extLst>
          </p:cNvPr>
          <p:cNvSpPr txBox="1"/>
          <p:nvPr/>
        </p:nvSpPr>
        <p:spPr>
          <a:xfrm>
            <a:off x="2296159" y="4290872"/>
            <a:ext cx="629629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International Hotel Management</a:t>
            </a:r>
            <a:endParaRPr lang="en-GB" sz="24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129EE98-A02B-4B9A-9B8B-54A3559D6134}"/>
              </a:ext>
            </a:extLst>
          </p:cNvPr>
          <p:cNvSpPr txBox="1"/>
          <p:nvPr/>
        </p:nvSpPr>
        <p:spPr>
          <a:xfrm>
            <a:off x="2651760" y="5178696"/>
            <a:ext cx="74588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Student: Muhammed Azizur Rahman</a:t>
            </a:r>
            <a:endParaRPr lang="en-GB" sz="24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3DD09CF-4230-465F-BB7E-293F4FA58DBA}"/>
              </a:ext>
            </a:extLst>
          </p:cNvPr>
          <p:cNvSpPr txBox="1"/>
          <p:nvPr/>
        </p:nvSpPr>
        <p:spPr>
          <a:xfrm>
            <a:off x="4545873" y="5548028"/>
            <a:ext cx="44152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2170283@student.uwtsd.ac.uk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27982332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5E6463F3-1E8D-4750-9502-55220AA79E0A}"/>
              </a:ext>
            </a:extLst>
          </p:cNvPr>
          <p:cNvSpPr/>
          <p:nvPr/>
        </p:nvSpPr>
        <p:spPr>
          <a:xfrm>
            <a:off x="3618411" y="1306286"/>
            <a:ext cx="4418511" cy="4411576"/>
          </a:xfrm>
          <a:prstGeom prst="rect">
            <a:avLst/>
          </a:prstGeom>
          <a:solidFill>
            <a:schemeClr val="accent4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443607F7-4E16-46D7-BFA9-6550EAC35B9F}"/>
              </a:ext>
            </a:extLst>
          </p:cNvPr>
          <p:cNvSpPr txBox="1"/>
          <p:nvPr/>
        </p:nvSpPr>
        <p:spPr>
          <a:xfrm>
            <a:off x="4161511" y="2698511"/>
            <a:ext cx="335744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dirty="0"/>
              <a:t>zona </a:t>
            </a:r>
            <a:r>
              <a:rPr lang="en-GB" sz="6000" dirty="0" err="1"/>
              <a:t>silenciosa</a:t>
            </a:r>
            <a:endParaRPr lang="en-GB" sz="6000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F7F3FA3F-D357-4971-B804-D7A4E664487A}"/>
              </a:ext>
            </a:extLst>
          </p:cNvPr>
          <p:cNvSpPr txBox="1"/>
          <p:nvPr/>
        </p:nvSpPr>
        <p:spPr>
          <a:xfrm>
            <a:off x="3735978" y="1197408"/>
            <a:ext cx="43470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b="1" dirty="0" err="1"/>
              <a:t>cuidadoso</a:t>
            </a:r>
            <a:endParaRPr lang="en-GB" sz="72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4D9A870-4592-4EFE-8912-B74D2536716C}"/>
              </a:ext>
            </a:extLst>
          </p:cNvPr>
          <p:cNvSpPr txBox="1"/>
          <p:nvPr/>
        </p:nvSpPr>
        <p:spPr>
          <a:xfrm>
            <a:off x="3966216" y="6068545"/>
            <a:ext cx="441851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/>
              <a:t>SILENT AREA</a:t>
            </a:r>
            <a:endParaRPr lang="en-GB" sz="4000" b="1" dirty="0"/>
          </a:p>
        </p:txBody>
      </p:sp>
      <p:sp>
        <p:nvSpPr>
          <p:cNvPr id="2" name="Sun 1">
            <a:extLst>
              <a:ext uri="{FF2B5EF4-FFF2-40B4-BE49-F238E27FC236}">
                <a16:creationId xmlns:a16="http://schemas.microsoft.com/office/drawing/2014/main" id="{E89DDBC7-EE0D-42DB-A64D-49D0E3E81A22}"/>
              </a:ext>
            </a:extLst>
          </p:cNvPr>
          <p:cNvSpPr/>
          <p:nvPr/>
        </p:nvSpPr>
        <p:spPr>
          <a:xfrm>
            <a:off x="9578541" y="107817"/>
            <a:ext cx="2360912" cy="1756295"/>
          </a:xfrm>
          <a:prstGeom prst="sun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56C6057-0826-47F4-9448-5C2BD7ADD52F}"/>
              </a:ext>
            </a:extLst>
          </p:cNvPr>
          <p:cNvSpPr txBox="1"/>
          <p:nvPr/>
        </p:nvSpPr>
        <p:spPr>
          <a:xfrm>
            <a:off x="10368816" y="589068"/>
            <a:ext cx="76073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/>
              <a:t>SKY LINK</a:t>
            </a:r>
          </a:p>
          <a:p>
            <a:pPr algn="ctr"/>
            <a:r>
              <a:rPr lang="en-US" sz="1600" dirty="0"/>
              <a:t>HOTEL</a:t>
            </a:r>
            <a:endParaRPr lang="en-GB" sz="16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78C4565-F630-47C5-BAF6-4236E3D8DF76}"/>
              </a:ext>
            </a:extLst>
          </p:cNvPr>
          <p:cNvSpPr txBox="1"/>
          <p:nvPr/>
        </p:nvSpPr>
        <p:spPr>
          <a:xfrm>
            <a:off x="3801291" y="339634"/>
            <a:ext cx="40311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err="1"/>
              <a:t>señal</a:t>
            </a:r>
            <a:r>
              <a:rPr lang="en-GB" sz="3600" b="1" dirty="0"/>
              <a:t> de </a:t>
            </a:r>
            <a:r>
              <a:rPr lang="en-GB" sz="3600" b="1" dirty="0" err="1"/>
              <a:t>precaución</a:t>
            </a:r>
            <a:endParaRPr lang="en-GB" sz="3600" b="1" dirty="0"/>
          </a:p>
        </p:txBody>
      </p:sp>
    </p:spTree>
    <p:extLst>
      <p:ext uri="{BB962C8B-B14F-4D97-AF65-F5344CB8AC3E}">
        <p14:creationId xmlns:p14="http://schemas.microsoft.com/office/powerpoint/2010/main" val="1033314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92</TotalTime>
  <Words>38</Words>
  <Application>Microsoft Office PowerPoint</Application>
  <PresentationFormat>Widescreen</PresentationFormat>
  <Paragraphs>13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Muhammed</dc:creator>
  <cp:lastModifiedBy>Muhammed</cp:lastModifiedBy>
  <cp:revision>20</cp:revision>
  <dcterms:created xsi:type="dcterms:W3CDTF">2022-11-23T02:15:13Z</dcterms:created>
  <dcterms:modified xsi:type="dcterms:W3CDTF">2022-11-25T01:22:35Z</dcterms:modified>
</cp:coreProperties>
</file>