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sldIdLst>
    <p:sldId id="256" r:id="rId2"/>
    <p:sldId id="257" r:id="rId3"/>
    <p:sldId id="258" r:id="rId4"/>
    <p:sldId id="259" r:id="rId5"/>
    <p:sldId id="260" r:id="rId6"/>
    <p:sldId id="262" r:id="rId7"/>
    <p:sldId id="261"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3" autoAdjust="0"/>
    <p:restoredTop sz="94660"/>
  </p:normalViewPr>
  <p:slideViewPr>
    <p:cSldViewPr snapToGrid="0">
      <p:cViewPr varScale="1">
        <p:scale>
          <a:sx n="72" d="100"/>
          <a:sy n="72" d="100"/>
        </p:scale>
        <p:origin x="64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7/22/2019</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588775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7/22/2019</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0541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7/22/2019</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220016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7/22/2019</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573697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7/22/2019</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37412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7/22/2019</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752148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7/22/2019</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550783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7/22/2019</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9605091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7/22/2019</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993850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7/22/2019</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490481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7/22/2019</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884114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7/22/2019</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105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4849947"/>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11" r:id="rId5"/>
    <p:sldLayoutId id="2147483705" r:id="rId6"/>
    <p:sldLayoutId id="2147483706" r:id="rId7"/>
    <p:sldLayoutId id="2147483707" r:id="rId8"/>
    <p:sldLayoutId id="2147483710" r:id="rId9"/>
    <p:sldLayoutId id="2147483708" r:id="rId10"/>
    <p:sldLayoutId id="2147483709" r:id="rId11"/>
  </p:sldLayoutIdLst>
  <p:hf sldNum="0" hdr="0" ftr="0" dt="0"/>
  <p:txStyles>
    <p:titleStyle>
      <a:lvl1pPr algn="l" defTabSz="914400" rtl="0" eaLnBrk="1" latinLnBrk="0" hangingPunct="1">
        <a:lnSpc>
          <a:spcPct val="90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0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britannica.com/science/Lawrence-Kohlbergs-stages-of-moral-development" TargetMode="External"/><Relationship Id="rId2" Type="http://schemas.openxmlformats.org/officeDocument/2006/relationships/hyperlink" Target="https://owlcation.com/social-sciences/Lawrence-Kohlbergs-Six-Stages-of-Moral-Developmen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0B453DE-DFB6-4339-8D39-1FF97502419E}"/>
              </a:ext>
            </a:extLst>
          </p:cNvPr>
          <p:cNvPicPr>
            <a:picLocks noChangeAspect="1"/>
          </p:cNvPicPr>
          <p:nvPr/>
        </p:nvPicPr>
        <p:blipFill rotWithShape="1">
          <a:blip r:embed="rId2"/>
          <a:srcRect l="12774" r="4583"/>
          <a:stretch/>
        </p:blipFill>
        <p:spPr>
          <a:xfrm>
            <a:off x="16" y="10"/>
            <a:ext cx="7556889" cy="6857990"/>
          </a:xfrm>
          <a:prstGeom prst="rect">
            <a:avLst/>
          </a:prstGeom>
        </p:spPr>
      </p:pic>
      <p:sp>
        <p:nvSpPr>
          <p:cNvPr id="9" name="Rectangle 8">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7556905"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F0CF298-A2FE-413B-9FCE-42A41534DE32}"/>
              </a:ext>
            </a:extLst>
          </p:cNvPr>
          <p:cNvSpPr>
            <a:spLocks noGrp="1"/>
          </p:cNvSpPr>
          <p:nvPr>
            <p:ph type="ctrTitle"/>
          </p:nvPr>
        </p:nvSpPr>
        <p:spPr>
          <a:xfrm>
            <a:off x="8047939" y="640080"/>
            <a:ext cx="3659246" cy="2850320"/>
          </a:xfrm>
        </p:spPr>
        <p:txBody>
          <a:bodyPr>
            <a:normAutofit/>
          </a:bodyPr>
          <a:lstStyle/>
          <a:p>
            <a:r>
              <a:rPr lang="en-GB" sz="4800" dirty="0">
                <a:solidFill>
                  <a:srgbClr val="FFFFFF"/>
                </a:solidFill>
              </a:rPr>
              <a:t>Moral Development </a:t>
            </a:r>
          </a:p>
        </p:txBody>
      </p:sp>
      <p:sp>
        <p:nvSpPr>
          <p:cNvPr id="3" name="Subtitle 2">
            <a:extLst>
              <a:ext uri="{FF2B5EF4-FFF2-40B4-BE49-F238E27FC236}">
                <a16:creationId xmlns:a16="http://schemas.microsoft.com/office/drawing/2014/main" id="{C6054FA8-DE3F-4A77-A202-DB1AA4F7F034}"/>
              </a:ext>
            </a:extLst>
          </p:cNvPr>
          <p:cNvSpPr>
            <a:spLocks noGrp="1"/>
          </p:cNvSpPr>
          <p:nvPr>
            <p:ph type="subTitle" idx="1"/>
          </p:nvPr>
        </p:nvSpPr>
        <p:spPr>
          <a:xfrm>
            <a:off x="8047939" y="3812135"/>
            <a:ext cx="3659246" cy="1596655"/>
          </a:xfrm>
        </p:spPr>
        <p:txBody>
          <a:bodyPr>
            <a:normAutofit/>
          </a:bodyPr>
          <a:lstStyle/>
          <a:p>
            <a:r>
              <a:rPr lang="en-GB" sz="1800" dirty="0">
                <a:solidFill>
                  <a:srgbClr val="FFFFFF"/>
                </a:solidFill>
              </a:rPr>
              <a:t>By Emma morgan </a:t>
            </a:r>
          </a:p>
        </p:txBody>
      </p:sp>
      <p:cxnSp>
        <p:nvCxnSpPr>
          <p:cNvPr id="11" name="Straight Connector 10">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85922"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5508504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2D22458-3375-41A7-820C-837E5FEA1804}"/>
              </a:ext>
            </a:extLst>
          </p:cNvPr>
          <p:cNvSpPr>
            <a:spLocks noGrp="1"/>
          </p:cNvSpPr>
          <p:nvPr>
            <p:ph type="title"/>
          </p:nvPr>
        </p:nvSpPr>
        <p:spPr>
          <a:xfrm>
            <a:off x="492369" y="605896"/>
            <a:ext cx="3642309" cy="5646208"/>
          </a:xfrm>
        </p:spPr>
        <p:txBody>
          <a:bodyPr anchor="ctr">
            <a:normAutofit/>
          </a:bodyPr>
          <a:lstStyle/>
          <a:p>
            <a:r>
              <a:rPr lang="en-GB" sz="4400" dirty="0">
                <a:solidFill>
                  <a:srgbClr val="FFFFFF"/>
                </a:solidFill>
              </a:rPr>
              <a:t>Lawrence Kohlberg</a:t>
            </a:r>
          </a:p>
        </p:txBody>
      </p:sp>
      <p:sp>
        <p:nvSpPr>
          <p:cNvPr id="3" name="Content Placeholder 2">
            <a:extLst>
              <a:ext uri="{FF2B5EF4-FFF2-40B4-BE49-F238E27FC236}">
                <a16:creationId xmlns:a16="http://schemas.microsoft.com/office/drawing/2014/main" id="{DD049C3B-C07A-4F92-B34B-EA97E20EBCCD}"/>
              </a:ext>
            </a:extLst>
          </p:cNvPr>
          <p:cNvSpPr>
            <a:spLocks noGrp="1"/>
          </p:cNvSpPr>
          <p:nvPr>
            <p:ph idx="1"/>
          </p:nvPr>
        </p:nvSpPr>
        <p:spPr>
          <a:xfrm>
            <a:off x="5231958" y="605896"/>
            <a:ext cx="5923721" cy="5646208"/>
          </a:xfrm>
        </p:spPr>
        <p:txBody>
          <a:bodyPr anchor="ctr">
            <a:normAutofit/>
          </a:bodyPr>
          <a:lstStyle/>
          <a:p>
            <a:r>
              <a:rPr lang="en-GB" sz="2400" dirty="0"/>
              <a:t>I have chosen to look at Lawrence Kohlberg’s theory of moral development. Kohlberg was influenced by Jean Piaget’s research and developed his six stage theory of moral development from this. </a:t>
            </a:r>
          </a:p>
        </p:txBody>
      </p:sp>
    </p:spTree>
    <p:extLst>
      <p:ext uri="{BB962C8B-B14F-4D97-AF65-F5344CB8AC3E}">
        <p14:creationId xmlns:p14="http://schemas.microsoft.com/office/powerpoint/2010/main" val="9346558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27ECF-DECD-455C-B315-8BF1F01D8F17}"/>
              </a:ext>
            </a:extLst>
          </p:cNvPr>
          <p:cNvSpPr>
            <a:spLocks noGrp="1"/>
          </p:cNvSpPr>
          <p:nvPr>
            <p:ph type="title"/>
          </p:nvPr>
        </p:nvSpPr>
        <p:spPr/>
        <p:txBody>
          <a:bodyPr/>
          <a:lstStyle/>
          <a:p>
            <a:r>
              <a:rPr lang="en-GB" dirty="0"/>
              <a:t>Level 1 – Pre-conventional </a:t>
            </a:r>
          </a:p>
        </p:txBody>
      </p:sp>
      <p:sp>
        <p:nvSpPr>
          <p:cNvPr id="3" name="Content Placeholder 2">
            <a:extLst>
              <a:ext uri="{FF2B5EF4-FFF2-40B4-BE49-F238E27FC236}">
                <a16:creationId xmlns:a16="http://schemas.microsoft.com/office/drawing/2014/main" id="{1B852A52-8FBC-4651-A182-6E2163F70415}"/>
              </a:ext>
            </a:extLst>
          </p:cNvPr>
          <p:cNvSpPr>
            <a:spLocks noGrp="1"/>
          </p:cNvSpPr>
          <p:nvPr>
            <p:ph idx="1"/>
          </p:nvPr>
        </p:nvSpPr>
        <p:spPr/>
        <p:txBody>
          <a:bodyPr/>
          <a:lstStyle/>
          <a:p>
            <a:r>
              <a:rPr lang="en-GB" dirty="0"/>
              <a:t>The first level of morality is pre-conventional morality and within this there are two other stages called: obedience and punishment and individualism and exchange. </a:t>
            </a:r>
          </a:p>
          <a:p>
            <a:endParaRPr lang="en-GB" dirty="0"/>
          </a:p>
          <a:p>
            <a:r>
              <a:rPr lang="en-GB" u="sng" dirty="0"/>
              <a:t>Stage 1: Punishment – obedience orientation</a:t>
            </a:r>
          </a:p>
          <a:p>
            <a:r>
              <a:rPr lang="en-GB" dirty="0"/>
              <a:t>This stage focuses on the use of punishment to deter a person from doing the action so that they continue to follow the rules. </a:t>
            </a:r>
          </a:p>
          <a:p>
            <a:r>
              <a:rPr lang="en-GB" u="sng" dirty="0"/>
              <a:t>Stage 2: Instrumental relativist orientation </a:t>
            </a:r>
          </a:p>
          <a:p>
            <a:r>
              <a:rPr lang="en-GB" dirty="0"/>
              <a:t>At this stage, the morality of an action is dependant on whether it satisfies the basic needs of the doer. </a:t>
            </a:r>
          </a:p>
        </p:txBody>
      </p:sp>
    </p:spTree>
    <p:extLst>
      <p:ext uri="{BB962C8B-B14F-4D97-AF65-F5344CB8AC3E}">
        <p14:creationId xmlns:p14="http://schemas.microsoft.com/office/powerpoint/2010/main" val="31060476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57F3A-8A9C-4A94-899A-918CF1F558F3}"/>
              </a:ext>
            </a:extLst>
          </p:cNvPr>
          <p:cNvSpPr>
            <a:spLocks noGrp="1"/>
          </p:cNvSpPr>
          <p:nvPr>
            <p:ph type="title"/>
          </p:nvPr>
        </p:nvSpPr>
        <p:spPr/>
        <p:txBody>
          <a:bodyPr/>
          <a:lstStyle/>
          <a:p>
            <a:r>
              <a:rPr lang="en-GB" dirty="0"/>
              <a:t>Level 2 - Conventional morality </a:t>
            </a:r>
          </a:p>
        </p:txBody>
      </p:sp>
      <p:sp>
        <p:nvSpPr>
          <p:cNvPr id="3" name="Content Placeholder 2">
            <a:extLst>
              <a:ext uri="{FF2B5EF4-FFF2-40B4-BE49-F238E27FC236}">
                <a16:creationId xmlns:a16="http://schemas.microsoft.com/office/drawing/2014/main" id="{12B908CF-2AA3-457D-B655-321384D17E7B}"/>
              </a:ext>
            </a:extLst>
          </p:cNvPr>
          <p:cNvSpPr>
            <a:spLocks noGrp="1"/>
          </p:cNvSpPr>
          <p:nvPr>
            <p:ph idx="1"/>
          </p:nvPr>
        </p:nvSpPr>
        <p:spPr/>
        <p:txBody>
          <a:bodyPr/>
          <a:lstStyle/>
          <a:p>
            <a:r>
              <a:rPr lang="en-GB" dirty="0"/>
              <a:t>The second level of morality involves the stages three and four of moral development. Traditional morality includes the society and societal roles in judging the morality of an action.</a:t>
            </a:r>
          </a:p>
          <a:p>
            <a:endParaRPr lang="en-GB" dirty="0"/>
          </a:p>
          <a:p>
            <a:r>
              <a:rPr lang="en-GB" u="sng" dirty="0"/>
              <a:t>Stage 3: Good boy – nice girl orientation </a:t>
            </a:r>
          </a:p>
          <a:p>
            <a:r>
              <a:rPr lang="en-GB" dirty="0"/>
              <a:t>In this stage, before a person is judged they are judged on the actions they take based on the societal roles and social expectations.</a:t>
            </a:r>
          </a:p>
          <a:p>
            <a:r>
              <a:rPr lang="en-GB" u="sng" dirty="0"/>
              <a:t>Stage 4: Law and order orientation </a:t>
            </a:r>
          </a:p>
          <a:p>
            <a:r>
              <a:rPr lang="en-GB" dirty="0"/>
              <a:t>This stage includes doing a person’s duty, respecting the authorities and following the rules.</a:t>
            </a:r>
          </a:p>
        </p:txBody>
      </p:sp>
    </p:spTree>
    <p:extLst>
      <p:ext uri="{BB962C8B-B14F-4D97-AF65-F5344CB8AC3E}">
        <p14:creationId xmlns:p14="http://schemas.microsoft.com/office/powerpoint/2010/main" val="19653945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1FF13-9C24-4AB2-8DFC-1A2FF16FD1DC}"/>
              </a:ext>
            </a:extLst>
          </p:cNvPr>
          <p:cNvSpPr>
            <a:spLocks noGrp="1"/>
          </p:cNvSpPr>
          <p:nvPr>
            <p:ph type="title"/>
          </p:nvPr>
        </p:nvSpPr>
        <p:spPr/>
        <p:txBody>
          <a:bodyPr/>
          <a:lstStyle/>
          <a:p>
            <a:r>
              <a:rPr lang="en-GB" dirty="0"/>
              <a:t>Level 3 – Post-conventional morality </a:t>
            </a:r>
          </a:p>
        </p:txBody>
      </p:sp>
      <p:sp>
        <p:nvSpPr>
          <p:cNvPr id="3" name="Content Placeholder 2">
            <a:extLst>
              <a:ext uri="{FF2B5EF4-FFF2-40B4-BE49-F238E27FC236}">
                <a16:creationId xmlns:a16="http://schemas.microsoft.com/office/drawing/2014/main" id="{04DC680A-A2C2-4296-94B3-487CC60545FC}"/>
              </a:ext>
            </a:extLst>
          </p:cNvPr>
          <p:cNvSpPr>
            <a:spLocks noGrp="1"/>
          </p:cNvSpPr>
          <p:nvPr>
            <p:ph idx="1"/>
          </p:nvPr>
        </p:nvSpPr>
        <p:spPr/>
        <p:txBody>
          <a:bodyPr/>
          <a:lstStyle/>
          <a:p>
            <a:r>
              <a:rPr lang="en-GB" dirty="0"/>
              <a:t>The post-conventional morality includes stage 5 and 6. this is mainly concerned with the universal principles that relate to the action done.</a:t>
            </a:r>
          </a:p>
          <a:p>
            <a:endParaRPr lang="en-GB" dirty="0"/>
          </a:p>
          <a:p>
            <a:r>
              <a:rPr lang="en-GB" u="sng" dirty="0"/>
              <a:t>Stage 5: Social contact orientation </a:t>
            </a:r>
          </a:p>
          <a:p>
            <a:r>
              <a:rPr lang="en-GB" dirty="0"/>
              <a:t>In this stage, before a person decides the morality of an action they look at other people’s opinions and the values of different people.</a:t>
            </a:r>
          </a:p>
          <a:p>
            <a:r>
              <a:rPr lang="en-GB" u="sng" dirty="0"/>
              <a:t>Stage 6: Universal ethical principles orientation </a:t>
            </a:r>
          </a:p>
          <a:p>
            <a:r>
              <a:rPr lang="en-GB" dirty="0"/>
              <a:t>The final stage of moral reasoning is when the general school population believes something is right but might get caught up with their own beliefs of what is right or wrong. </a:t>
            </a:r>
          </a:p>
          <a:p>
            <a:endParaRPr lang="en-GB" dirty="0"/>
          </a:p>
        </p:txBody>
      </p:sp>
    </p:spTree>
    <p:extLst>
      <p:ext uri="{BB962C8B-B14F-4D97-AF65-F5344CB8AC3E}">
        <p14:creationId xmlns:p14="http://schemas.microsoft.com/office/powerpoint/2010/main" val="30179182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EE5E5-702D-46C3-83C3-5F9E7B22C94B}"/>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E0E7E27D-5AF5-4D3C-B946-57B74D30AC01}"/>
              </a:ext>
            </a:extLst>
          </p:cNvPr>
          <p:cNvSpPr>
            <a:spLocks noGrp="1"/>
          </p:cNvSpPr>
          <p:nvPr>
            <p:ph idx="1"/>
          </p:nvPr>
        </p:nvSpPr>
        <p:spPr/>
        <p:txBody>
          <a:bodyPr/>
          <a:lstStyle/>
          <a:p>
            <a:r>
              <a:rPr lang="en-GB" dirty="0"/>
              <a:t>In conclusion, taking into account the examples given it is clear to see that a moral judgement although our innate beliefs and values play a part it can be affected by the environment and societal roles </a:t>
            </a:r>
            <a:r>
              <a:rPr lang="en-GB"/>
              <a:t>and opinions. </a:t>
            </a:r>
            <a:endParaRPr lang="en-GB" dirty="0"/>
          </a:p>
        </p:txBody>
      </p:sp>
    </p:spTree>
    <p:extLst>
      <p:ext uri="{BB962C8B-B14F-4D97-AF65-F5344CB8AC3E}">
        <p14:creationId xmlns:p14="http://schemas.microsoft.com/office/powerpoint/2010/main" val="42289719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5274C-95EC-4D00-8054-0A3003084516}"/>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7E7186E1-61D5-4E65-AF93-B783806D51C5}"/>
              </a:ext>
            </a:extLst>
          </p:cNvPr>
          <p:cNvSpPr>
            <a:spLocks noGrp="1"/>
          </p:cNvSpPr>
          <p:nvPr>
            <p:ph idx="1"/>
          </p:nvPr>
        </p:nvSpPr>
        <p:spPr/>
        <p:txBody>
          <a:bodyPr>
            <a:normAutofit lnSpcReduction="10000"/>
          </a:bodyPr>
          <a:lstStyle/>
          <a:p>
            <a:r>
              <a:rPr lang="en-GB" dirty="0"/>
              <a:t>Wilber, J (2018)</a:t>
            </a:r>
            <a:r>
              <a:rPr lang="en-GB" i="1" dirty="0"/>
              <a:t> Lawrence Kohlberg’s Six Stages of Moral Development.</a:t>
            </a:r>
          </a:p>
          <a:p>
            <a:r>
              <a:rPr lang="en-GB" dirty="0"/>
              <a:t>Available at: </a:t>
            </a:r>
            <a:r>
              <a:rPr lang="en-GB" dirty="0">
                <a:hlinkClick r:id="rId2"/>
              </a:rPr>
              <a:t>https://owlcation.com/social-sciences/Lawrence-Kohlbergs-Six-Stages-of-Moral-Development</a:t>
            </a:r>
            <a:endParaRPr lang="en-GB" dirty="0"/>
          </a:p>
          <a:p>
            <a:r>
              <a:rPr lang="en-GB" dirty="0"/>
              <a:t>(Accessed: 20</a:t>
            </a:r>
            <a:r>
              <a:rPr lang="en-GB" baseline="30000" dirty="0"/>
              <a:t>th</a:t>
            </a:r>
            <a:r>
              <a:rPr lang="en-GB" dirty="0"/>
              <a:t> of July 2019)</a:t>
            </a:r>
          </a:p>
          <a:p>
            <a:endParaRPr lang="en-GB" dirty="0"/>
          </a:p>
          <a:p>
            <a:r>
              <a:rPr lang="en-GB" dirty="0"/>
              <a:t>Sanders, C (2016) </a:t>
            </a:r>
            <a:r>
              <a:rPr lang="en-GB" i="1" dirty="0"/>
              <a:t>Laurence Kohlberg’s Stages of Moral Development.</a:t>
            </a:r>
          </a:p>
          <a:p>
            <a:r>
              <a:rPr lang="en-GB" dirty="0"/>
              <a:t>Available at: </a:t>
            </a:r>
            <a:r>
              <a:rPr lang="en-GB" dirty="0">
                <a:hlinkClick r:id="rId3"/>
              </a:rPr>
              <a:t>https://www.britannica.com/science/Lawrence-Kohlbergs-stages-of-moral-development</a:t>
            </a:r>
            <a:endParaRPr lang="en-GB" dirty="0"/>
          </a:p>
          <a:p>
            <a:r>
              <a:rPr lang="en-GB"/>
              <a:t>( Accessed at: 20</a:t>
            </a:r>
            <a:r>
              <a:rPr lang="en-GB" baseline="30000"/>
              <a:t>th</a:t>
            </a:r>
            <a:r>
              <a:rPr lang="en-GB"/>
              <a:t> July 2019)</a:t>
            </a:r>
            <a:endParaRPr lang="en-GB" dirty="0"/>
          </a:p>
        </p:txBody>
      </p:sp>
    </p:spTree>
    <p:extLst>
      <p:ext uri="{BB962C8B-B14F-4D97-AF65-F5344CB8AC3E}">
        <p14:creationId xmlns:p14="http://schemas.microsoft.com/office/powerpoint/2010/main" val="150501282"/>
      </p:ext>
    </p:extLst>
  </p:cSld>
  <p:clrMapOvr>
    <a:masterClrMapping/>
  </p:clrMapOvr>
</p:sld>
</file>

<file path=ppt/theme/theme1.xml><?xml version="1.0" encoding="utf-8"?>
<a:theme xmlns:a="http://schemas.openxmlformats.org/drawingml/2006/main" name="RetrospectVTI">
  <a:themeElements>
    <a:clrScheme name="">
      <a:dk1>
        <a:srgbClr val="000000"/>
      </a:dk1>
      <a:lt1>
        <a:srgbClr val="FFFFFF"/>
      </a:lt1>
      <a:dk2>
        <a:srgbClr val="352441"/>
      </a:dk2>
      <a:lt2>
        <a:srgbClr val="E2E8E7"/>
      </a:lt2>
      <a:accent1>
        <a:srgbClr val="C34D61"/>
      </a:accent1>
      <a:accent2>
        <a:srgbClr val="B13B81"/>
      </a:accent2>
      <a:accent3>
        <a:srgbClr val="C34DC3"/>
      </a:accent3>
      <a:accent4>
        <a:srgbClr val="7F3BB1"/>
      </a:accent4>
      <a:accent5>
        <a:srgbClr val="604DC3"/>
      </a:accent5>
      <a:accent6>
        <a:srgbClr val="3B59B1"/>
      </a:accent6>
      <a:hlink>
        <a:srgbClr val="8361CA"/>
      </a:hlink>
      <a:folHlink>
        <a:srgbClr val="7F7F7F"/>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docProps/app.xml><?xml version="1.0" encoding="utf-8"?>
<Properties xmlns="http://schemas.openxmlformats.org/officeDocument/2006/extended-properties" xmlns:vt="http://schemas.openxmlformats.org/officeDocument/2006/docPropsVTypes">
  <TotalTime>259</TotalTime>
  <Words>437</Words>
  <Application>Microsoft Office PowerPoint</Application>
  <PresentationFormat>Widescreen</PresentationFormat>
  <Paragraphs>35</Paragraphs>
  <Slides>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7</vt:i4>
      </vt:variant>
    </vt:vector>
  </HeadingPairs>
  <TitlesOfParts>
    <vt:vector size="10" baseType="lpstr">
      <vt:lpstr>Calibri</vt:lpstr>
      <vt:lpstr>Calibri Light</vt:lpstr>
      <vt:lpstr>RetrospectVTI</vt:lpstr>
      <vt:lpstr>Moral Development </vt:lpstr>
      <vt:lpstr>Lawrence Kohlberg</vt:lpstr>
      <vt:lpstr>Level 1 – Pre-conventional </vt:lpstr>
      <vt:lpstr>Level 2 - Conventional morality </vt:lpstr>
      <vt:lpstr>Level 3 – Post-conventional morality </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Moral Development</dc:title>
  <dc:creator>emma morgan</dc:creator>
  <cp:lastModifiedBy>emma morgan</cp:lastModifiedBy>
  <cp:revision>13</cp:revision>
  <dcterms:created xsi:type="dcterms:W3CDTF">2019-07-20T13:37:47Z</dcterms:created>
  <dcterms:modified xsi:type="dcterms:W3CDTF">2019-07-22T21:49:52Z</dcterms:modified>
</cp:coreProperties>
</file>