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5"/>
  </p:normalViewPr>
  <p:slideViewPr>
    <p:cSldViewPr snapToGrid="0">
      <p:cViewPr varScale="1">
        <p:scale>
          <a:sx n="102" d="100"/>
          <a:sy n="102" d="100"/>
        </p:scale>
        <p:origin x="9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50BD7-9316-E268-BA87-0E0551FA60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562989-EC90-6EA2-510A-AAE1726A8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7A945-C280-3D4B-746A-4CFC9FEC6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AE58F-5FBA-2E3F-3E0F-AD8439410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D6013-1EB1-C59A-0471-C8485131A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95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31EFF-4304-DA9F-3B8A-5818E88E8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B5BC9-312D-3E23-AFA9-88836A24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09CB4-4E6F-5FDE-423F-F3A90C0FB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A17F93-43CB-2769-8CA9-F038900DF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7DB50-336E-CE3D-F0A7-DE69A8577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832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723C-2CC0-E5F4-FF71-0C23E41A0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E621CA-45F1-484F-4390-C8340D488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78337-07FF-7721-F10F-4E9788882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EE3ED-C2CC-0675-4009-5557EECBD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F049C-84B0-E0FD-C11B-1F46EE1BA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541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412B4-2316-5475-11B8-9A522ED6B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C109D-B53A-13CA-EB4D-DC01D8829B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C6F850-0F6E-1096-295D-121AC63BF2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0FB184-27D0-C684-0DBD-E035363E9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05C540-B5D7-BE34-0012-3299125E3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BFC8B7-7744-6576-8EF8-F46E9F765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437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46EDE-08C0-7F4E-885F-DD581DC0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9B094-E79F-C666-71D7-D51041F12C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A65FA-CA03-13D2-9CD5-2781FEAFFE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92DECD-BEE8-FF5A-1BCC-5EA3BB8CDB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A4744D-9717-9812-2FAB-A97563A2C4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C60B05-FBD7-7D81-0A6F-A9687E4A8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E02C80-EF23-2E6C-248D-BC72113E0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F9D860-B904-7346-58C8-4BDEB0C01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54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D35A-3940-7FFE-A489-E916C4A9B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9C45A0-38DF-E4F1-ECE4-CD36672EC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1364D0-788B-3CCC-D821-35694E7E2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C2B86B-6EBE-0D6F-D586-C72D96476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139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329EF2-370F-B60B-1A75-F8C161CF9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520E4-9DF0-9979-3B74-65873EEE9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9E0505-D9EB-13AE-A336-2C2673829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379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6C122-198D-6B27-DE5B-7FB0C9EA3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089FC-0640-844A-C7E7-BDB440E5E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4E6C4F-3C99-2526-3E8C-28EFC2281E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21CA5A-AC2B-6A23-1391-FC7E8FD3D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C1F84-5C05-67CB-4F3A-D7D61CA6A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DC56B8-87E7-EDAD-4A70-7C0E3870C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63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FCFC4-55C4-7BDB-A333-69E37432A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6AD0E6-05DF-F4C0-A28A-0BE1AF240A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D4BE57-24FB-EFC0-0A82-02E3D6374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5AE07B-5E83-ABDE-EFF2-7EE994047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945893-0DB3-019B-E2F3-D0262865F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3EBFB-C577-4852-70C1-7963D170E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58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0D512-F4DE-3821-3F85-9CD3B80D4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D2AC7-E201-79B6-66D0-E589239220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23AE9-6D7F-DB74-7236-864C77932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F2AC0-512E-93A8-87F4-550499F4F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95C8B-5151-1492-A093-6A97AEC76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24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FA8344-7D55-CE22-C737-D67BBCFA81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115B26-AD0B-1FFA-EFE2-203AA40045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A8939-E570-88E0-038C-662F49B22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CD6BA-D9E9-CC4C-AAD1-57494B485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A724D-DC84-DBF9-C518-E3B2EE659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772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6918F0-B7EB-929C-2183-9A6EEB389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0F984-630C-12E0-6153-F115CCF24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35D2EC-8F5D-7E18-B6EA-8859197B57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6397D-BFD2-3145-9098-9881052CB956}" type="datetimeFigureOut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1A716-5F00-118A-0A3A-5883104D55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8E060-691D-74BA-29FB-01394FF3AC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509C2-C35A-154B-9493-4EB52CF774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96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749F35C-87CF-0209-BEF3-AC636E32A259}"/>
              </a:ext>
            </a:extLst>
          </p:cNvPr>
          <p:cNvSpPr txBox="1"/>
          <p:nvPr/>
        </p:nvSpPr>
        <p:spPr>
          <a:xfrm>
            <a:off x="3138910" y="421835"/>
            <a:ext cx="724810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Crisis</a:t>
            </a:r>
            <a:r>
              <a:rPr lang="en-US" sz="60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Management</a:t>
            </a:r>
          </a:p>
          <a:p>
            <a:r>
              <a:rPr lang="en-US" sz="80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CD0826-0CFB-B2F7-7A48-4875FDD05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75" y="1899443"/>
            <a:ext cx="5092983" cy="30591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1AE054-62B1-468E-E994-C564DAE344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668604"/>
            <a:ext cx="5529813" cy="3646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011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4ADA93-20E5-EF50-1CA4-8F9563608D78}"/>
              </a:ext>
            </a:extLst>
          </p:cNvPr>
          <p:cNvSpPr txBox="1"/>
          <p:nvPr/>
        </p:nvSpPr>
        <p:spPr>
          <a:xfrm>
            <a:off x="36636" y="159488"/>
            <a:ext cx="6059364" cy="746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Risk of bodily hard and injuries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Over-crowding (pushing, falling, stampedes, crushing, loss of life)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Terrorist’s attacks 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 System failures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Over booking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Communication breakdowns between (staff and the public) causing elevated stress levels to rise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Upset customers (complaints)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Evacuation procedures (staff not fully informed of the procedures, scared and confused guests not listening to staff and causing a panic to form)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Risk assessment (important strategic tool)</a:t>
            </a:r>
          </a:p>
          <a:p>
            <a:pPr marL="285750" indent="-285750">
              <a:buFont typeface="Wingdings" pitchFamily="2" charset="2"/>
              <a:buChar char="v"/>
            </a:pPr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700" dirty="0">
                <a:solidFill>
                  <a:schemeClr val="bg1"/>
                </a:solidFill>
              </a:rPr>
              <a:t>However,  terrorist threat levels are going to be low, as the hotel is situated in a safe part of Wales surrounded by the countryside</a:t>
            </a: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 descr="Map&#10;&#10;Description automatically generated">
            <a:extLst>
              <a:ext uri="{FF2B5EF4-FFF2-40B4-BE49-F238E27FC236}">
                <a16:creationId xmlns:a16="http://schemas.microsoft.com/office/drawing/2014/main" id="{C69CC1D6-6FE7-E18A-F073-66B4A4215F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9365" y="796447"/>
            <a:ext cx="6132635" cy="4700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204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1229</TotalTime>
  <Words>109</Words>
  <Application>Microsoft Macintosh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Apple Chancery</vt:lpstr>
      <vt:lpstr>Apple Chancery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Amy Harris (1904980)</dc:creator>
  <cp:lastModifiedBy>Amy Harris (1904980)</cp:lastModifiedBy>
  <cp:revision>2</cp:revision>
  <dcterms:created xsi:type="dcterms:W3CDTF">2023-04-24T11:15:37Z</dcterms:created>
  <dcterms:modified xsi:type="dcterms:W3CDTF">2023-04-25T07:45:36Z</dcterms:modified>
</cp:coreProperties>
</file>