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256" r:id="rId2"/>
    <p:sldId id="257" r:id="rId3"/>
    <p:sldId id="258" r:id="rId4"/>
    <p:sldId id="259" r:id="rId5"/>
    <p:sldId id="263" r:id="rId6"/>
    <p:sldId id="265" r:id="rId7"/>
    <p:sldId id="266" r:id="rId8"/>
    <p:sldId id="267" r:id="rId9"/>
    <p:sldId id="268" r:id="rId10"/>
    <p:sldId id="271" r:id="rId11"/>
    <p:sldId id="261" r:id="rId12"/>
    <p:sldId id="262" r:id="rId13"/>
    <p:sldId id="272" r:id="rId14"/>
    <p:sldId id="270" r:id="rId15"/>
    <p:sldId id="275" r:id="rId16"/>
    <p:sldId id="269" r:id="rId17"/>
    <p:sldId id="274" r:id="rId18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8C54D4-4F87-4486-8965-DF96BF8E0B9B}" v="489" dt="2022-11-01T21:03:00.827"/>
    <p1510:client id="{0D4117BF-52AC-E776-2629-644A78DB0F0D}" v="140" dt="2022-11-02T14:12:39.155"/>
    <p1510:client id="{18BDF4E0-EAD5-A638-2970-5731B7BF8079}" v="72" dt="2022-11-06T13:44:57.033"/>
    <p1510:client id="{7C52E25A-A30F-9BC8-FFCE-B741C83C55E3}" v="42" dt="2022-11-03T16:04:12.476"/>
    <p1510:client id="{94364730-C7BD-4C30-F9CF-8B8DA824FB61}" v="154" dt="2022-11-04T09:38:08.944"/>
    <p1510:client id="{ACADB04F-D806-42AD-16CE-05136217DBCF}" v="98" dt="2022-11-04T16:08:58.9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08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image" Target="../media/image6.png"/></Relationships>
</file>

<file path=ppt/diagrams/_rels/drawing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image" Target="../media/image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A6E312-9DCC-4A1D-8C4B-4AF87A94A282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4247D83-D31A-4777-A373-9F8ED4F61758}">
      <dgm:prSet/>
      <dgm:spPr/>
      <dgm:t>
        <a:bodyPr/>
        <a:lstStyle/>
        <a:p>
          <a:r>
            <a:rPr lang="en-GB" dirty="0"/>
            <a:t>What is Reflective Practice and Why is it important?</a:t>
          </a:r>
          <a:endParaRPr lang="en-US" dirty="0"/>
        </a:p>
      </dgm:t>
    </dgm:pt>
    <dgm:pt modelId="{F515D5B5-86CB-449B-A6A1-DE9B24D374BE}" type="parTrans" cxnId="{A47B74D8-E4AC-4103-B553-0964A72621E7}">
      <dgm:prSet/>
      <dgm:spPr/>
      <dgm:t>
        <a:bodyPr/>
        <a:lstStyle/>
        <a:p>
          <a:endParaRPr lang="en-US"/>
        </a:p>
      </dgm:t>
    </dgm:pt>
    <dgm:pt modelId="{80E490E9-97F1-4D7F-AF48-866D44BE278A}" type="sibTrans" cxnId="{A47B74D8-E4AC-4103-B553-0964A72621E7}">
      <dgm:prSet/>
      <dgm:spPr/>
      <dgm:t>
        <a:bodyPr/>
        <a:lstStyle/>
        <a:p>
          <a:endParaRPr lang="en-US"/>
        </a:p>
      </dgm:t>
    </dgm:pt>
    <dgm:pt modelId="{7484A807-B3A8-43B1-A7CE-CFB08E3B79FD}">
      <dgm:prSet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My Journey: Metaphor</a:t>
          </a:r>
          <a:endParaRPr lang="en-GB" dirty="0"/>
        </a:p>
      </dgm:t>
    </dgm:pt>
    <dgm:pt modelId="{94CCB9B7-E4D3-4436-A9A8-F3313CDCBD91}" type="parTrans" cxnId="{5EE5B5A4-A872-4CF3-8516-0CEDC59EDF8F}">
      <dgm:prSet/>
      <dgm:spPr/>
      <dgm:t>
        <a:bodyPr/>
        <a:lstStyle/>
        <a:p>
          <a:endParaRPr lang="en-US"/>
        </a:p>
      </dgm:t>
    </dgm:pt>
    <dgm:pt modelId="{261C07EA-1AFA-48A7-AE68-424B5F9E29F0}" type="sibTrans" cxnId="{5EE5B5A4-A872-4CF3-8516-0CEDC59EDF8F}">
      <dgm:prSet/>
      <dgm:spPr/>
      <dgm:t>
        <a:bodyPr/>
        <a:lstStyle/>
        <a:p>
          <a:endParaRPr lang="en-US"/>
        </a:p>
      </dgm:t>
    </dgm:pt>
    <dgm:pt modelId="{676FEDD2-FDE9-44B9-81C3-4165D3ACF607}">
      <dgm:prSet/>
      <dgm:spPr/>
      <dgm:t>
        <a:bodyPr/>
        <a:lstStyle/>
        <a:p>
          <a:r>
            <a:rPr lang="en-GB" dirty="0"/>
            <a:t>Transitional Period </a:t>
          </a:r>
          <a:endParaRPr lang="en-US" dirty="0"/>
        </a:p>
      </dgm:t>
    </dgm:pt>
    <dgm:pt modelId="{C7EEECDB-A019-4BA8-A82C-57A609A58993}" type="parTrans" cxnId="{0643AEC5-9780-452A-971D-72A3FB50A711}">
      <dgm:prSet/>
      <dgm:spPr/>
      <dgm:t>
        <a:bodyPr/>
        <a:lstStyle/>
        <a:p>
          <a:endParaRPr lang="en-US"/>
        </a:p>
      </dgm:t>
    </dgm:pt>
    <dgm:pt modelId="{641B684F-3398-402A-9113-8D08006E9871}" type="sibTrans" cxnId="{0643AEC5-9780-452A-971D-72A3FB50A711}">
      <dgm:prSet/>
      <dgm:spPr/>
      <dgm:t>
        <a:bodyPr/>
        <a:lstStyle/>
        <a:p>
          <a:endParaRPr lang="en-US"/>
        </a:p>
      </dgm:t>
    </dgm:pt>
    <dgm:pt modelId="{2BE039D9-8E87-41AF-BFE8-403C3B751F4E}">
      <dgm:prSet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Critique </a:t>
          </a:r>
          <a:endParaRPr lang="en-GB" dirty="0"/>
        </a:p>
      </dgm:t>
    </dgm:pt>
    <dgm:pt modelId="{E874BAEC-8E6C-48C8-A691-9BCB0ED9307B}" type="parTrans" cxnId="{AF1A172C-12E3-4343-9EAE-73AE3159043C}">
      <dgm:prSet/>
      <dgm:spPr/>
      <dgm:t>
        <a:bodyPr/>
        <a:lstStyle/>
        <a:p>
          <a:endParaRPr lang="en-US"/>
        </a:p>
      </dgm:t>
    </dgm:pt>
    <dgm:pt modelId="{5CD5F856-99E4-4AC9-A8B6-5334C23D11E4}" type="sibTrans" cxnId="{AF1A172C-12E3-4343-9EAE-73AE3159043C}">
      <dgm:prSet/>
      <dgm:spPr/>
      <dgm:t>
        <a:bodyPr/>
        <a:lstStyle/>
        <a:p>
          <a:endParaRPr lang="en-US"/>
        </a:p>
      </dgm:t>
    </dgm:pt>
    <dgm:pt modelId="{910627FA-65C9-44A3-9DAF-270F5FF5D120}">
      <dgm:prSet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Theories of Reflective Practice</a:t>
          </a:r>
        </a:p>
      </dgm:t>
    </dgm:pt>
    <dgm:pt modelId="{9A9910DA-E2B0-43F1-AF8E-41039032F843}" type="parTrans" cxnId="{5E144D97-F45F-4A7E-ADB5-56726FE0E095}">
      <dgm:prSet/>
      <dgm:spPr/>
    </dgm:pt>
    <dgm:pt modelId="{BF966248-C6A1-444D-892E-7CF7C1120604}" type="sibTrans" cxnId="{5E144D97-F45F-4A7E-ADB5-56726FE0E095}">
      <dgm:prSet/>
      <dgm:spPr/>
      <dgm:t>
        <a:bodyPr/>
        <a:lstStyle/>
        <a:p>
          <a:endParaRPr lang="en-US"/>
        </a:p>
        <a:p>
          <a:endParaRPr lang="en-GB"/>
        </a:p>
      </dgm:t>
    </dgm:pt>
    <dgm:pt modelId="{5A464395-BF02-4105-8159-D701329C61DA}">
      <dgm:prSet phldr="0"/>
      <dgm:spPr/>
      <dgm:t>
        <a:bodyPr/>
        <a:lstStyle/>
        <a:p>
          <a:r>
            <a:rPr lang="en-GB" dirty="0">
              <a:latin typeface="Century Gothic" panose="020B0502020202020204"/>
            </a:rPr>
            <a:t>Conclusion</a:t>
          </a:r>
        </a:p>
      </dgm:t>
    </dgm:pt>
    <dgm:pt modelId="{88D8F1DD-C62C-4F99-9E0E-39964855FA3B}" type="parTrans" cxnId="{FAD8C342-94D5-419E-9B7C-17C4647F8074}">
      <dgm:prSet/>
      <dgm:spPr/>
    </dgm:pt>
    <dgm:pt modelId="{23A7D2C7-A030-4857-9B32-F51FC8A13ABE}" type="sibTrans" cxnId="{FAD8C342-94D5-419E-9B7C-17C4647F8074}">
      <dgm:prSet/>
      <dgm:spPr/>
    </dgm:pt>
    <dgm:pt modelId="{F3450A75-DAF6-4108-A306-662003BC661C}" type="pres">
      <dgm:prSet presAssocID="{6FA6E312-9DCC-4A1D-8C4B-4AF87A94A282}" presName="Name0" presStyleCnt="0">
        <dgm:presLayoutVars>
          <dgm:dir/>
          <dgm:resizeHandles val="exact"/>
        </dgm:presLayoutVars>
      </dgm:prSet>
      <dgm:spPr/>
    </dgm:pt>
    <dgm:pt modelId="{82217994-F763-4653-95CC-7772A4FF5EF8}" type="pres">
      <dgm:prSet presAssocID="{14247D83-D31A-4777-A373-9F8ED4F61758}" presName="node" presStyleLbl="node1" presStyleIdx="0" presStyleCnt="6">
        <dgm:presLayoutVars>
          <dgm:bulletEnabled val="1"/>
        </dgm:presLayoutVars>
      </dgm:prSet>
      <dgm:spPr/>
    </dgm:pt>
    <dgm:pt modelId="{0804E9A9-8C88-4249-99F7-C05FF618108E}" type="pres">
      <dgm:prSet presAssocID="{80E490E9-97F1-4D7F-AF48-866D44BE278A}" presName="sibTrans" presStyleLbl="sibTrans1D1" presStyleIdx="0" presStyleCnt="5"/>
      <dgm:spPr/>
    </dgm:pt>
    <dgm:pt modelId="{C318AF58-D321-4831-A1F1-F7813428BAB5}" type="pres">
      <dgm:prSet presAssocID="{80E490E9-97F1-4D7F-AF48-866D44BE278A}" presName="connectorText" presStyleLbl="sibTrans1D1" presStyleIdx="0" presStyleCnt="5"/>
      <dgm:spPr/>
    </dgm:pt>
    <dgm:pt modelId="{A8D03312-F3E5-472B-9F9D-03D452CD2C33}" type="pres">
      <dgm:prSet presAssocID="{910627FA-65C9-44A3-9DAF-270F5FF5D120}" presName="node" presStyleLbl="node1" presStyleIdx="1" presStyleCnt="6">
        <dgm:presLayoutVars>
          <dgm:bulletEnabled val="1"/>
        </dgm:presLayoutVars>
      </dgm:prSet>
      <dgm:spPr/>
    </dgm:pt>
    <dgm:pt modelId="{95CF4E05-854A-4E65-A01A-7FA67DC0EE10}" type="pres">
      <dgm:prSet presAssocID="{BF966248-C6A1-444D-892E-7CF7C1120604}" presName="sibTrans" presStyleLbl="sibTrans1D1" presStyleIdx="1" presStyleCnt="5"/>
      <dgm:spPr/>
    </dgm:pt>
    <dgm:pt modelId="{E990623F-9924-4E25-825A-1D4821A28A18}" type="pres">
      <dgm:prSet presAssocID="{BF966248-C6A1-444D-892E-7CF7C1120604}" presName="connectorText" presStyleLbl="sibTrans1D1" presStyleIdx="1" presStyleCnt="5"/>
      <dgm:spPr/>
    </dgm:pt>
    <dgm:pt modelId="{162FE029-DE9D-470D-A308-B8B914E25946}" type="pres">
      <dgm:prSet presAssocID="{7484A807-B3A8-43B1-A7CE-CFB08E3B79FD}" presName="node" presStyleLbl="node1" presStyleIdx="2" presStyleCnt="6">
        <dgm:presLayoutVars>
          <dgm:bulletEnabled val="1"/>
        </dgm:presLayoutVars>
      </dgm:prSet>
      <dgm:spPr/>
    </dgm:pt>
    <dgm:pt modelId="{601FF42D-272F-4952-9E23-6258612947EF}" type="pres">
      <dgm:prSet presAssocID="{261C07EA-1AFA-48A7-AE68-424B5F9E29F0}" presName="sibTrans" presStyleLbl="sibTrans1D1" presStyleIdx="2" presStyleCnt="5"/>
      <dgm:spPr/>
    </dgm:pt>
    <dgm:pt modelId="{616C4236-D61C-4383-AE13-664782839568}" type="pres">
      <dgm:prSet presAssocID="{261C07EA-1AFA-48A7-AE68-424B5F9E29F0}" presName="connectorText" presStyleLbl="sibTrans1D1" presStyleIdx="2" presStyleCnt="5"/>
      <dgm:spPr/>
    </dgm:pt>
    <dgm:pt modelId="{7A77A7B5-D47F-4718-9AA9-00833B74E85B}" type="pres">
      <dgm:prSet presAssocID="{676FEDD2-FDE9-44B9-81C3-4165D3ACF607}" presName="node" presStyleLbl="node1" presStyleIdx="3" presStyleCnt="6">
        <dgm:presLayoutVars>
          <dgm:bulletEnabled val="1"/>
        </dgm:presLayoutVars>
      </dgm:prSet>
      <dgm:spPr/>
    </dgm:pt>
    <dgm:pt modelId="{27B19710-C024-443C-809E-14BC79494298}" type="pres">
      <dgm:prSet presAssocID="{641B684F-3398-402A-9113-8D08006E9871}" presName="sibTrans" presStyleLbl="sibTrans1D1" presStyleIdx="3" presStyleCnt="5"/>
      <dgm:spPr/>
    </dgm:pt>
    <dgm:pt modelId="{EA4A32F6-96D6-47FE-96F0-F4853712023A}" type="pres">
      <dgm:prSet presAssocID="{641B684F-3398-402A-9113-8D08006E9871}" presName="connectorText" presStyleLbl="sibTrans1D1" presStyleIdx="3" presStyleCnt="5"/>
      <dgm:spPr/>
    </dgm:pt>
    <dgm:pt modelId="{5E01A651-F347-4B84-88AD-617D61A53380}" type="pres">
      <dgm:prSet presAssocID="{2BE039D9-8E87-41AF-BFE8-403C3B751F4E}" presName="node" presStyleLbl="node1" presStyleIdx="4" presStyleCnt="6">
        <dgm:presLayoutVars>
          <dgm:bulletEnabled val="1"/>
        </dgm:presLayoutVars>
      </dgm:prSet>
      <dgm:spPr/>
    </dgm:pt>
    <dgm:pt modelId="{084DFBD5-0D62-4AF4-B582-F4252A7E61F6}" type="pres">
      <dgm:prSet presAssocID="{5CD5F856-99E4-4AC9-A8B6-5334C23D11E4}" presName="sibTrans" presStyleLbl="sibTrans1D1" presStyleIdx="4" presStyleCnt="5"/>
      <dgm:spPr/>
    </dgm:pt>
    <dgm:pt modelId="{06CEC843-52B0-4D51-BF97-993D6F0D4CC9}" type="pres">
      <dgm:prSet presAssocID="{5CD5F856-99E4-4AC9-A8B6-5334C23D11E4}" presName="connectorText" presStyleLbl="sibTrans1D1" presStyleIdx="4" presStyleCnt="5"/>
      <dgm:spPr/>
    </dgm:pt>
    <dgm:pt modelId="{C63DC09E-2630-414F-92D9-BEBC274C16A2}" type="pres">
      <dgm:prSet presAssocID="{5A464395-BF02-4105-8159-D701329C61DA}" presName="node" presStyleLbl="node1" presStyleIdx="5" presStyleCnt="6">
        <dgm:presLayoutVars>
          <dgm:bulletEnabled val="1"/>
        </dgm:presLayoutVars>
      </dgm:prSet>
      <dgm:spPr/>
    </dgm:pt>
  </dgm:ptLst>
  <dgm:cxnLst>
    <dgm:cxn modelId="{3DFE6A00-25F6-4294-BE8D-1446CF6CCD29}" type="presOf" srcId="{5CD5F856-99E4-4AC9-A8B6-5334C23D11E4}" destId="{06CEC843-52B0-4D51-BF97-993D6F0D4CC9}" srcOrd="1" destOrd="0" presId="urn:microsoft.com/office/officeart/2016/7/layout/RepeatingBendingProcessNew"/>
    <dgm:cxn modelId="{2FD6DA01-3466-45EE-93CA-71540CA8C7FE}" type="presOf" srcId="{641B684F-3398-402A-9113-8D08006E9871}" destId="{27B19710-C024-443C-809E-14BC79494298}" srcOrd="0" destOrd="0" presId="urn:microsoft.com/office/officeart/2016/7/layout/RepeatingBendingProcessNew"/>
    <dgm:cxn modelId="{AF1A172C-12E3-4343-9EAE-73AE3159043C}" srcId="{6FA6E312-9DCC-4A1D-8C4B-4AF87A94A282}" destId="{2BE039D9-8E87-41AF-BFE8-403C3B751F4E}" srcOrd="4" destOrd="0" parTransId="{E874BAEC-8E6C-48C8-A691-9BCB0ED9307B}" sibTransId="{5CD5F856-99E4-4AC9-A8B6-5334C23D11E4}"/>
    <dgm:cxn modelId="{5DF7DD2C-D331-47F6-9373-84015AC01F53}" type="presOf" srcId="{910627FA-65C9-44A3-9DAF-270F5FF5D120}" destId="{A8D03312-F3E5-472B-9F9D-03D452CD2C33}" srcOrd="0" destOrd="0" presId="urn:microsoft.com/office/officeart/2016/7/layout/RepeatingBendingProcessNew"/>
    <dgm:cxn modelId="{E5B5D03F-A866-4683-8F5E-7E0793AF6952}" type="presOf" srcId="{5A464395-BF02-4105-8159-D701329C61DA}" destId="{C63DC09E-2630-414F-92D9-BEBC274C16A2}" srcOrd="0" destOrd="0" presId="urn:microsoft.com/office/officeart/2016/7/layout/RepeatingBendingProcessNew"/>
    <dgm:cxn modelId="{FAD8C342-94D5-419E-9B7C-17C4647F8074}" srcId="{6FA6E312-9DCC-4A1D-8C4B-4AF87A94A282}" destId="{5A464395-BF02-4105-8159-D701329C61DA}" srcOrd="5" destOrd="0" parTransId="{88D8F1DD-C62C-4F99-9E0E-39964855FA3B}" sibTransId="{23A7D2C7-A030-4857-9B32-F51FC8A13ABE}"/>
    <dgm:cxn modelId="{8615F962-DA14-4960-9DCB-2CF04EA219A9}" type="presOf" srcId="{BF966248-C6A1-444D-892E-7CF7C1120604}" destId="{E990623F-9924-4E25-825A-1D4821A28A18}" srcOrd="1" destOrd="0" presId="urn:microsoft.com/office/officeart/2016/7/layout/RepeatingBendingProcessNew"/>
    <dgm:cxn modelId="{355FDA44-F88A-456D-8921-3AB6C54E39B7}" type="presOf" srcId="{80E490E9-97F1-4D7F-AF48-866D44BE278A}" destId="{0804E9A9-8C88-4249-99F7-C05FF618108E}" srcOrd="0" destOrd="0" presId="urn:microsoft.com/office/officeart/2016/7/layout/RepeatingBendingProcessNew"/>
    <dgm:cxn modelId="{C1970D48-F19D-41E8-87E2-C0F73A654E90}" type="presOf" srcId="{641B684F-3398-402A-9113-8D08006E9871}" destId="{EA4A32F6-96D6-47FE-96F0-F4853712023A}" srcOrd="1" destOrd="0" presId="urn:microsoft.com/office/officeart/2016/7/layout/RepeatingBendingProcessNew"/>
    <dgm:cxn modelId="{1785CA6F-1520-443E-A6BD-3C6E601707D6}" type="presOf" srcId="{5CD5F856-99E4-4AC9-A8B6-5334C23D11E4}" destId="{084DFBD5-0D62-4AF4-B582-F4252A7E61F6}" srcOrd="0" destOrd="0" presId="urn:microsoft.com/office/officeart/2016/7/layout/RepeatingBendingProcessNew"/>
    <dgm:cxn modelId="{B2D34485-7957-4CDC-9BA4-52378A21D98C}" type="presOf" srcId="{261C07EA-1AFA-48A7-AE68-424B5F9E29F0}" destId="{616C4236-D61C-4383-AE13-664782839568}" srcOrd="1" destOrd="0" presId="urn:microsoft.com/office/officeart/2016/7/layout/RepeatingBendingProcessNew"/>
    <dgm:cxn modelId="{F4F3E792-BF8F-415F-B925-A890ADE95033}" type="presOf" srcId="{261C07EA-1AFA-48A7-AE68-424B5F9E29F0}" destId="{601FF42D-272F-4952-9E23-6258612947EF}" srcOrd="0" destOrd="0" presId="urn:microsoft.com/office/officeart/2016/7/layout/RepeatingBendingProcessNew"/>
    <dgm:cxn modelId="{5E144D97-F45F-4A7E-ADB5-56726FE0E095}" srcId="{6FA6E312-9DCC-4A1D-8C4B-4AF87A94A282}" destId="{910627FA-65C9-44A3-9DAF-270F5FF5D120}" srcOrd="1" destOrd="0" parTransId="{9A9910DA-E2B0-43F1-AF8E-41039032F843}" sibTransId="{BF966248-C6A1-444D-892E-7CF7C1120604}"/>
    <dgm:cxn modelId="{5EE5B5A4-A872-4CF3-8516-0CEDC59EDF8F}" srcId="{6FA6E312-9DCC-4A1D-8C4B-4AF87A94A282}" destId="{7484A807-B3A8-43B1-A7CE-CFB08E3B79FD}" srcOrd="2" destOrd="0" parTransId="{94CCB9B7-E4D3-4436-A9A8-F3313CDCBD91}" sibTransId="{261C07EA-1AFA-48A7-AE68-424B5F9E29F0}"/>
    <dgm:cxn modelId="{193D88C3-8171-42B4-8555-B80AE28F550A}" type="presOf" srcId="{6FA6E312-9DCC-4A1D-8C4B-4AF87A94A282}" destId="{F3450A75-DAF6-4108-A306-662003BC661C}" srcOrd="0" destOrd="0" presId="urn:microsoft.com/office/officeart/2016/7/layout/RepeatingBendingProcessNew"/>
    <dgm:cxn modelId="{0643AEC5-9780-452A-971D-72A3FB50A711}" srcId="{6FA6E312-9DCC-4A1D-8C4B-4AF87A94A282}" destId="{676FEDD2-FDE9-44B9-81C3-4165D3ACF607}" srcOrd="3" destOrd="0" parTransId="{C7EEECDB-A019-4BA8-A82C-57A609A58993}" sibTransId="{641B684F-3398-402A-9113-8D08006E9871}"/>
    <dgm:cxn modelId="{414629CB-A968-4FC5-8781-CC6AF384434A}" type="presOf" srcId="{BF966248-C6A1-444D-892E-7CF7C1120604}" destId="{95CF4E05-854A-4E65-A01A-7FA67DC0EE10}" srcOrd="0" destOrd="0" presId="urn:microsoft.com/office/officeart/2016/7/layout/RepeatingBendingProcessNew"/>
    <dgm:cxn modelId="{A47B74D8-E4AC-4103-B553-0964A72621E7}" srcId="{6FA6E312-9DCC-4A1D-8C4B-4AF87A94A282}" destId="{14247D83-D31A-4777-A373-9F8ED4F61758}" srcOrd="0" destOrd="0" parTransId="{F515D5B5-86CB-449B-A6A1-DE9B24D374BE}" sibTransId="{80E490E9-97F1-4D7F-AF48-866D44BE278A}"/>
    <dgm:cxn modelId="{9E6D05E4-BEDC-4470-BDA2-2ABC333FD226}" type="presOf" srcId="{676FEDD2-FDE9-44B9-81C3-4165D3ACF607}" destId="{7A77A7B5-D47F-4718-9AA9-00833B74E85B}" srcOrd="0" destOrd="0" presId="urn:microsoft.com/office/officeart/2016/7/layout/RepeatingBendingProcessNew"/>
    <dgm:cxn modelId="{9E96F5E6-F6F0-463E-AF1C-9BD346E7F170}" type="presOf" srcId="{80E490E9-97F1-4D7F-AF48-866D44BE278A}" destId="{C318AF58-D321-4831-A1F1-F7813428BAB5}" srcOrd="1" destOrd="0" presId="urn:microsoft.com/office/officeart/2016/7/layout/RepeatingBendingProcessNew"/>
    <dgm:cxn modelId="{9A8A3CEF-4D85-4ECD-9B78-DF0C41C1E7FB}" type="presOf" srcId="{14247D83-D31A-4777-A373-9F8ED4F61758}" destId="{82217994-F763-4653-95CC-7772A4FF5EF8}" srcOrd="0" destOrd="0" presId="urn:microsoft.com/office/officeart/2016/7/layout/RepeatingBendingProcessNew"/>
    <dgm:cxn modelId="{32E7F5F3-E860-48DA-8561-9F747BC2CE3D}" type="presOf" srcId="{2BE039D9-8E87-41AF-BFE8-403C3B751F4E}" destId="{5E01A651-F347-4B84-88AD-617D61A53380}" srcOrd="0" destOrd="0" presId="urn:microsoft.com/office/officeart/2016/7/layout/RepeatingBendingProcessNew"/>
    <dgm:cxn modelId="{16FBCAFB-36E6-44BA-8F91-38764F370AE5}" type="presOf" srcId="{7484A807-B3A8-43B1-A7CE-CFB08E3B79FD}" destId="{162FE029-DE9D-470D-A308-B8B914E25946}" srcOrd="0" destOrd="0" presId="urn:microsoft.com/office/officeart/2016/7/layout/RepeatingBendingProcessNew"/>
    <dgm:cxn modelId="{A292B7D6-220F-4996-A963-AA61A4C6B9C0}" type="presParOf" srcId="{F3450A75-DAF6-4108-A306-662003BC661C}" destId="{82217994-F763-4653-95CC-7772A4FF5EF8}" srcOrd="0" destOrd="0" presId="urn:microsoft.com/office/officeart/2016/7/layout/RepeatingBendingProcessNew"/>
    <dgm:cxn modelId="{7CD4B9E6-3B8F-44A4-9D61-1DF888B683B6}" type="presParOf" srcId="{F3450A75-DAF6-4108-A306-662003BC661C}" destId="{0804E9A9-8C88-4249-99F7-C05FF618108E}" srcOrd="1" destOrd="0" presId="urn:microsoft.com/office/officeart/2016/7/layout/RepeatingBendingProcessNew"/>
    <dgm:cxn modelId="{EB1500ED-AC4F-4504-84AA-A1D361969AE8}" type="presParOf" srcId="{0804E9A9-8C88-4249-99F7-C05FF618108E}" destId="{C318AF58-D321-4831-A1F1-F7813428BAB5}" srcOrd="0" destOrd="0" presId="urn:microsoft.com/office/officeart/2016/7/layout/RepeatingBendingProcessNew"/>
    <dgm:cxn modelId="{F10D0E3C-ED80-4044-8CC3-843E55753BEB}" type="presParOf" srcId="{F3450A75-DAF6-4108-A306-662003BC661C}" destId="{A8D03312-F3E5-472B-9F9D-03D452CD2C33}" srcOrd="2" destOrd="0" presId="urn:microsoft.com/office/officeart/2016/7/layout/RepeatingBendingProcessNew"/>
    <dgm:cxn modelId="{7ED1F304-940C-43BB-8B97-7787D5F4DE30}" type="presParOf" srcId="{F3450A75-DAF6-4108-A306-662003BC661C}" destId="{95CF4E05-854A-4E65-A01A-7FA67DC0EE10}" srcOrd="3" destOrd="0" presId="urn:microsoft.com/office/officeart/2016/7/layout/RepeatingBendingProcessNew"/>
    <dgm:cxn modelId="{79958112-4ED1-4AB2-A50F-690106C8BC6A}" type="presParOf" srcId="{95CF4E05-854A-4E65-A01A-7FA67DC0EE10}" destId="{E990623F-9924-4E25-825A-1D4821A28A18}" srcOrd="0" destOrd="0" presId="urn:microsoft.com/office/officeart/2016/7/layout/RepeatingBendingProcessNew"/>
    <dgm:cxn modelId="{E999C309-2C90-4058-9EE4-43BB268CF1CC}" type="presParOf" srcId="{F3450A75-DAF6-4108-A306-662003BC661C}" destId="{162FE029-DE9D-470D-A308-B8B914E25946}" srcOrd="4" destOrd="0" presId="urn:microsoft.com/office/officeart/2016/7/layout/RepeatingBendingProcessNew"/>
    <dgm:cxn modelId="{7C9885E3-7E4B-4779-813D-E22748A4E0A1}" type="presParOf" srcId="{F3450A75-DAF6-4108-A306-662003BC661C}" destId="{601FF42D-272F-4952-9E23-6258612947EF}" srcOrd="5" destOrd="0" presId="urn:microsoft.com/office/officeart/2016/7/layout/RepeatingBendingProcessNew"/>
    <dgm:cxn modelId="{B3907C02-F029-4BA0-83FA-BD92E23EFBA0}" type="presParOf" srcId="{601FF42D-272F-4952-9E23-6258612947EF}" destId="{616C4236-D61C-4383-AE13-664782839568}" srcOrd="0" destOrd="0" presId="urn:microsoft.com/office/officeart/2016/7/layout/RepeatingBendingProcessNew"/>
    <dgm:cxn modelId="{07EB35E7-FD50-40C2-940E-26D7124BF593}" type="presParOf" srcId="{F3450A75-DAF6-4108-A306-662003BC661C}" destId="{7A77A7B5-D47F-4718-9AA9-00833B74E85B}" srcOrd="6" destOrd="0" presId="urn:microsoft.com/office/officeart/2016/7/layout/RepeatingBendingProcessNew"/>
    <dgm:cxn modelId="{D9722243-2828-4A96-8AA8-E450581338B7}" type="presParOf" srcId="{F3450A75-DAF6-4108-A306-662003BC661C}" destId="{27B19710-C024-443C-809E-14BC79494298}" srcOrd="7" destOrd="0" presId="urn:microsoft.com/office/officeart/2016/7/layout/RepeatingBendingProcessNew"/>
    <dgm:cxn modelId="{AC877698-D13A-493D-997B-5BD5ECE54B20}" type="presParOf" srcId="{27B19710-C024-443C-809E-14BC79494298}" destId="{EA4A32F6-96D6-47FE-96F0-F4853712023A}" srcOrd="0" destOrd="0" presId="urn:microsoft.com/office/officeart/2016/7/layout/RepeatingBendingProcessNew"/>
    <dgm:cxn modelId="{45EE2C64-C01B-4E84-BCEE-D8095C3A33E3}" type="presParOf" srcId="{F3450A75-DAF6-4108-A306-662003BC661C}" destId="{5E01A651-F347-4B84-88AD-617D61A53380}" srcOrd="8" destOrd="0" presId="urn:microsoft.com/office/officeart/2016/7/layout/RepeatingBendingProcessNew"/>
    <dgm:cxn modelId="{F2527696-D002-4D44-A92F-8A5F3B22680B}" type="presParOf" srcId="{F3450A75-DAF6-4108-A306-662003BC661C}" destId="{084DFBD5-0D62-4AF4-B582-F4252A7E61F6}" srcOrd="9" destOrd="0" presId="urn:microsoft.com/office/officeart/2016/7/layout/RepeatingBendingProcessNew"/>
    <dgm:cxn modelId="{693CF6BE-39D2-4E8D-B417-114DBA306C53}" type="presParOf" srcId="{084DFBD5-0D62-4AF4-B582-F4252A7E61F6}" destId="{06CEC843-52B0-4D51-BF97-993D6F0D4CC9}" srcOrd="0" destOrd="0" presId="urn:microsoft.com/office/officeart/2016/7/layout/RepeatingBendingProcessNew"/>
    <dgm:cxn modelId="{6C3AE5B3-2A10-4587-AAC6-F69CF1E31B38}" type="presParOf" srcId="{F3450A75-DAF6-4108-A306-662003BC661C}" destId="{C63DC09E-2630-414F-92D9-BEBC274C16A2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CBDA37-01C0-42AC-95C3-BE587091DBC8}" type="doc">
      <dgm:prSet loTypeId="urn:microsoft.com/office/officeart/2008/layout/LinedList" loCatId="list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F15CAC7-7569-4C81-BF6C-940BA18931B8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Reflection</a:t>
          </a:r>
        </a:p>
      </dgm:t>
    </dgm:pt>
    <dgm:pt modelId="{036C2A61-43CC-4489-8D9E-20E85F6959C0}" type="parTrans" cxnId="{384897D3-734C-4C65-9991-D6D806E2DCF8}">
      <dgm:prSet/>
      <dgm:spPr/>
      <dgm:t>
        <a:bodyPr/>
        <a:lstStyle/>
        <a:p>
          <a:endParaRPr lang="en-US"/>
        </a:p>
      </dgm:t>
    </dgm:pt>
    <dgm:pt modelId="{E5151427-CB99-4E51-A904-9FBE80E4114B}" type="sibTrans" cxnId="{384897D3-734C-4C65-9991-D6D806E2DCF8}">
      <dgm:prSet/>
      <dgm:spPr/>
      <dgm:t>
        <a:bodyPr/>
        <a:lstStyle/>
        <a:p>
          <a:endParaRPr lang="en-US"/>
        </a:p>
      </dgm:t>
    </dgm:pt>
    <dgm:pt modelId="{D8C48004-CEA6-48BB-9683-96CEB7ED1B51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 Self-Awareness</a:t>
          </a:r>
          <a:endParaRPr lang="en-US" dirty="0"/>
        </a:p>
      </dgm:t>
    </dgm:pt>
    <dgm:pt modelId="{78C6CBA7-2CE0-476C-A32C-4AB993F60CB6}" type="parTrans" cxnId="{F8B9F583-1A49-46FA-BFE9-59FBA11EF211}">
      <dgm:prSet/>
      <dgm:spPr/>
      <dgm:t>
        <a:bodyPr/>
        <a:lstStyle/>
        <a:p>
          <a:endParaRPr lang="en-GB"/>
        </a:p>
      </dgm:t>
    </dgm:pt>
    <dgm:pt modelId="{3792BA18-277D-4FD4-983D-B53347590F35}" type="sibTrans" cxnId="{F8B9F583-1A49-46FA-BFE9-59FBA11EF211}">
      <dgm:prSet/>
      <dgm:spPr/>
      <dgm:t>
        <a:bodyPr/>
        <a:lstStyle/>
        <a:p>
          <a:endParaRPr lang="en-GB"/>
        </a:p>
      </dgm:t>
    </dgm:pt>
    <dgm:pt modelId="{90E180C4-C96D-4E7C-8EF0-00AA18D28655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Reflexivity </a:t>
          </a:r>
          <a:br>
            <a:rPr lang="en-GB" dirty="0"/>
          </a:br>
          <a:r>
            <a:rPr lang="en-GB" dirty="0"/>
            <a:t>Oxford English Dictionary (1989, p. 476) &amp; Hedges (2010)</a:t>
          </a:r>
          <a:endParaRPr lang="en-US" dirty="0"/>
        </a:p>
      </dgm:t>
    </dgm:pt>
    <dgm:pt modelId="{1BB2ECB5-2924-4E92-A196-41DFEE56A144}" type="parTrans" cxnId="{4DDFC107-1C0A-42FD-8DDC-F32E41F38236}">
      <dgm:prSet/>
      <dgm:spPr/>
      <dgm:t>
        <a:bodyPr/>
        <a:lstStyle/>
        <a:p>
          <a:endParaRPr lang="en-GB"/>
        </a:p>
      </dgm:t>
    </dgm:pt>
    <dgm:pt modelId="{6A07DD54-B1F6-42E3-89D9-DDB389CD7C75}" type="sibTrans" cxnId="{4DDFC107-1C0A-42FD-8DDC-F32E41F38236}">
      <dgm:prSet/>
      <dgm:spPr/>
      <dgm:t>
        <a:bodyPr/>
        <a:lstStyle/>
        <a:p>
          <a:endParaRPr lang="en-GB"/>
        </a:p>
      </dgm:t>
    </dgm:pt>
    <dgm:pt modelId="{2F18D04D-53C0-4759-B898-95E763243F37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 Bolton (2018)</a:t>
          </a:r>
          <a:endParaRPr lang="en-US" dirty="0"/>
        </a:p>
      </dgm:t>
    </dgm:pt>
    <dgm:pt modelId="{D487FC28-B81D-488D-9EEB-6B0C31F857BD}" type="parTrans" cxnId="{DD54C7EA-28A0-4FB2-A661-EAAF30CDE131}">
      <dgm:prSet/>
      <dgm:spPr/>
      <dgm:t>
        <a:bodyPr/>
        <a:lstStyle/>
        <a:p>
          <a:endParaRPr lang="en-GB"/>
        </a:p>
      </dgm:t>
    </dgm:pt>
    <dgm:pt modelId="{DAF3E240-99B8-4B64-B5A6-7A2F68982813}" type="sibTrans" cxnId="{DD54C7EA-28A0-4FB2-A661-EAAF30CDE131}">
      <dgm:prSet/>
      <dgm:spPr/>
      <dgm:t>
        <a:bodyPr/>
        <a:lstStyle/>
        <a:p>
          <a:endParaRPr lang="en-GB"/>
        </a:p>
      </dgm:t>
    </dgm:pt>
    <dgm:pt modelId="{C3624BFF-627F-4F28-ADD4-244100D5DE36}">
      <dgm:prSet phldr="0"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GB" dirty="0"/>
            <a:t>Origin</a:t>
          </a:r>
          <a:br>
            <a:rPr lang="en-GB" dirty="0"/>
          </a:br>
          <a:r>
            <a:rPr lang="en-GB" dirty="0"/>
            <a:t>Socrates, Dewey </a:t>
          </a:r>
          <a:r>
            <a:rPr lang="en-GB" dirty="0">
              <a:latin typeface="Century Gothic" panose="020B0502020202020204"/>
            </a:rPr>
            <a:t>(1933) </a:t>
          </a:r>
          <a:r>
            <a:rPr lang="en-GB" dirty="0"/>
            <a:t>&amp; Schon (1983</a:t>
          </a:r>
          <a:r>
            <a:rPr lang="en-GB" dirty="0">
              <a:latin typeface="Century Gothic" panose="020B0502020202020204"/>
            </a:rPr>
            <a:t>) </a:t>
          </a:r>
          <a:endParaRPr lang="en-GB" dirty="0"/>
        </a:p>
      </dgm:t>
    </dgm:pt>
    <dgm:pt modelId="{7E899318-9632-432A-ABC6-21201BB7C13E}" type="parTrans" cxnId="{2445934F-2602-49A5-9690-471E57554395}">
      <dgm:prSet/>
      <dgm:spPr/>
      <dgm:t>
        <a:bodyPr/>
        <a:lstStyle/>
        <a:p>
          <a:endParaRPr lang="en-GB"/>
        </a:p>
      </dgm:t>
    </dgm:pt>
    <dgm:pt modelId="{DF87F2AA-AB6D-42C2-B36C-4DD515BEBDB6}" type="sibTrans" cxnId="{2445934F-2602-49A5-9690-471E57554395}">
      <dgm:prSet/>
      <dgm:spPr/>
      <dgm:t>
        <a:bodyPr/>
        <a:lstStyle/>
        <a:p>
          <a:endParaRPr lang="en-GB"/>
        </a:p>
      </dgm:t>
    </dgm:pt>
    <dgm:pt modelId="{C3D97EEF-B8B5-47BD-B77E-5D0AC1F2CE33}" type="pres">
      <dgm:prSet presAssocID="{45CBDA37-01C0-42AC-95C3-BE587091DBC8}" presName="vert0" presStyleCnt="0">
        <dgm:presLayoutVars>
          <dgm:dir/>
          <dgm:animOne val="branch"/>
          <dgm:animLvl val="lvl"/>
        </dgm:presLayoutVars>
      </dgm:prSet>
      <dgm:spPr/>
    </dgm:pt>
    <dgm:pt modelId="{2F30FBDE-B618-436C-8874-DBD90F30E8B1}" type="pres">
      <dgm:prSet presAssocID="{FF15CAC7-7569-4C81-BF6C-940BA18931B8}" presName="thickLine" presStyleLbl="alignNode1" presStyleIdx="0" presStyleCnt="5"/>
      <dgm:spPr/>
    </dgm:pt>
    <dgm:pt modelId="{54EF53D1-C0EB-47C7-8739-0758853F1604}" type="pres">
      <dgm:prSet presAssocID="{FF15CAC7-7569-4C81-BF6C-940BA18931B8}" presName="horz1" presStyleCnt="0"/>
      <dgm:spPr/>
    </dgm:pt>
    <dgm:pt modelId="{B0E514DC-CAD1-4781-B89B-C5C266EDBA5E}" type="pres">
      <dgm:prSet presAssocID="{FF15CAC7-7569-4C81-BF6C-940BA18931B8}" presName="tx1" presStyleLbl="revTx" presStyleIdx="0" presStyleCnt="5"/>
      <dgm:spPr/>
    </dgm:pt>
    <dgm:pt modelId="{81B95847-10CC-4A10-87ED-9FB1DEDB780F}" type="pres">
      <dgm:prSet presAssocID="{FF15CAC7-7569-4C81-BF6C-940BA18931B8}" presName="vert1" presStyleCnt="0"/>
      <dgm:spPr/>
    </dgm:pt>
    <dgm:pt modelId="{AFF6A0AB-3964-403F-9147-B3A0F1B750F8}" type="pres">
      <dgm:prSet presAssocID="{90E180C4-C96D-4E7C-8EF0-00AA18D28655}" presName="thickLine" presStyleLbl="alignNode1" presStyleIdx="1" presStyleCnt="5"/>
      <dgm:spPr/>
    </dgm:pt>
    <dgm:pt modelId="{1DD25B02-356D-402F-B638-18A464B82F9B}" type="pres">
      <dgm:prSet presAssocID="{90E180C4-C96D-4E7C-8EF0-00AA18D28655}" presName="horz1" presStyleCnt="0"/>
      <dgm:spPr/>
    </dgm:pt>
    <dgm:pt modelId="{49B3CA1F-728A-4B85-BD1A-98B5C52BE361}" type="pres">
      <dgm:prSet presAssocID="{90E180C4-C96D-4E7C-8EF0-00AA18D28655}" presName="tx1" presStyleLbl="revTx" presStyleIdx="1" presStyleCnt="5"/>
      <dgm:spPr/>
    </dgm:pt>
    <dgm:pt modelId="{EB47298C-A2C9-4199-B637-F170F524BCD4}" type="pres">
      <dgm:prSet presAssocID="{90E180C4-C96D-4E7C-8EF0-00AA18D28655}" presName="vert1" presStyleCnt="0"/>
      <dgm:spPr/>
    </dgm:pt>
    <dgm:pt modelId="{FED3C33A-2D3C-42CE-96C3-B117FCE036D1}" type="pres">
      <dgm:prSet presAssocID="{D8C48004-CEA6-48BB-9683-96CEB7ED1B51}" presName="thickLine" presStyleLbl="alignNode1" presStyleIdx="2" presStyleCnt="5"/>
      <dgm:spPr/>
    </dgm:pt>
    <dgm:pt modelId="{7150150F-B03C-41BB-8B47-5DE9C7508D91}" type="pres">
      <dgm:prSet presAssocID="{D8C48004-CEA6-48BB-9683-96CEB7ED1B51}" presName="horz1" presStyleCnt="0"/>
      <dgm:spPr/>
    </dgm:pt>
    <dgm:pt modelId="{0DE9EB76-C1B3-4012-8B24-F7CBFCCDC42C}" type="pres">
      <dgm:prSet presAssocID="{D8C48004-CEA6-48BB-9683-96CEB7ED1B51}" presName="tx1" presStyleLbl="revTx" presStyleIdx="2" presStyleCnt="5"/>
      <dgm:spPr/>
    </dgm:pt>
    <dgm:pt modelId="{5FCB0FA2-EB5E-45F6-91F7-EB053BCDA230}" type="pres">
      <dgm:prSet presAssocID="{D8C48004-CEA6-48BB-9683-96CEB7ED1B51}" presName="vert1" presStyleCnt="0"/>
      <dgm:spPr/>
    </dgm:pt>
    <dgm:pt modelId="{DED395C5-DCFE-4F7C-984D-36246D5A2867}" type="pres">
      <dgm:prSet presAssocID="{2F18D04D-53C0-4759-B898-95E763243F37}" presName="thickLine" presStyleLbl="alignNode1" presStyleIdx="3" presStyleCnt="5"/>
      <dgm:spPr/>
    </dgm:pt>
    <dgm:pt modelId="{A4A9FF09-A619-48F5-9188-DB2EB5D7A010}" type="pres">
      <dgm:prSet presAssocID="{2F18D04D-53C0-4759-B898-95E763243F37}" presName="horz1" presStyleCnt="0"/>
      <dgm:spPr/>
    </dgm:pt>
    <dgm:pt modelId="{6282CEF7-7C9D-419A-9986-D4AAA1588E4B}" type="pres">
      <dgm:prSet presAssocID="{2F18D04D-53C0-4759-B898-95E763243F37}" presName="tx1" presStyleLbl="revTx" presStyleIdx="3" presStyleCnt="5"/>
      <dgm:spPr/>
    </dgm:pt>
    <dgm:pt modelId="{C516BC50-CDC6-4BB9-87B1-6C47F0D1C7D3}" type="pres">
      <dgm:prSet presAssocID="{2F18D04D-53C0-4759-B898-95E763243F37}" presName="vert1" presStyleCnt="0"/>
      <dgm:spPr/>
    </dgm:pt>
    <dgm:pt modelId="{4E41B030-8025-498A-B81C-F539DF6BCDCE}" type="pres">
      <dgm:prSet presAssocID="{C3624BFF-627F-4F28-ADD4-244100D5DE36}" presName="thickLine" presStyleLbl="alignNode1" presStyleIdx="4" presStyleCnt="5"/>
      <dgm:spPr/>
    </dgm:pt>
    <dgm:pt modelId="{CB32AA7E-0EA8-4D56-8193-105CACEA64BA}" type="pres">
      <dgm:prSet presAssocID="{C3624BFF-627F-4F28-ADD4-244100D5DE36}" presName="horz1" presStyleCnt="0"/>
      <dgm:spPr/>
    </dgm:pt>
    <dgm:pt modelId="{BF878994-7AE5-4621-AA0D-5E9B792FD8B9}" type="pres">
      <dgm:prSet presAssocID="{C3624BFF-627F-4F28-ADD4-244100D5DE36}" presName="tx1" presStyleLbl="revTx" presStyleIdx="4" presStyleCnt="5"/>
      <dgm:spPr/>
    </dgm:pt>
    <dgm:pt modelId="{9838C93E-263F-441D-B3B7-CDA1A47C541D}" type="pres">
      <dgm:prSet presAssocID="{C3624BFF-627F-4F28-ADD4-244100D5DE36}" presName="vert1" presStyleCnt="0"/>
      <dgm:spPr/>
    </dgm:pt>
  </dgm:ptLst>
  <dgm:cxnLst>
    <dgm:cxn modelId="{4DDFC107-1C0A-42FD-8DDC-F32E41F38236}" srcId="{45CBDA37-01C0-42AC-95C3-BE587091DBC8}" destId="{90E180C4-C96D-4E7C-8EF0-00AA18D28655}" srcOrd="1" destOrd="0" parTransId="{1BB2ECB5-2924-4E92-A196-41DFEE56A144}" sibTransId="{6A07DD54-B1F6-42E3-89D9-DDB389CD7C75}"/>
    <dgm:cxn modelId="{3B3ED216-B00C-4190-8CCE-C548EFE3E713}" type="presOf" srcId="{90E180C4-C96D-4E7C-8EF0-00AA18D28655}" destId="{49B3CA1F-728A-4B85-BD1A-98B5C52BE361}" srcOrd="0" destOrd="0" presId="urn:microsoft.com/office/officeart/2008/layout/LinedList"/>
    <dgm:cxn modelId="{43493646-938C-4B46-A447-0D78FA5FC5CD}" type="presOf" srcId="{45CBDA37-01C0-42AC-95C3-BE587091DBC8}" destId="{C3D97EEF-B8B5-47BD-B77E-5D0AC1F2CE33}" srcOrd="0" destOrd="0" presId="urn:microsoft.com/office/officeart/2008/layout/LinedList"/>
    <dgm:cxn modelId="{6A248C67-4035-4C5B-B2FC-6BB5E5B6B076}" type="presOf" srcId="{D8C48004-CEA6-48BB-9683-96CEB7ED1B51}" destId="{0DE9EB76-C1B3-4012-8B24-F7CBFCCDC42C}" srcOrd="0" destOrd="0" presId="urn:microsoft.com/office/officeart/2008/layout/LinedList"/>
    <dgm:cxn modelId="{2445934F-2602-49A5-9690-471E57554395}" srcId="{45CBDA37-01C0-42AC-95C3-BE587091DBC8}" destId="{C3624BFF-627F-4F28-ADD4-244100D5DE36}" srcOrd="4" destOrd="0" parTransId="{7E899318-9632-432A-ABC6-21201BB7C13E}" sibTransId="{DF87F2AA-AB6D-42C2-B36C-4DD515BEBDB6}"/>
    <dgm:cxn modelId="{F8B9F583-1A49-46FA-BFE9-59FBA11EF211}" srcId="{45CBDA37-01C0-42AC-95C3-BE587091DBC8}" destId="{D8C48004-CEA6-48BB-9683-96CEB7ED1B51}" srcOrd="2" destOrd="0" parTransId="{78C6CBA7-2CE0-476C-A32C-4AB993F60CB6}" sibTransId="{3792BA18-277D-4FD4-983D-B53347590F35}"/>
    <dgm:cxn modelId="{6DF80C8D-862B-4C1F-BBE0-213382C2DEA0}" type="presOf" srcId="{FF15CAC7-7569-4C81-BF6C-940BA18931B8}" destId="{B0E514DC-CAD1-4781-B89B-C5C266EDBA5E}" srcOrd="0" destOrd="0" presId="urn:microsoft.com/office/officeart/2008/layout/LinedList"/>
    <dgm:cxn modelId="{384897D3-734C-4C65-9991-D6D806E2DCF8}" srcId="{45CBDA37-01C0-42AC-95C3-BE587091DBC8}" destId="{FF15CAC7-7569-4C81-BF6C-940BA18931B8}" srcOrd="0" destOrd="0" parTransId="{036C2A61-43CC-4489-8D9E-20E85F6959C0}" sibTransId="{E5151427-CB99-4E51-A904-9FBE80E4114B}"/>
    <dgm:cxn modelId="{37FF85E7-EB08-4B1B-9959-CDCA01290D86}" type="presOf" srcId="{C3624BFF-627F-4F28-ADD4-244100D5DE36}" destId="{BF878994-7AE5-4621-AA0D-5E9B792FD8B9}" srcOrd="0" destOrd="0" presId="urn:microsoft.com/office/officeart/2008/layout/LinedList"/>
    <dgm:cxn modelId="{DD54C7EA-28A0-4FB2-A661-EAAF30CDE131}" srcId="{45CBDA37-01C0-42AC-95C3-BE587091DBC8}" destId="{2F18D04D-53C0-4759-B898-95E763243F37}" srcOrd="3" destOrd="0" parTransId="{D487FC28-B81D-488D-9EEB-6B0C31F857BD}" sibTransId="{DAF3E240-99B8-4B64-B5A6-7A2F68982813}"/>
    <dgm:cxn modelId="{9D4268F1-80F6-4B7C-91BC-1B6A4E513C76}" type="presOf" srcId="{2F18D04D-53C0-4759-B898-95E763243F37}" destId="{6282CEF7-7C9D-419A-9986-D4AAA1588E4B}" srcOrd="0" destOrd="0" presId="urn:microsoft.com/office/officeart/2008/layout/LinedList"/>
    <dgm:cxn modelId="{D5F16A35-A4F5-4F22-AD8F-441F1BF33BCA}" type="presParOf" srcId="{C3D97EEF-B8B5-47BD-B77E-5D0AC1F2CE33}" destId="{2F30FBDE-B618-436C-8874-DBD90F30E8B1}" srcOrd="0" destOrd="0" presId="urn:microsoft.com/office/officeart/2008/layout/LinedList"/>
    <dgm:cxn modelId="{C2D06972-9B4C-48DF-A45C-74783044C009}" type="presParOf" srcId="{C3D97EEF-B8B5-47BD-B77E-5D0AC1F2CE33}" destId="{54EF53D1-C0EB-47C7-8739-0758853F1604}" srcOrd="1" destOrd="0" presId="urn:microsoft.com/office/officeart/2008/layout/LinedList"/>
    <dgm:cxn modelId="{600547CC-1F69-4025-BCDC-31EAF6F1A62B}" type="presParOf" srcId="{54EF53D1-C0EB-47C7-8739-0758853F1604}" destId="{B0E514DC-CAD1-4781-B89B-C5C266EDBA5E}" srcOrd="0" destOrd="0" presId="urn:microsoft.com/office/officeart/2008/layout/LinedList"/>
    <dgm:cxn modelId="{BB32A35B-C3D7-4BDF-ACBA-2E6CB803700F}" type="presParOf" srcId="{54EF53D1-C0EB-47C7-8739-0758853F1604}" destId="{81B95847-10CC-4A10-87ED-9FB1DEDB780F}" srcOrd="1" destOrd="0" presId="urn:microsoft.com/office/officeart/2008/layout/LinedList"/>
    <dgm:cxn modelId="{B84D6EFD-8D72-4D41-AD0E-D2905A3377DB}" type="presParOf" srcId="{C3D97EEF-B8B5-47BD-B77E-5D0AC1F2CE33}" destId="{AFF6A0AB-3964-403F-9147-B3A0F1B750F8}" srcOrd="2" destOrd="0" presId="urn:microsoft.com/office/officeart/2008/layout/LinedList"/>
    <dgm:cxn modelId="{FADC0062-1756-4C75-A29D-962D7986C8DE}" type="presParOf" srcId="{C3D97EEF-B8B5-47BD-B77E-5D0AC1F2CE33}" destId="{1DD25B02-356D-402F-B638-18A464B82F9B}" srcOrd="3" destOrd="0" presId="urn:microsoft.com/office/officeart/2008/layout/LinedList"/>
    <dgm:cxn modelId="{25C9B7E3-ABB3-4337-B1A4-9C11950AC4F6}" type="presParOf" srcId="{1DD25B02-356D-402F-B638-18A464B82F9B}" destId="{49B3CA1F-728A-4B85-BD1A-98B5C52BE361}" srcOrd="0" destOrd="0" presId="urn:microsoft.com/office/officeart/2008/layout/LinedList"/>
    <dgm:cxn modelId="{C99BF820-A880-42D3-98A9-B215253D7254}" type="presParOf" srcId="{1DD25B02-356D-402F-B638-18A464B82F9B}" destId="{EB47298C-A2C9-4199-B637-F170F524BCD4}" srcOrd="1" destOrd="0" presId="urn:microsoft.com/office/officeart/2008/layout/LinedList"/>
    <dgm:cxn modelId="{137A5FB8-6A3C-444E-BE8C-0040E258E3A9}" type="presParOf" srcId="{C3D97EEF-B8B5-47BD-B77E-5D0AC1F2CE33}" destId="{FED3C33A-2D3C-42CE-96C3-B117FCE036D1}" srcOrd="4" destOrd="0" presId="urn:microsoft.com/office/officeart/2008/layout/LinedList"/>
    <dgm:cxn modelId="{35CD16CD-64F8-4F32-9E48-6185B77769C6}" type="presParOf" srcId="{C3D97EEF-B8B5-47BD-B77E-5D0AC1F2CE33}" destId="{7150150F-B03C-41BB-8B47-5DE9C7508D91}" srcOrd="5" destOrd="0" presId="urn:microsoft.com/office/officeart/2008/layout/LinedList"/>
    <dgm:cxn modelId="{B7D10D5F-D23D-458F-848B-51AD91C50C48}" type="presParOf" srcId="{7150150F-B03C-41BB-8B47-5DE9C7508D91}" destId="{0DE9EB76-C1B3-4012-8B24-F7CBFCCDC42C}" srcOrd="0" destOrd="0" presId="urn:microsoft.com/office/officeart/2008/layout/LinedList"/>
    <dgm:cxn modelId="{89C7D6DE-4A11-459F-8825-B59853E53582}" type="presParOf" srcId="{7150150F-B03C-41BB-8B47-5DE9C7508D91}" destId="{5FCB0FA2-EB5E-45F6-91F7-EB053BCDA230}" srcOrd="1" destOrd="0" presId="urn:microsoft.com/office/officeart/2008/layout/LinedList"/>
    <dgm:cxn modelId="{194CA185-2B8C-41E5-9B4D-587BD693497E}" type="presParOf" srcId="{C3D97EEF-B8B5-47BD-B77E-5D0AC1F2CE33}" destId="{DED395C5-DCFE-4F7C-984D-36246D5A2867}" srcOrd="6" destOrd="0" presId="urn:microsoft.com/office/officeart/2008/layout/LinedList"/>
    <dgm:cxn modelId="{044E4F9D-EB1B-4587-93E4-5F1CEC5F7CB2}" type="presParOf" srcId="{C3D97EEF-B8B5-47BD-B77E-5D0AC1F2CE33}" destId="{A4A9FF09-A619-48F5-9188-DB2EB5D7A010}" srcOrd="7" destOrd="0" presId="urn:microsoft.com/office/officeart/2008/layout/LinedList"/>
    <dgm:cxn modelId="{29F8FFC6-AF45-4101-9228-800276DDA2D0}" type="presParOf" srcId="{A4A9FF09-A619-48F5-9188-DB2EB5D7A010}" destId="{6282CEF7-7C9D-419A-9986-D4AAA1588E4B}" srcOrd="0" destOrd="0" presId="urn:microsoft.com/office/officeart/2008/layout/LinedList"/>
    <dgm:cxn modelId="{98F6E728-51F5-4937-A45C-9B51CBAC2CE6}" type="presParOf" srcId="{A4A9FF09-A619-48F5-9188-DB2EB5D7A010}" destId="{C516BC50-CDC6-4BB9-87B1-6C47F0D1C7D3}" srcOrd="1" destOrd="0" presId="urn:microsoft.com/office/officeart/2008/layout/LinedList"/>
    <dgm:cxn modelId="{6B93E0F8-E05C-4AA4-AA65-B30185643022}" type="presParOf" srcId="{C3D97EEF-B8B5-47BD-B77E-5D0AC1F2CE33}" destId="{4E41B030-8025-498A-B81C-F539DF6BCDCE}" srcOrd="8" destOrd="0" presId="urn:microsoft.com/office/officeart/2008/layout/LinedList"/>
    <dgm:cxn modelId="{EC889672-ECAF-4CBB-B075-09E85502BC2D}" type="presParOf" srcId="{C3D97EEF-B8B5-47BD-B77E-5D0AC1F2CE33}" destId="{CB32AA7E-0EA8-4D56-8193-105CACEA64BA}" srcOrd="9" destOrd="0" presId="urn:microsoft.com/office/officeart/2008/layout/LinedList"/>
    <dgm:cxn modelId="{E9CE6B26-997C-4433-AF3A-F92499F527DD}" type="presParOf" srcId="{CB32AA7E-0EA8-4D56-8193-105CACEA64BA}" destId="{BF878994-7AE5-4621-AA0D-5E9B792FD8B9}" srcOrd="0" destOrd="0" presId="urn:microsoft.com/office/officeart/2008/layout/LinedList"/>
    <dgm:cxn modelId="{AE853B4F-3949-411E-9068-619A99FE5CA2}" type="presParOf" srcId="{CB32AA7E-0EA8-4D56-8193-105CACEA64BA}" destId="{9838C93E-263F-441D-B3B7-CDA1A47C541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F2C8761-ED7A-4D5A-B8D6-2EFDFAD83081}" type="doc">
      <dgm:prSet loTypeId="urn:microsoft.com/office/officeart/2005/8/layout/hierarchy1" loCatId="hierarchy" qsTypeId="urn:microsoft.com/office/officeart/2005/8/quickstyle/simple4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2ED9B145-54DE-45BD-9BE1-1D29576AEF17}">
      <dgm:prSet/>
      <dgm:spPr/>
      <dgm:t>
        <a:bodyPr/>
        <a:lstStyle/>
        <a:p>
          <a:r>
            <a:rPr lang="en-GB" dirty="0"/>
            <a:t>Personal Development </a:t>
          </a:r>
          <a:endParaRPr lang="en-US" dirty="0"/>
        </a:p>
      </dgm:t>
    </dgm:pt>
    <dgm:pt modelId="{8FDD1811-E147-404D-ACE1-C4BBB5A18387}" type="parTrans" cxnId="{A743F7C9-715E-4186-97F0-05DA815E6292}">
      <dgm:prSet/>
      <dgm:spPr/>
      <dgm:t>
        <a:bodyPr/>
        <a:lstStyle/>
        <a:p>
          <a:endParaRPr lang="en-US"/>
        </a:p>
      </dgm:t>
    </dgm:pt>
    <dgm:pt modelId="{E7ACA1E6-1873-49CA-AC60-2CFE3FF66892}" type="sibTrans" cxnId="{A743F7C9-715E-4186-97F0-05DA815E6292}">
      <dgm:prSet/>
      <dgm:spPr/>
      <dgm:t>
        <a:bodyPr/>
        <a:lstStyle/>
        <a:p>
          <a:endParaRPr lang="en-US"/>
        </a:p>
      </dgm:t>
    </dgm:pt>
    <dgm:pt modelId="{D600730B-FB05-406E-BF77-02AE3E8FA5A7}">
      <dgm:prSet/>
      <dgm:spPr/>
      <dgm:t>
        <a:bodyPr/>
        <a:lstStyle/>
        <a:p>
          <a:pPr rtl="0"/>
          <a:r>
            <a:rPr lang="en-GB" dirty="0"/>
            <a:t>Practical Applications</a:t>
          </a:r>
          <a:r>
            <a:rPr lang="en-GB" dirty="0">
              <a:latin typeface="Century Gothic" panose="020B0502020202020204"/>
            </a:rPr>
            <a:t>:</a:t>
          </a:r>
          <a:br>
            <a:rPr lang="en-GB" dirty="0">
              <a:solidFill>
                <a:srgbClr val="010000"/>
              </a:solidFill>
              <a:latin typeface="Century Gothic" panose="020B0502020202020204"/>
            </a:rPr>
          </a:br>
          <a:r>
            <a:rPr lang="en-GB" dirty="0">
              <a:latin typeface="Century Gothic" panose="020B0502020202020204"/>
            </a:rPr>
            <a:t>e.g. Duffy (2007)</a:t>
          </a:r>
          <a:endParaRPr lang="en-GB" dirty="0"/>
        </a:p>
      </dgm:t>
    </dgm:pt>
    <dgm:pt modelId="{1BA278E7-E617-4F2E-A8C3-00C47F7DEDCF}" type="parTrans" cxnId="{EEE71572-0F06-48F5-AA6B-C7478B2D068A}">
      <dgm:prSet/>
      <dgm:spPr/>
      <dgm:t>
        <a:bodyPr/>
        <a:lstStyle/>
        <a:p>
          <a:endParaRPr lang="en-US"/>
        </a:p>
      </dgm:t>
    </dgm:pt>
    <dgm:pt modelId="{C6A4475E-15B0-4F02-BD8A-C36E573A2FC9}" type="sibTrans" cxnId="{EEE71572-0F06-48F5-AA6B-C7478B2D068A}">
      <dgm:prSet/>
      <dgm:spPr/>
      <dgm:t>
        <a:bodyPr/>
        <a:lstStyle/>
        <a:p>
          <a:endParaRPr lang="en-US"/>
        </a:p>
      </dgm:t>
    </dgm:pt>
    <dgm:pt modelId="{60272D69-25FD-4CC5-8F8E-8EFE5262B6E0}" type="pres">
      <dgm:prSet presAssocID="{DF2C8761-ED7A-4D5A-B8D6-2EFDFAD8308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AEAB6C5-C179-4DCD-A45C-16C58DB94024}" type="pres">
      <dgm:prSet presAssocID="{2ED9B145-54DE-45BD-9BE1-1D29576AEF17}" presName="hierRoot1" presStyleCnt="0"/>
      <dgm:spPr/>
    </dgm:pt>
    <dgm:pt modelId="{5209E280-DDF0-43C3-B25A-D444F939CF3B}" type="pres">
      <dgm:prSet presAssocID="{2ED9B145-54DE-45BD-9BE1-1D29576AEF17}" presName="composite" presStyleCnt="0"/>
      <dgm:spPr/>
    </dgm:pt>
    <dgm:pt modelId="{98DAC4F8-35C1-4F8A-B4F0-586431027B45}" type="pres">
      <dgm:prSet presAssocID="{2ED9B145-54DE-45BD-9BE1-1D29576AEF17}" presName="background" presStyleLbl="node0" presStyleIdx="0" presStyleCnt="2"/>
      <dgm:spPr/>
    </dgm:pt>
    <dgm:pt modelId="{36F75922-3A92-4EA1-B7CB-A03B7CD68F4F}" type="pres">
      <dgm:prSet presAssocID="{2ED9B145-54DE-45BD-9BE1-1D29576AEF17}" presName="text" presStyleLbl="fgAcc0" presStyleIdx="0" presStyleCnt="2">
        <dgm:presLayoutVars>
          <dgm:chPref val="3"/>
        </dgm:presLayoutVars>
      </dgm:prSet>
      <dgm:spPr/>
    </dgm:pt>
    <dgm:pt modelId="{094B131B-EB86-4048-B3C2-9244B8CC42B5}" type="pres">
      <dgm:prSet presAssocID="{2ED9B145-54DE-45BD-9BE1-1D29576AEF17}" presName="hierChild2" presStyleCnt="0"/>
      <dgm:spPr/>
    </dgm:pt>
    <dgm:pt modelId="{95496E61-71A1-48B2-BD0E-8354D1F55C52}" type="pres">
      <dgm:prSet presAssocID="{D600730B-FB05-406E-BF77-02AE3E8FA5A7}" presName="hierRoot1" presStyleCnt="0"/>
      <dgm:spPr/>
    </dgm:pt>
    <dgm:pt modelId="{1517EABA-A60D-45E9-A035-F32A536AB674}" type="pres">
      <dgm:prSet presAssocID="{D600730B-FB05-406E-BF77-02AE3E8FA5A7}" presName="composite" presStyleCnt="0"/>
      <dgm:spPr/>
    </dgm:pt>
    <dgm:pt modelId="{B66BFDC4-A2F9-4D6F-A06B-5085EF81E123}" type="pres">
      <dgm:prSet presAssocID="{D600730B-FB05-406E-BF77-02AE3E8FA5A7}" presName="background" presStyleLbl="node0" presStyleIdx="1" presStyleCnt="2"/>
      <dgm:spPr/>
    </dgm:pt>
    <dgm:pt modelId="{B0886563-5F73-4C8E-A102-B34AAFC811CE}" type="pres">
      <dgm:prSet presAssocID="{D600730B-FB05-406E-BF77-02AE3E8FA5A7}" presName="text" presStyleLbl="fgAcc0" presStyleIdx="1" presStyleCnt="2">
        <dgm:presLayoutVars>
          <dgm:chPref val="3"/>
        </dgm:presLayoutVars>
      </dgm:prSet>
      <dgm:spPr/>
    </dgm:pt>
    <dgm:pt modelId="{2AD47953-2886-408C-99A5-FA64C815F0FC}" type="pres">
      <dgm:prSet presAssocID="{D600730B-FB05-406E-BF77-02AE3E8FA5A7}" presName="hierChild2" presStyleCnt="0"/>
      <dgm:spPr/>
    </dgm:pt>
  </dgm:ptLst>
  <dgm:cxnLst>
    <dgm:cxn modelId="{EEE71572-0F06-48F5-AA6B-C7478B2D068A}" srcId="{DF2C8761-ED7A-4D5A-B8D6-2EFDFAD83081}" destId="{D600730B-FB05-406E-BF77-02AE3E8FA5A7}" srcOrd="1" destOrd="0" parTransId="{1BA278E7-E617-4F2E-A8C3-00C47F7DEDCF}" sibTransId="{C6A4475E-15B0-4F02-BD8A-C36E573A2FC9}"/>
    <dgm:cxn modelId="{85C96199-010E-4EEC-B1FE-BA1ACA4A005B}" type="presOf" srcId="{DF2C8761-ED7A-4D5A-B8D6-2EFDFAD83081}" destId="{60272D69-25FD-4CC5-8F8E-8EFE5262B6E0}" srcOrd="0" destOrd="0" presId="urn:microsoft.com/office/officeart/2005/8/layout/hierarchy1"/>
    <dgm:cxn modelId="{5F7563A1-BADC-434D-924E-58BB8CD60FE9}" type="presOf" srcId="{D600730B-FB05-406E-BF77-02AE3E8FA5A7}" destId="{B0886563-5F73-4C8E-A102-B34AAFC811CE}" srcOrd="0" destOrd="0" presId="urn:microsoft.com/office/officeart/2005/8/layout/hierarchy1"/>
    <dgm:cxn modelId="{A743F7C9-715E-4186-97F0-05DA815E6292}" srcId="{DF2C8761-ED7A-4D5A-B8D6-2EFDFAD83081}" destId="{2ED9B145-54DE-45BD-9BE1-1D29576AEF17}" srcOrd="0" destOrd="0" parTransId="{8FDD1811-E147-404D-ACE1-C4BBB5A18387}" sibTransId="{E7ACA1E6-1873-49CA-AC60-2CFE3FF66892}"/>
    <dgm:cxn modelId="{F2CA7DEF-44CC-4BE8-AD51-8D4D26539B6B}" type="presOf" srcId="{2ED9B145-54DE-45BD-9BE1-1D29576AEF17}" destId="{36F75922-3A92-4EA1-B7CB-A03B7CD68F4F}" srcOrd="0" destOrd="0" presId="urn:microsoft.com/office/officeart/2005/8/layout/hierarchy1"/>
    <dgm:cxn modelId="{792E3C63-1A29-4A30-AC5D-C15FB9C59395}" type="presParOf" srcId="{60272D69-25FD-4CC5-8F8E-8EFE5262B6E0}" destId="{CAEAB6C5-C179-4DCD-A45C-16C58DB94024}" srcOrd="0" destOrd="0" presId="urn:microsoft.com/office/officeart/2005/8/layout/hierarchy1"/>
    <dgm:cxn modelId="{7F5CD660-B505-473F-812E-2815D35F06F5}" type="presParOf" srcId="{CAEAB6C5-C179-4DCD-A45C-16C58DB94024}" destId="{5209E280-DDF0-43C3-B25A-D444F939CF3B}" srcOrd="0" destOrd="0" presId="urn:microsoft.com/office/officeart/2005/8/layout/hierarchy1"/>
    <dgm:cxn modelId="{63D24A4F-836B-4AB3-9105-BDBD49D85DBC}" type="presParOf" srcId="{5209E280-DDF0-43C3-B25A-D444F939CF3B}" destId="{98DAC4F8-35C1-4F8A-B4F0-586431027B45}" srcOrd="0" destOrd="0" presId="urn:microsoft.com/office/officeart/2005/8/layout/hierarchy1"/>
    <dgm:cxn modelId="{F408902B-2020-467A-991A-8189B291D69F}" type="presParOf" srcId="{5209E280-DDF0-43C3-B25A-D444F939CF3B}" destId="{36F75922-3A92-4EA1-B7CB-A03B7CD68F4F}" srcOrd="1" destOrd="0" presId="urn:microsoft.com/office/officeart/2005/8/layout/hierarchy1"/>
    <dgm:cxn modelId="{5A9F0B88-D6B2-446E-A43D-B20C4381F039}" type="presParOf" srcId="{CAEAB6C5-C179-4DCD-A45C-16C58DB94024}" destId="{094B131B-EB86-4048-B3C2-9244B8CC42B5}" srcOrd="1" destOrd="0" presId="urn:microsoft.com/office/officeart/2005/8/layout/hierarchy1"/>
    <dgm:cxn modelId="{2B974EF0-81A3-4B18-990B-921777141A33}" type="presParOf" srcId="{60272D69-25FD-4CC5-8F8E-8EFE5262B6E0}" destId="{95496E61-71A1-48B2-BD0E-8354D1F55C52}" srcOrd="1" destOrd="0" presId="urn:microsoft.com/office/officeart/2005/8/layout/hierarchy1"/>
    <dgm:cxn modelId="{9C64F010-1A40-4E7E-87CF-1EF024460228}" type="presParOf" srcId="{95496E61-71A1-48B2-BD0E-8354D1F55C52}" destId="{1517EABA-A60D-45E9-A035-F32A536AB674}" srcOrd="0" destOrd="0" presId="urn:microsoft.com/office/officeart/2005/8/layout/hierarchy1"/>
    <dgm:cxn modelId="{E19DFA40-D276-44A3-B529-0BF5B4D86410}" type="presParOf" srcId="{1517EABA-A60D-45E9-A035-F32A536AB674}" destId="{B66BFDC4-A2F9-4D6F-A06B-5085EF81E123}" srcOrd="0" destOrd="0" presId="urn:microsoft.com/office/officeart/2005/8/layout/hierarchy1"/>
    <dgm:cxn modelId="{F5AC89AA-4DAC-4662-BB6B-EA51A4550743}" type="presParOf" srcId="{1517EABA-A60D-45E9-A035-F32A536AB674}" destId="{B0886563-5F73-4C8E-A102-B34AAFC811CE}" srcOrd="1" destOrd="0" presId="urn:microsoft.com/office/officeart/2005/8/layout/hierarchy1"/>
    <dgm:cxn modelId="{BCAD897E-3CFC-4475-8D48-B5C4FB3C9A8F}" type="presParOf" srcId="{95496E61-71A1-48B2-BD0E-8354D1F55C52}" destId="{2AD47953-2886-408C-99A5-FA64C815F0F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A0FD403-641C-4378-B80C-B1D1677B4CB4}" type="doc">
      <dgm:prSet loTypeId="urn:microsoft.com/office/officeart/2005/8/layout/cycle7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4937140B-E534-4CB4-80D9-04A046F8268A}">
      <dgm:prSet phldrT="[Text]" phldr="0"/>
      <dgm:spPr/>
      <dgm:t>
        <a:bodyPr/>
        <a:lstStyle/>
        <a:p>
          <a:pPr rtl="0"/>
          <a:r>
            <a:rPr lang="en-GB" dirty="0"/>
            <a:t>Experience</a:t>
          </a:r>
        </a:p>
      </dgm:t>
    </dgm:pt>
    <dgm:pt modelId="{7054551D-E0B8-4675-9D5D-BC11EE38053B}" type="parTrans" cxnId="{260A43A8-4F34-4CC3-BC5F-313FDCBBF47D}">
      <dgm:prSet/>
      <dgm:spPr/>
      <dgm:t>
        <a:bodyPr/>
        <a:lstStyle/>
        <a:p>
          <a:endParaRPr lang="en-GB"/>
        </a:p>
      </dgm:t>
    </dgm:pt>
    <dgm:pt modelId="{5807F511-D67B-4B50-B87D-9D5FF420AC82}" type="sibTrans" cxnId="{260A43A8-4F34-4CC3-BC5F-313FDCBBF47D}">
      <dgm:prSet/>
      <dgm:spPr/>
      <dgm:t>
        <a:bodyPr/>
        <a:lstStyle/>
        <a:p>
          <a:endParaRPr lang="en-GB"/>
        </a:p>
      </dgm:t>
    </dgm:pt>
    <dgm:pt modelId="{64DDDF73-9FE7-4FE0-802C-F0E42E3E1BB0}">
      <dgm:prSet phldrT="[Text]" phldr="0"/>
      <dgm:spPr/>
      <dgm:t>
        <a:bodyPr/>
        <a:lstStyle/>
        <a:p>
          <a:pPr rtl="0"/>
          <a:r>
            <a:rPr lang="en-GB" dirty="0"/>
            <a:t>Action </a:t>
          </a:r>
        </a:p>
      </dgm:t>
    </dgm:pt>
    <dgm:pt modelId="{1BEC5F8F-74A2-4274-A919-CB38F508ACC7}" type="parTrans" cxnId="{5B414A1E-7678-4D0D-8F93-4968B4986B88}">
      <dgm:prSet/>
      <dgm:spPr/>
      <dgm:t>
        <a:bodyPr/>
        <a:lstStyle/>
        <a:p>
          <a:endParaRPr lang="en-GB"/>
        </a:p>
      </dgm:t>
    </dgm:pt>
    <dgm:pt modelId="{3C0A7138-C91E-40C0-8B7F-90EACB2540A2}" type="sibTrans" cxnId="{5B414A1E-7678-4D0D-8F93-4968B4986B88}">
      <dgm:prSet/>
      <dgm:spPr/>
      <dgm:t>
        <a:bodyPr/>
        <a:lstStyle/>
        <a:p>
          <a:endParaRPr lang="en-GB"/>
        </a:p>
      </dgm:t>
    </dgm:pt>
    <dgm:pt modelId="{139DF5F7-B7EB-4254-9F9B-145BAA5D4D70}">
      <dgm:prSet phldrT="[Text]" phldr="0"/>
      <dgm:spPr/>
      <dgm:t>
        <a:bodyPr/>
        <a:lstStyle/>
        <a:p>
          <a:r>
            <a:rPr lang="en-GB" dirty="0"/>
            <a:t>Reflection</a:t>
          </a:r>
        </a:p>
      </dgm:t>
    </dgm:pt>
    <dgm:pt modelId="{7BC9CA11-AEA3-410D-866A-BB6FDAA9142D}" type="parTrans" cxnId="{C97B528F-F2BD-4E73-A8F4-23CCF90B10C0}">
      <dgm:prSet/>
      <dgm:spPr/>
      <dgm:t>
        <a:bodyPr/>
        <a:lstStyle/>
        <a:p>
          <a:endParaRPr lang="en-GB"/>
        </a:p>
      </dgm:t>
    </dgm:pt>
    <dgm:pt modelId="{92C573FD-79A5-4177-BCD3-F7285CB797A4}" type="sibTrans" cxnId="{C97B528F-F2BD-4E73-A8F4-23CCF90B10C0}">
      <dgm:prSet/>
      <dgm:spPr/>
      <dgm:t>
        <a:bodyPr/>
        <a:lstStyle/>
        <a:p>
          <a:endParaRPr lang="en-GB"/>
        </a:p>
      </dgm:t>
    </dgm:pt>
    <dgm:pt modelId="{CDFE00A9-BAF2-45D6-A60E-08A4D7F58338}" type="pres">
      <dgm:prSet presAssocID="{CA0FD403-641C-4378-B80C-B1D1677B4CB4}" presName="Name0" presStyleCnt="0">
        <dgm:presLayoutVars>
          <dgm:dir/>
          <dgm:resizeHandles val="exact"/>
        </dgm:presLayoutVars>
      </dgm:prSet>
      <dgm:spPr/>
    </dgm:pt>
    <dgm:pt modelId="{9DC9D78C-2973-4226-B5A8-D06624A7098D}" type="pres">
      <dgm:prSet presAssocID="{4937140B-E534-4CB4-80D9-04A046F8268A}" presName="node" presStyleLbl="node1" presStyleIdx="0" presStyleCnt="3">
        <dgm:presLayoutVars>
          <dgm:bulletEnabled val="1"/>
        </dgm:presLayoutVars>
      </dgm:prSet>
      <dgm:spPr/>
    </dgm:pt>
    <dgm:pt modelId="{2DA33080-B952-4C31-A8B6-6CD462F95273}" type="pres">
      <dgm:prSet presAssocID="{5807F511-D67B-4B50-B87D-9D5FF420AC82}" presName="sibTrans" presStyleLbl="sibTrans2D1" presStyleIdx="0" presStyleCnt="3"/>
      <dgm:spPr/>
    </dgm:pt>
    <dgm:pt modelId="{9A5902BB-3711-4BC9-9BBB-D29037FAFBC5}" type="pres">
      <dgm:prSet presAssocID="{5807F511-D67B-4B50-B87D-9D5FF420AC82}" presName="connectorText" presStyleLbl="sibTrans2D1" presStyleIdx="0" presStyleCnt="3"/>
      <dgm:spPr/>
    </dgm:pt>
    <dgm:pt modelId="{803A5CB6-C683-4202-92C1-4C81C2E33046}" type="pres">
      <dgm:prSet presAssocID="{64DDDF73-9FE7-4FE0-802C-F0E42E3E1BB0}" presName="node" presStyleLbl="node1" presStyleIdx="1" presStyleCnt="3">
        <dgm:presLayoutVars>
          <dgm:bulletEnabled val="1"/>
        </dgm:presLayoutVars>
      </dgm:prSet>
      <dgm:spPr/>
    </dgm:pt>
    <dgm:pt modelId="{A5879DD8-646D-4807-9D25-2D0250FF74E6}" type="pres">
      <dgm:prSet presAssocID="{3C0A7138-C91E-40C0-8B7F-90EACB2540A2}" presName="sibTrans" presStyleLbl="sibTrans2D1" presStyleIdx="1" presStyleCnt="3"/>
      <dgm:spPr/>
    </dgm:pt>
    <dgm:pt modelId="{732F9149-C907-4AF2-AE03-9A687F3B96F9}" type="pres">
      <dgm:prSet presAssocID="{3C0A7138-C91E-40C0-8B7F-90EACB2540A2}" presName="connectorText" presStyleLbl="sibTrans2D1" presStyleIdx="1" presStyleCnt="3"/>
      <dgm:spPr/>
    </dgm:pt>
    <dgm:pt modelId="{21978CE3-6798-4C7B-B712-3C79784BFBB9}" type="pres">
      <dgm:prSet presAssocID="{139DF5F7-B7EB-4254-9F9B-145BAA5D4D70}" presName="node" presStyleLbl="node1" presStyleIdx="2" presStyleCnt="3">
        <dgm:presLayoutVars>
          <dgm:bulletEnabled val="1"/>
        </dgm:presLayoutVars>
      </dgm:prSet>
      <dgm:spPr/>
    </dgm:pt>
    <dgm:pt modelId="{7203EEF9-7675-496B-A3A1-B7CF427CDD01}" type="pres">
      <dgm:prSet presAssocID="{92C573FD-79A5-4177-BCD3-F7285CB797A4}" presName="sibTrans" presStyleLbl="sibTrans2D1" presStyleIdx="2" presStyleCnt="3"/>
      <dgm:spPr/>
    </dgm:pt>
    <dgm:pt modelId="{3772F421-865A-48BD-8D6D-A945BB0C8017}" type="pres">
      <dgm:prSet presAssocID="{92C573FD-79A5-4177-BCD3-F7285CB797A4}" presName="connectorText" presStyleLbl="sibTrans2D1" presStyleIdx="2" presStyleCnt="3"/>
      <dgm:spPr/>
    </dgm:pt>
  </dgm:ptLst>
  <dgm:cxnLst>
    <dgm:cxn modelId="{D0EA5A0C-F256-4B57-8A47-8B2E694C7910}" type="presOf" srcId="{5807F511-D67B-4B50-B87D-9D5FF420AC82}" destId="{9A5902BB-3711-4BC9-9BBB-D29037FAFBC5}" srcOrd="1" destOrd="0" presId="urn:microsoft.com/office/officeart/2005/8/layout/cycle7"/>
    <dgm:cxn modelId="{BED3EC15-5517-45F8-85FC-0FF241505311}" type="presOf" srcId="{3C0A7138-C91E-40C0-8B7F-90EACB2540A2}" destId="{A5879DD8-646D-4807-9D25-2D0250FF74E6}" srcOrd="0" destOrd="0" presId="urn:microsoft.com/office/officeart/2005/8/layout/cycle7"/>
    <dgm:cxn modelId="{EC9FC41B-8D02-46F8-A163-552929B4BBD0}" type="presOf" srcId="{64DDDF73-9FE7-4FE0-802C-F0E42E3E1BB0}" destId="{803A5CB6-C683-4202-92C1-4C81C2E33046}" srcOrd="0" destOrd="0" presId="urn:microsoft.com/office/officeart/2005/8/layout/cycle7"/>
    <dgm:cxn modelId="{5B414A1E-7678-4D0D-8F93-4968B4986B88}" srcId="{CA0FD403-641C-4378-B80C-B1D1677B4CB4}" destId="{64DDDF73-9FE7-4FE0-802C-F0E42E3E1BB0}" srcOrd="1" destOrd="0" parTransId="{1BEC5F8F-74A2-4274-A919-CB38F508ACC7}" sibTransId="{3C0A7138-C91E-40C0-8B7F-90EACB2540A2}"/>
    <dgm:cxn modelId="{AD44BC1E-3348-45D7-A248-623A9F4785A5}" type="presOf" srcId="{5807F511-D67B-4B50-B87D-9D5FF420AC82}" destId="{2DA33080-B952-4C31-A8B6-6CD462F95273}" srcOrd="0" destOrd="0" presId="urn:microsoft.com/office/officeart/2005/8/layout/cycle7"/>
    <dgm:cxn modelId="{65EBD560-E61F-4078-9511-1F628F40EC21}" type="presOf" srcId="{92C573FD-79A5-4177-BCD3-F7285CB797A4}" destId="{7203EEF9-7675-496B-A3A1-B7CF427CDD01}" srcOrd="0" destOrd="0" presId="urn:microsoft.com/office/officeart/2005/8/layout/cycle7"/>
    <dgm:cxn modelId="{A491FD46-B899-4296-AE56-6612F2809BE1}" type="presOf" srcId="{CA0FD403-641C-4378-B80C-B1D1677B4CB4}" destId="{CDFE00A9-BAF2-45D6-A60E-08A4D7F58338}" srcOrd="0" destOrd="0" presId="urn:microsoft.com/office/officeart/2005/8/layout/cycle7"/>
    <dgm:cxn modelId="{851EE670-8B98-42E3-89D2-EFAB81B3630C}" type="presOf" srcId="{4937140B-E534-4CB4-80D9-04A046F8268A}" destId="{9DC9D78C-2973-4226-B5A8-D06624A7098D}" srcOrd="0" destOrd="0" presId="urn:microsoft.com/office/officeart/2005/8/layout/cycle7"/>
    <dgm:cxn modelId="{C97B528F-F2BD-4E73-A8F4-23CCF90B10C0}" srcId="{CA0FD403-641C-4378-B80C-B1D1677B4CB4}" destId="{139DF5F7-B7EB-4254-9F9B-145BAA5D4D70}" srcOrd="2" destOrd="0" parTransId="{7BC9CA11-AEA3-410D-866A-BB6FDAA9142D}" sibTransId="{92C573FD-79A5-4177-BCD3-F7285CB797A4}"/>
    <dgm:cxn modelId="{50003798-858F-4CBA-B693-473B12432F83}" type="presOf" srcId="{139DF5F7-B7EB-4254-9F9B-145BAA5D4D70}" destId="{21978CE3-6798-4C7B-B712-3C79784BFBB9}" srcOrd="0" destOrd="0" presId="urn:microsoft.com/office/officeart/2005/8/layout/cycle7"/>
    <dgm:cxn modelId="{DFF701A3-F5CA-4F8E-BDE4-F6661981D236}" type="presOf" srcId="{92C573FD-79A5-4177-BCD3-F7285CB797A4}" destId="{3772F421-865A-48BD-8D6D-A945BB0C8017}" srcOrd="1" destOrd="0" presId="urn:microsoft.com/office/officeart/2005/8/layout/cycle7"/>
    <dgm:cxn modelId="{260A43A8-4F34-4CC3-BC5F-313FDCBBF47D}" srcId="{CA0FD403-641C-4378-B80C-B1D1677B4CB4}" destId="{4937140B-E534-4CB4-80D9-04A046F8268A}" srcOrd="0" destOrd="0" parTransId="{7054551D-E0B8-4675-9D5D-BC11EE38053B}" sibTransId="{5807F511-D67B-4B50-B87D-9D5FF420AC82}"/>
    <dgm:cxn modelId="{0DD301EE-37B2-4723-87EA-41FBBD6A85F3}" type="presOf" srcId="{3C0A7138-C91E-40C0-8B7F-90EACB2540A2}" destId="{732F9149-C907-4AF2-AE03-9A687F3B96F9}" srcOrd="1" destOrd="0" presId="urn:microsoft.com/office/officeart/2005/8/layout/cycle7"/>
    <dgm:cxn modelId="{FA7E4F16-5610-45CA-8AFC-0E23BE6CFED7}" type="presParOf" srcId="{CDFE00A9-BAF2-45D6-A60E-08A4D7F58338}" destId="{9DC9D78C-2973-4226-B5A8-D06624A7098D}" srcOrd="0" destOrd="0" presId="urn:microsoft.com/office/officeart/2005/8/layout/cycle7"/>
    <dgm:cxn modelId="{2A7E2348-01E9-4421-A3BA-852772313F1B}" type="presParOf" srcId="{CDFE00A9-BAF2-45D6-A60E-08A4D7F58338}" destId="{2DA33080-B952-4C31-A8B6-6CD462F95273}" srcOrd="1" destOrd="0" presId="urn:microsoft.com/office/officeart/2005/8/layout/cycle7"/>
    <dgm:cxn modelId="{1E7CE055-86D4-48CE-9F3B-5368A24F87EF}" type="presParOf" srcId="{2DA33080-B952-4C31-A8B6-6CD462F95273}" destId="{9A5902BB-3711-4BC9-9BBB-D29037FAFBC5}" srcOrd="0" destOrd="0" presId="urn:microsoft.com/office/officeart/2005/8/layout/cycle7"/>
    <dgm:cxn modelId="{AD2207C1-688B-4C1D-A3C3-4EADED5DD3C2}" type="presParOf" srcId="{CDFE00A9-BAF2-45D6-A60E-08A4D7F58338}" destId="{803A5CB6-C683-4202-92C1-4C81C2E33046}" srcOrd="2" destOrd="0" presId="urn:microsoft.com/office/officeart/2005/8/layout/cycle7"/>
    <dgm:cxn modelId="{917D919E-2A66-4845-BF0D-9FA44A8097E0}" type="presParOf" srcId="{CDFE00A9-BAF2-45D6-A60E-08A4D7F58338}" destId="{A5879DD8-646D-4807-9D25-2D0250FF74E6}" srcOrd="3" destOrd="0" presId="urn:microsoft.com/office/officeart/2005/8/layout/cycle7"/>
    <dgm:cxn modelId="{5AB39DF4-C683-47FB-B713-BAB3811F3004}" type="presParOf" srcId="{A5879DD8-646D-4807-9D25-2D0250FF74E6}" destId="{732F9149-C907-4AF2-AE03-9A687F3B96F9}" srcOrd="0" destOrd="0" presId="urn:microsoft.com/office/officeart/2005/8/layout/cycle7"/>
    <dgm:cxn modelId="{39AE6A46-1370-4597-8709-D959E6D4F85A}" type="presParOf" srcId="{CDFE00A9-BAF2-45D6-A60E-08A4D7F58338}" destId="{21978CE3-6798-4C7B-B712-3C79784BFBB9}" srcOrd="4" destOrd="0" presId="urn:microsoft.com/office/officeart/2005/8/layout/cycle7"/>
    <dgm:cxn modelId="{303376BE-1E06-4B4C-B0F8-03F563A4688C}" type="presParOf" srcId="{CDFE00A9-BAF2-45D6-A60E-08A4D7F58338}" destId="{7203EEF9-7675-496B-A3A1-B7CF427CDD01}" srcOrd="5" destOrd="0" presId="urn:microsoft.com/office/officeart/2005/8/layout/cycle7"/>
    <dgm:cxn modelId="{0430611C-AAF4-478D-8BB4-949BA603D15E}" type="presParOf" srcId="{7203EEF9-7675-496B-A3A1-B7CF427CDD01}" destId="{3772F421-865A-48BD-8D6D-A945BB0C8017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00EDF4A-979A-444C-8E76-0A75E9EA775E}" type="doc">
      <dgm:prSet loTypeId="urn:microsoft.com/office/officeart/2005/8/layout/cycle3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BD8DBDB2-895A-41B7-A089-BB157A91BB83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</a:t>
          </a:r>
          <a:r>
            <a:rPr lang="en-GB" b="1" dirty="0">
              <a:latin typeface="Century Gothic" panose="020B0502020202020204"/>
            </a:rPr>
            <a:t>What?</a:t>
          </a:r>
          <a:r>
            <a:rPr lang="en-GB" dirty="0">
              <a:latin typeface="Century Gothic" panose="020B0502020202020204"/>
            </a:rPr>
            <a:t> A Description of the event </a:t>
          </a:r>
          <a:endParaRPr lang="en-GB" dirty="0"/>
        </a:p>
      </dgm:t>
    </dgm:pt>
    <dgm:pt modelId="{BDBCE5F5-0BE1-4297-A674-88E5A3E5884A}" type="parTrans" cxnId="{10EC23EC-8949-491C-B609-B546EB1647A2}">
      <dgm:prSet/>
      <dgm:spPr/>
      <dgm:t>
        <a:bodyPr/>
        <a:lstStyle/>
        <a:p>
          <a:endParaRPr lang="en-GB"/>
        </a:p>
      </dgm:t>
    </dgm:pt>
    <dgm:pt modelId="{975C7848-6063-469A-BCF0-BE671D55007A}" type="sibTrans" cxnId="{10EC23EC-8949-491C-B609-B546EB1647A2}">
      <dgm:prSet/>
      <dgm:spPr/>
      <dgm:t>
        <a:bodyPr/>
        <a:lstStyle/>
        <a:p>
          <a:endParaRPr lang="en-GB"/>
        </a:p>
      </dgm:t>
    </dgm:pt>
    <dgm:pt modelId="{1AB4C972-B729-43B1-9A66-E1449D2843DF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Purposefully reflecting on selected aspects of that experience </a:t>
          </a:r>
          <a:endParaRPr lang="en-GB" dirty="0"/>
        </a:p>
      </dgm:t>
    </dgm:pt>
    <dgm:pt modelId="{5B0393DD-7448-4641-8023-CE3A6B16F486}" type="parTrans" cxnId="{89302F3D-F03D-40DB-ACDC-8890BFB0734F}">
      <dgm:prSet/>
      <dgm:spPr/>
      <dgm:t>
        <a:bodyPr/>
        <a:lstStyle/>
        <a:p>
          <a:endParaRPr lang="en-GB"/>
        </a:p>
      </dgm:t>
    </dgm:pt>
    <dgm:pt modelId="{441B9561-AF86-463B-B91F-409E2E93576C}" type="sibTrans" cxnId="{89302F3D-F03D-40DB-ACDC-8890BFB0734F}">
      <dgm:prSet/>
      <dgm:spPr/>
      <dgm:t>
        <a:bodyPr/>
        <a:lstStyle/>
        <a:p>
          <a:endParaRPr lang="en-GB"/>
        </a:p>
      </dgm:t>
    </dgm:pt>
    <dgm:pt modelId="{868522A5-9EFE-4FCE-B7E4-3A5FEFE0FA87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</a:t>
          </a:r>
          <a:r>
            <a:rPr lang="en-GB" b="1" dirty="0">
              <a:latin typeface="Century Gothic" panose="020B0502020202020204"/>
            </a:rPr>
            <a:t>So What? </a:t>
          </a:r>
          <a:r>
            <a:rPr lang="en-GB" b="0" dirty="0">
              <a:latin typeface="Century Gothic" panose="020B0502020202020204"/>
            </a:rPr>
            <a:t>An analysis of the event</a:t>
          </a:r>
          <a:endParaRPr lang="en-GB" b="0" dirty="0"/>
        </a:p>
      </dgm:t>
    </dgm:pt>
    <dgm:pt modelId="{5FB67168-4383-4EC6-933A-E32AF975C630}" type="parTrans" cxnId="{F7FC4372-F7A3-4433-B66B-E95A79421FC0}">
      <dgm:prSet/>
      <dgm:spPr/>
      <dgm:t>
        <a:bodyPr/>
        <a:lstStyle/>
        <a:p>
          <a:endParaRPr lang="en-GB"/>
        </a:p>
      </dgm:t>
    </dgm:pt>
    <dgm:pt modelId="{C3BDDC04-1725-45C2-BDE4-CC7C22C769D3}" type="sibTrans" cxnId="{F7FC4372-F7A3-4433-B66B-E95A79421FC0}">
      <dgm:prSet/>
      <dgm:spPr/>
      <dgm:t>
        <a:bodyPr/>
        <a:lstStyle/>
        <a:p>
          <a:endParaRPr lang="en-GB"/>
        </a:p>
      </dgm:t>
    </dgm:pt>
    <dgm:pt modelId="{887E0885-009B-4197-8527-AF806E374E53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Discovering what learning arises from the process of reflection</a:t>
          </a:r>
          <a:endParaRPr lang="en-GB" dirty="0"/>
        </a:p>
      </dgm:t>
    </dgm:pt>
    <dgm:pt modelId="{19B29CA5-E2D5-48FE-AF26-0F424359231B}" type="parTrans" cxnId="{D6ED4200-A8A2-4BEC-9499-EAA4287792F5}">
      <dgm:prSet/>
      <dgm:spPr/>
      <dgm:t>
        <a:bodyPr/>
        <a:lstStyle/>
        <a:p>
          <a:endParaRPr lang="en-GB"/>
        </a:p>
      </dgm:t>
    </dgm:pt>
    <dgm:pt modelId="{8B98DBBD-B558-4318-8E25-8B2629E0B5D0}" type="sibTrans" cxnId="{D6ED4200-A8A2-4BEC-9499-EAA4287792F5}">
      <dgm:prSet/>
      <dgm:spPr/>
      <dgm:t>
        <a:bodyPr/>
        <a:lstStyle/>
        <a:p>
          <a:endParaRPr lang="en-GB"/>
        </a:p>
      </dgm:t>
    </dgm:pt>
    <dgm:pt modelId="{DB45A39A-75C1-4928-8C57-F18AA16FA971}">
      <dgm:prSet phldrT="[Text]" phldr="0"/>
      <dgm:spPr/>
      <dgm:t>
        <a:bodyPr/>
        <a:lstStyle/>
        <a:p>
          <a:pPr rtl="0"/>
          <a:r>
            <a:rPr lang="en-GB" b="1" dirty="0">
              <a:latin typeface="Century Gothic" panose="020B0502020202020204"/>
            </a:rPr>
            <a:t>Now What?</a:t>
          </a:r>
          <a:r>
            <a:rPr lang="en-GB" dirty="0">
              <a:latin typeface="Century Gothic" panose="020B0502020202020204"/>
            </a:rPr>
            <a:t> Proposed actions following the event</a:t>
          </a:r>
          <a:endParaRPr lang="en-GB" dirty="0"/>
        </a:p>
      </dgm:t>
    </dgm:pt>
    <dgm:pt modelId="{38B1C540-D548-4779-9207-FD292B28EFC3}" type="parTrans" cxnId="{FE35248F-F851-4923-94BD-7AA07A5C600E}">
      <dgm:prSet/>
      <dgm:spPr/>
      <dgm:t>
        <a:bodyPr/>
        <a:lstStyle/>
        <a:p>
          <a:endParaRPr lang="en-GB"/>
        </a:p>
      </dgm:t>
    </dgm:pt>
    <dgm:pt modelId="{CB5DDD0B-1B83-46D1-8FA1-E527BA3307D7}" type="sibTrans" cxnId="{FE35248F-F851-4923-94BD-7AA07A5C600E}">
      <dgm:prSet/>
      <dgm:spPr/>
      <dgm:t>
        <a:bodyPr/>
        <a:lstStyle/>
        <a:p>
          <a:endParaRPr lang="en-GB"/>
        </a:p>
      </dgm:t>
    </dgm:pt>
    <dgm:pt modelId="{74B7F577-985E-419E-80A6-DB030C0D2806}">
      <dgm:prSet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Having an experience </a:t>
          </a:r>
        </a:p>
      </dgm:t>
    </dgm:pt>
    <dgm:pt modelId="{2C826B07-0776-45EB-9A3D-EF6C6F9F8FEB}" type="parTrans" cxnId="{2579DCDA-CC48-45DE-9EBB-595210B88B48}">
      <dgm:prSet/>
      <dgm:spPr/>
    </dgm:pt>
    <dgm:pt modelId="{7645F737-5BB6-4765-AF6C-D2E9BB536C1D}" type="sibTrans" cxnId="{2579DCDA-CC48-45DE-9EBB-595210B88B48}">
      <dgm:prSet/>
      <dgm:spPr/>
    </dgm:pt>
    <dgm:pt modelId="{94A3C88F-5D3F-47A4-A4C3-2E2D9FA76132}">
      <dgm:prSet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Actioning the new learning from that experience</a:t>
          </a:r>
        </a:p>
      </dgm:t>
    </dgm:pt>
    <dgm:pt modelId="{298F7309-26C1-4863-8E27-CCAB7B321388}" type="parTrans" cxnId="{9392C585-98D7-4C4F-87FF-760E927E8D74}">
      <dgm:prSet/>
      <dgm:spPr/>
    </dgm:pt>
    <dgm:pt modelId="{633A9C14-095E-4D32-AB98-29F1620FBAFF}" type="sibTrans" cxnId="{9392C585-98D7-4C4F-87FF-760E927E8D74}">
      <dgm:prSet/>
      <dgm:spPr/>
    </dgm:pt>
    <dgm:pt modelId="{281D79F8-595F-4D85-BDE1-683923CB6B6B}" type="pres">
      <dgm:prSet presAssocID="{A00EDF4A-979A-444C-8E76-0A75E9EA775E}" presName="Name0" presStyleCnt="0">
        <dgm:presLayoutVars>
          <dgm:dir/>
          <dgm:resizeHandles val="exact"/>
        </dgm:presLayoutVars>
      </dgm:prSet>
      <dgm:spPr/>
    </dgm:pt>
    <dgm:pt modelId="{3A615543-3425-4E29-9609-F4EE9F39B659}" type="pres">
      <dgm:prSet presAssocID="{A00EDF4A-979A-444C-8E76-0A75E9EA775E}" presName="cycle" presStyleCnt="0"/>
      <dgm:spPr/>
    </dgm:pt>
    <dgm:pt modelId="{9E8BD6C3-4106-4361-8792-4B9FD3920C7A}" type="pres">
      <dgm:prSet presAssocID="{BD8DBDB2-895A-41B7-A089-BB157A91BB83}" presName="nodeFirstNode" presStyleLbl="node1" presStyleIdx="0" presStyleCnt="7">
        <dgm:presLayoutVars>
          <dgm:bulletEnabled val="1"/>
        </dgm:presLayoutVars>
      </dgm:prSet>
      <dgm:spPr/>
    </dgm:pt>
    <dgm:pt modelId="{6FBA4CC9-2977-4425-800C-74C46B69B730}" type="pres">
      <dgm:prSet presAssocID="{975C7848-6063-469A-BCF0-BE671D55007A}" presName="sibTransFirstNode" presStyleLbl="bgShp" presStyleIdx="0" presStyleCnt="1"/>
      <dgm:spPr/>
    </dgm:pt>
    <dgm:pt modelId="{A61D304C-E82A-4AAA-9A9F-3585407B7812}" type="pres">
      <dgm:prSet presAssocID="{1AB4C972-B729-43B1-9A66-E1449D2843DF}" presName="nodeFollowingNodes" presStyleLbl="node1" presStyleIdx="1" presStyleCnt="7">
        <dgm:presLayoutVars>
          <dgm:bulletEnabled val="1"/>
        </dgm:presLayoutVars>
      </dgm:prSet>
      <dgm:spPr/>
    </dgm:pt>
    <dgm:pt modelId="{448AFAD0-90F3-45E8-944E-9FBBEE9B77D1}" type="pres">
      <dgm:prSet presAssocID="{868522A5-9EFE-4FCE-B7E4-3A5FEFE0FA87}" presName="nodeFollowingNodes" presStyleLbl="node1" presStyleIdx="2" presStyleCnt="7">
        <dgm:presLayoutVars>
          <dgm:bulletEnabled val="1"/>
        </dgm:presLayoutVars>
      </dgm:prSet>
      <dgm:spPr/>
    </dgm:pt>
    <dgm:pt modelId="{07608FEE-A7A8-4908-8E12-32ACD783EB52}" type="pres">
      <dgm:prSet presAssocID="{887E0885-009B-4197-8527-AF806E374E53}" presName="nodeFollowingNodes" presStyleLbl="node1" presStyleIdx="3" presStyleCnt="7">
        <dgm:presLayoutVars>
          <dgm:bulletEnabled val="1"/>
        </dgm:presLayoutVars>
      </dgm:prSet>
      <dgm:spPr/>
    </dgm:pt>
    <dgm:pt modelId="{18194854-4F96-44D4-A7AE-8F8CD0F44432}" type="pres">
      <dgm:prSet presAssocID="{DB45A39A-75C1-4928-8C57-F18AA16FA971}" presName="nodeFollowingNodes" presStyleLbl="node1" presStyleIdx="4" presStyleCnt="7">
        <dgm:presLayoutVars>
          <dgm:bulletEnabled val="1"/>
        </dgm:presLayoutVars>
      </dgm:prSet>
      <dgm:spPr/>
    </dgm:pt>
    <dgm:pt modelId="{7695C462-E948-4C11-B5C2-10E2589BA5BA}" type="pres">
      <dgm:prSet presAssocID="{94A3C88F-5D3F-47A4-A4C3-2E2D9FA76132}" presName="nodeFollowingNodes" presStyleLbl="node1" presStyleIdx="5" presStyleCnt="7">
        <dgm:presLayoutVars>
          <dgm:bulletEnabled val="1"/>
        </dgm:presLayoutVars>
      </dgm:prSet>
      <dgm:spPr>
        <a:solidFill>
          <a:srgbClr val="7030A0"/>
        </a:solidFill>
      </dgm:spPr>
    </dgm:pt>
    <dgm:pt modelId="{C03A01C9-C4BE-4302-9794-A61C62BB3521}" type="pres">
      <dgm:prSet presAssocID="{74B7F577-985E-419E-80A6-DB030C0D2806}" presName="nodeFollowingNodes" presStyleLbl="node1" presStyleIdx="6" presStyleCnt="7">
        <dgm:presLayoutVars>
          <dgm:bulletEnabled val="1"/>
        </dgm:presLayoutVars>
      </dgm:prSet>
      <dgm:spPr>
        <a:solidFill>
          <a:schemeClr val="accent1">
            <a:lumMod val="75000"/>
          </a:schemeClr>
        </a:solidFill>
      </dgm:spPr>
    </dgm:pt>
  </dgm:ptLst>
  <dgm:cxnLst>
    <dgm:cxn modelId="{D6ED4200-A8A2-4BEC-9499-EAA4287792F5}" srcId="{A00EDF4A-979A-444C-8E76-0A75E9EA775E}" destId="{887E0885-009B-4197-8527-AF806E374E53}" srcOrd="3" destOrd="0" parTransId="{19B29CA5-E2D5-48FE-AF26-0F424359231B}" sibTransId="{8B98DBBD-B558-4318-8E25-8B2629E0B5D0}"/>
    <dgm:cxn modelId="{07F47D02-AD74-4796-B813-B2CDD36FE9DB}" type="presOf" srcId="{BD8DBDB2-895A-41B7-A089-BB157A91BB83}" destId="{9E8BD6C3-4106-4361-8792-4B9FD3920C7A}" srcOrd="0" destOrd="0" presId="urn:microsoft.com/office/officeart/2005/8/layout/cycle3"/>
    <dgm:cxn modelId="{6523E721-2E3E-4E1C-8ED6-BBB7BD904D60}" type="presOf" srcId="{DB45A39A-75C1-4928-8C57-F18AA16FA971}" destId="{18194854-4F96-44D4-A7AE-8F8CD0F44432}" srcOrd="0" destOrd="0" presId="urn:microsoft.com/office/officeart/2005/8/layout/cycle3"/>
    <dgm:cxn modelId="{89302F3D-F03D-40DB-ACDC-8890BFB0734F}" srcId="{A00EDF4A-979A-444C-8E76-0A75E9EA775E}" destId="{1AB4C972-B729-43B1-9A66-E1449D2843DF}" srcOrd="1" destOrd="0" parTransId="{5B0393DD-7448-4641-8023-CE3A6B16F486}" sibTransId="{441B9561-AF86-463B-B91F-409E2E93576C}"/>
    <dgm:cxn modelId="{F7FC4372-F7A3-4433-B66B-E95A79421FC0}" srcId="{A00EDF4A-979A-444C-8E76-0A75E9EA775E}" destId="{868522A5-9EFE-4FCE-B7E4-3A5FEFE0FA87}" srcOrd="2" destOrd="0" parTransId="{5FB67168-4383-4EC6-933A-E32AF975C630}" sibTransId="{C3BDDC04-1725-45C2-BDE4-CC7C22C769D3}"/>
    <dgm:cxn modelId="{9392C585-98D7-4C4F-87FF-760E927E8D74}" srcId="{A00EDF4A-979A-444C-8E76-0A75E9EA775E}" destId="{94A3C88F-5D3F-47A4-A4C3-2E2D9FA76132}" srcOrd="5" destOrd="0" parTransId="{298F7309-26C1-4863-8E27-CCAB7B321388}" sibTransId="{633A9C14-095E-4D32-AB98-29F1620FBAFF}"/>
    <dgm:cxn modelId="{FE35248F-F851-4923-94BD-7AA07A5C600E}" srcId="{A00EDF4A-979A-444C-8E76-0A75E9EA775E}" destId="{DB45A39A-75C1-4928-8C57-F18AA16FA971}" srcOrd="4" destOrd="0" parTransId="{38B1C540-D548-4779-9207-FD292B28EFC3}" sibTransId="{CB5DDD0B-1B83-46D1-8FA1-E527BA3307D7}"/>
    <dgm:cxn modelId="{59C0D7A0-D35A-4378-9C55-981E854173D0}" type="presOf" srcId="{1AB4C972-B729-43B1-9A66-E1449D2843DF}" destId="{A61D304C-E82A-4AAA-9A9F-3585407B7812}" srcOrd="0" destOrd="0" presId="urn:microsoft.com/office/officeart/2005/8/layout/cycle3"/>
    <dgm:cxn modelId="{8BCE68AB-AD34-4CB6-8086-0FBC409476D5}" type="presOf" srcId="{887E0885-009B-4197-8527-AF806E374E53}" destId="{07608FEE-A7A8-4908-8E12-32ACD783EB52}" srcOrd="0" destOrd="0" presId="urn:microsoft.com/office/officeart/2005/8/layout/cycle3"/>
    <dgm:cxn modelId="{B9DBA0B5-C37B-408B-8985-A83E8D986376}" type="presOf" srcId="{74B7F577-985E-419E-80A6-DB030C0D2806}" destId="{C03A01C9-C4BE-4302-9794-A61C62BB3521}" srcOrd="0" destOrd="0" presId="urn:microsoft.com/office/officeart/2005/8/layout/cycle3"/>
    <dgm:cxn modelId="{BE01EDB5-DB38-4BC9-AA13-9DC02E3BC487}" type="presOf" srcId="{A00EDF4A-979A-444C-8E76-0A75E9EA775E}" destId="{281D79F8-595F-4D85-BDE1-683923CB6B6B}" srcOrd="0" destOrd="0" presId="urn:microsoft.com/office/officeart/2005/8/layout/cycle3"/>
    <dgm:cxn modelId="{2396F0BB-B830-4D2A-806F-3F538886BC50}" type="presOf" srcId="{94A3C88F-5D3F-47A4-A4C3-2E2D9FA76132}" destId="{7695C462-E948-4C11-B5C2-10E2589BA5BA}" srcOrd="0" destOrd="0" presId="urn:microsoft.com/office/officeart/2005/8/layout/cycle3"/>
    <dgm:cxn modelId="{2579DCDA-CC48-45DE-9EBB-595210B88B48}" srcId="{A00EDF4A-979A-444C-8E76-0A75E9EA775E}" destId="{74B7F577-985E-419E-80A6-DB030C0D2806}" srcOrd="6" destOrd="0" parTransId="{2C826B07-0776-45EB-9A3D-EF6C6F9F8FEB}" sibTransId="{7645F737-5BB6-4765-AF6C-D2E9BB536C1D}"/>
    <dgm:cxn modelId="{63EE4DEA-583D-4889-A744-2627CA469FB1}" type="presOf" srcId="{975C7848-6063-469A-BCF0-BE671D55007A}" destId="{6FBA4CC9-2977-4425-800C-74C46B69B730}" srcOrd="0" destOrd="0" presId="urn:microsoft.com/office/officeart/2005/8/layout/cycle3"/>
    <dgm:cxn modelId="{10EC23EC-8949-491C-B609-B546EB1647A2}" srcId="{A00EDF4A-979A-444C-8E76-0A75E9EA775E}" destId="{BD8DBDB2-895A-41B7-A089-BB157A91BB83}" srcOrd="0" destOrd="0" parTransId="{BDBCE5F5-0BE1-4297-A674-88E5A3E5884A}" sibTransId="{975C7848-6063-469A-BCF0-BE671D55007A}"/>
    <dgm:cxn modelId="{9A3F57FE-9534-4805-8410-D6C86E646E50}" type="presOf" srcId="{868522A5-9EFE-4FCE-B7E4-3A5FEFE0FA87}" destId="{448AFAD0-90F3-45E8-944E-9FBBEE9B77D1}" srcOrd="0" destOrd="0" presId="urn:microsoft.com/office/officeart/2005/8/layout/cycle3"/>
    <dgm:cxn modelId="{3747F1CE-37CF-4718-9F27-2773D290AB39}" type="presParOf" srcId="{281D79F8-595F-4D85-BDE1-683923CB6B6B}" destId="{3A615543-3425-4E29-9609-F4EE9F39B659}" srcOrd="0" destOrd="0" presId="urn:microsoft.com/office/officeart/2005/8/layout/cycle3"/>
    <dgm:cxn modelId="{AC90DE1F-6CB8-4647-9774-E56EC571544B}" type="presParOf" srcId="{3A615543-3425-4E29-9609-F4EE9F39B659}" destId="{9E8BD6C3-4106-4361-8792-4B9FD3920C7A}" srcOrd="0" destOrd="0" presId="urn:microsoft.com/office/officeart/2005/8/layout/cycle3"/>
    <dgm:cxn modelId="{40D05559-9C56-41F2-B941-31D38B5B40C9}" type="presParOf" srcId="{3A615543-3425-4E29-9609-F4EE9F39B659}" destId="{6FBA4CC9-2977-4425-800C-74C46B69B730}" srcOrd="1" destOrd="0" presId="urn:microsoft.com/office/officeart/2005/8/layout/cycle3"/>
    <dgm:cxn modelId="{EFA7FCFB-237B-4432-8E60-25ADBC2A7CCB}" type="presParOf" srcId="{3A615543-3425-4E29-9609-F4EE9F39B659}" destId="{A61D304C-E82A-4AAA-9A9F-3585407B7812}" srcOrd="2" destOrd="0" presId="urn:microsoft.com/office/officeart/2005/8/layout/cycle3"/>
    <dgm:cxn modelId="{036D463B-F4AE-4D50-8D84-D90BE4DD4669}" type="presParOf" srcId="{3A615543-3425-4E29-9609-F4EE9F39B659}" destId="{448AFAD0-90F3-45E8-944E-9FBBEE9B77D1}" srcOrd="3" destOrd="0" presId="urn:microsoft.com/office/officeart/2005/8/layout/cycle3"/>
    <dgm:cxn modelId="{68451336-91AE-4D93-A426-CA4BA584B601}" type="presParOf" srcId="{3A615543-3425-4E29-9609-F4EE9F39B659}" destId="{07608FEE-A7A8-4908-8E12-32ACD783EB52}" srcOrd="4" destOrd="0" presId="urn:microsoft.com/office/officeart/2005/8/layout/cycle3"/>
    <dgm:cxn modelId="{AEED0352-2DD7-472F-A5F8-27684D22913E}" type="presParOf" srcId="{3A615543-3425-4E29-9609-F4EE9F39B659}" destId="{18194854-4F96-44D4-A7AE-8F8CD0F44432}" srcOrd="5" destOrd="0" presId="urn:microsoft.com/office/officeart/2005/8/layout/cycle3"/>
    <dgm:cxn modelId="{28A78869-440D-4E93-A136-3367CA83B5CF}" type="presParOf" srcId="{3A615543-3425-4E29-9609-F4EE9F39B659}" destId="{7695C462-E948-4C11-B5C2-10E2589BA5BA}" srcOrd="6" destOrd="0" presId="urn:microsoft.com/office/officeart/2005/8/layout/cycle3"/>
    <dgm:cxn modelId="{B48A11C9-F97C-46A4-9265-1D3B857AC5D1}" type="presParOf" srcId="{3A615543-3425-4E29-9609-F4EE9F39B659}" destId="{C03A01C9-C4BE-4302-9794-A61C62BB3521}" srcOrd="7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4158D10-2ADE-406E-9DC2-C02570F153CD}" type="doc">
      <dgm:prSet loTypeId="urn:microsoft.com/office/officeart/2005/8/layout/cycle5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5DC458B8-8DBA-4508-9EAA-7E380D757490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Concrete Experience</a:t>
          </a:r>
          <a:endParaRPr lang="en-GB" dirty="0"/>
        </a:p>
      </dgm:t>
    </dgm:pt>
    <dgm:pt modelId="{DD0B252A-1CE3-490A-9F6D-59DE6A8A5DAC}" type="parTrans" cxnId="{73120816-2FF8-40C7-8682-4A0BCEFA8679}">
      <dgm:prSet/>
      <dgm:spPr/>
      <dgm:t>
        <a:bodyPr/>
        <a:lstStyle/>
        <a:p>
          <a:endParaRPr lang="en-GB"/>
        </a:p>
      </dgm:t>
    </dgm:pt>
    <dgm:pt modelId="{2F2BCEBC-3B98-4138-AE43-CC495E52E122}" type="sibTrans" cxnId="{73120816-2FF8-40C7-8682-4A0BCEFA8679}">
      <dgm:prSet/>
      <dgm:spPr/>
      <dgm:t>
        <a:bodyPr/>
        <a:lstStyle/>
        <a:p>
          <a:endParaRPr lang="en-GB"/>
        </a:p>
      </dgm:t>
    </dgm:pt>
    <dgm:pt modelId="{5110ACAC-CB65-4D04-AD5C-13010E6A74BA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Reflective Observation</a:t>
          </a:r>
          <a:endParaRPr lang="en-GB" dirty="0"/>
        </a:p>
      </dgm:t>
    </dgm:pt>
    <dgm:pt modelId="{2B55B41E-BB08-428C-A4F4-FBAAB2EF42B1}" type="parTrans" cxnId="{1EA124D9-6901-466E-BDB4-1D39BA96C8AE}">
      <dgm:prSet/>
      <dgm:spPr/>
      <dgm:t>
        <a:bodyPr/>
        <a:lstStyle/>
        <a:p>
          <a:endParaRPr lang="en-GB"/>
        </a:p>
      </dgm:t>
    </dgm:pt>
    <dgm:pt modelId="{E72643F5-58BA-43CA-8738-347B6776736F}" type="sibTrans" cxnId="{1EA124D9-6901-466E-BDB4-1D39BA96C8AE}">
      <dgm:prSet/>
      <dgm:spPr/>
      <dgm:t>
        <a:bodyPr/>
        <a:lstStyle/>
        <a:p>
          <a:endParaRPr lang="en-GB"/>
        </a:p>
      </dgm:t>
    </dgm:pt>
    <dgm:pt modelId="{5FE840B3-854A-463D-AAE6-B492536A8DED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Abstract Conceptualisation</a:t>
          </a:r>
          <a:endParaRPr lang="en-GB" dirty="0"/>
        </a:p>
      </dgm:t>
    </dgm:pt>
    <dgm:pt modelId="{44C4EDB1-481F-4F8E-AA97-A4953AE67C24}" type="parTrans" cxnId="{90A1A6D8-5C9F-4CA2-8B5C-BAE4DE69F524}">
      <dgm:prSet/>
      <dgm:spPr/>
      <dgm:t>
        <a:bodyPr/>
        <a:lstStyle/>
        <a:p>
          <a:endParaRPr lang="en-GB"/>
        </a:p>
      </dgm:t>
    </dgm:pt>
    <dgm:pt modelId="{7C786538-C28F-4A7A-A00C-34E608831DF6}" type="sibTrans" cxnId="{90A1A6D8-5C9F-4CA2-8B5C-BAE4DE69F524}">
      <dgm:prSet/>
      <dgm:spPr/>
      <dgm:t>
        <a:bodyPr/>
        <a:lstStyle/>
        <a:p>
          <a:endParaRPr lang="en-GB"/>
        </a:p>
      </dgm:t>
    </dgm:pt>
    <dgm:pt modelId="{2B97727C-C6B7-44D7-9E1B-3110BDCD6C9C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Active Experimentation</a:t>
          </a:r>
          <a:endParaRPr lang="en-GB" dirty="0"/>
        </a:p>
      </dgm:t>
    </dgm:pt>
    <dgm:pt modelId="{C3D4C750-D469-4189-A93E-D77440298F07}" type="parTrans" cxnId="{C4B3ED12-FA3F-40A2-9C78-61925E732D34}">
      <dgm:prSet/>
      <dgm:spPr/>
      <dgm:t>
        <a:bodyPr/>
        <a:lstStyle/>
        <a:p>
          <a:endParaRPr lang="en-GB"/>
        </a:p>
      </dgm:t>
    </dgm:pt>
    <dgm:pt modelId="{6626F806-B3DD-464D-ACA3-436C11507927}" type="sibTrans" cxnId="{C4B3ED12-FA3F-40A2-9C78-61925E732D34}">
      <dgm:prSet/>
      <dgm:spPr/>
      <dgm:t>
        <a:bodyPr/>
        <a:lstStyle/>
        <a:p>
          <a:endParaRPr lang="en-GB"/>
        </a:p>
      </dgm:t>
    </dgm:pt>
    <dgm:pt modelId="{C151A47A-E188-4000-92B8-EC2BED9101E4}" type="pres">
      <dgm:prSet presAssocID="{E4158D10-2ADE-406E-9DC2-C02570F153CD}" presName="cycle" presStyleCnt="0">
        <dgm:presLayoutVars>
          <dgm:dir/>
          <dgm:resizeHandles val="exact"/>
        </dgm:presLayoutVars>
      </dgm:prSet>
      <dgm:spPr/>
    </dgm:pt>
    <dgm:pt modelId="{229CEBC2-082A-486D-BA1E-07EB298023BC}" type="pres">
      <dgm:prSet presAssocID="{5DC458B8-8DBA-4508-9EAA-7E380D757490}" presName="node" presStyleLbl="node1" presStyleIdx="0" presStyleCnt="4">
        <dgm:presLayoutVars>
          <dgm:bulletEnabled val="1"/>
        </dgm:presLayoutVars>
      </dgm:prSet>
      <dgm:spPr/>
    </dgm:pt>
    <dgm:pt modelId="{DEA56969-40DE-4234-80AC-BDD8290F4397}" type="pres">
      <dgm:prSet presAssocID="{5DC458B8-8DBA-4508-9EAA-7E380D757490}" presName="spNode" presStyleCnt="0"/>
      <dgm:spPr/>
    </dgm:pt>
    <dgm:pt modelId="{59D83E30-32C3-4F20-9305-6929450BAD19}" type="pres">
      <dgm:prSet presAssocID="{2F2BCEBC-3B98-4138-AE43-CC495E52E122}" presName="sibTrans" presStyleLbl="sibTrans1D1" presStyleIdx="0" presStyleCnt="4"/>
      <dgm:spPr/>
    </dgm:pt>
    <dgm:pt modelId="{F9244B5C-E033-4D83-BE64-3D382BB94374}" type="pres">
      <dgm:prSet presAssocID="{5110ACAC-CB65-4D04-AD5C-13010E6A74BA}" presName="node" presStyleLbl="node1" presStyleIdx="1" presStyleCnt="4">
        <dgm:presLayoutVars>
          <dgm:bulletEnabled val="1"/>
        </dgm:presLayoutVars>
      </dgm:prSet>
      <dgm:spPr/>
    </dgm:pt>
    <dgm:pt modelId="{48338C79-893B-45D7-8CF5-838B817C12F2}" type="pres">
      <dgm:prSet presAssocID="{5110ACAC-CB65-4D04-AD5C-13010E6A74BA}" presName="spNode" presStyleCnt="0"/>
      <dgm:spPr/>
    </dgm:pt>
    <dgm:pt modelId="{718D1AF1-79C2-4588-98ED-FF24CB5C3311}" type="pres">
      <dgm:prSet presAssocID="{E72643F5-58BA-43CA-8738-347B6776736F}" presName="sibTrans" presStyleLbl="sibTrans1D1" presStyleIdx="1" presStyleCnt="4"/>
      <dgm:spPr/>
    </dgm:pt>
    <dgm:pt modelId="{456F48A0-9378-4479-99D0-FA92B6BFD2AC}" type="pres">
      <dgm:prSet presAssocID="{5FE840B3-854A-463D-AAE6-B492536A8DED}" presName="node" presStyleLbl="node1" presStyleIdx="2" presStyleCnt="4">
        <dgm:presLayoutVars>
          <dgm:bulletEnabled val="1"/>
        </dgm:presLayoutVars>
      </dgm:prSet>
      <dgm:spPr/>
    </dgm:pt>
    <dgm:pt modelId="{BF8FA94C-1C74-41CC-A5F1-2D056E833DE5}" type="pres">
      <dgm:prSet presAssocID="{5FE840B3-854A-463D-AAE6-B492536A8DED}" presName="spNode" presStyleCnt="0"/>
      <dgm:spPr/>
    </dgm:pt>
    <dgm:pt modelId="{E3FE2BC6-8368-4D38-81AF-41D4271D1FF4}" type="pres">
      <dgm:prSet presAssocID="{7C786538-C28F-4A7A-A00C-34E608831DF6}" presName="sibTrans" presStyleLbl="sibTrans1D1" presStyleIdx="2" presStyleCnt="4"/>
      <dgm:spPr/>
    </dgm:pt>
    <dgm:pt modelId="{4D1E495F-8D44-470B-9E87-CF4D2110D76E}" type="pres">
      <dgm:prSet presAssocID="{2B97727C-C6B7-44D7-9E1B-3110BDCD6C9C}" presName="node" presStyleLbl="node1" presStyleIdx="3" presStyleCnt="4">
        <dgm:presLayoutVars>
          <dgm:bulletEnabled val="1"/>
        </dgm:presLayoutVars>
      </dgm:prSet>
      <dgm:spPr/>
    </dgm:pt>
    <dgm:pt modelId="{F8E9BE50-3434-4602-BB31-460758B7CAE2}" type="pres">
      <dgm:prSet presAssocID="{2B97727C-C6B7-44D7-9E1B-3110BDCD6C9C}" presName="spNode" presStyleCnt="0"/>
      <dgm:spPr/>
    </dgm:pt>
    <dgm:pt modelId="{58920429-0544-4629-A16E-2A5867DDD59F}" type="pres">
      <dgm:prSet presAssocID="{6626F806-B3DD-464D-ACA3-436C11507927}" presName="sibTrans" presStyleLbl="sibTrans1D1" presStyleIdx="3" presStyleCnt="4"/>
      <dgm:spPr/>
    </dgm:pt>
  </dgm:ptLst>
  <dgm:cxnLst>
    <dgm:cxn modelId="{C4B3ED12-FA3F-40A2-9C78-61925E732D34}" srcId="{E4158D10-2ADE-406E-9DC2-C02570F153CD}" destId="{2B97727C-C6B7-44D7-9E1B-3110BDCD6C9C}" srcOrd="3" destOrd="0" parTransId="{C3D4C750-D469-4189-A93E-D77440298F07}" sibTransId="{6626F806-B3DD-464D-ACA3-436C11507927}"/>
    <dgm:cxn modelId="{73120816-2FF8-40C7-8682-4A0BCEFA8679}" srcId="{E4158D10-2ADE-406E-9DC2-C02570F153CD}" destId="{5DC458B8-8DBA-4508-9EAA-7E380D757490}" srcOrd="0" destOrd="0" parTransId="{DD0B252A-1CE3-490A-9F6D-59DE6A8A5DAC}" sibTransId="{2F2BCEBC-3B98-4138-AE43-CC495E52E122}"/>
    <dgm:cxn modelId="{AA6C3B2D-5E1C-48E4-A824-C74E6B088DBC}" type="presOf" srcId="{2F2BCEBC-3B98-4138-AE43-CC495E52E122}" destId="{59D83E30-32C3-4F20-9305-6929450BAD19}" srcOrd="0" destOrd="0" presId="urn:microsoft.com/office/officeart/2005/8/layout/cycle5"/>
    <dgm:cxn modelId="{09A3342F-8F30-4B20-BB3D-649D70673515}" type="presOf" srcId="{7C786538-C28F-4A7A-A00C-34E608831DF6}" destId="{E3FE2BC6-8368-4D38-81AF-41D4271D1FF4}" srcOrd="0" destOrd="0" presId="urn:microsoft.com/office/officeart/2005/8/layout/cycle5"/>
    <dgm:cxn modelId="{EEF74C3E-39E5-4EFB-BBE5-735940043C5B}" type="presOf" srcId="{E72643F5-58BA-43CA-8738-347B6776736F}" destId="{718D1AF1-79C2-4588-98ED-FF24CB5C3311}" srcOrd="0" destOrd="0" presId="urn:microsoft.com/office/officeart/2005/8/layout/cycle5"/>
    <dgm:cxn modelId="{59884D57-57CA-47FD-8CB5-410343DBF888}" type="presOf" srcId="{5DC458B8-8DBA-4508-9EAA-7E380D757490}" destId="{229CEBC2-082A-486D-BA1E-07EB298023BC}" srcOrd="0" destOrd="0" presId="urn:microsoft.com/office/officeart/2005/8/layout/cycle5"/>
    <dgm:cxn modelId="{45EAFF59-6777-4C6F-B605-00383646EB05}" type="presOf" srcId="{2B97727C-C6B7-44D7-9E1B-3110BDCD6C9C}" destId="{4D1E495F-8D44-470B-9E87-CF4D2110D76E}" srcOrd="0" destOrd="0" presId="urn:microsoft.com/office/officeart/2005/8/layout/cycle5"/>
    <dgm:cxn modelId="{F0F967CC-1AF9-421B-917A-501F8B3C1FAC}" type="presOf" srcId="{5FE840B3-854A-463D-AAE6-B492536A8DED}" destId="{456F48A0-9378-4479-99D0-FA92B6BFD2AC}" srcOrd="0" destOrd="0" presId="urn:microsoft.com/office/officeart/2005/8/layout/cycle5"/>
    <dgm:cxn modelId="{8EB5D9CD-4414-4AB8-B018-41B9DAFFB879}" type="presOf" srcId="{5110ACAC-CB65-4D04-AD5C-13010E6A74BA}" destId="{F9244B5C-E033-4D83-BE64-3D382BB94374}" srcOrd="0" destOrd="0" presId="urn:microsoft.com/office/officeart/2005/8/layout/cycle5"/>
    <dgm:cxn modelId="{90A1A6D8-5C9F-4CA2-8B5C-BAE4DE69F524}" srcId="{E4158D10-2ADE-406E-9DC2-C02570F153CD}" destId="{5FE840B3-854A-463D-AAE6-B492536A8DED}" srcOrd="2" destOrd="0" parTransId="{44C4EDB1-481F-4F8E-AA97-A4953AE67C24}" sibTransId="{7C786538-C28F-4A7A-A00C-34E608831DF6}"/>
    <dgm:cxn modelId="{1EA124D9-6901-466E-BDB4-1D39BA96C8AE}" srcId="{E4158D10-2ADE-406E-9DC2-C02570F153CD}" destId="{5110ACAC-CB65-4D04-AD5C-13010E6A74BA}" srcOrd="1" destOrd="0" parTransId="{2B55B41E-BB08-428C-A4F4-FBAAB2EF42B1}" sibTransId="{E72643F5-58BA-43CA-8738-347B6776736F}"/>
    <dgm:cxn modelId="{0C054BDC-DFBA-42C0-8841-634E9B30B64C}" type="presOf" srcId="{6626F806-B3DD-464D-ACA3-436C11507927}" destId="{58920429-0544-4629-A16E-2A5867DDD59F}" srcOrd="0" destOrd="0" presId="urn:microsoft.com/office/officeart/2005/8/layout/cycle5"/>
    <dgm:cxn modelId="{D7D7FEE4-3900-446C-B278-6FD34D93B320}" type="presOf" srcId="{E4158D10-2ADE-406E-9DC2-C02570F153CD}" destId="{C151A47A-E188-4000-92B8-EC2BED9101E4}" srcOrd="0" destOrd="0" presId="urn:microsoft.com/office/officeart/2005/8/layout/cycle5"/>
    <dgm:cxn modelId="{F4473F32-FE15-4BE4-A210-8E80ECE798D6}" type="presParOf" srcId="{C151A47A-E188-4000-92B8-EC2BED9101E4}" destId="{229CEBC2-082A-486D-BA1E-07EB298023BC}" srcOrd="0" destOrd="0" presId="urn:microsoft.com/office/officeart/2005/8/layout/cycle5"/>
    <dgm:cxn modelId="{A0987963-B732-44D5-8FE3-376E1CDCFF94}" type="presParOf" srcId="{C151A47A-E188-4000-92B8-EC2BED9101E4}" destId="{DEA56969-40DE-4234-80AC-BDD8290F4397}" srcOrd="1" destOrd="0" presId="urn:microsoft.com/office/officeart/2005/8/layout/cycle5"/>
    <dgm:cxn modelId="{896665AE-A15F-4EC2-846C-D38FF6F689BA}" type="presParOf" srcId="{C151A47A-E188-4000-92B8-EC2BED9101E4}" destId="{59D83E30-32C3-4F20-9305-6929450BAD19}" srcOrd="2" destOrd="0" presId="urn:microsoft.com/office/officeart/2005/8/layout/cycle5"/>
    <dgm:cxn modelId="{5D3CA11F-18C9-45EB-9C1E-71885CBDC3B3}" type="presParOf" srcId="{C151A47A-E188-4000-92B8-EC2BED9101E4}" destId="{F9244B5C-E033-4D83-BE64-3D382BB94374}" srcOrd="3" destOrd="0" presId="urn:microsoft.com/office/officeart/2005/8/layout/cycle5"/>
    <dgm:cxn modelId="{10189347-3AAF-4C7F-91DA-2394BF7FCC0C}" type="presParOf" srcId="{C151A47A-E188-4000-92B8-EC2BED9101E4}" destId="{48338C79-893B-45D7-8CF5-838B817C12F2}" srcOrd="4" destOrd="0" presId="urn:microsoft.com/office/officeart/2005/8/layout/cycle5"/>
    <dgm:cxn modelId="{9AE15AD1-622C-484B-B8DA-352B88B20C9A}" type="presParOf" srcId="{C151A47A-E188-4000-92B8-EC2BED9101E4}" destId="{718D1AF1-79C2-4588-98ED-FF24CB5C3311}" srcOrd="5" destOrd="0" presId="urn:microsoft.com/office/officeart/2005/8/layout/cycle5"/>
    <dgm:cxn modelId="{F017C207-04C8-47DE-AD89-084248471F20}" type="presParOf" srcId="{C151A47A-E188-4000-92B8-EC2BED9101E4}" destId="{456F48A0-9378-4479-99D0-FA92B6BFD2AC}" srcOrd="6" destOrd="0" presId="urn:microsoft.com/office/officeart/2005/8/layout/cycle5"/>
    <dgm:cxn modelId="{FAF6423A-5272-49F3-A21C-92B972D06947}" type="presParOf" srcId="{C151A47A-E188-4000-92B8-EC2BED9101E4}" destId="{BF8FA94C-1C74-41CC-A5F1-2D056E833DE5}" srcOrd="7" destOrd="0" presId="urn:microsoft.com/office/officeart/2005/8/layout/cycle5"/>
    <dgm:cxn modelId="{F16BB997-3474-4C82-9616-00D20232B935}" type="presParOf" srcId="{C151A47A-E188-4000-92B8-EC2BED9101E4}" destId="{E3FE2BC6-8368-4D38-81AF-41D4271D1FF4}" srcOrd="8" destOrd="0" presId="urn:microsoft.com/office/officeart/2005/8/layout/cycle5"/>
    <dgm:cxn modelId="{1B13E1B6-4149-498C-9154-46A8AE7BC76C}" type="presParOf" srcId="{C151A47A-E188-4000-92B8-EC2BED9101E4}" destId="{4D1E495F-8D44-470B-9E87-CF4D2110D76E}" srcOrd="9" destOrd="0" presId="urn:microsoft.com/office/officeart/2005/8/layout/cycle5"/>
    <dgm:cxn modelId="{7934516C-072B-427D-ACCB-15BDB46CA67B}" type="presParOf" srcId="{C151A47A-E188-4000-92B8-EC2BED9101E4}" destId="{F8E9BE50-3434-4602-BB31-460758B7CAE2}" srcOrd="10" destOrd="0" presId="urn:microsoft.com/office/officeart/2005/8/layout/cycle5"/>
    <dgm:cxn modelId="{DC4DEE87-FCE2-4E4A-A2C2-5C6707CEECD1}" type="presParOf" srcId="{C151A47A-E188-4000-92B8-EC2BED9101E4}" destId="{58920429-0544-4629-A16E-2A5867DDD59F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A54A171-B7FE-4C95-B8FA-546872F70EB3}" type="doc">
      <dgm:prSet loTypeId="urn:microsoft.com/office/officeart/2005/8/layout/cycle2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C228221E-44A1-4430-A229-62AEDD8BDC9B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Description </a:t>
          </a:r>
          <a:endParaRPr lang="en-GB" dirty="0"/>
        </a:p>
      </dgm:t>
    </dgm:pt>
    <dgm:pt modelId="{C4E78124-EA62-4B9B-8BB7-68AA24107AD1}" type="parTrans" cxnId="{46FF0EB8-5139-40EF-8513-7F57EA58D8DB}">
      <dgm:prSet/>
      <dgm:spPr/>
      <dgm:t>
        <a:bodyPr/>
        <a:lstStyle/>
        <a:p>
          <a:endParaRPr lang="en-GB"/>
        </a:p>
      </dgm:t>
    </dgm:pt>
    <dgm:pt modelId="{B1187871-6DED-4EA7-9ED5-D1E39C08AEDA}" type="sibTrans" cxnId="{46FF0EB8-5139-40EF-8513-7F57EA58D8DB}">
      <dgm:prSet/>
      <dgm:spPr/>
      <dgm:t>
        <a:bodyPr/>
        <a:lstStyle/>
        <a:p>
          <a:endParaRPr lang="en-GB"/>
        </a:p>
      </dgm:t>
    </dgm:pt>
    <dgm:pt modelId="{C04F93CF-8375-4BFC-B77E-962444F741BD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Feelings </a:t>
          </a:r>
          <a:endParaRPr lang="en-GB" dirty="0"/>
        </a:p>
      </dgm:t>
    </dgm:pt>
    <dgm:pt modelId="{20798EDB-6E84-4A4D-806E-BC03FC5C12D0}" type="parTrans" cxnId="{6F2CD2F0-0BBE-4E6E-94FB-BD93148F668B}">
      <dgm:prSet/>
      <dgm:spPr/>
      <dgm:t>
        <a:bodyPr/>
        <a:lstStyle/>
        <a:p>
          <a:endParaRPr lang="en-GB"/>
        </a:p>
      </dgm:t>
    </dgm:pt>
    <dgm:pt modelId="{90FB0E45-972F-4C65-8C9C-4A9A44045328}" type="sibTrans" cxnId="{6F2CD2F0-0BBE-4E6E-94FB-BD93148F668B}">
      <dgm:prSet/>
      <dgm:spPr/>
      <dgm:t>
        <a:bodyPr/>
        <a:lstStyle/>
        <a:p>
          <a:endParaRPr lang="en-GB"/>
        </a:p>
      </dgm:t>
    </dgm:pt>
    <dgm:pt modelId="{A37044D8-56FC-4CD6-9275-C76A23F7140B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Evaluation</a:t>
          </a:r>
          <a:endParaRPr lang="en-GB" dirty="0"/>
        </a:p>
      </dgm:t>
    </dgm:pt>
    <dgm:pt modelId="{C88E0CEF-370D-42ED-B8DA-4132E2CE4208}" type="parTrans" cxnId="{902FEFE3-5127-4CB0-BB48-4C6E49D31209}">
      <dgm:prSet/>
      <dgm:spPr/>
      <dgm:t>
        <a:bodyPr/>
        <a:lstStyle/>
        <a:p>
          <a:endParaRPr lang="en-GB"/>
        </a:p>
      </dgm:t>
    </dgm:pt>
    <dgm:pt modelId="{0F8D2F12-34FD-4568-BD17-94C7B823705F}" type="sibTrans" cxnId="{902FEFE3-5127-4CB0-BB48-4C6E49D31209}">
      <dgm:prSet/>
      <dgm:spPr/>
      <dgm:t>
        <a:bodyPr/>
        <a:lstStyle/>
        <a:p>
          <a:endParaRPr lang="en-GB"/>
        </a:p>
      </dgm:t>
    </dgm:pt>
    <dgm:pt modelId="{DDDDB940-CB88-41B1-94B9-AA1DFBED480D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Analysis </a:t>
          </a:r>
          <a:endParaRPr lang="en-GB" dirty="0"/>
        </a:p>
      </dgm:t>
    </dgm:pt>
    <dgm:pt modelId="{55C8EC6D-4841-4AC1-A5FA-498788AD2C42}" type="parTrans" cxnId="{155E6185-9B4E-46C6-8358-D3EAD915C84C}">
      <dgm:prSet/>
      <dgm:spPr/>
      <dgm:t>
        <a:bodyPr/>
        <a:lstStyle/>
        <a:p>
          <a:endParaRPr lang="en-GB"/>
        </a:p>
      </dgm:t>
    </dgm:pt>
    <dgm:pt modelId="{7B16C51C-66A8-4F35-82A6-DD85326832D3}" type="sibTrans" cxnId="{155E6185-9B4E-46C6-8358-D3EAD915C84C}">
      <dgm:prSet/>
      <dgm:spPr/>
      <dgm:t>
        <a:bodyPr/>
        <a:lstStyle/>
        <a:p>
          <a:endParaRPr lang="en-GB"/>
        </a:p>
      </dgm:t>
    </dgm:pt>
    <dgm:pt modelId="{6C65C456-583C-4E82-B89C-2AB2D9045001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Conclusion</a:t>
          </a:r>
        </a:p>
      </dgm:t>
    </dgm:pt>
    <dgm:pt modelId="{ECCAEAAB-F252-4EF8-994F-C133F88C342E}" type="parTrans" cxnId="{B58CD2DC-DFBC-4AC9-8819-A7E373C7CA6E}">
      <dgm:prSet/>
      <dgm:spPr/>
      <dgm:t>
        <a:bodyPr/>
        <a:lstStyle/>
        <a:p>
          <a:endParaRPr lang="en-GB"/>
        </a:p>
      </dgm:t>
    </dgm:pt>
    <dgm:pt modelId="{772A8E31-0192-4E8D-BB32-35B0A89B07BF}" type="sibTrans" cxnId="{B58CD2DC-DFBC-4AC9-8819-A7E373C7CA6E}">
      <dgm:prSet/>
      <dgm:spPr/>
      <dgm:t>
        <a:bodyPr/>
        <a:lstStyle/>
        <a:p>
          <a:endParaRPr lang="en-GB"/>
        </a:p>
      </dgm:t>
    </dgm:pt>
    <dgm:pt modelId="{EA25201B-BD82-4090-B4B1-EC6286F7A7D9}">
      <dgm:prSet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 Action Plan </a:t>
          </a:r>
          <a:endParaRPr lang="en-GB" dirty="0"/>
        </a:p>
      </dgm:t>
    </dgm:pt>
    <dgm:pt modelId="{5D75BCC3-D598-461C-B544-5E10CABFD509}" type="parTrans" cxnId="{A4CF0CE3-205E-41A3-B83B-CFF6474FB8A0}">
      <dgm:prSet/>
      <dgm:spPr/>
    </dgm:pt>
    <dgm:pt modelId="{8E68AA85-72EC-441F-84A5-9C36A64DA54E}" type="sibTrans" cxnId="{A4CF0CE3-205E-41A3-B83B-CFF6474FB8A0}">
      <dgm:prSet/>
      <dgm:spPr/>
      <dgm:t>
        <a:bodyPr/>
        <a:lstStyle/>
        <a:p>
          <a:endParaRPr lang="en-GB"/>
        </a:p>
      </dgm:t>
    </dgm:pt>
    <dgm:pt modelId="{C62A0B20-5E3C-4835-B93E-22A723A2739B}" type="pres">
      <dgm:prSet presAssocID="{8A54A171-B7FE-4C95-B8FA-546872F70EB3}" presName="cycle" presStyleCnt="0">
        <dgm:presLayoutVars>
          <dgm:dir/>
          <dgm:resizeHandles val="exact"/>
        </dgm:presLayoutVars>
      </dgm:prSet>
      <dgm:spPr/>
    </dgm:pt>
    <dgm:pt modelId="{EA81AAFD-82F4-4E63-8E89-1197C1EB8EFB}" type="pres">
      <dgm:prSet presAssocID="{C228221E-44A1-4430-A229-62AEDD8BDC9B}" presName="node" presStyleLbl="node1" presStyleIdx="0" presStyleCnt="6">
        <dgm:presLayoutVars>
          <dgm:bulletEnabled val="1"/>
        </dgm:presLayoutVars>
      </dgm:prSet>
      <dgm:spPr>
        <a:solidFill>
          <a:schemeClr val="accent1">
            <a:lumMod val="75000"/>
          </a:schemeClr>
        </a:solidFill>
      </dgm:spPr>
    </dgm:pt>
    <dgm:pt modelId="{4DBF77BC-EA53-44CF-8FED-1C0782FCD907}" type="pres">
      <dgm:prSet presAssocID="{B1187871-6DED-4EA7-9ED5-D1E39C08AEDA}" presName="sibTrans" presStyleLbl="sibTrans2D1" presStyleIdx="0" presStyleCnt="6"/>
      <dgm:spPr/>
    </dgm:pt>
    <dgm:pt modelId="{891EF82D-CCD6-42FC-B97A-30B2E334852F}" type="pres">
      <dgm:prSet presAssocID="{B1187871-6DED-4EA7-9ED5-D1E39C08AEDA}" presName="connectorText" presStyleLbl="sibTrans2D1" presStyleIdx="0" presStyleCnt="6"/>
      <dgm:spPr/>
    </dgm:pt>
    <dgm:pt modelId="{657A95FF-0DA3-4E62-BFCD-388B8C3AD5FF}" type="pres">
      <dgm:prSet presAssocID="{C04F93CF-8375-4BFC-B77E-962444F741BD}" presName="node" presStyleLbl="node1" presStyleIdx="1" presStyleCnt="6">
        <dgm:presLayoutVars>
          <dgm:bulletEnabled val="1"/>
        </dgm:presLayoutVars>
      </dgm:prSet>
      <dgm:spPr/>
    </dgm:pt>
    <dgm:pt modelId="{147E1011-35DD-4BCE-9A3A-ED7ED5DBDDCD}" type="pres">
      <dgm:prSet presAssocID="{90FB0E45-972F-4C65-8C9C-4A9A44045328}" presName="sibTrans" presStyleLbl="sibTrans2D1" presStyleIdx="1" presStyleCnt="6"/>
      <dgm:spPr/>
    </dgm:pt>
    <dgm:pt modelId="{EBA2C200-CC2E-4AB7-95CB-045AE136C44F}" type="pres">
      <dgm:prSet presAssocID="{90FB0E45-972F-4C65-8C9C-4A9A44045328}" presName="connectorText" presStyleLbl="sibTrans2D1" presStyleIdx="1" presStyleCnt="6"/>
      <dgm:spPr/>
    </dgm:pt>
    <dgm:pt modelId="{C46C2BA4-4BE4-4CDE-A239-340CB9255C38}" type="pres">
      <dgm:prSet presAssocID="{A37044D8-56FC-4CD6-9275-C76A23F7140B}" presName="node" presStyleLbl="node1" presStyleIdx="2" presStyleCnt="6">
        <dgm:presLayoutVars>
          <dgm:bulletEnabled val="1"/>
        </dgm:presLayoutVars>
      </dgm:prSet>
      <dgm:spPr/>
    </dgm:pt>
    <dgm:pt modelId="{F55EDFBE-64EC-4A97-9CCA-23ACF2E5D1D2}" type="pres">
      <dgm:prSet presAssocID="{0F8D2F12-34FD-4568-BD17-94C7B823705F}" presName="sibTrans" presStyleLbl="sibTrans2D1" presStyleIdx="2" presStyleCnt="6"/>
      <dgm:spPr/>
    </dgm:pt>
    <dgm:pt modelId="{DE5F016A-5CB1-4231-8A7F-5264B81EB01A}" type="pres">
      <dgm:prSet presAssocID="{0F8D2F12-34FD-4568-BD17-94C7B823705F}" presName="connectorText" presStyleLbl="sibTrans2D1" presStyleIdx="2" presStyleCnt="6"/>
      <dgm:spPr/>
    </dgm:pt>
    <dgm:pt modelId="{7D19E04C-DEA1-49E8-8518-CEAC3CA24554}" type="pres">
      <dgm:prSet presAssocID="{DDDDB940-CB88-41B1-94B9-AA1DFBED480D}" presName="node" presStyleLbl="node1" presStyleIdx="3" presStyleCnt="6">
        <dgm:presLayoutVars>
          <dgm:bulletEnabled val="1"/>
        </dgm:presLayoutVars>
      </dgm:prSet>
      <dgm:spPr/>
    </dgm:pt>
    <dgm:pt modelId="{2DBECE35-9563-49F0-8477-FB74689E9D42}" type="pres">
      <dgm:prSet presAssocID="{7B16C51C-66A8-4F35-82A6-DD85326832D3}" presName="sibTrans" presStyleLbl="sibTrans2D1" presStyleIdx="3" presStyleCnt="6"/>
      <dgm:spPr/>
    </dgm:pt>
    <dgm:pt modelId="{B985B1BE-FC53-4E47-9704-949BD567E5D1}" type="pres">
      <dgm:prSet presAssocID="{7B16C51C-66A8-4F35-82A6-DD85326832D3}" presName="connectorText" presStyleLbl="sibTrans2D1" presStyleIdx="3" presStyleCnt="6"/>
      <dgm:spPr/>
    </dgm:pt>
    <dgm:pt modelId="{6CF1FE2F-F0C7-4394-981D-8C2331B5F9D1}" type="pres">
      <dgm:prSet presAssocID="{6C65C456-583C-4E82-B89C-2AB2D9045001}" presName="node" presStyleLbl="node1" presStyleIdx="4" presStyleCnt="6">
        <dgm:presLayoutVars>
          <dgm:bulletEnabled val="1"/>
        </dgm:presLayoutVars>
      </dgm:prSet>
      <dgm:spPr/>
    </dgm:pt>
    <dgm:pt modelId="{97A3992A-8C6E-4DD9-A70D-7C91B5DB8568}" type="pres">
      <dgm:prSet presAssocID="{772A8E31-0192-4E8D-BB32-35B0A89B07BF}" presName="sibTrans" presStyleLbl="sibTrans2D1" presStyleIdx="4" presStyleCnt="6"/>
      <dgm:spPr/>
    </dgm:pt>
    <dgm:pt modelId="{FE5B8C2B-8611-4678-9A2A-3FCDA569ABB3}" type="pres">
      <dgm:prSet presAssocID="{772A8E31-0192-4E8D-BB32-35B0A89B07BF}" presName="connectorText" presStyleLbl="sibTrans2D1" presStyleIdx="4" presStyleCnt="6"/>
      <dgm:spPr/>
    </dgm:pt>
    <dgm:pt modelId="{76061826-3192-4657-93BF-D77F293662A8}" type="pres">
      <dgm:prSet presAssocID="{EA25201B-BD82-4090-B4B1-EC6286F7A7D9}" presName="node" presStyleLbl="node1" presStyleIdx="5" presStyleCnt="6">
        <dgm:presLayoutVars>
          <dgm:bulletEnabled val="1"/>
        </dgm:presLayoutVars>
      </dgm:prSet>
      <dgm:spPr/>
    </dgm:pt>
    <dgm:pt modelId="{18626CAF-A5CF-45BD-81EA-F3C8D0B5F009}" type="pres">
      <dgm:prSet presAssocID="{8E68AA85-72EC-441F-84A5-9C36A64DA54E}" presName="sibTrans" presStyleLbl="sibTrans2D1" presStyleIdx="5" presStyleCnt="6"/>
      <dgm:spPr/>
    </dgm:pt>
    <dgm:pt modelId="{EAA97EEC-C2D7-40B2-8A7A-03B689C71A43}" type="pres">
      <dgm:prSet presAssocID="{8E68AA85-72EC-441F-84A5-9C36A64DA54E}" presName="connectorText" presStyleLbl="sibTrans2D1" presStyleIdx="5" presStyleCnt="6"/>
      <dgm:spPr/>
    </dgm:pt>
  </dgm:ptLst>
  <dgm:cxnLst>
    <dgm:cxn modelId="{53A5B710-EF08-4115-A0C1-1C4E63C80862}" type="presOf" srcId="{B1187871-6DED-4EA7-9ED5-D1E39C08AEDA}" destId="{4DBF77BC-EA53-44CF-8FED-1C0782FCD907}" srcOrd="0" destOrd="0" presId="urn:microsoft.com/office/officeart/2005/8/layout/cycle2"/>
    <dgm:cxn modelId="{768FC91C-1FDA-4623-A0C0-20BAFC21E49A}" type="presOf" srcId="{0F8D2F12-34FD-4568-BD17-94C7B823705F}" destId="{DE5F016A-5CB1-4231-8A7F-5264B81EB01A}" srcOrd="1" destOrd="0" presId="urn:microsoft.com/office/officeart/2005/8/layout/cycle2"/>
    <dgm:cxn modelId="{CE6AE51C-4B19-4DEB-8E96-603D5B85338C}" type="presOf" srcId="{DDDDB940-CB88-41B1-94B9-AA1DFBED480D}" destId="{7D19E04C-DEA1-49E8-8518-CEAC3CA24554}" srcOrd="0" destOrd="0" presId="urn:microsoft.com/office/officeart/2005/8/layout/cycle2"/>
    <dgm:cxn modelId="{AE2FDB26-41BF-4F83-8369-CD212D2BB241}" type="presOf" srcId="{8A54A171-B7FE-4C95-B8FA-546872F70EB3}" destId="{C62A0B20-5E3C-4835-B93E-22A723A2739B}" srcOrd="0" destOrd="0" presId="urn:microsoft.com/office/officeart/2005/8/layout/cycle2"/>
    <dgm:cxn modelId="{8B486632-BD86-43E0-BA44-0AA81AC78636}" type="presOf" srcId="{C04F93CF-8375-4BFC-B77E-962444F741BD}" destId="{657A95FF-0DA3-4E62-BFCD-388B8C3AD5FF}" srcOrd="0" destOrd="0" presId="urn:microsoft.com/office/officeart/2005/8/layout/cycle2"/>
    <dgm:cxn modelId="{8FE6B033-622B-4ED1-A857-32D5D769AA17}" type="presOf" srcId="{EA25201B-BD82-4090-B4B1-EC6286F7A7D9}" destId="{76061826-3192-4657-93BF-D77F293662A8}" srcOrd="0" destOrd="0" presId="urn:microsoft.com/office/officeart/2005/8/layout/cycle2"/>
    <dgm:cxn modelId="{EE57B06F-A7B4-45D1-BBD9-C76DF068CBED}" type="presOf" srcId="{B1187871-6DED-4EA7-9ED5-D1E39C08AEDA}" destId="{891EF82D-CCD6-42FC-B97A-30B2E334852F}" srcOrd="1" destOrd="0" presId="urn:microsoft.com/office/officeart/2005/8/layout/cycle2"/>
    <dgm:cxn modelId="{B9572C80-AF5A-4607-8A9B-75931AB7E106}" type="presOf" srcId="{6C65C456-583C-4E82-B89C-2AB2D9045001}" destId="{6CF1FE2F-F0C7-4394-981D-8C2331B5F9D1}" srcOrd="0" destOrd="0" presId="urn:microsoft.com/office/officeart/2005/8/layout/cycle2"/>
    <dgm:cxn modelId="{155E6185-9B4E-46C6-8358-D3EAD915C84C}" srcId="{8A54A171-B7FE-4C95-B8FA-546872F70EB3}" destId="{DDDDB940-CB88-41B1-94B9-AA1DFBED480D}" srcOrd="3" destOrd="0" parTransId="{55C8EC6D-4841-4AC1-A5FA-498788AD2C42}" sibTransId="{7B16C51C-66A8-4F35-82A6-DD85326832D3}"/>
    <dgm:cxn modelId="{3DDF988B-95F4-4EEC-87A3-C8E4623A7B19}" type="presOf" srcId="{7B16C51C-66A8-4F35-82A6-DD85326832D3}" destId="{2DBECE35-9563-49F0-8477-FB74689E9D42}" srcOrd="0" destOrd="0" presId="urn:microsoft.com/office/officeart/2005/8/layout/cycle2"/>
    <dgm:cxn modelId="{E71641AE-073C-4197-9549-4D8C8215DB16}" type="presOf" srcId="{772A8E31-0192-4E8D-BB32-35B0A89B07BF}" destId="{97A3992A-8C6E-4DD9-A70D-7C91B5DB8568}" srcOrd="0" destOrd="0" presId="urn:microsoft.com/office/officeart/2005/8/layout/cycle2"/>
    <dgm:cxn modelId="{46FF0EB8-5139-40EF-8513-7F57EA58D8DB}" srcId="{8A54A171-B7FE-4C95-B8FA-546872F70EB3}" destId="{C228221E-44A1-4430-A229-62AEDD8BDC9B}" srcOrd="0" destOrd="0" parTransId="{C4E78124-EA62-4B9B-8BB7-68AA24107AD1}" sibTransId="{B1187871-6DED-4EA7-9ED5-D1E39C08AEDA}"/>
    <dgm:cxn modelId="{4DDA88BA-8907-4558-93D6-AEBB63740EC4}" type="presOf" srcId="{90FB0E45-972F-4C65-8C9C-4A9A44045328}" destId="{EBA2C200-CC2E-4AB7-95CB-045AE136C44F}" srcOrd="1" destOrd="0" presId="urn:microsoft.com/office/officeart/2005/8/layout/cycle2"/>
    <dgm:cxn modelId="{2BE9EBC3-0F31-41D1-B779-CA9216C18068}" type="presOf" srcId="{A37044D8-56FC-4CD6-9275-C76A23F7140B}" destId="{C46C2BA4-4BE4-4CDE-A239-340CB9255C38}" srcOrd="0" destOrd="0" presId="urn:microsoft.com/office/officeart/2005/8/layout/cycle2"/>
    <dgm:cxn modelId="{2849B3D7-C812-4EC4-B64A-F8E62847E4C6}" type="presOf" srcId="{90FB0E45-972F-4C65-8C9C-4A9A44045328}" destId="{147E1011-35DD-4BCE-9A3A-ED7ED5DBDDCD}" srcOrd="0" destOrd="0" presId="urn:microsoft.com/office/officeart/2005/8/layout/cycle2"/>
    <dgm:cxn modelId="{E550F4D9-4AA6-4164-9C38-99E7143084AB}" type="presOf" srcId="{0F8D2F12-34FD-4568-BD17-94C7B823705F}" destId="{F55EDFBE-64EC-4A97-9CCA-23ACF2E5D1D2}" srcOrd="0" destOrd="0" presId="urn:microsoft.com/office/officeart/2005/8/layout/cycle2"/>
    <dgm:cxn modelId="{62E4B8DB-CC45-499A-A259-B02842AD118E}" type="presOf" srcId="{8E68AA85-72EC-441F-84A5-9C36A64DA54E}" destId="{EAA97EEC-C2D7-40B2-8A7A-03B689C71A43}" srcOrd="1" destOrd="0" presId="urn:microsoft.com/office/officeart/2005/8/layout/cycle2"/>
    <dgm:cxn modelId="{B58CD2DC-DFBC-4AC9-8819-A7E373C7CA6E}" srcId="{8A54A171-B7FE-4C95-B8FA-546872F70EB3}" destId="{6C65C456-583C-4E82-B89C-2AB2D9045001}" srcOrd="4" destOrd="0" parTransId="{ECCAEAAB-F252-4EF8-994F-C133F88C342E}" sibTransId="{772A8E31-0192-4E8D-BB32-35B0A89B07BF}"/>
    <dgm:cxn modelId="{841477DF-BA4B-4DE1-89E4-F1F84D87EE6B}" type="presOf" srcId="{772A8E31-0192-4E8D-BB32-35B0A89B07BF}" destId="{FE5B8C2B-8611-4678-9A2A-3FCDA569ABB3}" srcOrd="1" destOrd="0" presId="urn:microsoft.com/office/officeart/2005/8/layout/cycle2"/>
    <dgm:cxn modelId="{C941F6E2-0233-431F-AB08-82FB9DAFF121}" type="presOf" srcId="{8E68AA85-72EC-441F-84A5-9C36A64DA54E}" destId="{18626CAF-A5CF-45BD-81EA-F3C8D0B5F009}" srcOrd="0" destOrd="0" presId="urn:microsoft.com/office/officeart/2005/8/layout/cycle2"/>
    <dgm:cxn modelId="{A4CF0CE3-205E-41A3-B83B-CFF6474FB8A0}" srcId="{8A54A171-B7FE-4C95-B8FA-546872F70EB3}" destId="{EA25201B-BD82-4090-B4B1-EC6286F7A7D9}" srcOrd="5" destOrd="0" parTransId="{5D75BCC3-D598-461C-B544-5E10CABFD509}" sibTransId="{8E68AA85-72EC-441F-84A5-9C36A64DA54E}"/>
    <dgm:cxn modelId="{902FEFE3-5127-4CB0-BB48-4C6E49D31209}" srcId="{8A54A171-B7FE-4C95-B8FA-546872F70EB3}" destId="{A37044D8-56FC-4CD6-9275-C76A23F7140B}" srcOrd="2" destOrd="0" parTransId="{C88E0CEF-370D-42ED-B8DA-4132E2CE4208}" sibTransId="{0F8D2F12-34FD-4568-BD17-94C7B823705F}"/>
    <dgm:cxn modelId="{14AE89E9-5EFA-4A62-BEB4-16EBA8256A0A}" type="presOf" srcId="{C228221E-44A1-4430-A229-62AEDD8BDC9B}" destId="{EA81AAFD-82F4-4E63-8E89-1197C1EB8EFB}" srcOrd="0" destOrd="0" presId="urn:microsoft.com/office/officeart/2005/8/layout/cycle2"/>
    <dgm:cxn modelId="{6F2CD2F0-0BBE-4E6E-94FB-BD93148F668B}" srcId="{8A54A171-B7FE-4C95-B8FA-546872F70EB3}" destId="{C04F93CF-8375-4BFC-B77E-962444F741BD}" srcOrd="1" destOrd="0" parTransId="{20798EDB-6E84-4A4D-806E-BC03FC5C12D0}" sibTransId="{90FB0E45-972F-4C65-8C9C-4A9A44045328}"/>
    <dgm:cxn modelId="{F1E906F8-3824-48E1-8B3F-4B7ACF57BD54}" type="presOf" srcId="{7B16C51C-66A8-4F35-82A6-DD85326832D3}" destId="{B985B1BE-FC53-4E47-9704-949BD567E5D1}" srcOrd="1" destOrd="0" presId="urn:microsoft.com/office/officeart/2005/8/layout/cycle2"/>
    <dgm:cxn modelId="{F52A0CD8-0109-48D8-BB8E-1111AFE3EC9C}" type="presParOf" srcId="{C62A0B20-5E3C-4835-B93E-22A723A2739B}" destId="{EA81AAFD-82F4-4E63-8E89-1197C1EB8EFB}" srcOrd="0" destOrd="0" presId="urn:microsoft.com/office/officeart/2005/8/layout/cycle2"/>
    <dgm:cxn modelId="{55367DCF-0F00-4A10-9755-BC82AF82B5DD}" type="presParOf" srcId="{C62A0B20-5E3C-4835-B93E-22A723A2739B}" destId="{4DBF77BC-EA53-44CF-8FED-1C0782FCD907}" srcOrd="1" destOrd="0" presId="urn:microsoft.com/office/officeart/2005/8/layout/cycle2"/>
    <dgm:cxn modelId="{24A02218-678D-4614-A98B-FEB3E76CC866}" type="presParOf" srcId="{4DBF77BC-EA53-44CF-8FED-1C0782FCD907}" destId="{891EF82D-CCD6-42FC-B97A-30B2E334852F}" srcOrd="0" destOrd="0" presId="urn:microsoft.com/office/officeart/2005/8/layout/cycle2"/>
    <dgm:cxn modelId="{8026F512-DDDF-41E0-9076-6A28DEC91BED}" type="presParOf" srcId="{C62A0B20-5E3C-4835-B93E-22A723A2739B}" destId="{657A95FF-0DA3-4E62-BFCD-388B8C3AD5FF}" srcOrd="2" destOrd="0" presId="urn:microsoft.com/office/officeart/2005/8/layout/cycle2"/>
    <dgm:cxn modelId="{35E43AFB-DA42-4E1A-A86A-DFC513CDA55B}" type="presParOf" srcId="{C62A0B20-5E3C-4835-B93E-22A723A2739B}" destId="{147E1011-35DD-4BCE-9A3A-ED7ED5DBDDCD}" srcOrd="3" destOrd="0" presId="urn:microsoft.com/office/officeart/2005/8/layout/cycle2"/>
    <dgm:cxn modelId="{4DB2BEAC-0E45-446C-AC4D-E7733C9AA633}" type="presParOf" srcId="{147E1011-35DD-4BCE-9A3A-ED7ED5DBDDCD}" destId="{EBA2C200-CC2E-4AB7-95CB-045AE136C44F}" srcOrd="0" destOrd="0" presId="urn:microsoft.com/office/officeart/2005/8/layout/cycle2"/>
    <dgm:cxn modelId="{8BC5D2FE-5582-4ADC-A152-76393F831419}" type="presParOf" srcId="{C62A0B20-5E3C-4835-B93E-22A723A2739B}" destId="{C46C2BA4-4BE4-4CDE-A239-340CB9255C38}" srcOrd="4" destOrd="0" presId="urn:microsoft.com/office/officeart/2005/8/layout/cycle2"/>
    <dgm:cxn modelId="{DD959AFE-C504-4147-B684-5798EE4360B3}" type="presParOf" srcId="{C62A0B20-5E3C-4835-B93E-22A723A2739B}" destId="{F55EDFBE-64EC-4A97-9CCA-23ACF2E5D1D2}" srcOrd="5" destOrd="0" presId="urn:microsoft.com/office/officeart/2005/8/layout/cycle2"/>
    <dgm:cxn modelId="{21F11CB6-961A-4B20-844B-5D7EA2772F90}" type="presParOf" srcId="{F55EDFBE-64EC-4A97-9CCA-23ACF2E5D1D2}" destId="{DE5F016A-5CB1-4231-8A7F-5264B81EB01A}" srcOrd="0" destOrd="0" presId="urn:microsoft.com/office/officeart/2005/8/layout/cycle2"/>
    <dgm:cxn modelId="{6E9034BB-FC6E-476C-91EF-1C18924FCFB9}" type="presParOf" srcId="{C62A0B20-5E3C-4835-B93E-22A723A2739B}" destId="{7D19E04C-DEA1-49E8-8518-CEAC3CA24554}" srcOrd="6" destOrd="0" presId="urn:microsoft.com/office/officeart/2005/8/layout/cycle2"/>
    <dgm:cxn modelId="{672E3780-9955-43AF-B2DF-2638E960C8C8}" type="presParOf" srcId="{C62A0B20-5E3C-4835-B93E-22A723A2739B}" destId="{2DBECE35-9563-49F0-8477-FB74689E9D42}" srcOrd="7" destOrd="0" presId="urn:microsoft.com/office/officeart/2005/8/layout/cycle2"/>
    <dgm:cxn modelId="{C2DDA0EF-A5DC-46ED-B068-9CCC0E5B0E82}" type="presParOf" srcId="{2DBECE35-9563-49F0-8477-FB74689E9D42}" destId="{B985B1BE-FC53-4E47-9704-949BD567E5D1}" srcOrd="0" destOrd="0" presId="urn:microsoft.com/office/officeart/2005/8/layout/cycle2"/>
    <dgm:cxn modelId="{BE686877-2D11-431B-B721-A6313265B947}" type="presParOf" srcId="{C62A0B20-5E3C-4835-B93E-22A723A2739B}" destId="{6CF1FE2F-F0C7-4394-981D-8C2331B5F9D1}" srcOrd="8" destOrd="0" presId="urn:microsoft.com/office/officeart/2005/8/layout/cycle2"/>
    <dgm:cxn modelId="{C7E93FCD-87F7-48A7-840A-C6DA20EFA44B}" type="presParOf" srcId="{C62A0B20-5E3C-4835-B93E-22A723A2739B}" destId="{97A3992A-8C6E-4DD9-A70D-7C91B5DB8568}" srcOrd="9" destOrd="0" presId="urn:microsoft.com/office/officeart/2005/8/layout/cycle2"/>
    <dgm:cxn modelId="{F0B6A5B1-AD8A-49F1-A4AE-227B57655982}" type="presParOf" srcId="{97A3992A-8C6E-4DD9-A70D-7C91B5DB8568}" destId="{FE5B8C2B-8611-4678-9A2A-3FCDA569ABB3}" srcOrd="0" destOrd="0" presId="urn:microsoft.com/office/officeart/2005/8/layout/cycle2"/>
    <dgm:cxn modelId="{EE482D58-9FC7-4A82-93EE-15C5948A54F9}" type="presParOf" srcId="{C62A0B20-5E3C-4835-B93E-22A723A2739B}" destId="{76061826-3192-4657-93BF-D77F293662A8}" srcOrd="10" destOrd="0" presId="urn:microsoft.com/office/officeart/2005/8/layout/cycle2"/>
    <dgm:cxn modelId="{4D630C20-BA49-4870-A231-79A0BDF9C5B4}" type="presParOf" srcId="{C62A0B20-5E3C-4835-B93E-22A723A2739B}" destId="{18626CAF-A5CF-45BD-81EA-F3C8D0B5F009}" srcOrd="11" destOrd="0" presId="urn:microsoft.com/office/officeart/2005/8/layout/cycle2"/>
    <dgm:cxn modelId="{35946005-7520-44B7-AB37-07DB26401293}" type="presParOf" srcId="{18626CAF-A5CF-45BD-81EA-F3C8D0B5F009}" destId="{EAA97EEC-C2D7-40B2-8A7A-03B689C71A43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7371AAC-0B8A-4BCE-9227-6298A6AE5AF8}" type="doc">
      <dgm:prSet loTypeId="urn:microsoft.com/office/officeart/2005/8/layout/hierarchy1" loCatId="hierarchy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1F18969-0274-47E9-9999-9E7304C253CF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>
              <a:latin typeface="Century Gothic" panose="020B0502020202020204"/>
            </a:rPr>
            <a:t>  ERA (Jasper, 2013) &amp; 'What' (Driscoll, 2007) Models </a:t>
          </a:r>
          <a:endParaRPr lang="en-GB" dirty="0"/>
        </a:p>
      </dgm:t>
    </dgm:pt>
    <dgm:pt modelId="{87BDE538-7E5F-452B-9717-6809ACDD67A9}" type="parTrans" cxnId="{BD0089E0-13D9-4C48-AEA7-B622279C9902}">
      <dgm:prSet/>
      <dgm:spPr/>
      <dgm:t>
        <a:bodyPr/>
        <a:lstStyle/>
        <a:p>
          <a:endParaRPr lang="en-US"/>
        </a:p>
      </dgm:t>
    </dgm:pt>
    <dgm:pt modelId="{2E43E624-ABDF-4FBC-AB48-254CA4CED32E}" type="sibTrans" cxnId="{BD0089E0-13D9-4C48-AEA7-B622279C9902}">
      <dgm:prSet/>
      <dgm:spPr/>
      <dgm:t>
        <a:bodyPr/>
        <a:lstStyle/>
        <a:p>
          <a:endParaRPr lang="en-US"/>
        </a:p>
      </dgm:t>
    </dgm:pt>
    <dgm:pt modelId="{43197B05-E62F-4913-834A-4D95F4BEC37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 </a:t>
          </a:r>
          <a:r>
            <a:rPr lang="en-GB" dirty="0">
              <a:latin typeface="Century Gothic" panose="020B0502020202020204"/>
            </a:rPr>
            <a:t>Similarities &amp; Differences  </a:t>
          </a:r>
          <a:endParaRPr lang="en-US" dirty="0"/>
        </a:p>
      </dgm:t>
    </dgm:pt>
    <dgm:pt modelId="{746AA63E-8313-4820-AC5C-B3D200613843}" type="parTrans" cxnId="{249180B5-8DAA-4129-878B-436D50C67A16}">
      <dgm:prSet/>
      <dgm:spPr/>
      <dgm:t>
        <a:bodyPr/>
        <a:lstStyle/>
        <a:p>
          <a:endParaRPr lang="en-US"/>
        </a:p>
      </dgm:t>
    </dgm:pt>
    <dgm:pt modelId="{37F665A5-996C-40FB-93F2-D8F4439FF489}" type="sibTrans" cxnId="{249180B5-8DAA-4129-878B-436D50C67A16}">
      <dgm:prSet/>
      <dgm:spPr/>
      <dgm:t>
        <a:bodyPr/>
        <a:lstStyle/>
        <a:p>
          <a:endParaRPr lang="en-US"/>
        </a:p>
      </dgm:t>
    </dgm:pt>
    <dgm:pt modelId="{FBA3018E-C9AA-4605-8271-70B6646D1606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>
              <a:latin typeface="Century Gothic" panose="020B0502020202020204"/>
            </a:rPr>
            <a:t> Kolb's Experiential Learning Cycle (1984) &amp; Gibb's Reflective Modle (1988)</a:t>
          </a:r>
        </a:p>
      </dgm:t>
    </dgm:pt>
    <dgm:pt modelId="{748C8948-1CC2-4096-9698-CF4A59B188DD}" type="parTrans" cxnId="{8E40D46B-865D-4107-A4AF-274781CF40CD}">
      <dgm:prSet/>
      <dgm:spPr/>
    </dgm:pt>
    <dgm:pt modelId="{5E1C0DD1-9F3F-4A78-8ADA-0D3B7B20DF24}" type="sibTrans" cxnId="{8E40D46B-865D-4107-A4AF-274781CF40CD}">
      <dgm:prSet/>
      <dgm:spPr/>
      <dgm:t>
        <a:bodyPr/>
        <a:lstStyle/>
        <a:p>
          <a:endParaRPr lang="en-GB"/>
        </a:p>
      </dgm:t>
    </dgm:pt>
    <dgm:pt modelId="{400CF953-592B-4C89-9497-32C1B79A0C85}">
      <dgm:prSet phldr="0"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GB" dirty="0">
              <a:latin typeface="Century Gothic" panose="020B0502020202020204"/>
            </a:rPr>
            <a:t> Personal Application </a:t>
          </a:r>
        </a:p>
      </dgm:t>
    </dgm:pt>
    <dgm:pt modelId="{6FC0DD8B-33F5-4C02-AB95-BA6668CB8F29}" type="parTrans" cxnId="{C957BC19-02F3-4289-83D0-19F592E59BBD}">
      <dgm:prSet/>
      <dgm:spPr/>
    </dgm:pt>
    <dgm:pt modelId="{12DF57F7-2B36-47BE-8418-BA79C53FB282}" type="sibTrans" cxnId="{C957BC19-02F3-4289-83D0-19F592E59BBD}">
      <dgm:prSet/>
      <dgm:spPr/>
      <dgm:t>
        <a:bodyPr/>
        <a:lstStyle/>
        <a:p>
          <a:endParaRPr lang="en-GB"/>
        </a:p>
      </dgm:t>
    </dgm:pt>
    <dgm:pt modelId="{E5BD3813-D64D-4415-A2FA-45BB79786235}">
      <dgm:prSet phldr="0"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GB" dirty="0">
              <a:latin typeface="Century Gothic" panose="020B0502020202020204"/>
            </a:rPr>
            <a:t>Limitations of Knowledge Base: Johns (1995) &amp; Rolfe et al., (2001) </a:t>
          </a:r>
        </a:p>
      </dgm:t>
    </dgm:pt>
    <dgm:pt modelId="{6D9AF9F4-E55B-41AE-A0CB-0FEB98B58F5D}" type="parTrans" cxnId="{DCB26868-BBB2-4464-8BF3-2CDA272643A1}">
      <dgm:prSet/>
      <dgm:spPr/>
    </dgm:pt>
    <dgm:pt modelId="{6E0174B0-5860-4C3F-8B7E-2A24A28A0148}" type="sibTrans" cxnId="{DCB26868-BBB2-4464-8BF3-2CDA272643A1}">
      <dgm:prSet/>
      <dgm:spPr/>
    </dgm:pt>
    <dgm:pt modelId="{3E64B5BA-E40D-4F9E-96AC-A20E7391C7C2}" type="pres">
      <dgm:prSet presAssocID="{27371AAC-0B8A-4BCE-9227-6298A6AE5AF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53469D8-C5DC-4360-B8DE-54E3742C691D}" type="pres">
      <dgm:prSet presAssocID="{21F18969-0274-47E9-9999-9E7304C253CF}" presName="hierRoot1" presStyleCnt="0"/>
      <dgm:spPr/>
    </dgm:pt>
    <dgm:pt modelId="{F654CF41-7251-43A5-8BEA-A110BFF883A4}" type="pres">
      <dgm:prSet presAssocID="{21F18969-0274-47E9-9999-9E7304C253CF}" presName="composite" presStyleCnt="0"/>
      <dgm:spPr/>
    </dgm:pt>
    <dgm:pt modelId="{35AEC2A3-04ED-432A-A785-75D14D092D90}" type="pres">
      <dgm:prSet presAssocID="{21F18969-0274-47E9-9999-9E7304C253CF}" presName="background" presStyleLbl="node0" presStyleIdx="0" presStyleCnt="5"/>
      <dgm:spPr/>
    </dgm:pt>
    <dgm:pt modelId="{88B5D353-C02C-495E-85C3-C228BCA5F17B}" type="pres">
      <dgm:prSet presAssocID="{21F18969-0274-47E9-9999-9E7304C253CF}" presName="text" presStyleLbl="fgAcc0" presStyleIdx="0" presStyleCnt="5">
        <dgm:presLayoutVars>
          <dgm:chPref val="3"/>
        </dgm:presLayoutVars>
      </dgm:prSet>
      <dgm:spPr/>
    </dgm:pt>
    <dgm:pt modelId="{9F517BDB-4B74-4096-8745-CA7FD922FA8F}" type="pres">
      <dgm:prSet presAssocID="{21F18969-0274-47E9-9999-9E7304C253CF}" presName="hierChild2" presStyleCnt="0"/>
      <dgm:spPr/>
    </dgm:pt>
    <dgm:pt modelId="{DF81AD14-D877-49BB-8A3C-6AD894AEDB7A}" type="pres">
      <dgm:prSet presAssocID="{FBA3018E-C9AA-4605-8271-70B6646D1606}" presName="hierRoot1" presStyleCnt="0"/>
      <dgm:spPr/>
    </dgm:pt>
    <dgm:pt modelId="{77D70493-7287-488E-B3C8-617F990C3723}" type="pres">
      <dgm:prSet presAssocID="{FBA3018E-C9AA-4605-8271-70B6646D1606}" presName="composite" presStyleCnt="0"/>
      <dgm:spPr/>
    </dgm:pt>
    <dgm:pt modelId="{0A893DA0-948E-4943-BC70-E5E03B9855C7}" type="pres">
      <dgm:prSet presAssocID="{FBA3018E-C9AA-4605-8271-70B6646D1606}" presName="background" presStyleLbl="node0" presStyleIdx="1" presStyleCnt="5"/>
      <dgm:spPr/>
    </dgm:pt>
    <dgm:pt modelId="{52B3CC65-2DB4-4784-A558-C9F91FBD28FE}" type="pres">
      <dgm:prSet presAssocID="{FBA3018E-C9AA-4605-8271-70B6646D1606}" presName="text" presStyleLbl="fgAcc0" presStyleIdx="1" presStyleCnt="5">
        <dgm:presLayoutVars>
          <dgm:chPref val="3"/>
        </dgm:presLayoutVars>
      </dgm:prSet>
      <dgm:spPr/>
    </dgm:pt>
    <dgm:pt modelId="{D7C35A4D-B5F4-45E7-9C67-88B00DED30DA}" type="pres">
      <dgm:prSet presAssocID="{FBA3018E-C9AA-4605-8271-70B6646D1606}" presName="hierChild2" presStyleCnt="0"/>
      <dgm:spPr/>
    </dgm:pt>
    <dgm:pt modelId="{B28C20C6-966D-4C6F-8D97-7869BA02D488}" type="pres">
      <dgm:prSet presAssocID="{43197B05-E62F-4913-834A-4D95F4BEC373}" presName="hierRoot1" presStyleCnt="0"/>
      <dgm:spPr/>
    </dgm:pt>
    <dgm:pt modelId="{0F51786D-41A8-408C-ABE8-A24E8A95F938}" type="pres">
      <dgm:prSet presAssocID="{43197B05-E62F-4913-834A-4D95F4BEC373}" presName="composite" presStyleCnt="0"/>
      <dgm:spPr/>
    </dgm:pt>
    <dgm:pt modelId="{842CDB43-1C01-491D-8BE1-089043BAB314}" type="pres">
      <dgm:prSet presAssocID="{43197B05-E62F-4913-834A-4D95F4BEC373}" presName="background" presStyleLbl="node0" presStyleIdx="2" presStyleCnt="5"/>
      <dgm:spPr/>
    </dgm:pt>
    <dgm:pt modelId="{76D43DD0-0E6C-45C0-90F7-60FAF2863EBF}" type="pres">
      <dgm:prSet presAssocID="{43197B05-E62F-4913-834A-4D95F4BEC373}" presName="text" presStyleLbl="fgAcc0" presStyleIdx="2" presStyleCnt="5">
        <dgm:presLayoutVars>
          <dgm:chPref val="3"/>
        </dgm:presLayoutVars>
      </dgm:prSet>
      <dgm:spPr/>
    </dgm:pt>
    <dgm:pt modelId="{F96A1FBF-2225-4043-848A-D6D3D009E8E2}" type="pres">
      <dgm:prSet presAssocID="{43197B05-E62F-4913-834A-4D95F4BEC373}" presName="hierChild2" presStyleCnt="0"/>
      <dgm:spPr/>
    </dgm:pt>
    <dgm:pt modelId="{C142138B-CD37-4895-A956-0D351282B934}" type="pres">
      <dgm:prSet presAssocID="{400CF953-592B-4C89-9497-32C1B79A0C85}" presName="hierRoot1" presStyleCnt="0"/>
      <dgm:spPr/>
    </dgm:pt>
    <dgm:pt modelId="{12AB781D-C342-4C2C-B83E-E16024998370}" type="pres">
      <dgm:prSet presAssocID="{400CF953-592B-4C89-9497-32C1B79A0C85}" presName="composite" presStyleCnt="0"/>
      <dgm:spPr/>
    </dgm:pt>
    <dgm:pt modelId="{FAFEF91C-B7A0-4C7C-BEB5-37C5B715BA7C}" type="pres">
      <dgm:prSet presAssocID="{400CF953-592B-4C89-9497-32C1B79A0C85}" presName="background" presStyleLbl="node0" presStyleIdx="3" presStyleCnt="5"/>
      <dgm:spPr/>
    </dgm:pt>
    <dgm:pt modelId="{5C90484A-9AFE-42F4-AC83-50BAE1DED997}" type="pres">
      <dgm:prSet presAssocID="{400CF953-592B-4C89-9497-32C1B79A0C85}" presName="text" presStyleLbl="fgAcc0" presStyleIdx="3" presStyleCnt="5">
        <dgm:presLayoutVars>
          <dgm:chPref val="3"/>
        </dgm:presLayoutVars>
      </dgm:prSet>
      <dgm:spPr/>
    </dgm:pt>
    <dgm:pt modelId="{A8BBFA88-19FE-4908-AD9E-802980E80C25}" type="pres">
      <dgm:prSet presAssocID="{400CF953-592B-4C89-9497-32C1B79A0C85}" presName="hierChild2" presStyleCnt="0"/>
      <dgm:spPr/>
    </dgm:pt>
    <dgm:pt modelId="{88FBCD3C-EED6-4C61-B3FF-BE450B3F30BA}" type="pres">
      <dgm:prSet presAssocID="{E5BD3813-D64D-4415-A2FA-45BB79786235}" presName="hierRoot1" presStyleCnt="0"/>
      <dgm:spPr/>
    </dgm:pt>
    <dgm:pt modelId="{F9FD1CDC-6105-42B8-860C-FCD088B6B76A}" type="pres">
      <dgm:prSet presAssocID="{E5BD3813-D64D-4415-A2FA-45BB79786235}" presName="composite" presStyleCnt="0"/>
      <dgm:spPr/>
    </dgm:pt>
    <dgm:pt modelId="{90C2D6B0-40CA-4E18-9ECC-8E38B657684A}" type="pres">
      <dgm:prSet presAssocID="{E5BD3813-D64D-4415-A2FA-45BB79786235}" presName="background" presStyleLbl="node0" presStyleIdx="4" presStyleCnt="5"/>
      <dgm:spPr/>
    </dgm:pt>
    <dgm:pt modelId="{A0315710-22B8-44B4-A276-A3CA70127A4E}" type="pres">
      <dgm:prSet presAssocID="{E5BD3813-D64D-4415-A2FA-45BB79786235}" presName="text" presStyleLbl="fgAcc0" presStyleIdx="4" presStyleCnt="5">
        <dgm:presLayoutVars>
          <dgm:chPref val="3"/>
        </dgm:presLayoutVars>
      </dgm:prSet>
      <dgm:spPr/>
    </dgm:pt>
    <dgm:pt modelId="{6EC60148-FA3E-4387-95D2-01B829BB9F11}" type="pres">
      <dgm:prSet presAssocID="{E5BD3813-D64D-4415-A2FA-45BB79786235}" presName="hierChild2" presStyleCnt="0"/>
      <dgm:spPr/>
    </dgm:pt>
  </dgm:ptLst>
  <dgm:cxnLst>
    <dgm:cxn modelId="{C957BC19-02F3-4289-83D0-19F592E59BBD}" srcId="{27371AAC-0B8A-4BCE-9227-6298A6AE5AF8}" destId="{400CF953-592B-4C89-9497-32C1B79A0C85}" srcOrd="3" destOrd="0" parTransId="{6FC0DD8B-33F5-4C02-AB95-BA6668CB8F29}" sibTransId="{12DF57F7-2B36-47BE-8418-BA79C53FB282}"/>
    <dgm:cxn modelId="{DCB26868-BBB2-4464-8BF3-2CDA272643A1}" srcId="{27371AAC-0B8A-4BCE-9227-6298A6AE5AF8}" destId="{E5BD3813-D64D-4415-A2FA-45BB79786235}" srcOrd="4" destOrd="0" parTransId="{6D9AF9F4-E55B-41AE-A0CB-0FEB98B58F5D}" sibTransId="{6E0174B0-5860-4C3F-8B7E-2A24A28A0148}"/>
    <dgm:cxn modelId="{8E40D46B-865D-4107-A4AF-274781CF40CD}" srcId="{27371AAC-0B8A-4BCE-9227-6298A6AE5AF8}" destId="{FBA3018E-C9AA-4605-8271-70B6646D1606}" srcOrd="1" destOrd="0" parTransId="{748C8948-1CC2-4096-9698-CF4A59B188DD}" sibTransId="{5E1C0DD1-9F3F-4A78-8ADA-0D3B7B20DF24}"/>
    <dgm:cxn modelId="{2F183553-9503-43FC-90AF-A83911743829}" type="presOf" srcId="{43197B05-E62F-4913-834A-4D95F4BEC373}" destId="{76D43DD0-0E6C-45C0-90F7-60FAF2863EBF}" srcOrd="0" destOrd="0" presId="urn:microsoft.com/office/officeart/2005/8/layout/hierarchy1"/>
    <dgm:cxn modelId="{D15F968C-8513-45A4-8583-CACF2E035058}" type="presOf" srcId="{FBA3018E-C9AA-4605-8271-70B6646D1606}" destId="{52B3CC65-2DB4-4784-A558-C9F91FBD28FE}" srcOrd="0" destOrd="0" presId="urn:microsoft.com/office/officeart/2005/8/layout/hierarchy1"/>
    <dgm:cxn modelId="{8D390891-8BCD-47F3-AAE1-8790558DE7D9}" type="presOf" srcId="{21F18969-0274-47E9-9999-9E7304C253CF}" destId="{88B5D353-C02C-495E-85C3-C228BCA5F17B}" srcOrd="0" destOrd="0" presId="urn:microsoft.com/office/officeart/2005/8/layout/hierarchy1"/>
    <dgm:cxn modelId="{B3EEF7A5-91F8-4A27-A7E0-634E1AB67840}" type="presOf" srcId="{400CF953-592B-4C89-9497-32C1B79A0C85}" destId="{5C90484A-9AFE-42F4-AC83-50BAE1DED997}" srcOrd="0" destOrd="0" presId="urn:microsoft.com/office/officeart/2005/8/layout/hierarchy1"/>
    <dgm:cxn modelId="{249180B5-8DAA-4129-878B-436D50C67A16}" srcId="{27371AAC-0B8A-4BCE-9227-6298A6AE5AF8}" destId="{43197B05-E62F-4913-834A-4D95F4BEC373}" srcOrd="2" destOrd="0" parTransId="{746AA63E-8313-4820-AC5C-B3D200613843}" sibTransId="{37F665A5-996C-40FB-93F2-D8F4439FF489}"/>
    <dgm:cxn modelId="{C99E78DA-CAA4-40BC-BA46-118B93F13C3C}" type="presOf" srcId="{27371AAC-0B8A-4BCE-9227-6298A6AE5AF8}" destId="{3E64B5BA-E40D-4F9E-96AC-A20E7391C7C2}" srcOrd="0" destOrd="0" presId="urn:microsoft.com/office/officeart/2005/8/layout/hierarchy1"/>
    <dgm:cxn modelId="{BD0089E0-13D9-4C48-AEA7-B622279C9902}" srcId="{27371AAC-0B8A-4BCE-9227-6298A6AE5AF8}" destId="{21F18969-0274-47E9-9999-9E7304C253CF}" srcOrd="0" destOrd="0" parTransId="{87BDE538-7E5F-452B-9717-6809ACDD67A9}" sibTransId="{2E43E624-ABDF-4FBC-AB48-254CA4CED32E}"/>
    <dgm:cxn modelId="{D65587EA-B757-4FD3-BD2C-FB8C65F2DCA0}" type="presOf" srcId="{E5BD3813-D64D-4415-A2FA-45BB79786235}" destId="{A0315710-22B8-44B4-A276-A3CA70127A4E}" srcOrd="0" destOrd="0" presId="urn:microsoft.com/office/officeart/2005/8/layout/hierarchy1"/>
    <dgm:cxn modelId="{100EC9B4-DB86-4C7D-B487-EE64037599BC}" type="presParOf" srcId="{3E64B5BA-E40D-4F9E-96AC-A20E7391C7C2}" destId="{753469D8-C5DC-4360-B8DE-54E3742C691D}" srcOrd="0" destOrd="0" presId="urn:microsoft.com/office/officeart/2005/8/layout/hierarchy1"/>
    <dgm:cxn modelId="{FA44E3EE-6E7C-49A7-9F78-83339BB17DDA}" type="presParOf" srcId="{753469D8-C5DC-4360-B8DE-54E3742C691D}" destId="{F654CF41-7251-43A5-8BEA-A110BFF883A4}" srcOrd="0" destOrd="0" presId="urn:microsoft.com/office/officeart/2005/8/layout/hierarchy1"/>
    <dgm:cxn modelId="{10FAB444-7594-410E-9422-ADEDDA085F23}" type="presParOf" srcId="{F654CF41-7251-43A5-8BEA-A110BFF883A4}" destId="{35AEC2A3-04ED-432A-A785-75D14D092D90}" srcOrd="0" destOrd="0" presId="urn:microsoft.com/office/officeart/2005/8/layout/hierarchy1"/>
    <dgm:cxn modelId="{8FE822DB-2E85-42BF-8235-916F9D0E2928}" type="presParOf" srcId="{F654CF41-7251-43A5-8BEA-A110BFF883A4}" destId="{88B5D353-C02C-495E-85C3-C228BCA5F17B}" srcOrd="1" destOrd="0" presId="urn:microsoft.com/office/officeart/2005/8/layout/hierarchy1"/>
    <dgm:cxn modelId="{7D5EADCB-E1A8-423E-9D25-7E4945941B25}" type="presParOf" srcId="{753469D8-C5DC-4360-B8DE-54E3742C691D}" destId="{9F517BDB-4B74-4096-8745-CA7FD922FA8F}" srcOrd="1" destOrd="0" presId="urn:microsoft.com/office/officeart/2005/8/layout/hierarchy1"/>
    <dgm:cxn modelId="{9ED53A69-5353-4EA2-AC89-875E05EE1118}" type="presParOf" srcId="{3E64B5BA-E40D-4F9E-96AC-A20E7391C7C2}" destId="{DF81AD14-D877-49BB-8A3C-6AD894AEDB7A}" srcOrd="1" destOrd="0" presId="urn:microsoft.com/office/officeart/2005/8/layout/hierarchy1"/>
    <dgm:cxn modelId="{21F7F496-F45A-453F-8B10-4D3885446DD6}" type="presParOf" srcId="{DF81AD14-D877-49BB-8A3C-6AD894AEDB7A}" destId="{77D70493-7287-488E-B3C8-617F990C3723}" srcOrd="0" destOrd="0" presId="urn:microsoft.com/office/officeart/2005/8/layout/hierarchy1"/>
    <dgm:cxn modelId="{FBF09676-5E5E-4955-A4DF-8C30C3F3FCCB}" type="presParOf" srcId="{77D70493-7287-488E-B3C8-617F990C3723}" destId="{0A893DA0-948E-4943-BC70-E5E03B9855C7}" srcOrd="0" destOrd="0" presId="urn:microsoft.com/office/officeart/2005/8/layout/hierarchy1"/>
    <dgm:cxn modelId="{714D6E5C-60FB-4CC0-A650-9F2561662602}" type="presParOf" srcId="{77D70493-7287-488E-B3C8-617F990C3723}" destId="{52B3CC65-2DB4-4784-A558-C9F91FBD28FE}" srcOrd="1" destOrd="0" presId="urn:microsoft.com/office/officeart/2005/8/layout/hierarchy1"/>
    <dgm:cxn modelId="{78B17EE9-0AA3-48BF-BB1A-B7634C5263AA}" type="presParOf" srcId="{DF81AD14-D877-49BB-8A3C-6AD894AEDB7A}" destId="{D7C35A4D-B5F4-45E7-9C67-88B00DED30DA}" srcOrd="1" destOrd="0" presId="urn:microsoft.com/office/officeart/2005/8/layout/hierarchy1"/>
    <dgm:cxn modelId="{FBCE5AB9-CCD4-4116-A011-21D3B964BDF0}" type="presParOf" srcId="{3E64B5BA-E40D-4F9E-96AC-A20E7391C7C2}" destId="{B28C20C6-966D-4C6F-8D97-7869BA02D488}" srcOrd="2" destOrd="0" presId="urn:microsoft.com/office/officeart/2005/8/layout/hierarchy1"/>
    <dgm:cxn modelId="{2E1599A4-16AA-427D-A570-5BBB6B885B08}" type="presParOf" srcId="{B28C20C6-966D-4C6F-8D97-7869BA02D488}" destId="{0F51786D-41A8-408C-ABE8-A24E8A95F938}" srcOrd="0" destOrd="0" presId="urn:microsoft.com/office/officeart/2005/8/layout/hierarchy1"/>
    <dgm:cxn modelId="{DA1DCCA6-7780-49B8-A003-8DBECFB42C6D}" type="presParOf" srcId="{0F51786D-41A8-408C-ABE8-A24E8A95F938}" destId="{842CDB43-1C01-491D-8BE1-089043BAB314}" srcOrd="0" destOrd="0" presId="urn:microsoft.com/office/officeart/2005/8/layout/hierarchy1"/>
    <dgm:cxn modelId="{0DA41F7C-ED89-43C3-8784-4C3A47BBC078}" type="presParOf" srcId="{0F51786D-41A8-408C-ABE8-A24E8A95F938}" destId="{76D43DD0-0E6C-45C0-90F7-60FAF2863EBF}" srcOrd="1" destOrd="0" presId="urn:microsoft.com/office/officeart/2005/8/layout/hierarchy1"/>
    <dgm:cxn modelId="{83FFE253-EDF5-4081-9477-CF5A30763EA6}" type="presParOf" srcId="{B28C20C6-966D-4C6F-8D97-7869BA02D488}" destId="{F96A1FBF-2225-4043-848A-D6D3D009E8E2}" srcOrd="1" destOrd="0" presId="urn:microsoft.com/office/officeart/2005/8/layout/hierarchy1"/>
    <dgm:cxn modelId="{E369F22B-1E0C-48EB-9B67-0B4B5BFDE827}" type="presParOf" srcId="{3E64B5BA-E40D-4F9E-96AC-A20E7391C7C2}" destId="{C142138B-CD37-4895-A956-0D351282B934}" srcOrd="3" destOrd="0" presId="urn:microsoft.com/office/officeart/2005/8/layout/hierarchy1"/>
    <dgm:cxn modelId="{821E090A-6A63-444B-9D3B-8D3BC79842BF}" type="presParOf" srcId="{C142138B-CD37-4895-A956-0D351282B934}" destId="{12AB781D-C342-4C2C-B83E-E16024998370}" srcOrd="0" destOrd="0" presId="urn:microsoft.com/office/officeart/2005/8/layout/hierarchy1"/>
    <dgm:cxn modelId="{7EB2E192-B5EF-4674-A5D5-7EF60D4E3B02}" type="presParOf" srcId="{12AB781D-C342-4C2C-B83E-E16024998370}" destId="{FAFEF91C-B7A0-4C7C-BEB5-37C5B715BA7C}" srcOrd="0" destOrd="0" presId="urn:microsoft.com/office/officeart/2005/8/layout/hierarchy1"/>
    <dgm:cxn modelId="{DDEB0B4D-7820-4164-A4A6-3F2C1DAFA0EF}" type="presParOf" srcId="{12AB781D-C342-4C2C-B83E-E16024998370}" destId="{5C90484A-9AFE-42F4-AC83-50BAE1DED997}" srcOrd="1" destOrd="0" presId="urn:microsoft.com/office/officeart/2005/8/layout/hierarchy1"/>
    <dgm:cxn modelId="{83CC40C0-95E3-4A7B-8EC5-0C4334F5A759}" type="presParOf" srcId="{C142138B-CD37-4895-A956-0D351282B934}" destId="{A8BBFA88-19FE-4908-AD9E-802980E80C25}" srcOrd="1" destOrd="0" presId="urn:microsoft.com/office/officeart/2005/8/layout/hierarchy1"/>
    <dgm:cxn modelId="{4450DD44-E5C0-48D2-8FCC-21E424574CD4}" type="presParOf" srcId="{3E64B5BA-E40D-4F9E-96AC-A20E7391C7C2}" destId="{88FBCD3C-EED6-4C61-B3FF-BE450B3F30BA}" srcOrd="4" destOrd="0" presId="urn:microsoft.com/office/officeart/2005/8/layout/hierarchy1"/>
    <dgm:cxn modelId="{F51B82E0-9737-4EC3-BF54-6E4EAEDB6B51}" type="presParOf" srcId="{88FBCD3C-EED6-4C61-B3FF-BE450B3F30BA}" destId="{F9FD1CDC-6105-42B8-860C-FCD088B6B76A}" srcOrd="0" destOrd="0" presId="urn:microsoft.com/office/officeart/2005/8/layout/hierarchy1"/>
    <dgm:cxn modelId="{7C6BEE3A-9C1D-4F8D-AB9A-E866199472DE}" type="presParOf" srcId="{F9FD1CDC-6105-42B8-860C-FCD088B6B76A}" destId="{90C2D6B0-40CA-4E18-9ECC-8E38B657684A}" srcOrd="0" destOrd="0" presId="urn:microsoft.com/office/officeart/2005/8/layout/hierarchy1"/>
    <dgm:cxn modelId="{BB0C53B9-9D88-4D02-889B-FA6F447050E2}" type="presParOf" srcId="{F9FD1CDC-6105-42B8-860C-FCD088B6B76A}" destId="{A0315710-22B8-44B4-A276-A3CA70127A4E}" srcOrd="1" destOrd="0" presId="urn:microsoft.com/office/officeart/2005/8/layout/hierarchy1"/>
    <dgm:cxn modelId="{1962D670-49E3-4A8A-9AF4-65A9BA794F1A}" type="presParOf" srcId="{88FBCD3C-EED6-4C61-B3FF-BE450B3F30BA}" destId="{6EC60148-FA3E-4387-95D2-01B829BB9F1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85E70AB-F63A-4E52-B9E2-F8AF71F0964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BC72F228-FC50-4B30-A0EB-AF54BB533423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dirty="0">
              <a:latin typeface="Century Gothic" panose="020B0502020202020204"/>
            </a:rPr>
            <a:t> Practical Applications</a:t>
          </a:r>
          <a:br>
            <a:rPr lang="en-GB" dirty="0">
              <a:latin typeface="Century Gothic" panose="020B0502020202020204"/>
            </a:rPr>
          </a:br>
          <a:r>
            <a:rPr lang="en-GB" dirty="0">
              <a:latin typeface="Century Gothic" panose="020B0502020202020204"/>
            </a:rPr>
            <a:t>Bolton (2010), Hedburg (2009) &amp; Wong-Wylie (2007)</a:t>
          </a:r>
          <a:endParaRPr lang="en-US" dirty="0">
            <a:latin typeface="Century Gothic" panose="020B0502020202020204"/>
          </a:endParaRPr>
        </a:p>
      </dgm:t>
    </dgm:pt>
    <dgm:pt modelId="{686DF4D3-209E-41DC-B9C0-7A6DC202AA8E}" type="parTrans" cxnId="{DD26C381-8AC6-4B88-A7D8-F9F582CA63FB}">
      <dgm:prSet/>
      <dgm:spPr/>
      <dgm:t>
        <a:bodyPr/>
        <a:lstStyle/>
        <a:p>
          <a:endParaRPr lang="en-US"/>
        </a:p>
      </dgm:t>
    </dgm:pt>
    <dgm:pt modelId="{B0F2D23A-FE27-46FC-9AE6-8321B653F54A}" type="sibTrans" cxnId="{DD26C381-8AC6-4B88-A7D8-F9F582CA63FB}">
      <dgm:prSet/>
      <dgm:spPr/>
      <dgm:t>
        <a:bodyPr/>
        <a:lstStyle/>
        <a:p>
          <a:endParaRPr lang="en-US"/>
        </a:p>
      </dgm:t>
    </dgm:pt>
    <dgm:pt modelId="{D3C3014B-DE6A-42DD-9C30-CE5B994CB4D5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GB" dirty="0">
              <a:latin typeface="Century Gothic" panose="020B0502020202020204"/>
            </a:rPr>
            <a:t> Metaphors </a:t>
          </a:r>
          <a:br>
            <a:rPr lang="en-GB" dirty="0">
              <a:latin typeface="Century Gothic" panose="020B0502020202020204"/>
            </a:rPr>
          </a:br>
          <a:r>
            <a:rPr lang="en-GB" dirty="0">
              <a:latin typeface="Century Gothic" panose="020B0502020202020204"/>
            </a:rPr>
            <a:t>Smith (2011) </a:t>
          </a:r>
          <a:endParaRPr lang="en-GB" dirty="0"/>
        </a:p>
      </dgm:t>
    </dgm:pt>
    <dgm:pt modelId="{3B82E73D-9A6A-4BE5-8CAA-118196F1107E}" type="parTrans" cxnId="{E5688266-6163-4940-AC48-E757B8648513}">
      <dgm:prSet/>
      <dgm:spPr/>
    </dgm:pt>
    <dgm:pt modelId="{A8E26218-EE63-40A8-B309-CB57DF09BEE7}" type="sibTrans" cxnId="{E5688266-6163-4940-AC48-E757B8648513}">
      <dgm:prSet/>
      <dgm:spPr/>
    </dgm:pt>
    <dgm:pt modelId="{509CADD4-823E-4425-A861-5316331E5106}" type="pres">
      <dgm:prSet presAssocID="{685E70AB-F63A-4E52-B9E2-F8AF71F0964F}" presName="root" presStyleCnt="0">
        <dgm:presLayoutVars>
          <dgm:dir/>
          <dgm:resizeHandles val="exact"/>
        </dgm:presLayoutVars>
      </dgm:prSet>
      <dgm:spPr/>
    </dgm:pt>
    <dgm:pt modelId="{F6CD7C7E-3915-4D31-8FEC-FDD616E8F435}" type="pres">
      <dgm:prSet presAssocID="{BC72F228-FC50-4B30-A0EB-AF54BB533423}" presName="compNode" presStyleCnt="0"/>
      <dgm:spPr/>
    </dgm:pt>
    <dgm:pt modelId="{38DEF4C7-8789-4A69-9813-D9D8F11700AB}" type="pres">
      <dgm:prSet presAssocID="{BC72F228-FC50-4B30-A0EB-AF54BB53342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457CB38-C284-49AF-9E9A-4CEBDAB25C38}" type="pres">
      <dgm:prSet presAssocID="{BC72F228-FC50-4B30-A0EB-AF54BB533423}" presName="spaceRect" presStyleCnt="0"/>
      <dgm:spPr/>
    </dgm:pt>
    <dgm:pt modelId="{BFA7E617-8EE5-460A-8E9F-CBFE4D8730DC}" type="pres">
      <dgm:prSet presAssocID="{BC72F228-FC50-4B30-A0EB-AF54BB533423}" presName="textRect" presStyleLbl="revTx" presStyleIdx="0" presStyleCnt="2">
        <dgm:presLayoutVars>
          <dgm:chMax val="1"/>
          <dgm:chPref val="1"/>
        </dgm:presLayoutVars>
      </dgm:prSet>
      <dgm:spPr/>
    </dgm:pt>
    <dgm:pt modelId="{92BF108C-E95E-44BA-A760-B738563AFC33}" type="pres">
      <dgm:prSet presAssocID="{B0F2D23A-FE27-46FC-9AE6-8321B653F54A}" presName="sibTrans" presStyleCnt="0"/>
      <dgm:spPr/>
    </dgm:pt>
    <dgm:pt modelId="{8533D79E-5114-49FE-9E47-0B42C6930C68}" type="pres">
      <dgm:prSet presAssocID="{D3C3014B-DE6A-42DD-9C30-CE5B994CB4D5}" presName="compNode" presStyleCnt="0"/>
      <dgm:spPr/>
    </dgm:pt>
    <dgm:pt modelId="{2DF528A1-D2F0-47B5-B34D-DCAAA92C266A}" type="pres">
      <dgm:prSet presAssocID="{D3C3014B-DE6A-42DD-9C30-CE5B994CB4D5}" presName="iconRect" presStyleLbl="node1" presStyleIdx="1" presStyleCnt="2"/>
      <dgm:spPr/>
    </dgm:pt>
    <dgm:pt modelId="{DC8B20FE-FF25-4D6F-B3DE-5E6394FDF470}" type="pres">
      <dgm:prSet presAssocID="{D3C3014B-DE6A-42DD-9C30-CE5B994CB4D5}" presName="spaceRect" presStyleCnt="0"/>
      <dgm:spPr/>
    </dgm:pt>
    <dgm:pt modelId="{CE8C7979-D97C-4344-B151-CAEEF682BC5E}" type="pres">
      <dgm:prSet presAssocID="{D3C3014B-DE6A-42DD-9C30-CE5B994CB4D5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06CC13E-8B47-4512-BAA5-FAA4D3AF2F75}" type="presOf" srcId="{D3C3014B-DE6A-42DD-9C30-CE5B994CB4D5}" destId="{CE8C7979-D97C-4344-B151-CAEEF682BC5E}" srcOrd="0" destOrd="0" presId="urn:microsoft.com/office/officeart/2018/2/layout/IconLabelList"/>
    <dgm:cxn modelId="{E5688266-6163-4940-AC48-E757B8648513}" srcId="{685E70AB-F63A-4E52-B9E2-F8AF71F0964F}" destId="{D3C3014B-DE6A-42DD-9C30-CE5B994CB4D5}" srcOrd="1" destOrd="0" parTransId="{3B82E73D-9A6A-4BE5-8CAA-118196F1107E}" sibTransId="{A8E26218-EE63-40A8-B309-CB57DF09BEE7}"/>
    <dgm:cxn modelId="{102F8056-AD46-4EE2-9E7F-D2050E1E040A}" type="presOf" srcId="{685E70AB-F63A-4E52-B9E2-F8AF71F0964F}" destId="{509CADD4-823E-4425-A861-5316331E5106}" srcOrd="0" destOrd="0" presId="urn:microsoft.com/office/officeart/2018/2/layout/IconLabelList"/>
    <dgm:cxn modelId="{DD26C381-8AC6-4B88-A7D8-F9F582CA63FB}" srcId="{685E70AB-F63A-4E52-B9E2-F8AF71F0964F}" destId="{BC72F228-FC50-4B30-A0EB-AF54BB533423}" srcOrd="0" destOrd="0" parTransId="{686DF4D3-209E-41DC-B9C0-7A6DC202AA8E}" sibTransId="{B0F2D23A-FE27-46FC-9AE6-8321B653F54A}"/>
    <dgm:cxn modelId="{B67DECB9-A899-47B7-9076-F178AF16B70A}" type="presOf" srcId="{BC72F228-FC50-4B30-A0EB-AF54BB533423}" destId="{BFA7E617-8EE5-460A-8E9F-CBFE4D8730DC}" srcOrd="0" destOrd="0" presId="urn:microsoft.com/office/officeart/2018/2/layout/IconLabelList"/>
    <dgm:cxn modelId="{DD241EA4-CA23-4C19-9C0D-FA217F8BD22F}" type="presParOf" srcId="{509CADD4-823E-4425-A861-5316331E5106}" destId="{F6CD7C7E-3915-4D31-8FEC-FDD616E8F435}" srcOrd="0" destOrd="0" presId="urn:microsoft.com/office/officeart/2018/2/layout/IconLabelList"/>
    <dgm:cxn modelId="{CCACC674-2D1A-4297-9F92-A41AF1258E14}" type="presParOf" srcId="{F6CD7C7E-3915-4D31-8FEC-FDD616E8F435}" destId="{38DEF4C7-8789-4A69-9813-D9D8F11700AB}" srcOrd="0" destOrd="0" presId="urn:microsoft.com/office/officeart/2018/2/layout/IconLabelList"/>
    <dgm:cxn modelId="{D31AA8AA-8789-4A05-9EA1-23CFE5DFCDF8}" type="presParOf" srcId="{F6CD7C7E-3915-4D31-8FEC-FDD616E8F435}" destId="{5457CB38-C284-49AF-9E9A-4CEBDAB25C38}" srcOrd="1" destOrd="0" presId="urn:microsoft.com/office/officeart/2018/2/layout/IconLabelList"/>
    <dgm:cxn modelId="{8681BBEE-CC50-4E10-87D0-805555E2EEF5}" type="presParOf" srcId="{F6CD7C7E-3915-4D31-8FEC-FDD616E8F435}" destId="{BFA7E617-8EE5-460A-8E9F-CBFE4D8730DC}" srcOrd="2" destOrd="0" presId="urn:microsoft.com/office/officeart/2018/2/layout/IconLabelList"/>
    <dgm:cxn modelId="{CD2F4938-D9EE-4F68-B39F-81A1CA55C2FB}" type="presParOf" srcId="{509CADD4-823E-4425-A861-5316331E5106}" destId="{92BF108C-E95E-44BA-A760-B738563AFC33}" srcOrd="1" destOrd="0" presId="urn:microsoft.com/office/officeart/2018/2/layout/IconLabelList"/>
    <dgm:cxn modelId="{A9880C8C-8C45-4FCD-9E2D-374BE0AA3682}" type="presParOf" srcId="{509CADD4-823E-4425-A861-5316331E5106}" destId="{8533D79E-5114-49FE-9E47-0B42C6930C68}" srcOrd="2" destOrd="0" presId="urn:microsoft.com/office/officeart/2018/2/layout/IconLabelList"/>
    <dgm:cxn modelId="{4300ABAE-0B2F-4DD8-A4E7-AC34F8CDEE77}" type="presParOf" srcId="{8533D79E-5114-49FE-9E47-0B42C6930C68}" destId="{2DF528A1-D2F0-47B5-B34D-DCAAA92C266A}" srcOrd="0" destOrd="0" presId="urn:microsoft.com/office/officeart/2018/2/layout/IconLabelList"/>
    <dgm:cxn modelId="{58DA2B07-50B0-4E4E-A4DD-25E5C921E15F}" type="presParOf" srcId="{8533D79E-5114-49FE-9E47-0B42C6930C68}" destId="{DC8B20FE-FF25-4D6F-B3DE-5E6394FDF470}" srcOrd="1" destOrd="0" presId="urn:microsoft.com/office/officeart/2018/2/layout/IconLabelList"/>
    <dgm:cxn modelId="{409E87AF-3247-4187-BDB4-5E31BCD5B37B}" type="presParOf" srcId="{8533D79E-5114-49FE-9E47-0B42C6930C68}" destId="{CE8C7979-D97C-4344-B151-CAEEF682BC5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04E9A9-8C88-4249-99F7-C05FF618108E}">
      <dsp:nvSpPr>
        <dsp:cNvPr id="0" name=""/>
        <dsp:cNvSpPr/>
      </dsp:nvSpPr>
      <dsp:spPr>
        <a:xfrm>
          <a:off x="3607236" y="695361"/>
          <a:ext cx="53688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6889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3861494" y="738244"/>
        <a:ext cx="28374" cy="5674"/>
      </dsp:txXfrm>
    </dsp:sp>
    <dsp:sp modelId="{82217994-F763-4653-95CC-7772A4FF5EF8}">
      <dsp:nvSpPr>
        <dsp:cNvPr id="0" name=""/>
        <dsp:cNvSpPr/>
      </dsp:nvSpPr>
      <dsp:spPr>
        <a:xfrm>
          <a:off x="1141689" y="877"/>
          <a:ext cx="2467347" cy="148040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02" tIns="126908" rIns="120902" bIns="12690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What is Reflective Practice and Why is it important?</a:t>
          </a:r>
          <a:endParaRPr lang="en-US" sz="2000" kern="1200" dirty="0"/>
        </a:p>
      </dsp:txBody>
      <dsp:txXfrm>
        <a:off x="1141689" y="877"/>
        <a:ext cx="2467347" cy="1480408"/>
      </dsp:txXfrm>
    </dsp:sp>
    <dsp:sp modelId="{95CF4E05-854A-4E65-A01A-7FA67DC0EE10}">
      <dsp:nvSpPr>
        <dsp:cNvPr id="0" name=""/>
        <dsp:cNvSpPr/>
      </dsp:nvSpPr>
      <dsp:spPr>
        <a:xfrm>
          <a:off x="6642073" y="695361"/>
          <a:ext cx="53688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54257" y="45719"/>
              </a:lnTo>
            </a:path>
            <a:path>
              <a:moveTo>
                <a:pt x="282632" y="45719"/>
              </a:moveTo>
              <a:lnTo>
                <a:pt x="536889" y="45720"/>
              </a:lnTo>
            </a:path>
          </a:pathLst>
        </a:custGeom>
        <a:noFill/>
        <a:ln w="9525" cap="flat" cmpd="sng" algn="ctr">
          <a:solidFill>
            <a:schemeClr val="accent2">
              <a:hueOff val="287373"/>
              <a:satOff val="-4693"/>
              <a:lumOff val="29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6896331" y="570835"/>
        <a:ext cx="28374" cy="340493"/>
      </dsp:txXfrm>
    </dsp:sp>
    <dsp:sp modelId="{A8D03312-F3E5-472B-9F9D-03D452CD2C33}">
      <dsp:nvSpPr>
        <dsp:cNvPr id="0" name=""/>
        <dsp:cNvSpPr/>
      </dsp:nvSpPr>
      <dsp:spPr>
        <a:xfrm>
          <a:off x="4176526" y="877"/>
          <a:ext cx="2467347" cy="1480408"/>
        </a:xfrm>
        <a:prstGeom prst="rect">
          <a:avLst/>
        </a:prstGeom>
        <a:gradFill rotWithShape="0">
          <a:gsLst>
            <a:gs pos="0">
              <a:schemeClr val="accent2">
                <a:hueOff val="229898"/>
                <a:satOff val="-3754"/>
                <a:lumOff val="23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229898"/>
                <a:satOff val="-3754"/>
                <a:lumOff val="23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02" tIns="126908" rIns="120902" bIns="126908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entury Gothic" panose="020B0502020202020204"/>
            </a:rPr>
            <a:t>Theories of Reflective Practice</a:t>
          </a:r>
        </a:p>
      </dsp:txBody>
      <dsp:txXfrm>
        <a:off x="4176526" y="877"/>
        <a:ext cx="2467347" cy="1480408"/>
      </dsp:txXfrm>
    </dsp:sp>
    <dsp:sp modelId="{601FF42D-272F-4952-9E23-6258612947EF}">
      <dsp:nvSpPr>
        <dsp:cNvPr id="0" name=""/>
        <dsp:cNvSpPr/>
      </dsp:nvSpPr>
      <dsp:spPr>
        <a:xfrm>
          <a:off x="2375363" y="1479486"/>
          <a:ext cx="6069673" cy="536889"/>
        </a:xfrm>
        <a:custGeom>
          <a:avLst/>
          <a:gdLst/>
          <a:ahLst/>
          <a:cxnLst/>
          <a:rect l="0" t="0" r="0" b="0"/>
          <a:pathLst>
            <a:path>
              <a:moveTo>
                <a:pt x="6069673" y="0"/>
              </a:moveTo>
              <a:lnTo>
                <a:pt x="6069673" y="285544"/>
              </a:lnTo>
              <a:lnTo>
                <a:pt x="0" y="285544"/>
              </a:lnTo>
              <a:lnTo>
                <a:pt x="0" y="536889"/>
              </a:lnTo>
            </a:path>
          </a:pathLst>
        </a:custGeom>
        <a:noFill/>
        <a:ln w="9525" cap="flat" cmpd="sng" algn="ctr">
          <a:solidFill>
            <a:schemeClr val="accent2">
              <a:hueOff val="574745"/>
              <a:satOff val="-9386"/>
              <a:lumOff val="588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57796" y="1745093"/>
        <a:ext cx="304807" cy="5674"/>
      </dsp:txXfrm>
    </dsp:sp>
    <dsp:sp modelId="{162FE029-DE9D-470D-A308-B8B914E25946}">
      <dsp:nvSpPr>
        <dsp:cNvPr id="0" name=""/>
        <dsp:cNvSpPr/>
      </dsp:nvSpPr>
      <dsp:spPr>
        <a:xfrm>
          <a:off x="7211363" y="877"/>
          <a:ext cx="2467347" cy="1480408"/>
        </a:xfrm>
        <a:prstGeom prst="rect">
          <a:avLst/>
        </a:prstGeom>
        <a:gradFill rotWithShape="0">
          <a:gsLst>
            <a:gs pos="0">
              <a:schemeClr val="accent2">
                <a:hueOff val="459796"/>
                <a:satOff val="-7509"/>
                <a:lumOff val="47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459796"/>
                <a:satOff val="-7509"/>
                <a:lumOff val="47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02" tIns="126908" rIns="120902" bIns="126908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entury Gothic" panose="020B0502020202020204"/>
            </a:rPr>
            <a:t>My Journey: Metaphor</a:t>
          </a:r>
          <a:endParaRPr lang="en-GB" sz="2000" kern="1200" dirty="0"/>
        </a:p>
      </dsp:txBody>
      <dsp:txXfrm>
        <a:off x="7211363" y="877"/>
        <a:ext cx="2467347" cy="1480408"/>
      </dsp:txXfrm>
    </dsp:sp>
    <dsp:sp modelId="{27B19710-C024-443C-809E-14BC79494298}">
      <dsp:nvSpPr>
        <dsp:cNvPr id="0" name=""/>
        <dsp:cNvSpPr/>
      </dsp:nvSpPr>
      <dsp:spPr>
        <a:xfrm>
          <a:off x="3607236" y="2743260"/>
          <a:ext cx="53688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6889" y="45720"/>
              </a:lnTo>
            </a:path>
          </a:pathLst>
        </a:custGeom>
        <a:noFill/>
        <a:ln w="9525" cap="flat" cmpd="sng" algn="ctr">
          <a:solidFill>
            <a:schemeClr val="accent2">
              <a:hueOff val="862118"/>
              <a:satOff val="-14079"/>
              <a:lumOff val="88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61494" y="2786142"/>
        <a:ext cx="28374" cy="5674"/>
      </dsp:txXfrm>
    </dsp:sp>
    <dsp:sp modelId="{7A77A7B5-D47F-4718-9AA9-00833B74E85B}">
      <dsp:nvSpPr>
        <dsp:cNvPr id="0" name=""/>
        <dsp:cNvSpPr/>
      </dsp:nvSpPr>
      <dsp:spPr>
        <a:xfrm>
          <a:off x="1141689" y="2048775"/>
          <a:ext cx="2467347" cy="1480408"/>
        </a:xfrm>
        <a:prstGeom prst="rect">
          <a:avLst/>
        </a:prstGeom>
        <a:gradFill rotWithShape="0">
          <a:gsLst>
            <a:gs pos="0">
              <a:schemeClr val="accent2">
                <a:hueOff val="689694"/>
                <a:satOff val="-11263"/>
                <a:lumOff val="70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689694"/>
                <a:satOff val="-11263"/>
                <a:lumOff val="70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02" tIns="126908" rIns="120902" bIns="12690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Transitional Period </a:t>
          </a:r>
          <a:endParaRPr lang="en-US" sz="2000" kern="1200" dirty="0"/>
        </a:p>
      </dsp:txBody>
      <dsp:txXfrm>
        <a:off x="1141689" y="2048775"/>
        <a:ext cx="2467347" cy="1480408"/>
      </dsp:txXfrm>
    </dsp:sp>
    <dsp:sp modelId="{084DFBD5-0D62-4AF4-B582-F4252A7E61F6}">
      <dsp:nvSpPr>
        <dsp:cNvPr id="0" name=""/>
        <dsp:cNvSpPr/>
      </dsp:nvSpPr>
      <dsp:spPr>
        <a:xfrm>
          <a:off x="6642073" y="2743260"/>
          <a:ext cx="53688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6889" y="45720"/>
              </a:lnTo>
            </a:path>
          </a:pathLst>
        </a:custGeom>
        <a:noFill/>
        <a:ln w="9525" cap="flat" cmpd="sng" algn="ctr">
          <a:solidFill>
            <a:schemeClr val="accent2">
              <a:hueOff val="1149490"/>
              <a:satOff val="-18772"/>
              <a:lumOff val="117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896331" y="2786142"/>
        <a:ext cx="28374" cy="5674"/>
      </dsp:txXfrm>
    </dsp:sp>
    <dsp:sp modelId="{5E01A651-F347-4B84-88AD-617D61A53380}">
      <dsp:nvSpPr>
        <dsp:cNvPr id="0" name=""/>
        <dsp:cNvSpPr/>
      </dsp:nvSpPr>
      <dsp:spPr>
        <a:xfrm>
          <a:off x="4176526" y="2048775"/>
          <a:ext cx="2467347" cy="1480408"/>
        </a:xfrm>
        <a:prstGeom prst="rect">
          <a:avLst/>
        </a:prstGeom>
        <a:gradFill rotWithShape="0">
          <a:gsLst>
            <a:gs pos="0">
              <a:schemeClr val="accent2">
                <a:hueOff val="919592"/>
                <a:satOff val="-15018"/>
                <a:lumOff val="941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919592"/>
                <a:satOff val="-15018"/>
                <a:lumOff val="941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02" tIns="126908" rIns="120902" bIns="126908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entury Gothic" panose="020B0502020202020204"/>
            </a:rPr>
            <a:t>Critique </a:t>
          </a:r>
          <a:endParaRPr lang="en-GB" sz="2000" kern="1200" dirty="0"/>
        </a:p>
      </dsp:txBody>
      <dsp:txXfrm>
        <a:off x="4176526" y="2048775"/>
        <a:ext cx="2467347" cy="1480408"/>
      </dsp:txXfrm>
    </dsp:sp>
    <dsp:sp modelId="{C63DC09E-2630-414F-92D9-BEBC274C16A2}">
      <dsp:nvSpPr>
        <dsp:cNvPr id="0" name=""/>
        <dsp:cNvSpPr/>
      </dsp:nvSpPr>
      <dsp:spPr>
        <a:xfrm>
          <a:off x="7211363" y="2048775"/>
          <a:ext cx="2467347" cy="1480408"/>
        </a:xfrm>
        <a:prstGeom prst="rect">
          <a:avLst/>
        </a:prstGeom>
        <a:gradFill rotWithShape="0">
          <a:gsLst>
            <a:gs pos="0">
              <a:schemeClr val="accent2">
                <a:hueOff val="1149490"/>
                <a:satOff val="-18772"/>
                <a:lumOff val="117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1149490"/>
                <a:satOff val="-18772"/>
                <a:lumOff val="117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02" tIns="126908" rIns="120902" bIns="12690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entury Gothic" panose="020B0502020202020204"/>
            </a:rPr>
            <a:t>Conclusion</a:t>
          </a:r>
        </a:p>
      </dsp:txBody>
      <dsp:txXfrm>
        <a:off x="7211363" y="2048775"/>
        <a:ext cx="2467347" cy="14804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30FBDE-B618-436C-8874-DBD90F30E8B1}">
      <dsp:nvSpPr>
        <dsp:cNvPr id="0" name=""/>
        <dsp:cNvSpPr/>
      </dsp:nvSpPr>
      <dsp:spPr>
        <a:xfrm>
          <a:off x="0" y="430"/>
          <a:ext cx="108204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E514DC-CAD1-4781-B89B-C5C266EDBA5E}">
      <dsp:nvSpPr>
        <dsp:cNvPr id="0" name=""/>
        <dsp:cNvSpPr/>
      </dsp:nvSpPr>
      <dsp:spPr>
        <a:xfrm>
          <a:off x="0" y="430"/>
          <a:ext cx="10820400" cy="705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Reflection</a:t>
          </a:r>
        </a:p>
      </dsp:txBody>
      <dsp:txXfrm>
        <a:off x="0" y="430"/>
        <a:ext cx="10820400" cy="705840"/>
      </dsp:txXfrm>
    </dsp:sp>
    <dsp:sp modelId="{AFF6A0AB-3964-403F-9147-B3A0F1B750F8}">
      <dsp:nvSpPr>
        <dsp:cNvPr id="0" name=""/>
        <dsp:cNvSpPr/>
      </dsp:nvSpPr>
      <dsp:spPr>
        <a:xfrm>
          <a:off x="0" y="706270"/>
          <a:ext cx="108204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B3CA1F-728A-4B85-BD1A-98B5C52BE361}">
      <dsp:nvSpPr>
        <dsp:cNvPr id="0" name=""/>
        <dsp:cNvSpPr/>
      </dsp:nvSpPr>
      <dsp:spPr>
        <a:xfrm>
          <a:off x="0" y="706270"/>
          <a:ext cx="10820400" cy="705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Reflexivity </a:t>
          </a:r>
          <a:br>
            <a:rPr lang="en-GB" sz="1800" kern="1200" dirty="0"/>
          </a:br>
          <a:r>
            <a:rPr lang="en-GB" sz="1800" kern="1200" dirty="0"/>
            <a:t>Oxford English Dictionary (1989, p. 476) &amp; Hedges (2010)</a:t>
          </a:r>
          <a:endParaRPr lang="en-US" sz="1800" kern="1200" dirty="0"/>
        </a:p>
      </dsp:txBody>
      <dsp:txXfrm>
        <a:off x="0" y="706270"/>
        <a:ext cx="10820400" cy="705840"/>
      </dsp:txXfrm>
    </dsp:sp>
    <dsp:sp modelId="{FED3C33A-2D3C-42CE-96C3-B117FCE036D1}">
      <dsp:nvSpPr>
        <dsp:cNvPr id="0" name=""/>
        <dsp:cNvSpPr/>
      </dsp:nvSpPr>
      <dsp:spPr>
        <a:xfrm>
          <a:off x="0" y="1412110"/>
          <a:ext cx="108204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E9EB76-C1B3-4012-8B24-F7CBFCCDC42C}">
      <dsp:nvSpPr>
        <dsp:cNvPr id="0" name=""/>
        <dsp:cNvSpPr/>
      </dsp:nvSpPr>
      <dsp:spPr>
        <a:xfrm>
          <a:off x="0" y="1412110"/>
          <a:ext cx="10820400" cy="705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 Self-Awareness</a:t>
          </a:r>
          <a:endParaRPr lang="en-US" sz="1800" kern="1200" dirty="0"/>
        </a:p>
      </dsp:txBody>
      <dsp:txXfrm>
        <a:off x="0" y="1412110"/>
        <a:ext cx="10820400" cy="705840"/>
      </dsp:txXfrm>
    </dsp:sp>
    <dsp:sp modelId="{DED395C5-DCFE-4F7C-984D-36246D5A2867}">
      <dsp:nvSpPr>
        <dsp:cNvPr id="0" name=""/>
        <dsp:cNvSpPr/>
      </dsp:nvSpPr>
      <dsp:spPr>
        <a:xfrm>
          <a:off x="0" y="2117951"/>
          <a:ext cx="108204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82CEF7-7C9D-419A-9986-D4AAA1588E4B}">
      <dsp:nvSpPr>
        <dsp:cNvPr id="0" name=""/>
        <dsp:cNvSpPr/>
      </dsp:nvSpPr>
      <dsp:spPr>
        <a:xfrm>
          <a:off x="0" y="2117951"/>
          <a:ext cx="10820400" cy="705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 Bolton (2018)</a:t>
          </a:r>
          <a:endParaRPr lang="en-US" sz="1800" kern="1200" dirty="0"/>
        </a:p>
      </dsp:txBody>
      <dsp:txXfrm>
        <a:off x="0" y="2117951"/>
        <a:ext cx="10820400" cy="705840"/>
      </dsp:txXfrm>
    </dsp:sp>
    <dsp:sp modelId="{4E41B030-8025-498A-B81C-F539DF6BCDCE}">
      <dsp:nvSpPr>
        <dsp:cNvPr id="0" name=""/>
        <dsp:cNvSpPr/>
      </dsp:nvSpPr>
      <dsp:spPr>
        <a:xfrm>
          <a:off x="0" y="2823791"/>
          <a:ext cx="108204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878994-7AE5-4621-AA0D-5E9B792FD8B9}">
      <dsp:nvSpPr>
        <dsp:cNvPr id="0" name=""/>
        <dsp:cNvSpPr/>
      </dsp:nvSpPr>
      <dsp:spPr>
        <a:xfrm>
          <a:off x="0" y="2823791"/>
          <a:ext cx="10820400" cy="705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Origin</a:t>
          </a:r>
          <a:br>
            <a:rPr lang="en-GB" sz="1800" kern="1200" dirty="0"/>
          </a:br>
          <a:r>
            <a:rPr lang="en-GB" sz="1800" kern="1200" dirty="0"/>
            <a:t>Socrates, Dewey </a:t>
          </a:r>
          <a:r>
            <a:rPr lang="en-GB" sz="1800" kern="1200" dirty="0">
              <a:latin typeface="Century Gothic" panose="020B0502020202020204"/>
            </a:rPr>
            <a:t>(1933) </a:t>
          </a:r>
          <a:r>
            <a:rPr lang="en-GB" sz="1800" kern="1200" dirty="0"/>
            <a:t>&amp; Schon (1983</a:t>
          </a:r>
          <a:r>
            <a:rPr lang="en-GB" sz="1800" kern="1200" dirty="0">
              <a:latin typeface="Century Gothic" panose="020B0502020202020204"/>
            </a:rPr>
            <a:t>) </a:t>
          </a:r>
          <a:endParaRPr lang="en-GB" sz="1800" kern="1200" dirty="0"/>
        </a:p>
      </dsp:txBody>
      <dsp:txXfrm>
        <a:off x="0" y="2823791"/>
        <a:ext cx="10820400" cy="7058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DAC4F8-35C1-4F8A-B4F0-586431027B45}">
      <dsp:nvSpPr>
        <dsp:cNvPr id="0" name=""/>
        <dsp:cNvSpPr/>
      </dsp:nvSpPr>
      <dsp:spPr>
        <a:xfrm>
          <a:off x="1320" y="48355"/>
          <a:ext cx="4636182" cy="29439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6F75922-3A92-4EA1-B7CB-A03B7CD68F4F}">
      <dsp:nvSpPr>
        <dsp:cNvPr id="0" name=""/>
        <dsp:cNvSpPr/>
      </dsp:nvSpPr>
      <dsp:spPr>
        <a:xfrm>
          <a:off x="516452" y="537730"/>
          <a:ext cx="4636182" cy="2943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Personal Development </a:t>
          </a:r>
          <a:endParaRPr lang="en-US" sz="4400" kern="1200" dirty="0"/>
        </a:p>
      </dsp:txBody>
      <dsp:txXfrm>
        <a:off x="602678" y="623956"/>
        <a:ext cx="4463730" cy="2771523"/>
      </dsp:txXfrm>
    </dsp:sp>
    <dsp:sp modelId="{B66BFDC4-A2F9-4D6F-A06B-5085EF81E123}">
      <dsp:nvSpPr>
        <dsp:cNvPr id="0" name=""/>
        <dsp:cNvSpPr/>
      </dsp:nvSpPr>
      <dsp:spPr>
        <a:xfrm>
          <a:off x="5667765" y="48355"/>
          <a:ext cx="4636182" cy="29439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0886563-5F73-4C8E-A102-B34AAFC811CE}">
      <dsp:nvSpPr>
        <dsp:cNvPr id="0" name=""/>
        <dsp:cNvSpPr/>
      </dsp:nvSpPr>
      <dsp:spPr>
        <a:xfrm>
          <a:off x="6182897" y="537730"/>
          <a:ext cx="4636182" cy="2943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Practical Applications</a:t>
          </a:r>
          <a:r>
            <a:rPr lang="en-GB" sz="4400" kern="1200" dirty="0">
              <a:latin typeface="Century Gothic" panose="020B0502020202020204"/>
            </a:rPr>
            <a:t>:</a:t>
          </a:r>
          <a:br>
            <a:rPr lang="en-GB" sz="4400" kern="1200" dirty="0">
              <a:solidFill>
                <a:srgbClr val="010000"/>
              </a:solidFill>
              <a:latin typeface="Century Gothic" panose="020B0502020202020204"/>
            </a:rPr>
          </a:br>
          <a:r>
            <a:rPr lang="en-GB" sz="4400" kern="1200" dirty="0">
              <a:latin typeface="Century Gothic" panose="020B0502020202020204"/>
            </a:rPr>
            <a:t>e.g. Duffy (2007)</a:t>
          </a:r>
          <a:endParaRPr lang="en-GB" sz="4400" kern="1200" dirty="0"/>
        </a:p>
      </dsp:txBody>
      <dsp:txXfrm>
        <a:off x="6269123" y="623956"/>
        <a:ext cx="4463730" cy="277152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C9D78C-2973-4226-B5A8-D06624A7098D}">
      <dsp:nvSpPr>
        <dsp:cNvPr id="0" name=""/>
        <dsp:cNvSpPr/>
      </dsp:nvSpPr>
      <dsp:spPr>
        <a:xfrm>
          <a:off x="1424285" y="165118"/>
          <a:ext cx="1723429" cy="86171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Experience</a:t>
          </a:r>
        </a:p>
      </dsp:txBody>
      <dsp:txXfrm>
        <a:off x="1449524" y="190357"/>
        <a:ext cx="1672951" cy="811236"/>
      </dsp:txXfrm>
    </dsp:sp>
    <dsp:sp modelId="{2DA33080-B952-4C31-A8B6-6CD462F95273}">
      <dsp:nvSpPr>
        <dsp:cNvPr id="0" name=""/>
        <dsp:cNvSpPr/>
      </dsp:nvSpPr>
      <dsp:spPr>
        <a:xfrm rot="3600000">
          <a:off x="2548309" y="1677999"/>
          <a:ext cx="898923" cy="30160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2638789" y="1738319"/>
        <a:ext cx="717963" cy="180960"/>
      </dsp:txXfrm>
    </dsp:sp>
    <dsp:sp modelId="{803A5CB6-C683-4202-92C1-4C81C2E33046}">
      <dsp:nvSpPr>
        <dsp:cNvPr id="0" name=""/>
        <dsp:cNvSpPr/>
      </dsp:nvSpPr>
      <dsp:spPr>
        <a:xfrm>
          <a:off x="2847827" y="2630766"/>
          <a:ext cx="1723429" cy="86171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Action </a:t>
          </a:r>
        </a:p>
      </dsp:txBody>
      <dsp:txXfrm>
        <a:off x="2873066" y="2656005"/>
        <a:ext cx="1672951" cy="811236"/>
      </dsp:txXfrm>
    </dsp:sp>
    <dsp:sp modelId="{A5879DD8-646D-4807-9D25-2D0250FF74E6}">
      <dsp:nvSpPr>
        <dsp:cNvPr id="0" name=""/>
        <dsp:cNvSpPr/>
      </dsp:nvSpPr>
      <dsp:spPr>
        <a:xfrm rot="10800000">
          <a:off x="1836538" y="2910823"/>
          <a:ext cx="898923" cy="30160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 rot="10800000">
        <a:off x="1927018" y="2971143"/>
        <a:ext cx="717963" cy="180960"/>
      </dsp:txXfrm>
    </dsp:sp>
    <dsp:sp modelId="{21978CE3-6798-4C7B-B712-3C79784BFBB9}">
      <dsp:nvSpPr>
        <dsp:cNvPr id="0" name=""/>
        <dsp:cNvSpPr/>
      </dsp:nvSpPr>
      <dsp:spPr>
        <a:xfrm>
          <a:off x="743" y="2630766"/>
          <a:ext cx="1723429" cy="86171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Reflection</a:t>
          </a:r>
        </a:p>
      </dsp:txBody>
      <dsp:txXfrm>
        <a:off x="25982" y="2656005"/>
        <a:ext cx="1672951" cy="811236"/>
      </dsp:txXfrm>
    </dsp:sp>
    <dsp:sp modelId="{7203EEF9-7675-496B-A3A1-B7CF427CDD01}">
      <dsp:nvSpPr>
        <dsp:cNvPr id="0" name=""/>
        <dsp:cNvSpPr/>
      </dsp:nvSpPr>
      <dsp:spPr>
        <a:xfrm rot="18000000">
          <a:off x="1124767" y="1677999"/>
          <a:ext cx="898923" cy="30160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1215247" y="1738319"/>
        <a:ext cx="717963" cy="18096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BA4CC9-2977-4425-800C-74C46B69B730}">
      <dsp:nvSpPr>
        <dsp:cNvPr id="0" name=""/>
        <dsp:cNvSpPr/>
      </dsp:nvSpPr>
      <dsp:spPr>
        <a:xfrm>
          <a:off x="394966" y="-31987"/>
          <a:ext cx="4464897" cy="4464897"/>
        </a:xfrm>
        <a:prstGeom prst="circularArrow">
          <a:avLst>
            <a:gd name="adj1" fmla="val 5544"/>
            <a:gd name="adj2" fmla="val 330680"/>
            <a:gd name="adj3" fmla="val 14546306"/>
            <a:gd name="adj4" fmla="val 16932791"/>
            <a:gd name="adj5" fmla="val 575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8BD6C3-4106-4361-8792-4B9FD3920C7A}">
      <dsp:nvSpPr>
        <dsp:cNvPr id="0" name=""/>
        <dsp:cNvSpPr/>
      </dsp:nvSpPr>
      <dsp:spPr>
        <a:xfrm>
          <a:off x="1947469" y="720"/>
          <a:ext cx="1359892" cy="67994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Century Gothic" panose="020B0502020202020204"/>
            </a:rPr>
            <a:t> </a:t>
          </a:r>
          <a:r>
            <a:rPr lang="en-GB" sz="900" b="1" kern="1200" dirty="0">
              <a:latin typeface="Century Gothic" panose="020B0502020202020204"/>
            </a:rPr>
            <a:t>What?</a:t>
          </a:r>
          <a:r>
            <a:rPr lang="en-GB" sz="900" kern="1200" dirty="0">
              <a:latin typeface="Century Gothic" panose="020B0502020202020204"/>
            </a:rPr>
            <a:t> A Description of the event </a:t>
          </a:r>
          <a:endParaRPr lang="en-GB" sz="900" kern="1200" dirty="0"/>
        </a:p>
      </dsp:txBody>
      <dsp:txXfrm>
        <a:off x="1980661" y="33912"/>
        <a:ext cx="1293508" cy="613562"/>
      </dsp:txXfrm>
    </dsp:sp>
    <dsp:sp modelId="{A61D304C-E82A-4AAA-9A9F-3585407B7812}">
      <dsp:nvSpPr>
        <dsp:cNvPr id="0" name=""/>
        <dsp:cNvSpPr/>
      </dsp:nvSpPr>
      <dsp:spPr>
        <a:xfrm>
          <a:off x="3436082" y="717598"/>
          <a:ext cx="1359892" cy="67994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Century Gothic" panose="020B0502020202020204"/>
            </a:rPr>
            <a:t> Purposefully reflecting on selected aspects of that experience </a:t>
          </a:r>
          <a:endParaRPr lang="en-GB" sz="900" kern="1200" dirty="0"/>
        </a:p>
      </dsp:txBody>
      <dsp:txXfrm>
        <a:off x="3469274" y="750790"/>
        <a:ext cx="1293508" cy="613562"/>
      </dsp:txXfrm>
    </dsp:sp>
    <dsp:sp modelId="{448AFAD0-90F3-45E8-944E-9FBBEE9B77D1}">
      <dsp:nvSpPr>
        <dsp:cNvPr id="0" name=""/>
        <dsp:cNvSpPr/>
      </dsp:nvSpPr>
      <dsp:spPr>
        <a:xfrm>
          <a:off x="3803739" y="2328409"/>
          <a:ext cx="1359892" cy="67994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Century Gothic" panose="020B0502020202020204"/>
            </a:rPr>
            <a:t> </a:t>
          </a:r>
          <a:r>
            <a:rPr lang="en-GB" sz="900" b="1" kern="1200" dirty="0">
              <a:latin typeface="Century Gothic" panose="020B0502020202020204"/>
            </a:rPr>
            <a:t>So What? </a:t>
          </a:r>
          <a:r>
            <a:rPr lang="en-GB" sz="900" b="0" kern="1200" dirty="0">
              <a:latin typeface="Century Gothic" panose="020B0502020202020204"/>
            </a:rPr>
            <a:t>An analysis of the event</a:t>
          </a:r>
          <a:endParaRPr lang="en-GB" sz="900" b="0" kern="1200" dirty="0"/>
        </a:p>
      </dsp:txBody>
      <dsp:txXfrm>
        <a:off x="3836931" y="2361601"/>
        <a:ext cx="1293508" cy="613562"/>
      </dsp:txXfrm>
    </dsp:sp>
    <dsp:sp modelId="{07608FEE-A7A8-4908-8E12-32ACD783EB52}">
      <dsp:nvSpPr>
        <dsp:cNvPr id="0" name=""/>
        <dsp:cNvSpPr/>
      </dsp:nvSpPr>
      <dsp:spPr>
        <a:xfrm>
          <a:off x="2773587" y="3620179"/>
          <a:ext cx="1359892" cy="67994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Century Gothic" panose="020B0502020202020204"/>
            </a:rPr>
            <a:t> Discovering what learning arises from the process of reflection</a:t>
          </a:r>
          <a:endParaRPr lang="en-GB" sz="900" kern="1200" dirty="0"/>
        </a:p>
      </dsp:txBody>
      <dsp:txXfrm>
        <a:off x="2806779" y="3653371"/>
        <a:ext cx="1293508" cy="613562"/>
      </dsp:txXfrm>
    </dsp:sp>
    <dsp:sp modelId="{18194854-4F96-44D4-A7AE-8F8CD0F44432}">
      <dsp:nvSpPr>
        <dsp:cNvPr id="0" name=""/>
        <dsp:cNvSpPr/>
      </dsp:nvSpPr>
      <dsp:spPr>
        <a:xfrm>
          <a:off x="1121351" y="3620179"/>
          <a:ext cx="1359892" cy="679946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Century Gothic" panose="020B0502020202020204"/>
            </a:rPr>
            <a:t>Now What?</a:t>
          </a:r>
          <a:r>
            <a:rPr lang="en-GB" sz="900" kern="1200" dirty="0">
              <a:latin typeface="Century Gothic" panose="020B0502020202020204"/>
            </a:rPr>
            <a:t> Proposed actions following the event</a:t>
          </a:r>
          <a:endParaRPr lang="en-GB" sz="900" kern="1200" dirty="0"/>
        </a:p>
      </dsp:txBody>
      <dsp:txXfrm>
        <a:off x="1154543" y="3653371"/>
        <a:ext cx="1293508" cy="613562"/>
      </dsp:txXfrm>
    </dsp:sp>
    <dsp:sp modelId="{7695C462-E948-4C11-B5C2-10E2589BA5BA}">
      <dsp:nvSpPr>
        <dsp:cNvPr id="0" name=""/>
        <dsp:cNvSpPr/>
      </dsp:nvSpPr>
      <dsp:spPr>
        <a:xfrm>
          <a:off x="91198" y="2328409"/>
          <a:ext cx="1359892" cy="679946"/>
        </a:xfrm>
        <a:prstGeom prst="roundRect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Century Gothic" panose="020B0502020202020204"/>
            </a:rPr>
            <a:t>Actioning the new learning from that experience</a:t>
          </a:r>
        </a:p>
      </dsp:txBody>
      <dsp:txXfrm>
        <a:off x="124390" y="2361601"/>
        <a:ext cx="1293508" cy="613562"/>
      </dsp:txXfrm>
    </dsp:sp>
    <dsp:sp modelId="{C03A01C9-C4BE-4302-9794-A61C62BB3521}">
      <dsp:nvSpPr>
        <dsp:cNvPr id="0" name=""/>
        <dsp:cNvSpPr/>
      </dsp:nvSpPr>
      <dsp:spPr>
        <a:xfrm>
          <a:off x="458856" y="717598"/>
          <a:ext cx="1359892" cy="679946"/>
        </a:xfrm>
        <a:prstGeom prst="roundRect">
          <a:avLst/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Century Gothic" panose="020B0502020202020204"/>
            </a:rPr>
            <a:t> Having an experience </a:t>
          </a:r>
        </a:p>
      </dsp:txBody>
      <dsp:txXfrm>
        <a:off x="492048" y="750790"/>
        <a:ext cx="1293508" cy="61356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9CEBC2-082A-486D-BA1E-07EB298023BC}">
      <dsp:nvSpPr>
        <dsp:cNvPr id="0" name=""/>
        <dsp:cNvSpPr/>
      </dsp:nvSpPr>
      <dsp:spPr>
        <a:xfrm>
          <a:off x="1919483" y="2129"/>
          <a:ext cx="1455447" cy="9460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entury Gothic" panose="020B0502020202020204"/>
            </a:rPr>
            <a:t> Concrete Experience</a:t>
          </a:r>
          <a:endParaRPr lang="en-GB" sz="1100" kern="1200" dirty="0"/>
        </a:p>
      </dsp:txBody>
      <dsp:txXfrm>
        <a:off x="1965665" y="48311"/>
        <a:ext cx="1363083" cy="853676"/>
      </dsp:txXfrm>
    </dsp:sp>
    <dsp:sp modelId="{59D83E30-32C3-4F20-9305-6929450BAD19}">
      <dsp:nvSpPr>
        <dsp:cNvPr id="0" name=""/>
        <dsp:cNvSpPr/>
      </dsp:nvSpPr>
      <dsp:spPr>
        <a:xfrm>
          <a:off x="1085739" y="475150"/>
          <a:ext cx="3122935" cy="3122935"/>
        </a:xfrm>
        <a:custGeom>
          <a:avLst/>
          <a:gdLst/>
          <a:ahLst/>
          <a:cxnLst/>
          <a:rect l="0" t="0" r="0" b="0"/>
          <a:pathLst>
            <a:path>
              <a:moveTo>
                <a:pt x="2489662" y="305825"/>
              </a:moveTo>
              <a:arcTo wR="1561467" hR="1561467" stAng="18388351" swAng="1631963"/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9244B5C-E033-4D83-BE64-3D382BB94374}">
      <dsp:nvSpPr>
        <dsp:cNvPr id="0" name=""/>
        <dsp:cNvSpPr/>
      </dsp:nvSpPr>
      <dsp:spPr>
        <a:xfrm>
          <a:off x="3480951" y="1563597"/>
          <a:ext cx="1455447" cy="9460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entury Gothic" panose="020B0502020202020204"/>
            </a:rPr>
            <a:t> Reflective Observation</a:t>
          </a:r>
          <a:endParaRPr lang="en-GB" sz="1100" kern="1200" dirty="0"/>
        </a:p>
      </dsp:txBody>
      <dsp:txXfrm>
        <a:off x="3527133" y="1609779"/>
        <a:ext cx="1363083" cy="853676"/>
      </dsp:txXfrm>
    </dsp:sp>
    <dsp:sp modelId="{718D1AF1-79C2-4588-98ED-FF24CB5C3311}">
      <dsp:nvSpPr>
        <dsp:cNvPr id="0" name=""/>
        <dsp:cNvSpPr/>
      </dsp:nvSpPr>
      <dsp:spPr>
        <a:xfrm>
          <a:off x="1085739" y="475150"/>
          <a:ext cx="3122935" cy="3122935"/>
        </a:xfrm>
        <a:custGeom>
          <a:avLst/>
          <a:gdLst/>
          <a:ahLst/>
          <a:cxnLst/>
          <a:rect l="0" t="0" r="0" b="0"/>
          <a:pathLst>
            <a:path>
              <a:moveTo>
                <a:pt x="2960962" y="2253995"/>
              </a:moveTo>
              <a:arcTo wR="1561467" hR="1561467" stAng="1579687" swAng="1631963"/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56F48A0-9378-4479-99D0-FA92B6BFD2AC}">
      <dsp:nvSpPr>
        <dsp:cNvPr id="0" name=""/>
        <dsp:cNvSpPr/>
      </dsp:nvSpPr>
      <dsp:spPr>
        <a:xfrm>
          <a:off x="1919483" y="3125065"/>
          <a:ext cx="1455447" cy="9460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entury Gothic" panose="020B0502020202020204"/>
            </a:rPr>
            <a:t> Abstract Conceptualisation</a:t>
          </a:r>
          <a:endParaRPr lang="en-GB" sz="1100" kern="1200" dirty="0"/>
        </a:p>
      </dsp:txBody>
      <dsp:txXfrm>
        <a:off x="1965665" y="3171247"/>
        <a:ext cx="1363083" cy="853676"/>
      </dsp:txXfrm>
    </dsp:sp>
    <dsp:sp modelId="{E3FE2BC6-8368-4D38-81AF-41D4271D1FF4}">
      <dsp:nvSpPr>
        <dsp:cNvPr id="0" name=""/>
        <dsp:cNvSpPr/>
      </dsp:nvSpPr>
      <dsp:spPr>
        <a:xfrm>
          <a:off x="1085739" y="475150"/>
          <a:ext cx="3122935" cy="3122935"/>
        </a:xfrm>
        <a:custGeom>
          <a:avLst/>
          <a:gdLst/>
          <a:ahLst/>
          <a:cxnLst/>
          <a:rect l="0" t="0" r="0" b="0"/>
          <a:pathLst>
            <a:path>
              <a:moveTo>
                <a:pt x="633273" y="2817109"/>
              </a:moveTo>
              <a:arcTo wR="1561467" hR="1561467" stAng="7588351" swAng="1631963"/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D1E495F-8D44-470B-9E87-CF4D2110D76E}">
      <dsp:nvSpPr>
        <dsp:cNvPr id="0" name=""/>
        <dsp:cNvSpPr/>
      </dsp:nvSpPr>
      <dsp:spPr>
        <a:xfrm>
          <a:off x="358016" y="1563597"/>
          <a:ext cx="1455447" cy="9460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Century Gothic" panose="020B0502020202020204"/>
            </a:rPr>
            <a:t> Active Experimentation</a:t>
          </a:r>
          <a:endParaRPr lang="en-GB" sz="1100" kern="1200" dirty="0"/>
        </a:p>
      </dsp:txBody>
      <dsp:txXfrm>
        <a:off x="404198" y="1609779"/>
        <a:ext cx="1363083" cy="853676"/>
      </dsp:txXfrm>
    </dsp:sp>
    <dsp:sp modelId="{58920429-0544-4629-A16E-2A5867DDD59F}">
      <dsp:nvSpPr>
        <dsp:cNvPr id="0" name=""/>
        <dsp:cNvSpPr/>
      </dsp:nvSpPr>
      <dsp:spPr>
        <a:xfrm>
          <a:off x="1085739" y="475150"/>
          <a:ext cx="3122935" cy="3122935"/>
        </a:xfrm>
        <a:custGeom>
          <a:avLst/>
          <a:gdLst/>
          <a:ahLst/>
          <a:cxnLst/>
          <a:rect l="0" t="0" r="0" b="0"/>
          <a:pathLst>
            <a:path>
              <a:moveTo>
                <a:pt x="161972" y="868939"/>
              </a:moveTo>
              <a:arcTo wR="1561467" hR="1561467" stAng="12379687" swAng="1631963"/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81AAFD-82F4-4E63-8E89-1197C1EB8EFB}">
      <dsp:nvSpPr>
        <dsp:cNvPr id="0" name=""/>
        <dsp:cNvSpPr/>
      </dsp:nvSpPr>
      <dsp:spPr>
        <a:xfrm>
          <a:off x="2318243" y="1748"/>
          <a:ext cx="1113149" cy="1113149"/>
        </a:xfrm>
        <a:prstGeom prst="ellipse">
          <a:avLst/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Century Gothic" panose="020B0502020202020204"/>
            </a:rPr>
            <a:t> Description </a:t>
          </a:r>
          <a:endParaRPr lang="en-GB" sz="1000" kern="1200" dirty="0"/>
        </a:p>
      </dsp:txBody>
      <dsp:txXfrm>
        <a:off x="2481260" y="164765"/>
        <a:ext cx="787115" cy="787115"/>
      </dsp:txXfrm>
    </dsp:sp>
    <dsp:sp modelId="{4DBF77BC-EA53-44CF-8FED-1C0782FCD907}">
      <dsp:nvSpPr>
        <dsp:cNvPr id="0" name=""/>
        <dsp:cNvSpPr/>
      </dsp:nvSpPr>
      <dsp:spPr>
        <a:xfrm rot="1800000">
          <a:off x="3443346" y="784110"/>
          <a:ext cx="295802" cy="3756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3449291" y="837063"/>
        <a:ext cx="207061" cy="225412"/>
      </dsp:txXfrm>
    </dsp:sp>
    <dsp:sp modelId="{657A95FF-0DA3-4E62-BFCD-388B8C3AD5FF}">
      <dsp:nvSpPr>
        <dsp:cNvPr id="0" name=""/>
        <dsp:cNvSpPr/>
      </dsp:nvSpPr>
      <dsp:spPr>
        <a:xfrm>
          <a:off x="3765603" y="837382"/>
          <a:ext cx="1113149" cy="111314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Century Gothic" panose="020B0502020202020204"/>
            </a:rPr>
            <a:t> Feelings </a:t>
          </a:r>
          <a:endParaRPr lang="en-GB" sz="1000" kern="1200" dirty="0"/>
        </a:p>
      </dsp:txBody>
      <dsp:txXfrm>
        <a:off x="3928620" y="1000399"/>
        <a:ext cx="787115" cy="787115"/>
      </dsp:txXfrm>
    </dsp:sp>
    <dsp:sp modelId="{147E1011-35DD-4BCE-9A3A-ED7ED5DBDDCD}">
      <dsp:nvSpPr>
        <dsp:cNvPr id="0" name=""/>
        <dsp:cNvSpPr/>
      </dsp:nvSpPr>
      <dsp:spPr>
        <a:xfrm rot="5400000">
          <a:off x="4174277" y="2033375"/>
          <a:ext cx="295802" cy="3756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4218648" y="2064143"/>
        <a:ext cx="207061" cy="225412"/>
      </dsp:txXfrm>
    </dsp:sp>
    <dsp:sp modelId="{C46C2BA4-4BE4-4CDE-A239-340CB9255C38}">
      <dsp:nvSpPr>
        <dsp:cNvPr id="0" name=""/>
        <dsp:cNvSpPr/>
      </dsp:nvSpPr>
      <dsp:spPr>
        <a:xfrm>
          <a:off x="3765603" y="2508650"/>
          <a:ext cx="1113149" cy="111314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Century Gothic" panose="020B0502020202020204"/>
            </a:rPr>
            <a:t> Evaluation</a:t>
          </a:r>
          <a:endParaRPr lang="en-GB" sz="1000" kern="1200" dirty="0"/>
        </a:p>
      </dsp:txBody>
      <dsp:txXfrm>
        <a:off x="3928620" y="2671667"/>
        <a:ext cx="787115" cy="787115"/>
      </dsp:txXfrm>
    </dsp:sp>
    <dsp:sp modelId="{F55EDFBE-64EC-4A97-9CCA-23ACF2E5D1D2}">
      <dsp:nvSpPr>
        <dsp:cNvPr id="0" name=""/>
        <dsp:cNvSpPr/>
      </dsp:nvSpPr>
      <dsp:spPr>
        <a:xfrm rot="9000000">
          <a:off x="3457847" y="3291012"/>
          <a:ext cx="295802" cy="3756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 rot="10800000">
        <a:off x="3540643" y="3343965"/>
        <a:ext cx="207061" cy="225412"/>
      </dsp:txXfrm>
    </dsp:sp>
    <dsp:sp modelId="{7D19E04C-DEA1-49E8-8518-CEAC3CA24554}">
      <dsp:nvSpPr>
        <dsp:cNvPr id="0" name=""/>
        <dsp:cNvSpPr/>
      </dsp:nvSpPr>
      <dsp:spPr>
        <a:xfrm>
          <a:off x="2318243" y="3344284"/>
          <a:ext cx="1113149" cy="111314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Century Gothic" panose="020B0502020202020204"/>
            </a:rPr>
            <a:t> Analysis </a:t>
          </a:r>
          <a:endParaRPr lang="en-GB" sz="1000" kern="1200" dirty="0"/>
        </a:p>
      </dsp:txBody>
      <dsp:txXfrm>
        <a:off x="2481260" y="3507301"/>
        <a:ext cx="787115" cy="787115"/>
      </dsp:txXfrm>
    </dsp:sp>
    <dsp:sp modelId="{2DBECE35-9563-49F0-8477-FB74689E9D42}">
      <dsp:nvSpPr>
        <dsp:cNvPr id="0" name=""/>
        <dsp:cNvSpPr/>
      </dsp:nvSpPr>
      <dsp:spPr>
        <a:xfrm rot="12600000">
          <a:off x="2010486" y="3299384"/>
          <a:ext cx="295802" cy="3756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 rot="10800000">
        <a:off x="2093282" y="3396707"/>
        <a:ext cx="207061" cy="225412"/>
      </dsp:txXfrm>
    </dsp:sp>
    <dsp:sp modelId="{6CF1FE2F-F0C7-4394-981D-8C2331B5F9D1}">
      <dsp:nvSpPr>
        <dsp:cNvPr id="0" name=""/>
        <dsp:cNvSpPr/>
      </dsp:nvSpPr>
      <dsp:spPr>
        <a:xfrm>
          <a:off x="870882" y="2508650"/>
          <a:ext cx="1113149" cy="111314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Century Gothic" panose="020B0502020202020204"/>
            </a:rPr>
            <a:t> Conclusion</a:t>
          </a:r>
        </a:p>
      </dsp:txBody>
      <dsp:txXfrm>
        <a:off x="1033899" y="2671667"/>
        <a:ext cx="787115" cy="787115"/>
      </dsp:txXfrm>
    </dsp:sp>
    <dsp:sp modelId="{97A3992A-8C6E-4DD9-A70D-7C91B5DB8568}">
      <dsp:nvSpPr>
        <dsp:cNvPr id="0" name=""/>
        <dsp:cNvSpPr/>
      </dsp:nvSpPr>
      <dsp:spPr>
        <a:xfrm rot="16200000">
          <a:off x="1279556" y="2050119"/>
          <a:ext cx="295802" cy="3756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1323927" y="2169628"/>
        <a:ext cx="207061" cy="225412"/>
      </dsp:txXfrm>
    </dsp:sp>
    <dsp:sp modelId="{76061826-3192-4657-93BF-D77F293662A8}">
      <dsp:nvSpPr>
        <dsp:cNvPr id="0" name=""/>
        <dsp:cNvSpPr/>
      </dsp:nvSpPr>
      <dsp:spPr>
        <a:xfrm>
          <a:off x="870882" y="837382"/>
          <a:ext cx="1113149" cy="111314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Century Gothic" panose="020B0502020202020204"/>
            </a:rPr>
            <a:t> Action Plan </a:t>
          </a:r>
          <a:endParaRPr lang="en-GB" sz="1000" kern="1200" dirty="0"/>
        </a:p>
      </dsp:txBody>
      <dsp:txXfrm>
        <a:off x="1033899" y="1000399"/>
        <a:ext cx="787115" cy="787115"/>
      </dsp:txXfrm>
    </dsp:sp>
    <dsp:sp modelId="{18626CAF-A5CF-45BD-81EA-F3C8D0B5F009}">
      <dsp:nvSpPr>
        <dsp:cNvPr id="0" name=""/>
        <dsp:cNvSpPr/>
      </dsp:nvSpPr>
      <dsp:spPr>
        <a:xfrm rot="19800000">
          <a:off x="1995986" y="792482"/>
          <a:ext cx="295802" cy="3756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2001931" y="889805"/>
        <a:ext cx="207061" cy="22541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AEC2A3-04ED-432A-A785-75D14D092D90}">
      <dsp:nvSpPr>
        <dsp:cNvPr id="0" name=""/>
        <dsp:cNvSpPr/>
      </dsp:nvSpPr>
      <dsp:spPr>
        <a:xfrm>
          <a:off x="3698" y="1097728"/>
          <a:ext cx="1802167" cy="1144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B5D353-C02C-495E-85C3-C228BCA5F17B}">
      <dsp:nvSpPr>
        <dsp:cNvPr id="0" name=""/>
        <dsp:cNvSpPr/>
      </dsp:nvSpPr>
      <dsp:spPr>
        <a:xfrm>
          <a:off x="203939" y="1287957"/>
          <a:ext cx="1802167" cy="11443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>
              <a:latin typeface="Century Gothic" panose="020B0502020202020204"/>
            </a:rPr>
            <a:t>  ERA (Jasper, 2013) &amp; 'What' (Driscoll, 2007) Models </a:t>
          </a:r>
          <a:endParaRPr lang="en-GB" sz="1200" kern="1200" dirty="0"/>
        </a:p>
      </dsp:txBody>
      <dsp:txXfrm>
        <a:off x="237457" y="1321475"/>
        <a:ext cx="1735131" cy="1077340"/>
      </dsp:txXfrm>
    </dsp:sp>
    <dsp:sp modelId="{0A893DA0-948E-4943-BC70-E5E03B9855C7}">
      <dsp:nvSpPr>
        <dsp:cNvPr id="0" name=""/>
        <dsp:cNvSpPr/>
      </dsp:nvSpPr>
      <dsp:spPr>
        <a:xfrm>
          <a:off x="2206347" y="1097728"/>
          <a:ext cx="1802167" cy="1144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B3CC65-2DB4-4784-A558-C9F91FBD28FE}">
      <dsp:nvSpPr>
        <dsp:cNvPr id="0" name=""/>
        <dsp:cNvSpPr/>
      </dsp:nvSpPr>
      <dsp:spPr>
        <a:xfrm>
          <a:off x="2406587" y="1287957"/>
          <a:ext cx="1802167" cy="11443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>
              <a:latin typeface="Century Gothic" panose="020B0502020202020204"/>
            </a:rPr>
            <a:t> Kolb's Experiential Learning Cycle (1984) &amp; Gibb's Reflective Modle (1988)</a:t>
          </a:r>
        </a:p>
      </dsp:txBody>
      <dsp:txXfrm>
        <a:off x="2440105" y="1321475"/>
        <a:ext cx="1735131" cy="1077340"/>
      </dsp:txXfrm>
    </dsp:sp>
    <dsp:sp modelId="{842CDB43-1C01-491D-8BE1-089043BAB314}">
      <dsp:nvSpPr>
        <dsp:cNvPr id="0" name=""/>
        <dsp:cNvSpPr/>
      </dsp:nvSpPr>
      <dsp:spPr>
        <a:xfrm>
          <a:off x="4408995" y="1097728"/>
          <a:ext cx="1802167" cy="1144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D43DD0-0E6C-45C0-90F7-60FAF2863EBF}">
      <dsp:nvSpPr>
        <dsp:cNvPr id="0" name=""/>
        <dsp:cNvSpPr/>
      </dsp:nvSpPr>
      <dsp:spPr>
        <a:xfrm>
          <a:off x="4609236" y="1287957"/>
          <a:ext cx="1802167" cy="11443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 </a:t>
          </a:r>
          <a:r>
            <a:rPr lang="en-GB" sz="1200" kern="1200" dirty="0">
              <a:latin typeface="Century Gothic" panose="020B0502020202020204"/>
            </a:rPr>
            <a:t>Similarities &amp; Differences  </a:t>
          </a:r>
          <a:endParaRPr lang="en-US" sz="1200" kern="1200" dirty="0"/>
        </a:p>
      </dsp:txBody>
      <dsp:txXfrm>
        <a:off x="4642754" y="1321475"/>
        <a:ext cx="1735131" cy="1077340"/>
      </dsp:txXfrm>
    </dsp:sp>
    <dsp:sp modelId="{FAFEF91C-B7A0-4C7C-BEB5-37C5B715BA7C}">
      <dsp:nvSpPr>
        <dsp:cNvPr id="0" name=""/>
        <dsp:cNvSpPr/>
      </dsp:nvSpPr>
      <dsp:spPr>
        <a:xfrm>
          <a:off x="6611644" y="1097728"/>
          <a:ext cx="1802167" cy="1144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90484A-9AFE-42F4-AC83-50BAE1DED997}">
      <dsp:nvSpPr>
        <dsp:cNvPr id="0" name=""/>
        <dsp:cNvSpPr/>
      </dsp:nvSpPr>
      <dsp:spPr>
        <a:xfrm>
          <a:off x="6811885" y="1287957"/>
          <a:ext cx="1802167" cy="11443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>
              <a:latin typeface="Century Gothic" panose="020B0502020202020204"/>
            </a:rPr>
            <a:t> Personal Application </a:t>
          </a:r>
        </a:p>
      </dsp:txBody>
      <dsp:txXfrm>
        <a:off x="6845403" y="1321475"/>
        <a:ext cx="1735131" cy="1077340"/>
      </dsp:txXfrm>
    </dsp:sp>
    <dsp:sp modelId="{90C2D6B0-40CA-4E18-9ECC-8E38B657684A}">
      <dsp:nvSpPr>
        <dsp:cNvPr id="0" name=""/>
        <dsp:cNvSpPr/>
      </dsp:nvSpPr>
      <dsp:spPr>
        <a:xfrm>
          <a:off x="8814293" y="1097728"/>
          <a:ext cx="1802167" cy="1144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315710-22B8-44B4-A276-A3CA70127A4E}">
      <dsp:nvSpPr>
        <dsp:cNvPr id="0" name=""/>
        <dsp:cNvSpPr/>
      </dsp:nvSpPr>
      <dsp:spPr>
        <a:xfrm>
          <a:off x="9014534" y="1287957"/>
          <a:ext cx="1802167" cy="11443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>
              <a:latin typeface="Century Gothic" panose="020B0502020202020204"/>
            </a:rPr>
            <a:t>Limitations of Knowledge Base: Johns (1995) &amp; Rolfe et al., (2001) </a:t>
          </a:r>
        </a:p>
      </dsp:txBody>
      <dsp:txXfrm>
        <a:off x="9048052" y="1321475"/>
        <a:ext cx="1735131" cy="107734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DEF4C7-8789-4A69-9813-D9D8F11700AB}">
      <dsp:nvSpPr>
        <dsp:cNvPr id="0" name=""/>
        <dsp:cNvSpPr/>
      </dsp:nvSpPr>
      <dsp:spPr>
        <a:xfrm>
          <a:off x="1900200" y="19785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A7E617-8EE5-460A-8E9F-CBFE4D8730DC}">
      <dsp:nvSpPr>
        <dsp:cNvPr id="0" name=""/>
        <dsp:cNvSpPr/>
      </dsp:nvSpPr>
      <dsp:spPr>
        <a:xfrm>
          <a:off x="712199" y="2612207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Century Gothic" panose="020B0502020202020204"/>
            </a:rPr>
            <a:t> Practical Applications</a:t>
          </a:r>
          <a:br>
            <a:rPr lang="en-GB" sz="1500" kern="1200" dirty="0">
              <a:latin typeface="Century Gothic" panose="020B0502020202020204"/>
            </a:rPr>
          </a:br>
          <a:r>
            <a:rPr lang="en-GB" sz="1500" kern="1200" dirty="0">
              <a:latin typeface="Century Gothic" panose="020B0502020202020204"/>
            </a:rPr>
            <a:t>Bolton (2010), Hedburg (2009) &amp; Wong-Wylie (2007)</a:t>
          </a:r>
          <a:endParaRPr lang="en-US" sz="1500" kern="1200" dirty="0">
            <a:latin typeface="Century Gothic" panose="020B0502020202020204"/>
          </a:endParaRPr>
        </a:p>
      </dsp:txBody>
      <dsp:txXfrm>
        <a:off x="712199" y="2612207"/>
        <a:ext cx="4320000" cy="720000"/>
      </dsp:txXfrm>
    </dsp:sp>
    <dsp:sp modelId="{2DF528A1-D2F0-47B5-B34D-DCAAA92C266A}">
      <dsp:nvSpPr>
        <dsp:cNvPr id="0" name=""/>
        <dsp:cNvSpPr/>
      </dsp:nvSpPr>
      <dsp:spPr>
        <a:xfrm>
          <a:off x="6976200" y="197854"/>
          <a:ext cx="1944000" cy="1944000"/>
        </a:xfrm>
        <a:prstGeom prst="rect">
          <a:avLst/>
        </a:prstGeom>
        <a:solidFill>
          <a:schemeClr val="accent5">
            <a:hueOff val="2327545"/>
            <a:satOff val="7755"/>
            <a:lumOff val="8823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8C7979-D97C-4344-B151-CAEEF682BC5E}">
      <dsp:nvSpPr>
        <dsp:cNvPr id="0" name=""/>
        <dsp:cNvSpPr/>
      </dsp:nvSpPr>
      <dsp:spPr>
        <a:xfrm>
          <a:off x="5788200" y="2612207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Century Gothic" panose="020B0502020202020204"/>
            </a:rPr>
            <a:t> Metaphors </a:t>
          </a:r>
          <a:br>
            <a:rPr lang="en-GB" sz="1500" kern="1200" dirty="0">
              <a:latin typeface="Century Gothic" panose="020B0502020202020204"/>
            </a:rPr>
          </a:br>
          <a:r>
            <a:rPr lang="en-GB" sz="1500" kern="1200" dirty="0">
              <a:latin typeface="Century Gothic" panose="020B0502020202020204"/>
            </a:rPr>
            <a:t>Smith (2011) </a:t>
          </a:r>
          <a:endParaRPr lang="en-GB" sz="1500" kern="1200" dirty="0"/>
        </a:p>
      </dsp:txBody>
      <dsp:txXfrm>
        <a:off x="5788200" y="2612207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92C4E19-8368-4673-9F53-87E2D008C30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8AED4F-3DE1-4EB2-A85E-A2707C2135D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33DECA-6D21-450E-8EA5-92F91A3608CC}" type="datetime1">
              <a:rPr lang="en-GB" smtClean="0"/>
              <a:t>06/11/2022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3ECD23-30F9-4DD5-BE0E-26794FA29A5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F65FB9-9ACE-4651-A201-B2797BFC879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AABB9F-CEB5-4107-8FAD-F86D72707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74497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C21DD5-60B2-4AA8-A1F6-D8D246208762}" type="datetime1">
              <a:rPr lang="en-GB" smtClean="0"/>
              <a:pPr/>
              <a:t>06/11/2022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D1BEDC-50E9-45C7-9E89-0A952ADB177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65564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D1BEDC-50E9-45C7-9E89-0A952ADB177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56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rtlCol="0" anchor="b">
            <a:normAutofit/>
          </a:bodyPr>
          <a:lstStyle>
            <a:lvl1pPr algn="l">
              <a:defRPr sz="6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 rtlCol="0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 rtlCol="0"/>
          <a:lstStyle/>
          <a:p>
            <a:pPr rtl="0"/>
            <a:fld id="{C9F85E8B-BB25-43E0-A312-C4C9351E09EB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1DD02F7-7096-4480-AFF5-1D2388297B2B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rtlCol="0" anchor="b">
            <a:normAutofit/>
          </a:bodyPr>
          <a:lstStyle>
            <a:lvl1pPr algn="r">
              <a:defRPr sz="4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 rtlCol="0"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E93FA21A-0498-4D7C-9321-98539BE39566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9FA4F2B-E66D-49DE-B086-A99E7C5D0929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5129BD0-7B58-4DE1-BF4A-60853CEDB945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E12CC0D-7277-4229-BC3D-AA8FFED97577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1FCA57E-94A6-4D08-8F9F-B86C2A08161A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rtlCol="0" anchor="b"/>
          <a:lstStyle>
            <a:lvl1pPr algn="l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rtlCol="0" anchor="ctr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345DD0D-6EE3-4EBE-AC7B-0FAEE5F43E3A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rtlCol="0" anchor="b"/>
          <a:lstStyle>
            <a:lvl1pPr algn="l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B8D81ED-5986-4BF3-B7E3-FCEA1EB91F7E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rtlCol="0" anchor="b"/>
          <a:lstStyle>
            <a:lvl1pPr algn="l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 rtlCol="0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3C28D9E-E09C-4CEE-BAC3-E66B0A5E5690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rtlCol="0" anchor="ctr"/>
          <a:lstStyle>
            <a:lvl1pPr algn="l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rtlCol="0"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3519C4BC-7890-4861-B648-5F6B5E9BB158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rtlCol="0" anchor="ctr"/>
          <a:lstStyle>
            <a:lvl1pPr algn="l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rtlCol="0"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F4AE1A87-3705-425A-96CD-FC35B44BCF00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sz="80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rtlCol="0" anchor="b"/>
          <a:lstStyle>
            <a:lvl1pPr algn="l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rtlCol="0"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789538C6-4E79-4BCC-ABA7-DF938E6E64CD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1CBA8C9-3B51-4F27-A7D7-1A83A00D14AE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2ED0BB0-039B-4E8F-BC0C-B290707A142F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6CDB25D-9786-4BA4-AF8E-8F4824B80D21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 rtlCol="0"/>
          <a:lstStyle>
            <a:lvl1pPr algn="l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fld id="{4EB419EC-2B9A-443A-ACB2-49F4621D245F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1B87A8A7-D7EF-4D1D-8463-60736E203CCB}" type="datetime1">
              <a:rPr lang="en-GB" noProof="0" smtClean="0"/>
              <a:t>06/11/2022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2968/bjon.2007.16.22.27771" TargetMode="External"/><Relationship Id="rId2" Type="http://schemas.openxmlformats.org/officeDocument/2006/relationships/hyperlink" Target="https://archive.org/details/HowWeThin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ogle.com/search?q=Relativity+(M.+C.+Escher)&amp;rlz=1CAMLXE_enGB1028GB1028&amp;sxsrf=ALiCzsZeSQ_gDIg0jbhYQDQhAgQsM-cYQg:1667574405046&amp;tbm=isch&amp;source=iu&amp;ictx=1&amp;vet=1&amp;fir=BgTZ9U2DwWtSGM%252CGwH9OaakHkdf2M%252C%252Fm%252F03w3pw%253BtGpQ5cbgytzpsM%252CHAZN1RBeJ4ZnCM%252C_%253B1Cilu-v-b2H0DM%252CsVsjdpSkC_YMfM%252C_%253BhTq8uQ5yHC8q3M%252CkxyWCMV7WWCYDM%252C_%253Bv7xSDwlykad0ZM%252CkYxGnyInlgZiMM%252C_&amp;usg=AI4_-kRTJXRN-izQUyngc-rWrqCy_MIK5Q&amp;sa=X&amp;ved=2ahUKEwiznLLg5pT7AhUjQEEAHXq1CJEQ_B16BAhuEAE#imgrc=BgTZ9U2DwWtSGM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7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9">
            <a:extLst>
              <a:ext uri="{FF2B5EF4-FFF2-40B4-BE49-F238E27FC236}">
                <a16:creationId xmlns:a16="http://schemas.microsoft.com/office/drawing/2014/main" id="{3C51B9DA-B0CC-480A-8EA5-4D5C3E051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76028" y="965200"/>
            <a:ext cx="6170943" cy="4329641"/>
          </a:xfrm>
        </p:spPr>
        <p:txBody>
          <a:bodyPr rtlCol="0" anchor="ctr">
            <a:normAutofit/>
          </a:bodyPr>
          <a:lstStyle/>
          <a:p>
            <a:r>
              <a:rPr lang="en-GB" sz="5400"/>
              <a:t>Reflective practice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5200" y="965200"/>
            <a:ext cx="3367361" cy="43296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GB" dirty="0"/>
              <a:t>Caitlin Payne</a:t>
            </a:r>
          </a:p>
          <a:p>
            <a:pPr algn="r"/>
            <a:r>
              <a:rPr lang="en-GB" dirty="0"/>
              <a:t>2218988</a:t>
            </a:r>
          </a:p>
        </p:txBody>
      </p:sp>
      <p:cxnSp>
        <p:nvCxnSpPr>
          <p:cNvPr id="22" name="Straight Connector 11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23716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8A438-9C0A-C112-CE4D-3766955BF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/>
              <a:t>Introduction </a:t>
            </a:r>
          </a:p>
        </p:txBody>
      </p:sp>
      <p:graphicFrame>
        <p:nvGraphicFramePr>
          <p:cNvPr id="53" name="Content Placeholder 2">
            <a:extLst>
              <a:ext uri="{FF2B5EF4-FFF2-40B4-BE49-F238E27FC236}">
                <a16:creationId xmlns:a16="http://schemas.microsoft.com/office/drawing/2014/main" id="{C31B5A02-2F19-5DDC-D84D-7DE1D587A3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2377525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00016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1B44C-A161-22AF-4EB6-8915D5B99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/>
              <a:t>What is reflective practice?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F538FB4C-045E-B59E-1F17-B8FB06B24A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8390264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07687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4C786-D419-3FD7-F16E-59E023B2B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Why is Reflective Practice important? </a:t>
            </a:r>
          </a:p>
        </p:txBody>
      </p:sp>
      <p:graphicFrame>
        <p:nvGraphicFramePr>
          <p:cNvPr id="43" name="Content Placeholder 40">
            <a:extLst>
              <a:ext uri="{FF2B5EF4-FFF2-40B4-BE49-F238E27FC236}">
                <a16:creationId xmlns:a16="http://schemas.microsoft.com/office/drawing/2014/main" id="{C8605EC9-E893-2E69-65AF-9D86B886E9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9741729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87204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BDFADFB3-3D44-49A8-AE3B-A87C61607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BB912AE0-CAD9-4F8F-A2A2-BDF07D4ED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8D1F158-B288-C8D4-E258-3C0A9C0C5D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7410" y="1803405"/>
            <a:ext cx="6132990" cy="18250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200"/>
              <a:t>Theories of Reflective Practice</a:t>
            </a:r>
          </a:p>
        </p:txBody>
      </p:sp>
      <p:pic>
        <p:nvPicPr>
          <p:cNvPr id="16" name="Graphic 15" descr="Head with Gears">
            <a:extLst>
              <a:ext uri="{FF2B5EF4-FFF2-40B4-BE49-F238E27FC236}">
                <a16:creationId xmlns:a16="http://schemas.microsoft.com/office/drawing/2014/main" id="{C5CB19E1-CBB8-3F66-C301-B1777622EF6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44752" y="1801368"/>
            <a:ext cx="2660904" cy="2660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4085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2DC80-167A-49FD-E82D-5FD79A202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ERA Model (Jasper, 2013)</a:t>
            </a: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2214249D-80DC-6E9E-F477-EBAE6F32AA0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54480114"/>
              </p:ext>
            </p:extLst>
          </p:nvPr>
        </p:nvGraphicFramePr>
        <p:xfrm>
          <a:off x="3740727" y="1996045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81" name="TextBox 180">
            <a:extLst>
              <a:ext uri="{FF2B5EF4-FFF2-40B4-BE49-F238E27FC236}">
                <a16:creationId xmlns:a16="http://schemas.microsoft.com/office/drawing/2014/main" id="{B842EBAA-C851-C4EA-0C6B-E68675515A0D}"/>
              </a:ext>
            </a:extLst>
          </p:cNvPr>
          <p:cNvSpPr txBox="1"/>
          <p:nvPr/>
        </p:nvSpPr>
        <p:spPr>
          <a:xfrm>
            <a:off x="801584" y="5873337"/>
            <a:ext cx="665760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*Diagram created using PowerPoint Smart Art function</a:t>
            </a:r>
          </a:p>
        </p:txBody>
      </p:sp>
    </p:spTree>
    <p:extLst>
      <p:ext uri="{BB962C8B-B14F-4D97-AF65-F5344CB8AC3E}">
        <p14:creationId xmlns:p14="http://schemas.microsoft.com/office/powerpoint/2010/main" val="11613162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D8DBE-41DE-9F07-1399-7288DEB28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'What' Model (Driscoll, 2007)</a:t>
            </a:r>
          </a:p>
        </p:txBody>
      </p:sp>
      <p:graphicFrame>
        <p:nvGraphicFramePr>
          <p:cNvPr id="3" name="Diagram 3">
            <a:extLst>
              <a:ext uri="{FF2B5EF4-FFF2-40B4-BE49-F238E27FC236}">
                <a16:creationId xmlns:a16="http://schemas.microsoft.com/office/drawing/2014/main" id="{5E8B9833-2DB3-5E41-ED82-E77AAE7095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37505507"/>
              </p:ext>
            </p:extLst>
          </p:nvPr>
        </p:nvGraphicFramePr>
        <p:xfrm>
          <a:off x="3305299" y="1906979"/>
          <a:ext cx="5254831" cy="43008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87" name="TextBox 1186">
            <a:extLst>
              <a:ext uri="{FF2B5EF4-FFF2-40B4-BE49-F238E27FC236}">
                <a16:creationId xmlns:a16="http://schemas.microsoft.com/office/drawing/2014/main" id="{79CA2EEB-AE3B-548E-AC89-A8C5EC67AFDD}"/>
              </a:ext>
            </a:extLst>
          </p:cNvPr>
          <p:cNvSpPr txBox="1"/>
          <p:nvPr/>
        </p:nvSpPr>
        <p:spPr>
          <a:xfrm>
            <a:off x="333993" y="6326084"/>
            <a:ext cx="697922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*Diagram created using PowerPoint Smart Art function</a:t>
            </a:r>
            <a:r>
              <a:rPr lang="en-GB" dirty="0"/>
              <a:t>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0193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FB0D3-C799-2D59-A08A-B6E797BD4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Experiential Learning Cycle (Kolb, 1984)</a:t>
            </a:r>
          </a:p>
        </p:txBody>
      </p:sp>
      <p:graphicFrame>
        <p:nvGraphicFramePr>
          <p:cNvPr id="3" name="Diagram 3">
            <a:extLst>
              <a:ext uri="{FF2B5EF4-FFF2-40B4-BE49-F238E27FC236}">
                <a16:creationId xmlns:a16="http://schemas.microsoft.com/office/drawing/2014/main" id="{75B24EEB-332B-836B-AAAC-CE7FBC2597B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07337164"/>
              </p:ext>
            </p:extLst>
          </p:nvPr>
        </p:nvGraphicFramePr>
        <p:xfrm>
          <a:off x="3344884" y="1827811"/>
          <a:ext cx="5294415" cy="40732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31" name="TextBox 330">
            <a:extLst>
              <a:ext uri="{FF2B5EF4-FFF2-40B4-BE49-F238E27FC236}">
                <a16:creationId xmlns:a16="http://schemas.microsoft.com/office/drawing/2014/main" id="{49102EF0-A430-618D-D346-37E5ADB2874C}"/>
              </a:ext>
            </a:extLst>
          </p:cNvPr>
          <p:cNvSpPr txBox="1"/>
          <p:nvPr/>
        </p:nvSpPr>
        <p:spPr>
          <a:xfrm>
            <a:off x="333993" y="6326084"/>
            <a:ext cx="697922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*Diagram created using PowerPoint Smart Art function</a:t>
            </a:r>
            <a:r>
              <a:rPr lang="en-GB" dirty="0"/>
              <a:t>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68327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6D035-6A01-A524-5B74-E8D5A4139D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Model (Gibbs, 1988)</a:t>
            </a:r>
          </a:p>
        </p:txBody>
      </p:sp>
      <p:graphicFrame>
        <p:nvGraphicFramePr>
          <p:cNvPr id="3" name="Diagram 3">
            <a:extLst>
              <a:ext uri="{FF2B5EF4-FFF2-40B4-BE49-F238E27FC236}">
                <a16:creationId xmlns:a16="http://schemas.microsoft.com/office/drawing/2014/main" id="{28908B11-EC2F-0D9E-7EA6-D9E7584B5BE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85213874"/>
              </p:ext>
            </p:extLst>
          </p:nvPr>
        </p:nvGraphicFramePr>
        <p:xfrm>
          <a:off x="3048000" y="1877292"/>
          <a:ext cx="5749636" cy="44591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7" name="TextBox 56">
            <a:extLst>
              <a:ext uri="{FF2B5EF4-FFF2-40B4-BE49-F238E27FC236}">
                <a16:creationId xmlns:a16="http://schemas.microsoft.com/office/drawing/2014/main" id="{31975225-E02F-345B-44AA-493DC3F2FAC9}"/>
              </a:ext>
            </a:extLst>
          </p:cNvPr>
          <p:cNvSpPr txBox="1"/>
          <p:nvPr/>
        </p:nvSpPr>
        <p:spPr>
          <a:xfrm>
            <a:off x="333993" y="6326084"/>
            <a:ext cx="697922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*Diagram created using PowerPoint Smart Art function</a:t>
            </a:r>
            <a:r>
              <a:rPr lang="en-GB" dirty="0"/>
              <a:t>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92756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C81C7FA-09A3-2BD2-DFB1-72EF3A1AF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r>
              <a:rPr lang="en-GB" sz="3600"/>
              <a:t>My Journey: Metaphor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A7E94F-547B-2CF0-0079-7838B98EE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1250" y="5882876"/>
            <a:ext cx="5755949" cy="77307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Relativity</a:t>
            </a:r>
            <a:r>
              <a:rPr lang="en-GB" dirty="0">
                <a:ea typeface="+mn-lt"/>
                <a:cs typeface="+mn-lt"/>
              </a:rPr>
              <a:t> (M. C. Escher, 1953) </a:t>
            </a:r>
            <a:endParaRPr lang="en-GB" sz="18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452F6361-E937-2499-2AAF-1D223F34EB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1982" y="755198"/>
            <a:ext cx="4841308" cy="4591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01654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Picture 46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A995140B-9736-47E4-9A7D-ABB32F3AA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3" name="Picture 52">
            <a:extLst>
              <a:ext uri="{FF2B5EF4-FFF2-40B4-BE49-F238E27FC236}">
                <a16:creationId xmlns:a16="http://schemas.microsoft.com/office/drawing/2014/main" id="{3C51B9DA-B0CC-480A-8EA5-4D5C3E051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26145F-6C3F-917E-30FA-9D0EE7A71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6028" y="965200"/>
            <a:ext cx="6170943" cy="43296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400"/>
              <a:t>Transition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5C532-DF3A-568C-0841-C86A191AD4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200" y="965200"/>
            <a:ext cx="3367361" cy="43296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r">
              <a:buNone/>
            </a:pPr>
            <a:r>
              <a:rPr lang="en-US" sz="2000" i="1"/>
              <a:t>"Most people are only as needy as their unmet needs"</a:t>
            </a:r>
            <a:r>
              <a:rPr lang="en-US" sz="2000"/>
              <a:t> </a:t>
            </a:r>
            <a:br>
              <a:rPr lang="en-US" sz="2000"/>
            </a:br>
            <a:r>
              <a:rPr lang="en-US" sz="2000"/>
              <a:t>- Levine &amp; Heller (2011, p21) </a:t>
            </a:r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157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413C8-C2C8-8F76-445A-B29E41B386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/>
              <a:t>How does my experience relate to theory?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760662FD-F733-E7AC-A385-FE70C5FE1F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3293325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06595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053A6-27BF-4AB3-5BF3-0BDD9B70F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Critique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B97184-25D0-E198-7FB3-0A49E6D030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2076051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031741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8D30F-36FB-D406-065F-99E7982DF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0507" y="764373"/>
            <a:ext cx="7434070" cy="1474330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935F2D-199B-CB98-4024-728160D165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0507" y="2628900"/>
            <a:ext cx="7454077" cy="35897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Practical  Importance &amp; Relevance </a:t>
            </a:r>
          </a:p>
          <a:p>
            <a:r>
              <a:rPr lang="en-GB" sz="2000" dirty="0"/>
              <a:t>Reflective Models: Similarities, Differences</a:t>
            </a:r>
          </a:p>
          <a:p>
            <a:r>
              <a:rPr lang="en-GB" sz="2000" dirty="0"/>
              <a:t>My Journey &amp; Transitional Period(s)</a:t>
            </a:r>
          </a:p>
          <a:p>
            <a:r>
              <a:rPr lang="en-GB" sz="2000" dirty="0">
                <a:ea typeface="+mn-lt"/>
                <a:cs typeface="+mn-lt"/>
              </a:rPr>
              <a:t>Applications</a:t>
            </a:r>
            <a:endParaRPr lang="en-GB" sz="2000" dirty="0"/>
          </a:p>
          <a:p>
            <a:r>
              <a:rPr lang="en-GB" sz="2000" dirty="0"/>
              <a:t>Use of Metaphors</a:t>
            </a:r>
          </a:p>
        </p:txBody>
      </p:sp>
    </p:spTree>
    <p:extLst>
      <p:ext uri="{BB962C8B-B14F-4D97-AF65-F5344CB8AC3E}">
        <p14:creationId xmlns:p14="http://schemas.microsoft.com/office/powerpoint/2010/main" val="7656806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0E4E5-AF58-B0A8-5A4B-B45E9D617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197" y="2624841"/>
            <a:ext cx="8610600" cy="1293028"/>
          </a:xfrm>
        </p:spPr>
        <p:txBody>
          <a:bodyPr/>
          <a:lstStyle/>
          <a:p>
            <a:r>
              <a:rPr lang="en-GB" dirty="0"/>
              <a:t>Thank you for Listening </a:t>
            </a:r>
            <a:endParaRPr lang="en-GB"/>
          </a:p>
        </p:txBody>
      </p:sp>
      <p:pic>
        <p:nvPicPr>
          <p:cNvPr id="4" name="Graphic 4" descr="Smiling face outline with solid fill">
            <a:extLst>
              <a:ext uri="{FF2B5EF4-FFF2-40B4-BE49-F238E27FC236}">
                <a16:creationId xmlns:a16="http://schemas.microsoft.com/office/drawing/2014/main" id="{A74E0A81-C43D-4831-00CD-FCB9D3412E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36132" y="2756659"/>
            <a:ext cx="914400" cy="914400"/>
          </a:xfrm>
        </p:spPr>
      </p:pic>
    </p:spTree>
    <p:extLst>
      <p:ext uri="{BB962C8B-B14F-4D97-AF65-F5344CB8AC3E}">
        <p14:creationId xmlns:p14="http://schemas.microsoft.com/office/powerpoint/2010/main" val="10636987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1AB79-CE4F-86A9-6A87-88DC299886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5DAE8-BBE0-19B1-2BD1-3E03B31855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Bolton, G. (2014) in </a:t>
            </a:r>
            <a:r>
              <a:rPr lang="en-GB" i="1" dirty="0">
                <a:ea typeface="+mn-lt"/>
                <a:cs typeface="+mn-lt"/>
              </a:rPr>
              <a:t>Reflective practice : writing and professional development </a:t>
            </a:r>
            <a:r>
              <a:rPr lang="en-GB" dirty="0">
                <a:ea typeface="+mn-lt"/>
                <a:cs typeface="+mn-lt"/>
              </a:rPr>
              <a:t>. 5th </a:t>
            </a:r>
            <a:r>
              <a:rPr lang="en-GB" dirty="0" err="1">
                <a:ea typeface="+mn-lt"/>
                <a:cs typeface="+mn-lt"/>
              </a:rPr>
              <a:t>edn</a:t>
            </a:r>
            <a:r>
              <a:rPr lang="en-GB" dirty="0">
                <a:ea typeface="+mn-lt"/>
                <a:cs typeface="+mn-lt"/>
              </a:rPr>
              <a:t>. London: Sage, p. 21. </a:t>
            </a:r>
            <a:endParaRPr lang="en-US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Dewey, J. (1910, 1933). </a:t>
            </a:r>
            <a:r>
              <a:rPr lang="en-GB" i="1" dirty="0">
                <a:ea typeface="+mn-lt"/>
                <a:cs typeface="+mn-lt"/>
              </a:rPr>
              <a:t>How we think</a:t>
            </a:r>
            <a:r>
              <a:rPr lang="en-GB" dirty="0">
                <a:ea typeface="+mn-lt"/>
                <a:cs typeface="+mn-lt"/>
              </a:rPr>
              <a:t>. New York, NY: D.C. Heath &amp; Company. Retrieved from </a:t>
            </a:r>
            <a:r>
              <a:rPr lang="en-GB" dirty="0">
                <a:ea typeface="+mn-lt"/>
                <a:cs typeface="+mn-lt"/>
                <a:hlinkClick r:id="rId2"/>
              </a:rPr>
              <a:t>https://archive.org/details/HowWeThink</a:t>
            </a:r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Driscoll, J.J. (2007) Supported reflective learning: the essence of clinical supervision? in Practising Clinical Supervision: A Reflective Approach for Healthcare Professionals (2nd edition). London: Bailliere Tindall. Pp 27-50.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Duffy, A. (2007) “A concept analysis of reflective practice: Determining its value to Nurses,” </a:t>
            </a:r>
            <a:r>
              <a:rPr lang="en-GB" i="1" dirty="0">
                <a:ea typeface="+mn-lt"/>
                <a:cs typeface="+mn-lt"/>
              </a:rPr>
              <a:t>British Journal of Nursing</a:t>
            </a:r>
            <a:r>
              <a:rPr lang="en-GB" dirty="0">
                <a:ea typeface="+mn-lt"/>
                <a:cs typeface="+mn-lt"/>
              </a:rPr>
              <a:t>, 16(22), pp. 1400–1407. Available at: </a:t>
            </a:r>
            <a:r>
              <a:rPr lang="en-GB" dirty="0">
                <a:ea typeface="+mn-lt"/>
                <a:cs typeface="+mn-lt"/>
                <a:hlinkClick r:id="rId3"/>
              </a:rPr>
              <a:t>https://doi.org/10.12968/bjon.2007.16.22.27771</a:t>
            </a:r>
            <a:r>
              <a:rPr lang="en-GB" dirty="0">
                <a:ea typeface="+mn-lt"/>
                <a:cs typeface="+mn-lt"/>
              </a:rPr>
              <a:t>. </a:t>
            </a:r>
          </a:p>
          <a:p>
            <a:r>
              <a:rPr lang="en-GB" dirty="0">
                <a:ea typeface="+mn-lt"/>
                <a:cs typeface="+mn-lt"/>
              </a:rPr>
              <a:t>Escher, M.C. (1953) “Relativity ,” </a:t>
            </a:r>
            <a:r>
              <a:rPr lang="en-GB" i="1" dirty="0">
                <a:ea typeface="+mn-lt"/>
                <a:cs typeface="+mn-lt"/>
              </a:rPr>
              <a:t>Relativity (M. C. Escher) - Wikipedia</a:t>
            </a:r>
            <a:r>
              <a:rPr lang="en-GB" dirty="0">
                <a:ea typeface="+mn-lt"/>
                <a:cs typeface="+mn-lt"/>
              </a:rPr>
              <a:t>. Available at: </a:t>
            </a:r>
            <a:r>
              <a:rPr lang="en-GB" dirty="0">
                <a:ea typeface="+mn-lt"/>
                <a:cs typeface="+mn-lt"/>
                <a:hlinkClick r:id="rId4"/>
              </a:rPr>
              <a:t>https://www.google.com/search?q=Relativity+(M.+C.+Escher)&amp;rlz=1CAMLXE_enGB1028GB1028&amp;sxsrf=ALiCzsZeSQ_gDIg0jbhYQDQhAgQsM-cYQg:1667574405046&amp;tbm=isch&amp;source=iu&amp;ictx=1&amp;vet=1&amp;fir=BgTZ9U2DwWtSGM%252CGwH9OaakHkdf2M%252C%252Fm%252F03w3pw%253BtGpQ5cbgytzpsM%252CHAZN1RBeJ4ZnCM%252C_%253B1Cilu-v-b2H0DM%252CsVsjdpSkC_YMfM%252C_%253BhTq8uQ5yHC8q3M%252CkxyWCMV7WWCYDM%252C_%253Bv7xSDwlykad0ZM%252CkYxGnyInlgZiMM%252C_&amp;usg=AI4_-kRTJXRN-izQUyngc-rWrqCy_MIK5Q&amp;sa=X&amp;ved=2ahUKEwiznLLg5pT7AhUjQEEAHXq1CJEQ_B16BAhuEAE#imgrc=BgTZ9U2DwWtSGM</a:t>
            </a:r>
            <a:r>
              <a:rPr lang="en-GB" dirty="0">
                <a:ea typeface="+mn-lt"/>
                <a:cs typeface="+mn-lt"/>
              </a:rPr>
              <a:t> (Accessed: November 1, 2022). </a:t>
            </a:r>
          </a:p>
          <a:p>
            <a:r>
              <a:rPr lang="en-GB" dirty="0">
                <a:ea typeface="+mn-lt"/>
                <a:cs typeface="+mn-lt"/>
              </a:rPr>
              <a:t>Gibbs, G. (1988). </a:t>
            </a:r>
            <a:r>
              <a:rPr lang="en-GB" i="1" dirty="0">
                <a:ea typeface="+mn-lt"/>
                <a:cs typeface="+mn-lt"/>
              </a:rPr>
              <a:t>Learning by doing: A guide to teaching and learning methods. </a:t>
            </a:r>
            <a:r>
              <a:rPr lang="en-GB" dirty="0">
                <a:ea typeface="+mn-lt"/>
                <a:cs typeface="+mn-lt"/>
              </a:rPr>
              <a:t>Oxford: Further education unit. Oxford Polytechnic.</a:t>
            </a:r>
            <a:endParaRPr lang="en-GB"/>
          </a:p>
          <a:p>
            <a:r>
              <a:rPr lang="en-GB" dirty="0" err="1">
                <a:ea typeface="+mn-lt"/>
                <a:cs typeface="+mn-lt"/>
              </a:rPr>
              <a:t>Hedburg</a:t>
            </a:r>
            <a:r>
              <a:rPr lang="en-GB" dirty="0">
                <a:ea typeface="+mn-lt"/>
                <a:cs typeface="+mn-lt"/>
              </a:rPr>
              <a:t>, P. R. (2009). </a:t>
            </a:r>
            <a:r>
              <a:rPr lang="en-GB" i="1" dirty="0">
                <a:ea typeface="+mn-lt"/>
                <a:cs typeface="+mn-lt"/>
              </a:rPr>
              <a:t>Learning through reflective classroom practice: Applications to educate the reflective manager.</a:t>
            </a:r>
            <a:r>
              <a:rPr lang="en-GB" dirty="0">
                <a:ea typeface="+mn-lt"/>
                <a:cs typeface="+mn-lt"/>
              </a:rPr>
              <a:t> Journal of Management Education. Journals-sagepub.com</a:t>
            </a:r>
          </a:p>
          <a:p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51621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C9D6D-C6A6-A784-1FAF-F7D570A8C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3180D-D451-65B1-EA06-F3F6D3B7CF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r>
              <a:rPr lang="en-GB" dirty="0"/>
              <a:t>Hedges, F. (2010) </a:t>
            </a:r>
            <a:r>
              <a:rPr lang="en-GB" i="1" dirty="0"/>
              <a:t>Reflexivity in Therapeutic Practice. </a:t>
            </a:r>
            <a:r>
              <a:rPr lang="en-GB" dirty="0"/>
              <a:t>Basingstoke, Hampshire. Palgrave MacMillan</a:t>
            </a:r>
            <a:endParaRPr lang="en-GB" dirty="0">
              <a:ea typeface="+mn-lt"/>
              <a:cs typeface="+mn-lt"/>
            </a:endParaRPr>
          </a:p>
          <a:p>
            <a:r>
              <a:rPr lang="en-GB" dirty="0"/>
              <a:t>Jasper, M. (2013). </a:t>
            </a:r>
            <a:r>
              <a:rPr lang="en-GB" i="1" dirty="0"/>
              <a:t>Beginning Reflective Practice.</a:t>
            </a:r>
            <a:r>
              <a:rPr lang="en-GB" dirty="0"/>
              <a:t> Andover: Cengage Learning.</a:t>
            </a:r>
            <a:endParaRPr lang="en-GB" dirty="0">
              <a:ea typeface="+mn-lt"/>
              <a:cs typeface="+mn-lt"/>
            </a:endParaRPr>
          </a:p>
          <a:p>
            <a:r>
              <a:rPr lang="en-GB" dirty="0"/>
              <a:t>Johns, C. (1995). Framing learning through reflection within Carper’s fundamental ways of knowing in nursing. </a:t>
            </a:r>
            <a:r>
              <a:rPr lang="en-GB" i="1" dirty="0"/>
              <a:t>Journal of advanced nursing</a:t>
            </a:r>
            <a:r>
              <a:rPr lang="en-GB" dirty="0"/>
              <a:t>, 22(2), 226-234.</a:t>
            </a:r>
            <a:endParaRPr lang="en-GB" dirty="0">
              <a:ea typeface="+mn-lt"/>
              <a:cs typeface="+mn-lt"/>
            </a:endParaRPr>
          </a:p>
          <a:p>
            <a:r>
              <a:rPr lang="en-GB" dirty="0"/>
              <a:t>Kolb, D. A. (1984). Experiential learning: Experience as the source of learning and</a:t>
            </a:r>
            <a:endParaRPr lang="en-GB" dirty="0">
              <a:ea typeface="+mn-lt"/>
              <a:cs typeface="+mn-lt"/>
            </a:endParaRPr>
          </a:p>
          <a:p>
            <a:r>
              <a:rPr lang="en-GB" dirty="0"/>
              <a:t>development. New Jersey: Prentice-Hall.</a:t>
            </a:r>
          </a:p>
          <a:p>
            <a:r>
              <a:rPr lang="en-GB" dirty="0">
                <a:ea typeface="+mn-lt"/>
                <a:cs typeface="+mn-lt"/>
              </a:rPr>
              <a:t>Levine, A. and Heller, R. (2019) in </a:t>
            </a:r>
            <a:r>
              <a:rPr lang="en-GB" i="1" dirty="0">
                <a:ea typeface="+mn-lt"/>
                <a:cs typeface="+mn-lt"/>
              </a:rPr>
              <a:t>Attached: Are you anxious, avoidant or secure? how the science of adult attachment can help you find - and keep - love</a:t>
            </a:r>
            <a:r>
              <a:rPr lang="en-GB" dirty="0">
                <a:ea typeface="+mn-lt"/>
                <a:cs typeface="+mn-lt"/>
              </a:rPr>
              <a:t>. London: Bluebird, p. 21. </a:t>
            </a:r>
          </a:p>
          <a:p>
            <a:r>
              <a:rPr lang="en-GB" dirty="0">
                <a:ea typeface="+mn-lt"/>
                <a:cs typeface="+mn-lt"/>
              </a:rPr>
              <a:t>Rolfe, G., Freshwater, D., Jasper, M. (2001</a:t>
            </a:r>
            <a:r>
              <a:rPr lang="en-GB" i="1" dirty="0">
                <a:ea typeface="+mn-lt"/>
                <a:cs typeface="+mn-lt"/>
              </a:rPr>
              <a:t>) Critical reflection in nursing and the helping professions: a user’s guide.</a:t>
            </a:r>
            <a:r>
              <a:rPr lang="en-GB" dirty="0">
                <a:ea typeface="+mn-lt"/>
                <a:cs typeface="+mn-lt"/>
              </a:rPr>
              <a:t> Basingstoke: Palgrave Macmillan.</a:t>
            </a:r>
          </a:p>
          <a:p>
            <a:r>
              <a:rPr lang="en-GB" dirty="0">
                <a:ea typeface="+mn-lt"/>
                <a:cs typeface="+mn-lt"/>
              </a:rPr>
              <a:t>Schön, D. A. (1983). </a:t>
            </a:r>
            <a:r>
              <a:rPr lang="en-GB" i="1" dirty="0">
                <a:ea typeface="+mn-lt"/>
                <a:cs typeface="+mn-lt"/>
              </a:rPr>
              <a:t>The reflective practitioner: How professional think in action. </a:t>
            </a:r>
            <a:r>
              <a:rPr lang="en-GB" dirty="0">
                <a:ea typeface="+mn-lt"/>
                <a:cs typeface="+mn-lt"/>
              </a:rPr>
              <a:t>London: Temple Smith.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Smith (20110</a:t>
            </a:r>
          </a:p>
          <a:p>
            <a:r>
              <a:rPr lang="en-GB" dirty="0">
                <a:ea typeface="+mn-lt"/>
                <a:cs typeface="+mn-lt"/>
              </a:rPr>
              <a:t>C., W.E.S. and Simpson, J.A. (1989). </a:t>
            </a:r>
            <a:r>
              <a:rPr lang="en-GB" i="1" dirty="0">
                <a:ea typeface="+mn-lt"/>
                <a:cs typeface="+mn-lt"/>
              </a:rPr>
              <a:t>The Oxford English Dictionary</a:t>
            </a:r>
            <a:r>
              <a:rPr lang="en-GB" dirty="0">
                <a:ea typeface="+mn-lt"/>
                <a:cs typeface="+mn-lt"/>
              </a:rPr>
              <a:t>. Oxford: Clarendon Press, p. 476. 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Wong-Wylie, G. (2007). </a:t>
            </a:r>
            <a:r>
              <a:rPr lang="en-GB" i="1" dirty="0">
                <a:ea typeface="+mn-lt"/>
                <a:cs typeface="+mn-lt"/>
              </a:rPr>
              <a:t>Barriers and Facilitators of Reflective Practice in Counsellor Education: Critical Incidents from Doctoral Graduates</a:t>
            </a:r>
            <a:r>
              <a:rPr lang="en-GB" dirty="0">
                <a:ea typeface="+mn-lt"/>
                <a:cs typeface="+mn-lt"/>
              </a:rPr>
              <a:t>. Canadian Journal of Counselling / Revue </a:t>
            </a:r>
            <a:r>
              <a:rPr lang="en-GB" dirty="0" err="1">
                <a:ea typeface="+mn-lt"/>
                <a:cs typeface="+mn-lt"/>
              </a:rPr>
              <a:t>canadienne</a:t>
            </a:r>
            <a:r>
              <a:rPr lang="en-GB" dirty="0">
                <a:ea typeface="+mn-lt"/>
                <a:cs typeface="+mn-lt"/>
              </a:rPr>
              <a:t> de </a:t>
            </a:r>
            <a:r>
              <a:rPr lang="en-GB" dirty="0" err="1">
                <a:ea typeface="+mn-lt"/>
                <a:cs typeface="+mn-lt"/>
              </a:rPr>
              <a:t>counseling</a:t>
            </a:r>
            <a:r>
              <a:rPr lang="en-GB" dirty="0">
                <a:ea typeface="+mn-lt"/>
                <a:cs typeface="+mn-lt"/>
              </a:rPr>
              <a:t> / 2007, Vol. 41:2</a:t>
            </a:r>
            <a:endParaRPr lang="en-GB" dirty="0"/>
          </a:p>
          <a:p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9769927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TC104033937[[fn=Vapor Trail]]</Template>
  <TotalTime>0</TotalTime>
  <Words>1</Words>
  <Application>Microsoft Office PowerPoint</Application>
  <PresentationFormat>Widescreen</PresentationFormat>
  <Paragraphs>1</Paragraphs>
  <Slides>17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Vapor Trail</vt:lpstr>
      <vt:lpstr>Reflective practice</vt:lpstr>
      <vt:lpstr>Introduction </vt:lpstr>
      <vt:lpstr>What is reflective practice?</vt:lpstr>
      <vt:lpstr>Why is Reflective Practice important? </vt:lpstr>
      <vt:lpstr>Theories of Reflective Practice</vt:lpstr>
      <vt:lpstr>The ERA Model (Jasper, 2013)</vt:lpstr>
      <vt:lpstr>'What' Model (Driscoll, 2007)</vt:lpstr>
      <vt:lpstr>Experiential Learning Cycle (Kolb, 1984)</vt:lpstr>
      <vt:lpstr>Reflective Model (Gibbs, 1988)</vt:lpstr>
      <vt:lpstr>My Journey: Metaphor</vt:lpstr>
      <vt:lpstr>Transition</vt:lpstr>
      <vt:lpstr>How does my experience relate to theory?</vt:lpstr>
      <vt:lpstr>Critique</vt:lpstr>
      <vt:lpstr>Conclusion</vt:lpstr>
      <vt:lpstr>Thank you for Listening </vt:lpstr>
      <vt:lpstr>References 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510</cp:revision>
  <dcterms:created xsi:type="dcterms:W3CDTF">2022-11-01T16:37:01Z</dcterms:created>
  <dcterms:modified xsi:type="dcterms:W3CDTF">2022-11-06T13:46:22Z</dcterms:modified>
</cp:coreProperties>
</file>