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7" r:id="rId2"/>
    <p:sldId id="258" r:id="rId3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2781"/>
  </p:normalViewPr>
  <p:slideViewPr>
    <p:cSldViewPr snapToGrid="0" snapToObjects="1">
      <p:cViewPr varScale="1">
        <p:scale>
          <a:sx n="88" d="100"/>
          <a:sy n="88" d="100"/>
        </p:scale>
        <p:origin x="17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openxmlformats.org/officeDocument/2006/relationships/customXml" Target="../customXml/item3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716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72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51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737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1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200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428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173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698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260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898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68E0B-8EEF-D042-B627-95737B566DC5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8CF5F-0E63-1E4F-843E-9FB73D3A5A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76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746358" cy="9144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5118" y="8233537"/>
            <a:ext cx="1642730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135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48623" y="1098275"/>
            <a:ext cx="4677271" cy="710852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 rot="20363291">
            <a:off x="549417" y="786652"/>
            <a:ext cx="1082669" cy="623248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3600" b="1" dirty="0">
                <a:ln w="254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pple Chancery" charset="0"/>
                <a:ea typeface="Apple Chancery" charset="0"/>
                <a:cs typeface="Apple Chancery" charset="0"/>
              </a:rPr>
              <a:t>Grav</a:t>
            </a:r>
          </a:p>
        </p:txBody>
      </p:sp>
    </p:spTree>
    <p:extLst>
      <p:ext uri="{BB962C8B-B14F-4D97-AF65-F5344CB8AC3E}">
        <p14:creationId xmlns:p14="http://schemas.microsoft.com/office/powerpoint/2010/main" val="855536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746358" cy="9144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5118" y="8233537"/>
            <a:ext cx="1642730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135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65276" y="1037401"/>
            <a:ext cx="4787083" cy="737537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 rot="20363291">
            <a:off x="549417" y="786652"/>
            <a:ext cx="1082669" cy="623248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3600" b="1" dirty="0">
                <a:ln w="254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pple Chancery" charset="0"/>
                <a:ea typeface="Apple Chancery" charset="0"/>
                <a:cs typeface="Apple Chancery" charset="0"/>
              </a:rPr>
              <a:t>Grav</a:t>
            </a:r>
          </a:p>
        </p:txBody>
      </p:sp>
    </p:spTree>
    <p:extLst>
      <p:ext uri="{BB962C8B-B14F-4D97-AF65-F5344CB8AC3E}">
        <p14:creationId xmlns:p14="http://schemas.microsoft.com/office/powerpoint/2010/main" val="226513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33CB8AC35EE545877B72A2C5CF1B85" ma:contentTypeVersion="6" ma:contentTypeDescription="Create a new document." ma:contentTypeScope="" ma:versionID="2372b20ed686f25a3668b0c4b707ea42">
  <xsd:schema xmlns:xsd="http://www.w3.org/2001/XMLSchema" xmlns:xs="http://www.w3.org/2001/XMLSchema" xmlns:p="http://schemas.microsoft.com/office/2006/metadata/properties" xmlns:ns2="f9f48b5e-cbcb-4a65-b438-5ee9b0790f46" targetNamespace="http://schemas.microsoft.com/office/2006/metadata/properties" ma:root="true" ma:fieldsID="fe4e8ded8b45a3a2a6b384d65bc8723a" ns2:_="">
    <xsd:import namespace="f9f48b5e-cbcb-4a65-b438-5ee9b0790f4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f48b5e-cbcb-4a65-b438-5ee9b0790f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2CA3D19-57C7-4B66-B89F-3C73B0A12C95}"/>
</file>

<file path=customXml/itemProps2.xml><?xml version="1.0" encoding="utf-8"?>
<ds:datastoreItem xmlns:ds="http://schemas.openxmlformats.org/officeDocument/2006/customXml" ds:itemID="{AF81A040-0473-460F-974C-82B82D6F9DF2}"/>
</file>

<file path=customXml/itemProps3.xml><?xml version="1.0" encoding="utf-8"?>
<ds:datastoreItem xmlns:ds="http://schemas.openxmlformats.org/officeDocument/2006/customXml" ds:itemID="{30834BD8-4496-4291-8D19-095F84ABBE46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</Words>
  <Application>Microsoft Macintosh PowerPoint</Application>
  <PresentationFormat>On-screen Show (4:3)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Apple Chancery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 Lloyd (Hendy Primary School)</cp:lastModifiedBy>
  <cp:revision>4</cp:revision>
  <dcterms:created xsi:type="dcterms:W3CDTF">2019-04-02T11:35:31Z</dcterms:created>
  <dcterms:modified xsi:type="dcterms:W3CDTF">2019-11-04T16:04:32Z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0x0101007433CB8AC35EE545877B72A2C5CF1B85</vt:lpwstr>
  </property>
</Properties>
</file>