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0" r:id="rId3"/>
    <p:sldId id="262" r:id="rId4"/>
    <p:sldId id="277" r:id="rId5"/>
    <p:sldId id="268" r:id="rId6"/>
    <p:sldId id="271" r:id="rId7"/>
    <p:sldId id="274" r:id="rId8"/>
    <p:sldId id="261" r:id="rId9"/>
    <p:sldId id="264" r:id="rId10"/>
    <p:sldId id="278" r:id="rId11"/>
    <p:sldId id="275" r:id="rId12"/>
    <p:sldId id="266" r:id="rId13"/>
    <p:sldId id="276" r:id="rId14"/>
    <p:sldId id="269" r:id="rId15"/>
    <p:sldId id="267" r:id="rId16"/>
    <p:sldId id="272" r:id="rId17"/>
    <p:sldId id="263" r:id="rId18"/>
    <p:sldId id="273" r:id="rId19"/>
    <p:sldId id="270" r:id="rId20"/>
    <p:sldId id="265" r:id="rId21"/>
    <p:sldId id="279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8080"/>
    <a:srgbClr val="FF7C80"/>
    <a:srgbClr val="6600FF"/>
    <a:srgbClr val="00CC00"/>
    <a:srgbClr val="663300"/>
    <a:srgbClr val="CC0099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026C7B-DBA3-4FE6-B44C-D5668A1FDB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270D3-59F3-4B23-8ED1-696296E84F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79782-17FD-4051-BD70-1DC7DE941B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2E61B-8EF7-4A21-A4B4-EE9C841619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843911-7C9C-47C1-9056-B03C431469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C260ED-370F-401E-802E-C0E7B0D825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DA4399-A40B-4471-96F8-FBA2B3FEFB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BA5C7-A334-4683-AF51-AEE75783AF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67310D-B92F-4D9B-ACD8-507013B3C3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4D4E92-FA5E-4CE2-8444-99B2F5E0CB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8D220D-FF02-47DD-9BD5-A22A78EBBF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B37612-84FE-4EAF-9ECB-80D467E3D2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9E6469D-B61E-4D2D-94DF-C4FC452D958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Left Overs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Say how many shapes are left over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if the shapes given are shared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between 4 people.</a:t>
            </a:r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6" grpId="0" animBg="1"/>
      <p:bldP spid="1085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4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650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6510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1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0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25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5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38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40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1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3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8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9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0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09" name="AutoShape 45"/>
          <p:cNvSpPr>
            <a:spLocks noChangeArrowheads="1"/>
          </p:cNvSpPr>
          <p:nvPr/>
        </p:nvSpPr>
        <p:spPr bwMode="auto">
          <a:xfrm>
            <a:off x="4652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7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343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3434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7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9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1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2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3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4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7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8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9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2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3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4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6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7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8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9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0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1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2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3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4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5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7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5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8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9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0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1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6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7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0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1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2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3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6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7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1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4619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13001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AutoShape 12"/>
          <p:cNvSpPr>
            <a:spLocks noChangeArrowheads="1"/>
          </p:cNvSpPr>
          <p:nvPr/>
        </p:nvSpPr>
        <p:spPr bwMode="auto">
          <a:xfrm>
            <a:off x="21383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29765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38147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AutoShape 15"/>
          <p:cNvSpPr>
            <a:spLocks noChangeArrowheads="1"/>
          </p:cNvSpPr>
          <p:nvPr/>
        </p:nvSpPr>
        <p:spPr bwMode="auto">
          <a:xfrm>
            <a:off x="4652963" y="1812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AutoShape 16"/>
          <p:cNvSpPr>
            <a:spLocks noChangeArrowheads="1"/>
          </p:cNvSpPr>
          <p:nvPr/>
        </p:nvSpPr>
        <p:spPr bwMode="auto">
          <a:xfrm>
            <a:off x="4619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13001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8" name="AutoShape 18"/>
          <p:cNvSpPr>
            <a:spLocks noChangeArrowheads="1"/>
          </p:cNvSpPr>
          <p:nvPr/>
        </p:nvSpPr>
        <p:spPr bwMode="auto">
          <a:xfrm>
            <a:off x="21383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9" name="AutoShape 19"/>
          <p:cNvSpPr>
            <a:spLocks noChangeArrowheads="1"/>
          </p:cNvSpPr>
          <p:nvPr/>
        </p:nvSpPr>
        <p:spPr bwMode="auto">
          <a:xfrm>
            <a:off x="29765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0" name="AutoShape 20"/>
          <p:cNvSpPr>
            <a:spLocks noChangeArrowheads="1"/>
          </p:cNvSpPr>
          <p:nvPr/>
        </p:nvSpPr>
        <p:spPr bwMode="auto">
          <a:xfrm>
            <a:off x="38147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1" name="AutoShape 21"/>
          <p:cNvSpPr>
            <a:spLocks noChangeArrowheads="1"/>
          </p:cNvSpPr>
          <p:nvPr/>
        </p:nvSpPr>
        <p:spPr bwMode="auto">
          <a:xfrm>
            <a:off x="4652963" y="25447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2" name="AutoShape 22"/>
          <p:cNvSpPr>
            <a:spLocks noChangeArrowheads="1"/>
          </p:cNvSpPr>
          <p:nvPr/>
        </p:nvSpPr>
        <p:spPr bwMode="auto">
          <a:xfrm>
            <a:off x="461963" y="32781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3" name="AutoShape 23"/>
          <p:cNvSpPr>
            <a:spLocks noChangeArrowheads="1"/>
          </p:cNvSpPr>
          <p:nvPr/>
        </p:nvSpPr>
        <p:spPr bwMode="auto">
          <a:xfrm>
            <a:off x="1300163" y="32781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4" name="AutoShape 24"/>
          <p:cNvSpPr>
            <a:spLocks noChangeArrowheads="1"/>
          </p:cNvSpPr>
          <p:nvPr/>
        </p:nvSpPr>
        <p:spPr bwMode="auto">
          <a:xfrm>
            <a:off x="2138363" y="32781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8" name="AutoShape 28"/>
          <p:cNvSpPr>
            <a:spLocks noChangeArrowheads="1"/>
          </p:cNvSpPr>
          <p:nvPr/>
        </p:nvSpPr>
        <p:spPr bwMode="auto">
          <a:xfrm>
            <a:off x="4619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9" name="AutoShape 29"/>
          <p:cNvSpPr>
            <a:spLocks noChangeArrowheads="1"/>
          </p:cNvSpPr>
          <p:nvPr/>
        </p:nvSpPr>
        <p:spPr bwMode="auto">
          <a:xfrm>
            <a:off x="13001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AutoShape 30"/>
          <p:cNvSpPr>
            <a:spLocks noChangeArrowheads="1"/>
          </p:cNvSpPr>
          <p:nvPr/>
        </p:nvSpPr>
        <p:spPr bwMode="auto">
          <a:xfrm>
            <a:off x="21383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1" name="AutoShape 31"/>
          <p:cNvSpPr>
            <a:spLocks noChangeArrowheads="1"/>
          </p:cNvSpPr>
          <p:nvPr/>
        </p:nvSpPr>
        <p:spPr bwMode="auto">
          <a:xfrm>
            <a:off x="29765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2" name="AutoShape 32"/>
          <p:cNvSpPr>
            <a:spLocks noChangeArrowheads="1"/>
          </p:cNvSpPr>
          <p:nvPr/>
        </p:nvSpPr>
        <p:spPr bwMode="auto">
          <a:xfrm>
            <a:off x="38147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3" name="AutoShape 33"/>
          <p:cNvSpPr>
            <a:spLocks noChangeArrowheads="1"/>
          </p:cNvSpPr>
          <p:nvPr/>
        </p:nvSpPr>
        <p:spPr bwMode="auto">
          <a:xfrm>
            <a:off x="4652963" y="40100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4" name="AutoShape 34"/>
          <p:cNvSpPr>
            <a:spLocks noChangeArrowheads="1"/>
          </p:cNvSpPr>
          <p:nvPr/>
        </p:nvSpPr>
        <p:spPr bwMode="auto">
          <a:xfrm>
            <a:off x="4619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5" name="AutoShape 35"/>
          <p:cNvSpPr>
            <a:spLocks noChangeArrowheads="1"/>
          </p:cNvSpPr>
          <p:nvPr/>
        </p:nvSpPr>
        <p:spPr bwMode="auto">
          <a:xfrm>
            <a:off x="13001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6" name="AutoShape 36"/>
          <p:cNvSpPr>
            <a:spLocks noChangeArrowheads="1"/>
          </p:cNvSpPr>
          <p:nvPr/>
        </p:nvSpPr>
        <p:spPr bwMode="auto">
          <a:xfrm>
            <a:off x="21383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7" name="AutoShape 37"/>
          <p:cNvSpPr>
            <a:spLocks noChangeArrowheads="1"/>
          </p:cNvSpPr>
          <p:nvPr/>
        </p:nvSpPr>
        <p:spPr bwMode="auto">
          <a:xfrm>
            <a:off x="29765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8" name="AutoShape 38"/>
          <p:cNvSpPr>
            <a:spLocks noChangeArrowheads="1"/>
          </p:cNvSpPr>
          <p:nvPr/>
        </p:nvSpPr>
        <p:spPr bwMode="auto">
          <a:xfrm>
            <a:off x="38147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9" name="AutoShape 39"/>
          <p:cNvSpPr>
            <a:spLocks noChangeArrowheads="1"/>
          </p:cNvSpPr>
          <p:nvPr/>
        </p:nvSpPr>
        <p:spPr bwMode="auto">
          <a:xfrm>
            <a:off x="4652963" y="47434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9900">
                  <a:gamma/>
                  <a:shade val="46275"/>
                  <a:invGamma/>
                </a:srgbClr>
              </a:gs>
              <a:gs pos="50000">
                <a:srgbClr val="669900"/>
              </a:gs>
              <a:gs pos="100000">
                <a:srgbClr val="66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9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1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3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4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7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0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1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3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4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5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6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7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9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0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1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3" name="AutoShape 5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1" name="AutoShape 23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2" name="AutoShape 24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8" name="AutoShape 30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0" name="AutoShape 32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1" name="AutoShape 33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3" name="AutoShape 35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7" name="AutoShape 39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1" name="AutoShape 43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2" name="AutoShape 44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8" name="AutoShape 50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40" name="AutoShape 52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00CC">
                  <a:gamma/>
                  <a:shade val="46275"/>
                  <a:invGamma/>
                </a:srgbClr>
              </a:gs>
              <a:gs pos="50000">
                <a:srgbClr val="CC00CC"/>
              </a:gs>
              <a:gs pos="100000">
                <a:srgbClr val="CC00CC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5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1738313" y="2060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AutoShape 12"/>
          <p:cNvSpPr>
            <a:spLocks noChangeArrowheads="1"/>
          </p:cNvSpPr>
          <p:nvPr/>
        </p:nvSpPr>
        <p:spPr bwMode="auto">
          <a:xfrm>
            <a:off x="2576513" y="2060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3414713" y="2060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9" name="AutoShape 17"/>
          <p:cNvSpPr>
            <a:spLocks noChangeArrowheads="1"/>
          </p:cNvSpPr>
          <p:nvPr/>
        </p:nvSpPr>
        <p:spPr bwMode="auto">
          <a:xfrm>
            <a:off x="1738313" y="27924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0" name="AutoShape 18"/>
          <p:cNvSpPr>
            <a:spLocks noChangeArrowheads="1"/>
          </p:cNvSpPr>
          <p:nvPr/>
        </p:nvSpPr>
        <p:spPr bwMode="auto">
          <a:xfrm>
            <a:off x="2576513" y="27924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1" name="AutoShape 19"/>
          <p:cNvSpPr>
            <a:spLocks noChangeArrowheads="1"/>
          </p:cNvSpPr>
          <p:nvPr/>
        </p:nvSpPr>
        <p:spPr bwMode="auto">
          <a:xfrm>
            <a:off x="3414713" y="27924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5" name="AutoShape 23"/>
          <p:cNvSpPr>
            <a:spLocks noChangeArrowheads="1"/>
          </p:cNvSpPr>
          <p:nvPr/>
        </p:nvSpPr>
        <p:spPr bwMode="auto">
          <a:xfrm>
            <a:off x="1738313" y="35258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6" name="AutoShape 24"/>
          <p:cNvSpPr>
            <a:spLocks noChangeArrowheads="1"/>
          </p:cNvSpPr>
          <p:nvPr/>
        </p:nvSpPr>
        <p:spPr bwMode="auto">
          <a:xfrm>
            <a:off x="2576513" y="35258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7" name="AutoShape 25"/>
          <p:cNvSpPr>
            <a:spLocks noChangeArrowheads="1"/>
          </p:cNvSpPr>
          <p:nvPr/>
        </p:nvSpPr>
        <p:spPr bwMode="auto">
          <a:xfrm>
            <a:off x="3414713" y="35258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1" name="AutoShape 29"/>
          <p:cNvSpPr>
            <a:spLocks noChangeArrowheads="1"/>
          </p:cNvSpPr>
          <p:nvPr/>
        </p:nvSpPr>
        <p:spPr bwMode="auto">
          <a:xfrm>
            <a:off x="1738313" y="4257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2" name="AutoShape 30"/>
          <p:cNvSpPr>
            <a:spLocks noChangeArrowheads="1"/>
          </p:cNvSpPr>
          <p:nvPr/>
        </p:nvSpPr>
        <p:spPr bwMode="auto">
          <a:xfrm>
            <a:off x="2576513" y="4257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3" name="AutoShape 31"/>
          <p:cNvSpPr>
            <a:spLocks noChangeArrowheads="1"/>
          </p:cNvSpPr>
          <p:nvPr/>
        </p:nvSpPr>
        <p:spPr bwMode="auto">
          <a:xfrm>
            <a:off x="3414713" y="4257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7" name="AutoShape 35"/>
          <p:cNvSpPr>
            <a:spLocks noChangeArrowheads="1"/>
          </p:cNvSpPr>
          <p:nvPr/>
        </p:nvSpPr>
        <p:spPr bwMode="auto">
          <a:xfrm>
            <a:off x="1738313" y="49911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8" name="AutoShape 36"/>
          <p:cNvSpPr>
            <a:spLocks noChangeArrowheads="1"/>
          </p:cNvSpPr>
          <p:nvPr/>
        </p:nvSpPr>
        <p:spPr bwMode="auto">
          <a:xfrm>
            <a:off x="2576513" y="49911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9" name="AutoShape 37"/>
          <p:cNvSpPr>
            <a:spLocks noChangeArrowheads="1"/>
          </p:cNvSpPr>
          <p:nvPr/>
        </p:nvSpPr>
        <p:spPr bwMode="auto">
          <a:xfrm>
            <a:off x="3414713" y="49911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33">
                  <a:gamma/>
                  <a:shade val="46275"/>
                  <a:invGamma/>
                </a:srgbClr>
              </a:gs>
              <a:gs pos="50000">
                <a:srgbClr val="FF9933"/>
              </a:gs>
              <a:gs pos="100000">
                <a:srgbClr val="FF99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9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445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13001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0" name="AutoShape 12"/>
          <p:cNvSpPr>
            <a:spLocks noChangeArrowheads="1"/>
          </p:cNvSpPr>
          <p:nvPr/>
        </p:nvSpPr>
        <p:spPr bwMode="auto">
          <a:xfrm>
            <a:off x="21383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1" name="AutoShape 13"/>
          <p:cNvSpPr>
            <a:spLocks noChangeArrowheads="1"/>
          </p:cNvSpPr>
          <p:nvPr/>
        </p:nvSpPr>
        <p:spPr bwMode="auto">
          <a:xfrm>
            <a:off x="29765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2" name="AutoShape 14"/>
          <p:cNvSpPr>
            <a:spLocks noChangeArrowheads="1"/>
          </p:cNvSpPr>
          <p:nvPr/>
        </p:nvSpPr>
        <p:spPr bwMode="auto">
          <a:xfrm>
            <a:off x="3814763" y="20986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6" name="AutoShape 18"/>
          <p:cNvSpPr>
            <a:spLocks noChangeArrowheads="1"/>
          </p:cNvSpPr>
          <p:nvPr/>
        </p:nvSpPr>
        <p:spPr bwMode="auto">
          <a:xfrm>
            <a:off x="2138363" y="28305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7" name="AutoShape 19"/>
          <p:cNvSpPr>
            <a:spLocks noChangeArrowheads="1"/>
          </p:cNvSpPr>
          <p:nvPr/>
        </p:nvSpPr>
        <p:spPr bwMode="auto">
          <a:xfrm>
            <a:off x="2976563" y="28305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0" name="AutoShape 22"/>
          <p:cNvSpPr>
            <a:spLocks noChangeArrowheads="1"/>
          </p:cNvSpPr>
          <p:nvPr/>
        </p:nvSpPr>
        <p:spPr bwMode="auto">
          <a:xfrm>
            <a:off x="4619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1" name="AutoShape 23"/>
          <p:cNvSpPr>
            <a:spLocks noChangeArrowheads="1"/>
          </p:cNvSpPr>
          <p:nvPr/>
        </p:nvSpPr>
        <p:spPr bwMode="auto">
          <a:xfrm>
            <a:off x="13001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4" name="AutoShape 26"/>
          <p:cNvSpPr>
            <a:spLocks noChangeArrowheads="1"/>
          </p:cNvSpPr>
          <p:nvPr/>
        </p:nvSpPr>
        <p:spPr bwMode="auto">
          <a:xfrm>
            <a:off x="38147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75" name="AutoShape 27"/>
          <p:cNvSpPr>
            <a:spLocks noChangeArrowheads="1"/>
          </p:cNvSpPr>
          <p:nvPr/>
        </p:nvSpPr>
        <p:spPr bwMode="auto">
          <a:xfrm>
            <a:off x="4652963" y="35639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84" name="AutoShape 36"/>
          <p:cNvSpPr>
            <a:spLocks noChangeArrowheads="1"/>
          </p:cNvSpPr>
          <p:nvPr/>
        </p:nvSpPr>
        <p:spPr bwMode="auto">
          <a:xfrm>
            <a:off x="2519363" y="43338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50000">
                <a:srgbClr val="33CCFF"/>
              </a:gs>
              <a:gs pos="100000">
                <a:srgbClr val="33CC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3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4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5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6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7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9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0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1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4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5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6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7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8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9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0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1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2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3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4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5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6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7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8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6633">
                  <a:gamma/>
                  <a:shade val="46275"/>
                  <a:invGamma/>
                </a:srgbClr>
              </a:gs>
              <a:gs pos="50000">
                <a:srgbClr val="666633"/>
              </a:gs>
              <a:gs pos="100000">
                <a:srgbClr val="66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6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8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9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3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4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5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8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0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1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4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5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8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5" name="AutoShape 45"/>
          <p:cNvSpPr>
            <a:spLocks noChangeArrowheads="1"/>
          </p:cNvSpPr>
          <p:nvPr/>
        </p:nvSpPr>
        <p:spPr bwMode="auto">
          <a:xfrm>
            <a:off x="4652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3300">
                  <a:gamma/>
                  <a:shade val="46275"/>
                  <a:invGamma/>
                </a:srgbClr>
              </a:gs>
              <a:gs pos="50000">
                <a:srgbClr val="663300"/>
              </a:gs>
              <a:gs pos="100000">
                <a:srgbClr val="66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461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6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7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8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9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0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1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2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3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4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5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8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9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0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1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2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3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4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5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6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7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8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9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3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7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8429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16811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AutoShape 12"/>
          <p:cNvSpPr>
            <a:spLocks noChangeArrowheads="1"/>
          </p:cNvSpPr>
          <p:nvPr/>
        </p:nvSpPr>
        <p:spPr bwMode="auto">
          <a:xfrm>
            <a:off x="25193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33575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4195763" y="202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8" name="AutoShape 16"/>
          <p:cNvSpPr>
            <a:spLocks noChangeArrowheads="1"/>
          </p:cNvSpPr>
          <p:nvPr/>
        </p:nvSpPr>
        <p:spPr bwMode="auto">
          <a:xfrm>
            <a:off x="8429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16811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0" name="AutoShape 18"/>
          <p:cNvSpPr>
            <a:spLocks noChangeArrowheads="1"/>
          </p:cNvSpPr>
          <p:nvPr/>
        </p:nvSpPr>
        <p:spPr bwMode="auto">
          <a:xfrm>
            <a:off x="25193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1" name="AutoShape 19"/>
          <p:cNvSpPr>
            <a:spLocks noChangeArrowheads="1"/>
          </p:cNvSpPr>
          <p:nvPr/>
        </p:nvSpPr>
        <p:spPr bwMode="auto">
          <a:xfrm>
            <a:off x="33575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2" name="AutoShape 20"/>
          <p:cNvSpPr>
            <a:spLocks noChangeArrowheads="1"/>
          </p:cNvSpPr>
          <p:nvPr/>
        </p:nvSpPr>
        <p:spPr bwMode="auto">
          <a:xfrm>
            <a:off x="4195763" y="27543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4" name="AutoShape 22"/>
          <p:cNvSpPr>
            <a:spLocks noChangeArrowheads="1"/>
          </p:cNvSpPr>
          <p:nvPr/>
        </p:nvSpPr>
        <p:spPr bwMode="auto">
          <a:xfrm>
            <a:off x="8429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5" name="AutoShape 23"/>
          <p:cNvSpPr>
            <a:spLocks noChangeArrowheads="1"/>
          </p:cNvSpPr>
          <p:nvPr/>
        </p:nvSpPr>
        <p:spPr bwMode="auto">
          <a:xfrm>
            <a:off x="16811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6" name="AutoShape 24"/>
          <p:cNvSpPr>
            <a:spLocks noChangeArrowheads="1"/>
          </p:cNvSpPr>
          <p:nvPr/>
        </p:nvSpPr>
        <p:spPr bwMode="auto">
          <a:xfrm>
            <a:off x="25193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7" name="AutoShape 25"/>
          <p:cNvSpPr>
            <a:spLocks noChangeArrowheads="1"/>
          </p:cNvSpPr>
          <p:nvPr/>
        </p:nvSpPr>
        <p:spPr bwMode="auto">
          <a:xfrm>
            <a:off x="33575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4195763" y="34877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0" name="AutoShape 28"/>
          <p:cNvSpPr>
            <a:spLocks noChangeArrowheads="1"/>
          </p:cNvSpPr>
          <p:nvPr/>
        </p:nvSpPr>
        <p:spPr bwMode="auto">
          <a:xfrm>
            <a:off x="8429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1" name="AutoShape 29"/>
          <p:cNvSpPr>
            <a:spLocks noChangeArrowheads="1"/>
          </p:cNvSpPr>
          <p:nvPr/>
        </p:nvSpPr>
        <p:spPr bwMode="auto">
          <a:xfrm>
            <a:off x="16811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2" name="AutoShape 30"/>
          <p:cNvSpPr>
            <a:spLocks noChangeArrowheads="1"/>
          </p:cNvSpPr>
          <p:nvPr/>
        </p:nvSpPr>
        <p:spPr bwMode="auto">
          <a:xfrm>
            <a:off x="25193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3" name="AutoShape 31"/>
          <p:cNvSpPr>
            <a:spLocks noChangeArrowheads="1"/>
          </p:cNvSpPr>
          <p:nvPr/>
        </p:nvSpPr>
        <p:spPr bwMode="auto">
          <a:xfrm>
            <a:off x="33575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4" name="AutoShape 32"/>
          <p:cNvSpPr>
            <a:spLocks noChangeArrowheads="1"/>
          </p:cNvSpPr>
          <p:nvPr/>
        </p:nvSpPr>
        <p:spPr bwMode="auto">
          <a:xfrm>
            <a:off x="4195763" y="42195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6" name="AutoShape 34"/>
          <p:cNvSpPr>
            <a:spLocks noChangeArrowheads="1"/>
          </p:cNvSpPr>
          <p:nvPr/>
        </p:nvSpPr>
        <p:spPr bwMode="auto">
          <a:xfrm>
            <a:off x="8429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7" name="AutoShape 35"/>
          <p:cNvSpPr>
            <a:spLocks noChangeArrowheads="1"/>
          </p:cNvSpPr>
          <p:nvPr/>
        </p:nvSpPr>
        <p:spPr bwMode="auto">
          <a:xfrm>
            <a:off x="16811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8" name="AutoShape 36"/>
          <p:cNvSpPr>
            <a:spLocks noChangeArrowheads="1"/>
          </p:cNvSpPr>
          <p:nvPr/>
        </p:nvSpPr>
        <p:spPr bwMode="auto">
          <a:xfrm>
            <a:off x="25193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9" name="AutoShape 37"/>
          <p:cNvSpPr>
            <a:spLocks noChangeArrowheads="1"/>
          </p:cNvSpPr>
          <p:nvPr/>
        </p:nvSpPr>
        <p:spPr bwMode="auto">
          <a:xfrm>
            <a:off x="33575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0" name="AutoShape 38"/>
          <p:cNvSpPr>
            <a:spLocks noChangeArrowheads="1"/>
          </p:cNvSpPr>
          <p:nvPr/>
        </p:nvSpPr>
        <p:spPr bwMode="auto">
          <a:xfrm>
            <a:off x="4195763" y="49530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CC66FF">
                  <a:gamma/>
                  <a:shade val="46275"/>
                  <a:invGamma/>
                </a:srgbClr>
              </a:gs>
              <a:gs pos="50000">
                <a:srgbClr val="CC66FF"/>
              </a:gs>
              <a:gs pos="100000">
                <a:srgbClr val="CC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3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AutoShape 15"/>
          <p:cNvSpPr>
            <a:spLocks noChangeArrowheads="1"/>
          </p:cNvSpPr>
          <p:nvPr/>
        </p:nvSpPr>
        <p:spPr bwMode="auto">
          <a:xfrm>
            <a:off x="46529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2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4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2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3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4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6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7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2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3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7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CC00">
                  <a:gamma/>
                  <a:shade val="46275"/>
                  <a:invGamma/>
                </a:srgbClr>
              </a:gs>
              <a:gs pos="50000">
                <a:srgbClr val="00CC00"/>
              </a:gs>
              <a:gs pos="100000">
                <a:srgbClr val="00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50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1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2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3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4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5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6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7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8" name="AutoShape 24"/>
          <p:cNvSpPr>
            <a:spLocks noChangeArrowheads="1"/>
          </p:cNvSpPr>
          <p:nvPr/>
        </p:nvSpPr>
        <p:spPr bwMode="auto">
          <a:xfrm>
            <a:off x="21383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9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2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3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5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6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7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8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9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0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1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2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3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7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6600FF">
                  <a:gamma/>
                  <a:shade val="46275"/>
                  <a:invGamma/>
                </a:srgbClr>
              </a:gs>
              <a:gs pos="50000">
                <a:srgbClr val="6600FF"/>
              </a:gs>
              <a:gs pos="100000">
                <a:srgbClr val="66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13001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7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8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6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7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4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7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28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1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32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7C80"/>
              </a:gs>
              <a:gs pos="100000">
                <a:srgbClr val="FF7C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4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4619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13001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AutoShape 12"/>
          <p:cNvSpPr>
            <a:spLocks noChangeArrowheads="1"/>
          </p:cNvSpPr>
          <p:nvPr/>
        </p:nvSpPr>
        <p:spPr bwMode="auto">
          <a:xfrm>
            <a:off x="21383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29765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38147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AutoShape 15"/>
          <p:cNvSpPr>
            <a:spLocks noChangeArrowheads="1"/>
          </p:cNvSpPr>
          <p:nvPr/>
        </p:nvSpPr>
        <p:spPr bwMode="auto">
          <a:xfrm>
            <a:off x="4652963" y="18034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4" name="AutoShape 16"/>
          <p:cNvSpPr>
            <a:spLocks noChangeArrowheads="1"/>
          </p:cNvSpPr>
          <p:nvPr/>
        </p:nvSpPr>
        <p:spPr bwMode="auto">
          <a:xfrm>
            <a:off x="4619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13001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6" name="AutoShape 18"/>
          <p:cNvSpPr>
            <a:spLocks noChangeArrowheads="1"/>
          </p:cNvSpPr>
          <p:nvPr/>
        </p:nvSpPr>
        <p:spPr bwMode="auto">
          <a:xfrm>
            <a:off x="21383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7" name="AutoShape 19"/>
          <p:cNvSpPr>
            <a:spLocks noChangeArrowheads="1"/>
          </p:cNvSpPr>
          <p:nvPr/>
        </p:nvSpPr>
        <p:spPr bwMode="auto">
          <a:xfrm>
            <a:off x="29765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38147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9" name="AutoShape 21"/>
          <p:cNvSpPr>
            <a:spLocks noChangeArrowheads="1"/>
          </p:cNvSpPr>
          <p:nvPr/>
        </p:nvSpPr>
        <p:spPr bwMode="auto">
          <a:xfrm>
            <a:off x="4652963" y="253523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0" name="AutoShape 22"/>
          <p:cNvSpPr>
            <a:spLocks noChangeArrowheads="1"/>
          </p:cNvSpPr>
          <p:nvPr/>
        </p:nvSpPr>
        <p:spPr bwMode="auto">
          <a:xfrm>
            <a:off x="4619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13001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21383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3" name="AutoShape 25"/>
          <p:cNvSpPr>
            <a:spLocks noChangeArrowheads="1"/>
          </p:cNvSpPr>
          <p:nvPr/>
        </p:nvSpPr>
        <p:spPr bwMode="auto">
          <a:xfrm>
            <a:off x="29765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38147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AutoShape 27"/>
          <p:cNvSpPr>
            <a:spLocks noChangeArrowheads="1"/>
          </p:cNvSpPr>
          <p:nvPr/>
        </p:nvSpPr>
        <p:spPr bwMode="auto">
          <a:xfrm>
            <a:off x="4652963" y="326866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6" name="AutoShape 28"/>
          <p:cNvSpPr>
            <a:spLocks noChangeArrowheads="1"/>
          </p:cNvSpPr>
          <p:nvPr/>
        </p:nvSpPr>
        <p:spPr bwMode="auto">
          <a:xfrm>
            <a:off x="4619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7" name="AutoShape 29"/>
          <p:cNvSpPr>
            <a:spLocks noChangeArrowheads="1"/>
          </p:cNvSpPr>
          <p:nvPr/>
        </p:nvSpPr>
        <p:spPr bwMode="auto">
          <a:xfrm>
            <a:off x="13001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8" name="AutoShape 30"/>
          <p:cNvSpPr>
            <a:spLocks noChangeArrowheads="1"/>
          </p:cNvSpPr>
          <p:nvPr/>
        </p:nvSpPr>
        <p:spPr bwMode="auto">
          <a:xfrm>
            <a:off x="21383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9" name="AutoShape 31"/>
          <p:cNvSpPr>
            <a:spLocks noChangeArrowheads="1"/>
          </p:cNvSpPr>
          <p:nvPr/>
        </p:nvSpPr>
        <p:spPr bwMode="auto">
          <a:xfrm>
            <a:off x="29765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0" name="AutoShape 32"/>
          <p:cNvSpPr>
            <a:spLocks noChangeArrowheads="1"/>
          </p:cNvSpPr>
          <p:nvPr/>
        </p:nvSpPr>
        <p:spPr bwMode="auto">
          <a:xfrm>
            <a:off x="38147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1" name="AutoShape 33"/>
          <p:cNvSpPr>
            <a:spLocks noChangeArrowheads="1"/>
          </p:cNvSpPr>
          <p:nvPr/>
        </p:nvSpPr>
        <p:spPr bwMode="auto">
          <a:xfrm>
            <a:off x="4652963" y="40005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2" name="AutoShape 34"/>
          <p:cNvSpPr>
            <a:spLocks noChangeArrowheads="1"/>
          </p:cNvSpPr>
          <p:nvPr/>
        </p:nvSpPr>
        <p:spPr bwMode="auto">
          <a:xfrm>
            <a:off x="4619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3" name="AutoShape 35"/>
          <p:cNvSpPr>
            <a:spLocks noChangeArrowheads="1"/>
          </p:cNvSpPr>
          <p:nvPr/>
        </p:nvSpPr>
        <p:spPr bwMode="auto">
          <a:xfrm>
            <a:off x="13001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4" name="AutoShape 36"/>
          <p:cNvSpPr>
            <a:spLocks noChangeArrowheads="1"/>
          </p:cNvSpPr>
          <p:nvPr/>
        </p:nvSpPr>
        <p:spPr bwMode="auto">
          <a:xfrm>
            <a:off x="21383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5" name="AutoShape 37"/>
          <p:cNvSpPr>
            <a:spLocks noChangeArrowheads="1"/>
          </p:cNvSpPr>
          <p:nvPr/>
        </p:nvSpPr>
        <p:spPr bwMode="auto">
          <a:xfrm>
            <a:off x="29765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6" name="AutoShape 38"/>
          <p:cNvSpPr>
            <a:spLocks noChangeArrowheads="1"/>
          </p:cNvSpPr>
          <p:nvPr/>
        </p:nvSpPr>
        <p:spPr bwMode="auto">
          <a:xfrm>
            <a:off x="38147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7" name="AutoShape 39"/>
          <p:cNvSpPr>
            <a:spLocks noChangeArrowheads="1"/>
          </p:cNvSpPr>
          <p:nvPr/>
        </p:nvSpPr>
        <p:spPr bwMode="auto">
          <a:xfrm>
            <a:off x="4652963" y="473392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008080">
                  <a:gamma/>
                  <a:shade val="46275"/>
                  <a:invGamma/>
                </a:srgbClr>
              </a:gs>
              <a:gs pos="50000">
                <a:srgbClr val="008080"/>
              </a:gs>
              <a:gs pos="100000">
                <a:srgbClr val="008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6268" name="AutoShape 12"/>
          <p:cNvSpPr>
            <a:spLocks noChangeArrowheads="1"/>
          </p:cNvSpPr>
          <p:nvPr/>
        </p:nvSpPr>
        <p:spPr bwMode="auto">
          <a:xfrm>
            <a:off x="21383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29765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3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4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5" name="AutoShape 19"/>
          <p:cNvSpPr>
            <a:spLocks noChangeArrowheads="1"/>
          </p:cNvSpPr>
          <p:nvPr/>
        </p:nvSpPr>
        <p:spPr bwMode="auto">
          <a:xfrm>
            <a:off x="29765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6" name="AutoShape 20"/>
          <p:cNvSpPr>
            <a:spLocks noChangeArrowheads="1"/>
          </p:cNvSpPr>
          <p:nvPr/>
        </p:nvSpPr>
        <p:spPr bwMode="auto">
          <a:xfrm>
            <a:off x="38147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7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9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AutoShape 27"/>
          <p:cNvSpPr>
            <a:spLocks noChangeArrowheads="1"/>
          </p:cNvSpPr>
          <p:nvPr/>
        </p:nvSpPr>
        <p:spPr bwMode="auto">
          <a:xfrm>
            <a:off x="4652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4" name="AutoShape 28"/>
          <p:cNvSpPr>
            <a:spLocks noChangeArrowheads="1"/>
          </p:cNvSpPr>
          <p:nvPr/>
        </p:nvSpPr>
        <p:spPr bwMode="auto">
          <a:xfrm>
            <a:off x="461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5" name="AutoShape 29"/>
          <p:cNvSpPr>
            <a:spLocks noChangeArrowheads="1"/>
          </p:cNvSpPr>
          <p:nvPr/>
        </p:nvSpPr>
        <p:spPr bwMode="auto">
          <a:xfrm>
            <a:off x="13001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8" name="AutoShape 32"/>
          <p:cNvSpPr>
            <a:spLocks noChangeArrowheads="1"/>
          </p:cNvSpPr>
          <p:nvPr/>
        </p:nvSpPr>
        <p:spPr bwMode="auto">
          <a:xfrm>
            <a:off x="38147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9" name="AutoShape 33"/>
          <p:cNvSpPr>
            <a:spLocks noChangeArrowheads="1"/>
          </p:cNvSpPr>
          <p:nvPr/>
        </p:nvSpPr>
        <p:spPr bwMode="auto">
          <a:xfrm>
            <a:off x="46529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0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1" name="AutoShape 35"/>
          <p:cNvSpPr>
            <a:spLocks noChangeArrowheads="1"/>
          </p:cNvSpPr>
          <p:nvPr/>
        </p:nvSpPr>
        <p:spPr bwMode="auto">
          <a:xfrm>
            <a:off x="13001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2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3" name="AutoShape 37"/>
          <p:cNvSpPr>
            <a:spLocks noChangeArrowheads="1"/>
          </p:cNvSpPr>
          <p:nvPr/>
        </p:nvSpPr>
        <p:spPr bwMode="auto">
          <a:xfrm>
            <a:off x="29765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4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5" name="AutoShape 39"/>
          <p:cNvSpPr>
            <a:spLocks noChangeArrowheads="1"/>
          </p:cNvSpPr>
          <p:nvPr/>
        </p:nvSpPr>
        <p:spPr bwMode="auto">
          <a:xfrm>
            <a:off x="4652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>
            <a:off x="13001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AutoShape 42"/>
          <p:cNvSpPr>
            <a:spLocks noChangeArrowheads="1"/>
          </p:cNvSpPr>
          <p:nvPr/>
        </p:nvSpPr>
        <p:spPr bwMode="auto">
          <a:xfrm>
            <a:off x="21383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9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2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91150" name="AutoShape 14"/>
          <p:cNvSpPr>
            <a:spLocks noChangeArrowheads="1"/>
          </p:cNvSpPr>
          <p:nvPr/>
        </p:nvSpPr>
        <p:spPr bwMode="auto">
          <a:xfrm>
            <a:off x="3814763" y="16319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461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3" name="AutoShape 17"/>
          <p:cNvSpPr>
            <a:spLocks noChangeArrowheads="1"/>
          </p:cNvSpPr>
          <p:nvPr/>
        </p:nvSpPr>
        <p:spPr bwMode="auto">
          <a:xfrm>
            <a:off x="13001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4" name="AutoShape 18"/>
          <p:cNvSpPr>
            <a:spLocks noChangeArrowheads="1"/>
          </p:cNvSpPr>
          <p:nvPr/>
        </p:nvSpPr>
        <p:spPr bwMode="auto">
          <a:xfrm>
            <a:off x="21383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7" name="AutoShape 21"/>
          <p:cNvSpPr>
            <a:spLocks noChangeArrowheads="1"/>
          </p:cNvSpPr>
          <p:nvPr/>
        </p:nvSpPr>
        <p:spPr bwMode="auto">
          <a:xfrm>
            <a:off x="4652963" y="2363788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8" name="AutoShape 22"/>
          <p:cNvSpPr>
            <a:spLocks noChangeArrowheads="1"/>
          </p:cNvSpPr>
          <p:nvPr/>
        </p:nvSpPr>
        <p:spPr bwMode="auto">
          <a:xfrm>
            <a:off x="4619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9" name="AutoShape 23"/>
          <p:cNvSpPr>
            <a:spLocks noChangeArrowheads="1"/>
          </p:cNvSpPr>
          <p:nvPr/>
        </p:nvSpPr>
        <p:spPr bwMode="auto">
          <a:xfrm>
            <a:off x="13001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1" name="AutoShape 25"/>
          <p:cNvSpPr>
            <a:spLocks noChangeArrowheads="1"/>
          </p:cNvSpPr>
          <p:nvPr/>
        </p:nvSpPr>
        <p:spPr bwMode="auto">
          <a:xfrm>
            <a:off x="29765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381476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6" name="AutoShape 30"/>
          <p:cNvSpPr>
            <a:spLocks noChangeArrowheads="1"/>
          </p:cNvSpPr>
          <p:nvPr/>
        </p:nvSpPr>
        <p:spPr bwMode="auto">
          <a:xfrm>
            <a:off x="21383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7" name="AutoShape 31"/>
          <p:cNvSpPr>
            <a:spLocks noChangeArrowheads="1"/>
          </p:cNvSpPr>
          <p:nvPr/>
        </p:nvSpPr>
        <p:spPr bwMode="auto">
          <a:xfrm>
            <a:off x="2976563" y="382905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0" name="AutoShape 34"/>
          <p:cNvSpPr>
            <a:spLocks noChangeArrowheads="1"/>
          </p:cNvSpPr>
          <p:nvPr/>
        </p:nvSpPr>
        <p:spPr bwMode="auto">
          <a:xfrm>
            <a:off x="4619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2" name="AutoShape 36"/>
          <p:cNvSpPr>
            <a:spLocks noChangeArrowheads="1"/>
          </p:cNvSpPr>
          <p:nvPr/>
        </p:nvSpPr>
        <p:spPr bwMode="auto">
          <a:xfrm>
            <a:off x="21383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4" name="AutoShape 38"/>
          <p:cNvSpPr>
            <a:spLocks noChangeArrowheads="1"/>
          </p:cNvSpPr>
          <p:nvPr/>
        </p:nvSpPr>
        <p:spPr bwMode="auto">
          <a:xfrm>
            <a:off x="3814763" y="4562475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6" name="AutoShape 40"/>
          <p:cNvSpPr>
            <a:spLocks noChangeArrowheads="1"/>
          </p:cNvSpPr>
          <p:nvPr/>
        </p:nvSpPr>
        <p:spPr bwMode="auto">
          <a:xfrm>
            <a:off x="4619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79" name="AutoShape 43"/>
          <p:cNvSpPr>
            <a:spLocks noChangeArrowheads="1"/>
          </p:cNvSpPr>
          <p:nvPr/>
        </p:nvSpPr>
        <p:spPr bwMode="auto">
          <a:xfrm>
            <a:off x="29765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80" name="AutoShape 44"/>
          <p:cNvSpPr>
            <a:spLocks noChangeArrowheads="1"/>
          </p:cNvSpPr>
          <p:nvPr/>
        </p:nvSpPr>
        <p:spPr bwMode="auto">
          <a:xfrm>
            <a:off x="3814763" y="5295900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990033">
                  <a:gamma/>
                  <a:shade val="46275"/>
                  <a:invGamma/>
                </a:srgbClr>
              </a:gs>
              <a:gs pos="50000">
                <a:srgbClr val="990033"/>
              </a:gs>
              <a:gs pos="100000">
                <a:srgbClr val="9900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18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5799138" y="828675"/>
            <a:ext cx="2952750" cy="2600325"/>
          </a:xfrm>
          <a:prstGeom prst="downArrowCallout">
            <a:avLst>
              <a:gd name="adj1" fmla="val 22879"/>
              <a:gd name="adj2" fmla="val 52981"/>
              <a:gd name="adj3" fmla="val 17398"/>
              <a:gd name="adj4" fmla="val 6813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AutoShape 4"/>
          <p:cNvSpPr>
            <a:spLocks noChangeArrowheads="1"/>
          </p:cNvSpPr>
          <p:nvPr/>
        </p:nvSpPr>
        <p:spPr bwMode="auto">
          <a:xfrm>
            <a:off x="236538" y="466725"/>
            <a:ext cx="5268912" cy="5905500"/>
          </a:xfrm>
          <a:prstGeom prst="roundRect">
            <a:avLst>
              <a:gd name="adj" fmla="val 12894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5873750" y="1063625"/>
            <a:ext cx="28019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Number</a:t>
            </a:r>
          </a:p>
          <a:p>
            <a:pPr algn="ctr"/>
            <a:r>
              <a:rPr lang="en-GB" sz="4000" b="1">
                <a:solidFill>
                  <a:schemeClr val="bg1"/>
                </a:solidFill>
                <a:latin typeface="Comic Sans MS" pitchFamily="66" charset="0"/>
              </a:rPr>
              <a:t>left over</a:t>
            </a:r>
            <a:endParaRPr lang="en-US" sz="4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5478" name="AutoShape 6"/>
          <p:cNvSpPr>
            <a:spLocks noChangeArrowheads="1"/>
          </p:cNvSpPr>
          <p:nvPr/>
        </p:nvSpPr>
        <p:spPr bwMode="auto">
          <a:xfrm>
            <a:off x="5810250" y="3759200"/>
            <a:ext cx="29305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5837238" y="3629025"/>
            <a:ext cx="28781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584200" y="565150"/>
            <a:ext cx="45354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Share between</a:t>
            </a:r>
          </a:p>
          <a:p>
            <a:pPr algn="ctr"/>
            <a:r>
              <a:rPr lang="en-GB" sz="3000" b="1">
                <a:solidFill>
                  <a:srgbClr val="009900"/>
                </a:solidFill>
                <a:latin typeface="Comic Sans MS" pitchFamily="66" charset="0"/>
              </a:rPr>
              <a:t>4 people</a:t>
            </a:r>
            <a:endParaRPr lang="en-US" sz="3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105495" name="AutoShape 23"/>
          <p:cNvSpPr>
            <a:spLocks noChangeArrowheads="1"/>
          </p:cNvSpPr>
          <p:nvPr/>
        </p:nvSpPr>
        <p:spPr bwMode="auto">
          <a:xfrm>
            <a:off x="9382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6" name="AutoShape 24"/>
          <p:cNvSpPr>
            <a:spLocks noChangeArrowheads="1"/>
          </p:cNvSpPr>
          <p:nvPr/>
        </p:nvSpPr>
        <p:spPr bwMode="auto">
          <a:xfrm>
            <a:off x="17764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7" name="AutoShape 25"/>
          <p:cNvSpPr>
            <a:spLocks noChangeArrowheads="1"/>
          </p:cNvSpPr>
          <p:nvPr/>
        </p:nvSpPr>
        <p:spPr bwMode="auto">
          <a:xfrm>
            <a:off x="26146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8" name="AutoShape 26"/>
          <p:cNvSpPr>
            <a:spLocks noChangeArrowheads="1"/>
          </p:cNvSpPr>
          <p:nvPr/>
        </p:nvSpPr>
        <p:spPr bwMode="auto">
          <a:xfrm>
            <a:off x="34528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9" name="AutoShape 27"/>
          <p:cNvSpPr>
            <a:spLocks noChangeArrowheads="1"/>
          </p:cNvSpPr>
          <p:nvPr/>
        </p:nvSpPr>
        <p:spPr bwMode="auto">
          <a:xfrm>
            <a:off x="4291013" y="3097213"/>
            <a:ext cx="628650" cy="628650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752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186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52</cp:revision>
  <dcterms:created xsi:type="dcterms:W3CDTF">2006-03-03T16:34:11Z</dcterms:created>
  <dcterms:modified xsi:type="dcterms:W3CDTF">2011-11-25T19:55:01Z</dcterms:modified>
</cp:coreProperties>
</file>