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o Richards (2319130)" userId="75c8089d-3f9d-46a2-b6ec-256c2839d5e6" providerId="ADAL" clId="{94E42221-BF70-4369-9FF5-45239237540F}"/>
    <pc:docChg chg="undo custSel addSld modSld">
      <pc:chgData name="Leo Richards (2319130)" userId="75c8089d-3f9d-46a2-b6ec-256c2839d5e6" providerId="ADAL" clId="{94E42221-BF70-4369-9FF5-45239237540F}" dt="2026-03-04T14:33:13.223" v="5283" actId="26606"/>
      <pc:docMkLst>
        <pc:docMk/>
      </pc:docMkLst>
      <pc:sldChg chg="addSp modSp mod setBg">
        <pc:chgData name="Leo Richards (2319130)" userId="75c8089d-3f9d-46a2-b6ec-256c2839d5e6" providerId="ADAL" clId="{94E42221-BF70-4369-9FF5-45239237540F}" dt="2026-03-04T14:25:58.591" v="5253" actId="26606"/>
        <pc:sldMkLst>
          <pc:docMk/>
          <pc:sldMk cId="1192387935" sldId="257"/>
        </pc:sldMkLst>
        <pc:spChg chg="mod">
          <ac:chgData name="Leo Richards (2319130)" userId="75c8089d-3f9d-46a2-b6ec-256c2839d5e6" providerId="ADAL" clId="{94E42221-BF70-4369-9FF5-45239237540F}" dt="2026-03-04T14:25:58.591" v="5253" actId="26606"/>
          <ac:spMkLst>
            <pc:docMk/>
            <pc:sldMk cId="1192387935" sldId="257"/>
            <ac:spMk id="2" creationId="{3949875B-9B13-C203-AE14-309C0FE94DD1}"/>
          </ac:spMkLst>
        </pc:spChg>
        <pc:spChg chg="mod">
          <ac:chgData name="Leo Richards (2319130)" userId="75c8089d-3f9d-46a2-b6ec-256c2839d5e6" providerId="ADAL" clId="{94E42221-BF70-4369-9FF5-45239237540F}" dt="2026-03-04T14:25:58.591" v="5253" actId="26606"/>
          <ac:spMkLst>
            <pc:docMk/>
            <pc:sldMk cId="1192387935" sldId="257"/>
            <ac:spMk id="3" creationId="{61C069BD-0945-D930-4229-CB3AD5221DEA}"/>
          </ac:spMkLst>
        </pc:spChg>
        <pc:spChg chg="add">
          <ac:chgData name="Leo Richards (2319130)" userId="75c8089d-3f9d-46a2-b6ec-256c2839d5e6" providerId="ADAL" clId="{94E42221-BF70-4369-9FF5-45239237540F}" dt="2026-03-04T14:25:58.591" v="5253" actId="26606"/>
          <ac:spMkLst>
            <pc:docMk/>
            <pc:sldMk cId="1192387935" sldId="257"/>
            <ac:spMk id="11" creationId="{362810D9-2C5A-477D-949C-C191895477F3}"/>
          </ac:spMkLst>
        </pc:spChg>
        <pc:spChg chg="add">
          <ac:chgData name="Leo Richards (2319130)" userId="75c8089d-3f9d-46a2-b6ec-256c2839d5e6" providerId="ADAL" clId="{94E42221-BF70-4369-9FF5-45239237540F}" dt="2026-03-04T14:25:58.591" v="5253" actId="26606"/>
          <ac:spMkLst>
            <pc:docMk/>
            <pc:sldMk cId="1192387935" sldId="257"/>
            <ac:spMk id="13" creationId="{081E4A58-353D-44AE-B2FC-2A74E2E400F7}"/>
          </ac:spMkLst>
        </pc:spChg>
        <pc:picChg chg="add mod ord">
          <ac:chgData name="Leo Richards (2319130)" userId="75c8089d-3f9d-46a2-b6ec-256c2839d5e6" providerId="ADAL" clId="{94E42221-BF70-4369-9FF5-45239237540F}" dt="2026-03-04T14:25:58.591" v="5253" actId="26606"/>
          <ac:picMkLst>
            <pc:docMk/>
            <pc:sldMk cId="1192387935" sldId="257"/>
            <ac:picMk id="6" creationId="{DD42A2C3-E4A0-66BB-0584-4A74332D76C6}"/>
          </ac:picMkLst>
        </pc:picChg>
      </pc:sldChg>
      <pc:sldChg chg="addSp modSp mod setBg setClrOvrMap">
        <pc:chgData name="Leo Richards (2319130)" userId="75c8089d-3f9d-46a2-b6ec-256c2839d5e6" providerId="ADAL" clId="{94E42221-BF70-4369-9FF5-45239237540F}" dt="2026-03-04T14:24:29.860" v="5251" actId="26606"/>
        <pc:sldMkLst>
          <pc:docMk/>
          <pc:sldMk cId="3724337430" sldId="258"/>
        </pc:sldMkLst>
        <pc:spChg chg="mod">
          <ac:chgData name="Leo Richards (2319130)" userId="75c8089d-3f9d-46a2-b6ec-256c2839d5e6" providerId="ADAL" clId="{94E42221-BF70-4369-9FF5-45239237540F}" dt="2026-03-04T14:24:29.860" v="5251" actId="26606"/>
          <ac:spMkLst>
            <pc:docMk/>
            <pc:sldMk cId="3724337430" sldId="258"/>
            <ac:spMk id="2" creationId="{7BC73631-35CE-4433-661E-951FE239A08A}"/>
          </ac:spMkLst>
        </pc:spChg>
        <pc:spChg chg="mod">
          <ac:chgData name="Leo Richards (2319130)" userId="75c8089d-3f9d-46a2-b6ec-256c2839d5e6" providerId="ADAL" clId="{94E42221-BF70-4369-9FF5-45239237540F}" dt="2026-03-04T14:24:29.860" v="5251" actId="26606"/>
          <ac:spMkLst>
            <pc:docMk/>
            <pc:sldMk cId="3724337430" sldId="258"/>
            <ac:spMk id="3" creationId="{4591040E-7C24-5B2E-D6B6-957A566776A6}"/>
          </ac:spMkLst>
        </pc:spChg>
        <pc:spChg chg="add">
          <ac:chgData name="Leo Richards (2319130)" userId="75c8089d-3f9d-46a2-b6ec-256c2839d5e6" providerId="ADAL" clId="{94E42221-BF70-4369-9FF5-45239237540F}" dt="2026-03-04T14:24:29.860" v="5251" actId="26606"/>
          <ac:spMkLst>
            <pc:docMk/>
            <pc:sldMk cId="3724337430" sldId="258"/>
            <ac:spMk id="11" creationId="{9228552E-C8B1-4A80-8448-0787CE0FC704}"/>
          </ac:spMkLst>
        </pc:spChg>
        <pc:picChg chg="add mod ord">
          <ac:chgData name="Leo Richards (2319130)" userId="75c8089d-3f9d-46a2-b6ec-256c2839d5e6" providerId="ADAL" clId="{94E42221-BF70-4369-9FF5-45239237540F}" dt="2026-03-04T14:24:29.860" v="5251" actId="26606"/>
          <ac:picMkLst>
            <pc:docMk/>
            <pc:sldMk cId="3724337430" sldId="258"/>
            <ac:picMk id="6" creationId="{35AE4729-01FE-F6E1-5216-77BF2C1D5F31}"/>
          </ac:picMkLst>
        </pc:picChg>
      </pc:sldChg>
      <pc:sldChg chg="addSp modSp mod setBg">
        <pc:chgData name="Leo Richards (2319130)" userId="75c8089d-3f9d-46a2-b6ec-256c2839d5e6" providerId="ADAL" clId="{94E42221-BF70-4369-9FF5-45239237540F}" dt="2026-03-04T14:26:27.385" v="5255" actId="26606"/>
        <pc:sldMkLst>
          <pc:docMk/>
          <pc:sldMk cId="4242517590" sldId="259"/>
        </pc:sldMkLst>
        <pc:spChg chg="mod">
          <ac:chgData name="Leo Richards (2319130)" userId="75c8089d-3f9d-46a2-b6ec-256c2839d5e6" providerId="ADAL" clId="{94E42221-BF70-4369-9FF5-45239237540F}" dt="2026-03-04T14:26:27.385" v="5255" actId="26606"/>
          <ac:spMkLst>
            <pc:docMk/>
            <pc:sldMk cId="4242517590" sldId="259"/>
            <ac:spMk id="2" creationId="{859DD9AB-39A5-88CB-CDE7-F45801ECE1B7}"/>
          </ac:spMkLst>
        </pc:spChg>
        <pc:spChg chg="mod">
          <ac:chgData name="Leo Richards (2319130)" userId="75c8089d-3f9d-46a2-b6ec-256c2839d5e6" providerId="ADAL" clId="{94E42221-BF70-4369-9FF5-45239237540F}" dt="2026-03-04T14:26:27.385" v="5255" actId="26606"/>
          <ac:spMkLst>
            <pc:docMk/>
            <pc:sldMk cId="4242517590" sldId="259"/>
            <ac:spMk id="3" creationId="{DC157468-C1D8-7D4F-2A85-9B9412AABFF5}"/>
          </ac:spMkLst>
        </pc:spChg>
        <pc:spChg chg="add">
          <ac:chgData name="Leo Richards (2319130)" userId="75c8089d-3f9d-46a2-b6ec-256c2839d5e6" providerId="ADAL" clId="{94E42221-BF70-4369-9FF5-45239237540F}" dt="2026-03-04T14:26:27.385" v="5255" actId="26606"/>
          <ac:spMkLst>
            <pc:docMk/>
            <pc:sldMk cId="4242517590" sldId="259"/>
            <ac:spMk id="11" creationId="{45D37F4E-DDB4-456B-97E0-9937730A039F}"/>
          </ac:spMkLst>
        </pc:spChg>
        <pc:spChg chg="add">
          <ac:chgData name="Leo Richards (2319130)" userId="75c8089d-3f9d-46a2-b6ec-256c2839d5e6" providerId="ADAL" clId="{94E42221-BF70-4369-9FF5-45239237540F}" dt="2026-03-04T14:26:27.385" v="5255" actId="26606"/>
          <ac:spMkLst>
            <pc:docMk/>
            <pc:sldMk cId="4242517590" sldId="259"/>
            <ac:spMk id="13" creationId="{B2DD41CD-8F47-4F56-AD12-4E2FF7696987}"/>
          </ac:spMkLst>
        </pc:spChg>
        <pc:picChg chg="add mod">
          <ac:chgData name="Leo Richards (2319130)" userId="75c8089d-3f9d-46a2-b6ec-256c2839d5e6" providerId="ADAL" clId="{94E42221-BF70-4369-9FF5-45239237540F}" dt="2026-03-04T14:26:27.385" v="5255" actId="26606"/>
          <ac:picMkLst>
            <pc:docMk/>
            <pc:sldMk cId="4242517590" sldId="259"/>
            <ac:picMk id="6" creationId="{C1D23FEE-7D6F-16AD-3019-B6731BC08B32}"/>
          </ac:picMkLst>
        </pc:picChg>
      </pc:sldChg>
      <pc:sldChg chg="addSp modSp mod setBg">
        <pc:chgData name="Leo Richards (2319130)" userId="75c8089d-3f9d-46a2-b6ec-256c2839d5e6" providerId="ADAL" clId="{94E42221-BF70-4369-9FF5-45239237540F}" dt="2026-03-04T14:27:03.418" v="5257" actId="26606"/>
        <pc:sldMkLst>
          <pc:docMk/>
          <pc:sldMk cId="2545761764" sldId="260"/>
        </pc:sldMkLst>
        <pc:spChg chg="mod">
          <ac:chgData name="Leo Richards (2319130)" userId="75c8089d-3f9d-46a2-b6ec-256c2839d5e6" providerId="ADAL" clId="{94E42221-BF70-4369-9FF5-45239237540F}" dt="2026-03-04T14:27:03.418" v="5257" actId="26606"/>
          <ac:spMkLst>
            <pc:docMk/>
            <pc:sldMk cId="2545761764" sldId="260"/>
            <ac:spMk id="2" creationId="{3128AD87-765B-3FAC-05BC-398BDEE9AF8C}"/>
          </ac:spMkLst>
        </pc:spChg>
        <pc:spChg chg="mod">
          <ac:chgData name="Leo Richards (2319130)" userId="75c8089d-3f9d-46a2-b6ec-256c2839d5e6" providerId="ADAL" clId="{94E42221-BF70-4369-9FF5-45239237540F}" dt="2026-03-04T14:27:03.418" v="5257" actId="26606"/>
          <ac:spMkLst>
            <pc:docMk/>
            <pc:sldMk cId="2545761764" sldId="260"/>
            <ac:spMk id="3" creationId="{1C4D1AC4-7F80-A354-71C3-7FA5AD5A03FC}"/>
          </ac:spMkLst>
        </pc:spChg>
        <pc:spChg chg="add">
          <ac:chgData name="Leo Richards (2319130)" userId="75c8089d-3f9d-46a2-b6ec-256c2839d5e6" providerId="ADAL" clId="{94E42221-BF70-4369-9FF5-45239237540F}" dt="2026-03-04T14:27:03.418" v="5257" actId="26606"/>
          <ac:spMkLst>
            <pc:docMk/>
            <pc:sldMk cId="2545761764" sldId="260"/>
            <ac:spMk id="11" creationId="{058A14AF-9FB5-4CC7-BA35-E8E85D3EDF0E}"/>
          </ac:spMkLst>
        </pc:spChg>
        <pc:spChg chg="add">
          <ac:chgData name="Leo Richards (2319130)" userId="75c8089d-3f9d-46a2-b6ec-256c2839d5e6" providerId="ADAL" clId="{94E42221-BF70-4369-9FF5-45239237540F}" dt="2026-03-04T14:27:03.418" v="5257" actId="26606"/>
          <ac:spMkLst>
            <pc:docMk/>
            <pc:sldMk cId="2545761764" sldId="260"/>
            <ac:spMk id="13" creationId="{3A9A4357-BD1D-4622-A4FE-766E6AB8DE84}"/>
          </ac:spMkLst>
        </pc:spChg>
        <pc:spChg chg="add">
          <ac:chgData name="Leo Richards (2319130)" userId="75c8089d-3f9d-46a2-b6ec-256c2839d5e6" providerId="ADAL" clId="{94E42221-BF70-4369-9FF5-45239237540F}" dt="2026-03-04T14:27:03.418" v="5257" actId="26606"/>
          <ac:spMkLst>
            <pc:docMk/>
            <pc:sldMk cId="2545761764" sldId="260"/>
            <ac:spMk id="15" creationId="{E659831F-0D9A-4C63-9EBB-8435B85A440F}"/>
          </ac:spMkLst>
        </pc:spChg>
        <pc:spChg chg="add">
          <ac:chgData name="Leo Richards (2319130)" userId="75c8089d-3f9d-46a2-b6ec-256c2839d5e6" providerId="ADAL" clId="{94E42221-BF70-4369-9FF5-45239237540F}" dt="2026-03-04T14:27:03.418" v="5257" actId="26606"/>
          <ac:spMkLst>
            <pc:docMk/>
            <pc:sldMk cId="2545761764" sldId="260"/>
            <ac:spMk id="17" creationId="{E6995CE5-F890-4ABA-82A2-26507CE8D2A3}"/>
          </ac:spMkLst>
        </pc:spChg>
        <pc:picChg chg="add mod">
          <ac:chgData name="Leo Richards (2319130)" userId="75c8089d-3f9d-46a2-b6ec-256c2839d5e6" providerId="ADAL" clId="{94E42221-BF70-4369-9FF5-45239237540F}" dt="2026-03-04T14:27:03.418" v="5257" actId="26606"/>
          <ac:picMkLst>
            <pc:docMk/>
            <pc:sldMk cId="2545761764" sldId="260"/>
            <ac:picMk id="6" creationId="{5C1B0F01-4F67-A3BF-2E9A-04E998FDF68D}"/>
          </ac:picMkLst>
        </pc:picChg>
      </pc:sldChg>
      <pc:sldChg chg="addSp modSp mod setBg">
        <pc:chgData name="Leo Richards (2319130)" userId="75c8089d-3f9d-46a2-b6ec-256c2839d5e6" providerId="ADAL" clId="{94E42221-BF70-4369-9FF5-45239237540F}" dt="2026-03-04T14:27:30.627" v="5259" actId="26606"/>
        <pc:sldMkLst>
          <pc:docMk/>
          <pc:sldMk cId="3554801065" sldId="261"/>
        </pc:sldMkLst>
        <pc:spChg chg="mod">
          <ac:chgData name="Leo Richards (2319130)" userId="75c8089d-3f9d-46a2-b6ec-256c2839d5e6" providerId="ADAL" clId="{94E42221-BF70-4369-9FF5-45239237540F}" dt="2026-03-04T14:27:30.627" v="5259" actId="26606"/>
          <ac:spMkLst>
            <pc:docMk/>
            <pc:sldMk cId="3554801065" sldId="261"/>
            <ac:spMk id="2" creationId="{5709372E-06A7-09B1-B39D-3618C4A5C53B}"/>
          </ac:spMkLst>
        </pc:spChg>
        <pc:spChg chg="mod">
          <ac:chgData name="Leo Richards (2319130)" userId="75c8089d-3f9d-46a2-b6ec-256c2839d5e6" providerId="ADAL" clId="{94E42221-BF70-4369-9FF5-45239237540F}" dt="2026-03-04T14:27:30.627" v="5259" actId="26606"/>
          <ac:spMkLst>
            <pc:docMk/>
            <pc:sldMk cId="3554801065" sldId="261"/>
            <ac:spMk id="3" creationId="{22995256-D3CC-6C7B-92EE-A999ED66D1A1}"/>
          </ac:spMkLst>
        </pc:spChg>
        <pc:spChg chg="add">
          <ac:chgData name="Leo Richards (2319130)" userId="75c8089d-3f9d-46a2-b6ec-256c2839d5e6" providerId="ADAL" clId="{94E42221-BF70-4369-9FF5-45239237540F}" dt="2026-03-04T14:27:30.627" v="5259" actId="26606"/>
          <ac:spMkLst>
            <pc:docMk/>
            <pc:sldMk cId="3554801065" sldId="261"/>
            <ac:spMk id="11" creationId="{45D37F4E-DDB4-456B-97E0-9937730A039F}"/>
          </ac:spMkLst>
        </pc:spChg>
        <pc:spChg chg="add">
          <ac:chgData name="Leo Richards (2319130)" userId="75c8089d-3f9d-46a2-b6ec-256c2839d5e6" providerId="ADAL" clId="{94E42221-BF70-4369-9FF5-45239237540F}" dt="2026-03-04T14:27:30.627" v="5259" actId="26606"/>
          <ac:spMkLst>
            <pc:docMk/>
            <pc:sldMk cId="3554801065" sldId="261"/>
            <ac:spMk id="13" creationId="{B2DD41CD-8F47-4F56-AD12-4E2FF7696987}"/>
          </ac:spMkLst>
        </pc:spChg>
        <pc:picChg chg="add mod">
          <ac:chgData name="Leo Richards (2319130)" userId="75c8089d-3f9d-46a2-b6ec-256c2839d5e6" providerId="ADAL" clId="{94E42221-BF70-4369-9FF5-45239237540F}" dt="2026-03-04T14:27:30.627" v="5259" actId="26606"/>
          <ac:picMkLst>
            <pc:docMk/>
            <pc:sldMk cId="3554801065" sldId="261"/>
            <ac:picMk id="6" creationId="{BC886118-415D-8A3C-D706-C91656B9F6BF}"/>
          </ac:picMkLst>
        </pc:picChg>
      </pc:sldChg>
      <pc:sldChg chg="addSp modSp mod setBg">
        <pc:chgData name="Leo Richards (2319130)" userId="75c8089d-3f9d-46a2-b6ec-256c2839d5e6" providerId="ADAL" clId="{94E42221-BF70-4369-9FF5-45239237540F}" dt="2026-03-04T14:28:34.494" v="5261" actId="26606"/>
        <pc:sldMkLst>
          <pc:docMk/>
          <pc:sldMk cId="2063339529" sldId="262"/>
        </pc:sldMkLst>
        <pc:spChg chg="mod">
          <ac:chgData name="Leo Richards (2319130)" userId="75c8089d-3f9d-46a2-b6ec-256c2839d5e6" providerId="ADAL" clId="{94E42221-BF70-4369-9FF5-45239237540F}" dt="2026-03-04T14:28:34.494" v="5261" actId="26606"/>
          <ac:spMkLst>
            <pc:docMk/>
            <pc:sldMk cId="2063339529" sldId="262"/>
            <ac:spMk id="2" creationId="{D2615CDF-D5C7-347C-888B-36D1E7F38EEC}"/>
          </ac:spMkLst>
        </pc:spChg>
        <pc:spChg chg="mod ord">
          <ac:chgData name="Leo Richards (2319130)" userId="75c8089d-3f9d-46a2-b6ec-256c2839d5e6" providerId="ADAL" clId="{94E42221-BF70-4369-9FF5-45239237540F}" dt="2026-03-04T14:28:34.494" v="5261" actId="26606"/>
          <ac:spMkLst>
            <pc:docMk/>
            <pc:sldMk cId="2063339529" sldId="262"/>
            <ac:spMk id="3" creationId="{329535BF-9B37-EA89-6FCB-284FC90EFA36}"/>
          </ac:spMkLst>
        </pc:spChg>
        <pc:spChg chg="add">
          <ac:chgData name="Leo Richards (2319130)" userId="75c8089d-3f9d-46a2-b6ec-256c2839d5e6" providerId="ADAL" clId="{94E42221-BF70-4369-9FF5-45239237540F}" dt="2026-03-04T14:28:34.494" v="5261" actId="26606"/>
          <ac:spMkLst>
            <pc:docMk/>
            <pc:sldMk cId="2063339529" sldId="262"/>
            <ac:spMk id="11" creationId="{2EB492CD-616E-47F8-933B-5E2D952A0593}"/>
          </ac:spMkLst>
        </pc:spChg>
        <pc:spChg chg="add">
          <ac:chgData name="Leo Richards (2319130)" userId="75c8089d-3f9d-46a2-b6ec-256c2839d5e6" providerId="ADAL" clId="{94E42221-BF70-4369-9FF5-45239237540F}" dt="2026-03-04T14:28:34.494" v="5261" actId="26606"/>
          <ac:spMkLst>
            <pc:docMk/>
            <pc:sldMk cId="2063339529" sldId="262"/>
            <ac:spMk id="13" creationId="{59383CF9-23B5-4335-9B21-1791C4CF1C75}"/>
          </ac:spMkLst>
        </pc:spChg>
        <pc:spChg chg="add">
          <ac:chgData name="Leo Richards (2319130)" userId="75c8089d-3f9d-46a2-b6ec-256c2839d5e6" providerId="ADAL" clId="{94E42221-BF70-4369-9FF5-45239237540F}" dt="2026-03-04T14:28:34.494" v="5261" actId="26606"/>
          <ac:spMkLst>
            <pc:docMk/>
            <pc:sldMk cId="2063339529" sldId="262"/>
            <ac:spMk id="15" creationId="{0007FE00-9498-4706-B255-6437B0252C02}"/>
          </ac:spMkLst>
        </pc:spChg>
        <pc:picChg chg="add mod">
          <ac:chgData name="Leo Richards (2319130)" userId="75c8089d-3f9d-46a2-b6ec-256c2839d5e6" providerId="ADAL" clId="{94E42221-BF70-4369-9FF5-45239237540F}" dt="2026-03-04T14:28:34.494" v="5261" actId="26606"/>
          <ac:picMkLst>
            <pc:docMk/>
            <pc:sldMk cId="2063339529" sldId="262"/>
            <ac:picMk id="6" creationId="{BD34F895-C442-FEC7-AA82-8E43C8DCE22D}"/>
          </ac:picMkLst>
        </pc:picChg>
      </pc:sldChg>
      <pc:sldChg chg="addSp delSp modSp mod setBg">
        <pc:chgData name="Leo Richards (2319130)" userId="75c8089d-3f9d-46a2-b6ec-256c2839d5e6" providerId="ADAL" clId="{94E42221-BF70-4369-9FF5-45239237540F}" dt="2026-03-04T14:29:01.793" v="5267" actId="26606"/>
        <pc:sldMkLst>
          <pc:docMk/>
          <pc:sldMk cId="1716178126" sldId="263"/>
        </pc:sldMkLst>
        <pc:spChg chg="mod">
          <ac:chgData name="Leo Richards (2319130)" userId="75c8089d-3f9d-46a2-b6ec-256c2839d5e6" providerId="ADAL" clId="{94E42221-BF70-4369-9FF5-45239237540F}" dt="2026-03-04T14:29:01.793" v="5267" actId="26606"/>
          <ac:spMkLst>
            <pc:docMk/>
            <pc:sldMk cId="1716178126" sldId="263"/>
            <ac:spMk id="2" creationId="{8A6CC113-EFBE-AB98-23C8-3B9F88AC092B}"/>
          </ac:spMkLst>
        </pc:spChg>
        <pc:spChg chg="mod">
          <ac:chgData name="Leo Richards (2319130)" userId="75c8089d-3f9d-46a2-b6ec-256c2839d5e6" providerId="ADAL" clId="{94E42221-BF70-4369-9FF5-45239237540F}" dt="2026-03-04T14:29:01.793" v="5267" actId="26606"/>
          <ac:spMkLst>
            <pc:docMk/>
            <pc:sldMk cId="1716178126" sldId="263"/>
            <ac:spMk id="3" creationId="{4ACCBD16-3DA8-7C6D-34FA-0860282693A4}"/>
          </ac:spMkLst>
        </pc:spChg>
        <pc:spChg chg="add del">
          <ac:chgData name="Leo Richards (2319130)" userId="75c8089d-3f9d-46a2-b6ec-256c2839d5e6" providerId="ADAL" clId="{94E42221-BF70-4369-9FF5-45239237540F}" dt="2026-03-04T14:28:59.500" v="5264" actId="26606"/>
          <ac:spMkLst>
            <pc:docMk/>
            <pc:sldMk cId="1716178126" sldId="263"/>
            <ac:spMk id="11" creationId="{C0763A76-9F1C-4FC5-82B7-DD475DA461B2}"/>
          </ac:spMkLst>
        </pc:spChg>
        <pc:spChg chg="add del">
          <ac:chgData name="Leo Richards (2319130)" userId="75c8089d-3f9d-46a2-b6ec-256c2839d5e6" providerId="ADAL" clId="{94E42221-BF70-4369-9FF5-45239237540F}" dt="2026-03-04T14:28:59.500" v="5264" actId="26606"/>
          <ac:spMkLst>
            <pc:docMk/>
            <pc:sldMk cId="1716178126" sldId="263"/>
            <ac:spMk id="13" creationId="{E81BF4F6-F2CF-4984-9D14-D6966D92F99F}"/>
          </ac:spMkLst>
        </pc:spChg>
        <pc:spChg chg="add del">
          <ac:chgData name="Leo Richards (2319130)" userId="75c8089d-3f9d-46a2-b6ec-256c2839d5e6" providerId="ADAL" clId="{94E42221-BF70-4369-9FF5-45239237540F}" dt="2026-03-04T14:29:01.783" v="5266" actId="26606"/>
          <ac:spMkLst>
            <pc:docMk/>
            <pc:sldMk cId="1716178126" sldId="263"/>
            <ac:spMk id="15" creationId="{3ECBE1F1-D69B-4AFA-ABD5-8E41720EF6DE}"/>
          </ac:spMkLst>
        </pc:spChg>
        <pc:spChg chg="add del">
          <ac:chgData name="Leo Richards (2319130)" userId="75c8089d-3f9d-46a2-b6ec-256c2839d5e6" providerId="ADAL" clId="{94E42221-BF70-4369-9FF5-45239237540F}" dt="2026-03-04T14:29:01.783" v="5266" actId="26606"/>
          <ac:spMkLst>
            <pc:docMk/>
            <pc:sldMk cId="1716178126" sldId="263"/>
            <ac:spMk id="16" creationId="{603A6265-E10C-4B85-9C20-E75FCAF9CC63}"/>
          </ac:spMkLst>
        </pc:spChg>
        <pc:spChg chg="add">
          <ac:chgData name="Leo Richards (2319130)" userId="75c8089d-3f9d-46a2-b6ec-256c2839d5e6" providerId="ADAL" clId="{94E42221-BF70-4369-9FF5-45239237540F}" dt="2026-03-04T14:29:01.793" v="5267" actId="26606"/>
          <ac:spMkLst>
            <pc:docMk/>
            <pc:sldMk cId="1716178126" sldId="263"/>
            <ac:spMk id="18" creationId="{C0763A76-9F1C-4FC5-82B7-DD475DA461B2}"/>
          </ac:spMkLst>
        </pc:spChg>
        <pc:spChg chg="add">
          <ac:chgData name="Leo Richards (2319130)" userId="75c8089d-3f9d-46a2-b6ec-256c2839d5e6" providerId="ADAL" clId="{94E42221-BF70-4369-9FF5-45239237540F}" dt="2026-03-04T14:29:01.793" v="5267" actId="26606"/>
          <ac:spMkLst>
            <pc:docMk/>
            <pc:sldMk cId="1716178126" sldId="263"/>
            <ac:spMk id="19" creationId="{E81BF4F6-F2CF-4984-9D14-D6966D92F99F}"/>
          </ac:spMkLst>
        </pc:spChg>
        <pc:picChg chg="add mod ord">
          <ac:chgData name="Leo Richards (2319130)" userId="75c8089d-3f9d-46a2-b6ec-256c2839d5e6" providerId="ADAL" clId="{94E42221-BF70-4369-9FF5-45239237540F}" dt="2026-03-04T14:29:01.793" v="5267" actId="26606"/>
          <ac:picMkLst>
            <pc:docMk/>
            <pc:sldMk cId="1716178126" sldId="263"/>
            <ac:picMk id="6" creationId="{F4675953-15BB-AD91-4D73-582B92371107}"/>
          </ac:picMkLst>
        </pc:picChg>
      </pc:sldChg>
      <pc:sldChg chg="addSp modSp mod setBg">
        <pc:chgData name="Leo Richards (2319130)" userId="75c8089d-3f9d-46a2-b6ec-256c2839d5e6" providerId="ADAL" clId="{94E42221-BF70-4369-9FF5-45239237540F}" dt="2026-03-04T14:29:37.771" v="5269" actId="26606"/>
        <pc:sldMkLst>
          <pc:docMk/>
          <pc:sldMk cId="4104687132" sldId="264"/>
        </pc:sldMkLst>
        <pc:spChg chg="mod">
          <ac:chgData name="Leo Richards (2319130)" userId="75c8089d-3f9d-46a2-b6ec-256c2839d5e6" providerId="ADAL" clId="{94E42221-BF70-4369-9FF5-45239237540F}" dt="2026-03-04T14:29:37.771" v="5269" actId="26606"/>
          <ac:spMkLst>
            <pc:docMk/>
            <pc:sldMk cId="4104687132" sldId="264"/>
            <ac:spMk id="2" creationId="{9C3AC4E3-DE78-2116-5509-901B9815396F}"/>
          </ac:spMkLst>
        </pc:spChg>
        <pc:spChg chg="mod">
          <ac:chgData name="Leo Richards (2319130)" userId="75c8089d-3f9d-46a2-b6ec-256c2839d5e6" providerId="ADAL" clId="{94E42221-BF70-4369-9FF5-45239237540F}" dt="2026-03-04T14:29:37.771" v="5269" actId="26606"/>
          <ac:spMkLst>
            <pc:docMk/>
            <pc:sldMk cId="4104687132" sldId="264"/>
            <ac:spMk id="3" creationId="{DC04BB31-B4C8-B658-07E8-408BE64B97C1}"/>
          </ac:spMkLst>
        </pc:spChg>
        <pc:spChg chg="add">
          <ac:chgData name="Leo Richards (2319130)" userId="75c8089d-3f9d-46a2-b6ec-256c2839d5e6" providerId="ADAL" clId="{94E42221-BF70-4369-9FF5-45239237540F}" dt="2026-03-04T14:29:37.771" v="5269" actId="26606"/>
          <ac:spMkLst>
            <pc:docMk/>
            <pc:sldMk cId="4104687132" sldId="264"/>
            <ac:spMk id="11" creationId="{560AFAAC-EA6C-45A9-9E03-C9C9F0193B4F}"/>
          </ac:spMkLst>
        </pc:spChg>
        <pc:spChg chg="add">
          <ac:chgData name="Leo Richards (2319130)" userId="75c8089d-3f9d-46a2-b6ec-256c2839d5e6" providerId="ADAL" clId="{94E42221-BF70-4369-9FF5-45239237540F}" dt="2026-03-04T14:29:37.771" v="5269" actId="26606"/>
          <ac:spMkLst>
            <pc:docMk/>
            <pc:sldMk cId="4104687132" sldId="264"/>
            <ac:spMk id="13" creationId="{83549E37-C86B-4401-90BD-D8BF83859F14}"/>
          </ac:spMkLst>
        </pc:spChg>
        <pc:spChg chg="add">
          <ac:chgData name="Leo Richards (2319130)" userId="75c8089d-3f9d-46a2-b6ec-256c2839d5e6" providerId="ADAL" clId="{94E42221-BF70-4369-9FF5-45239237540F}" dt="2026-03-04T14:29:37.771" v="5269" actId="26606"/>
          <ac:spMkLst>
            <pc:docMk/>
            <pc:sldMk cId="4104687132" sldId="264"/>
            <ac:spMk id="15" creationId="{8A17784E-76D8-4521-A77D-0D2EBB923004}"/>
          </ac:spMkLst>
        </pc:spChg>
        <pc:spChg chg="add">
          <ac:chgData name="Leo Richards (2319130)" userId="75c8089d-3f9d-46a2-b6ec-256c2839d5e6" providerId="ADAL" clId="{94E42221-BF70-4369-9FF5-45239237540F}" dt="2026-03-04T14:29:37.771" v="5269" actId="26606"/>
          <ac:spMkLst>
            <pc:docMk/>
            <pc:sldMk cId="4104687132" sldId="264"/>
            <ac:spMk id="17" creationId="{C0036C6B-F09C-4EAB-AE02-8D056EE74856}"/>
          </ac:spMkLst>
        </pc:spChg>
        <pc:spChg chg="add">
          <ac:chgData name="Leo Richards (2319130)" userId="75c8089d-3f9d-46a2-b6ec-256c2839d5e6" providerId="ADAL" clId="{94E42221-BF70-4369-9FF5-45239237540F}" dt="2026-03-04T14:29:37.771" v="5269" actId="26606"/>
          <ac:spMkLst>
            <pc:docMk/>
            <pc:sldMk cId="4104687132" sldId="264"/>
            <ac:spMk id="19" creationId="{FC8D5885-2804-4D3C-BE31-902E4D3279B0}"/>
          </ac:spMkLst>
        </pc:spChg>
        <pc:picChg chg="add mod ord">
          <ac:chgData name="Leo Richards (2319130)" userId="75c8089d-3f9d-46a2-b6ec-256c2839d5e6" providerId="ADAL" clId="{94E42221-BF70-4369-9FF5-45239237540F}" dt="2026-03-04T14:29:37.771" v="5269" actId="26606"/>
          <ac:picMkLst>
            <pc:docMk/>
            <pc:sldMk cId="4104687132" sldId="264"/>
            <ac:picMk id="6" creationId="{B6BE7E8D-834D-9BDD-F6D1-FDD6F780A23D}"/>
          </ac:picMkLst>
        </pc:picChg>
      </pc:sldChg>
      <pc:sldChg chg="addSp delSp modSp mod setBg setClrOvrMap">
        <pc:chgData name="Leo Richards (2319130)" userId="75c8089d-3f9d-46a2-b6ec-256c2839d5e6" providerId="ADAL" clId="{94E42221-BF70-4369-9FF5-45239237540F}" dt="2026-03-04T14:31:02.402" v="5275" actId="26606"/>
        <pc:sldMkLst>
          <pc:docMk/>
          <pc:sldMk cId="3020181814" sldId="265"/>
        </pc:sldMkLst>
        <pc:spChg chg="mod">
          <ac:chgData name="Leo Richards (2319130)" userId="75c8089d-3f9d-46a2-b6ec-256c2839d5e6" providerId="ADAL" clId="{94E42221-BF70-4369-9FF5-45239237540F}" dt="2026-03-04T14:31:02.402" v="5275" actId="26606"/>
          <ac:spMkLst>
            <pc:docMk/>
            <pc:sldMk cId="3020181814" sldId="265"/>
            <ac:spMk id="2" creationId="{8E49415D-7001-D9CD-1160-ED28FC18A7E5}"/>
          </ac:spMkLst>
        </pc:spChg>
        <pc:spChg chg="mod">
          <ac:chgData name="Leo Richards (2319130)" userId="75c8089d-3f9d-46a2-b6ec-256c2839d5e6" providerId="ADAL" clId="{94E42221-BF70-4369-9FF5-45239237540F}" dt="2026-03-04T14:31:02.402" v="5275" actId="26606"/>
          <ac:spMkLst>
            <pc:docMk/>
            <pc:sldMk cId="3020181814" sldId="265"/>
            <ac:spMk id="3" creationId="{E247FAD6-63BA-A23C-E114-FC5718312E51}"/>
          </ac:spMkLst>
        </pc:spChg>
        <pc:spChg chg="add">
          <ac:chgData name="Leo Richards (2319130)" userId="75c8089d-3f9d-46a2-b6ec-256c2839d5e6" providerId="ADAL" clId="{94E42221-BF70-4369-9FF5-45239237540F}" dt="2026-03-04T14:31:02.402" v="5275" actId="26606"/>
          <ac:spMkLst>
            <pc:docMk/>
            <pc:sldMk cId="3020181814" sldId="265"/>
            <ac:spMk id="13" creationId="{9228552E-C8B1-4A80-8448-0787CE0FC704}"/>
          </ac:spMkLst>
        </pc:spChg>
        <pc:picChg chg="add del">
          <ac:chgData name="Leo Richards (2319130)" userId="75c8089d-3f9d-46a2-b6ec-256c2839d5e6" providerId="ADAL" clId="{94E42221-BF70-4369-9FF5-45239237540F}" dt="2026-03-04T14:30:42.742" v="5273" actId="22"/>
          <ac:picMkLst>
            <pc:docMk/>
            <pc:sldMk cId="3020181814" sldId="265"/>
            <ac:picMk id="4" creationId="{690F7AD8-8C3C-1AF1-C092-2F9085323D81}"/>
          </ac:picMkLst>
        </pc:picChg>
        <pc:picChg chg="add del">
          <ac:chgData name="Leo Richards (2319130)" userId="75c8089d-3f9d-46a2-b6ec-256c2839d5e6" providerId="ADAL" clId="{94E42221-BF70-4369-9FF5-45239237540F}" dt="2026-03-04T14:30:42.742" v="5273" actId="22"/>
          <ac:picMkLst>
            <pc:docMk/>
            <pc:sldMk cId="3020181814" sldId="265"/>
            <ac:picMk id="5" creationId="{5043D383-6822-7D7A-8FF4-39F99B634302}"/>
          </ac:picMkLst>
        </pc:picChg>
        <pc:picChg chg="add mod ord">
          <ac:chgData name="Leo Richards (2319130)" userId="75c8089d-3f9d-46a2-b6ec-256c2839d5e6" providerId="ADAL" clId="{94E42221-BF70-4369-9FF5-45239237540F}" dt="2026-03-04T14:31:02.402" v="5275" actId="26606"/>
          <ac:picMkLst>
            <pc:docMk/>
            <pc:sldMk cId="3020181814" sldId="265"/>
            <ac:picMk id="8" creationId="{14E3192F-9D58-513A-9DB6-88A8AE5CC80C}"/>
          </ac:picMkLst>
        </pc:picChg>
      </pc:sldChg>
      <pc:sldChg chg="addSp delSp modSp mod setBg">
        <pc:chgData name="Leo Richards (2319130)" userId="75c8089d-3f9d-46a2-b6ec-256c2839d5e6" providerId="ADAL" clId="{94E42221-BF70-4369-9FF5-45239237540F}" dt="2026-03-04T14:31:49.480" v="5279" actId="26606"/>
        <pc:sldMkLst>
          <pc:docMk/>
          <pc:sldMk cId="2735183962" sldId="266"/>
        </pc:sldMkLst>
        <pc:spChg chg="mod">
          <ac:chgData name="Leo Richards (2319130)" userId="75c8089d-3f9d-46a2-b6ec-256c2839d5e6" providerId="ADAL" clId="{94E42221-BF70-4369-9FF5-45239237540F}" dt="2026-03-04T14:31:49.480" v="5279" actId="26606"/>
          <ac:spMkLst>
            <pc:docMk/>
            <pc:sldMk cId="2735183962" sldId="266"/>
            <ac:spMk id="2" creationId="{D328F99F-FBEF-B3F7-3269-35BECCE86926}"/>
          </ac:spMkLst>
        </pc:spChg>
        <pc:spChg chg="mod">
          <ac:chgData name="Leo Richards (2319130)" userId="75c8089d-3f9d-46a2-b6ec-256c2839d5e6" providerId="ADAL" clId="{94E42221-BF70-4369-9FF5-45239237540F}" dt="2026-03-04T14:31:49.480" v="5279" actId="26606"/>
          <ac:spMkLst>
            <pc:docMk/>
            <pc:sldMk cId="2735183962" sldId="266"/>
            <ac:spMk id="3" creationId="{F5728540-9235-A9F1-8439-32336710765E}"/>
          </ac:spMkLst>
        </pc:spChg>
        <pc:spChg chg="add del">
          <ac:chgData name="Leo Richards (2319130)" userId="75c8089d-3f9d-46a2-b6ec-256c2839d5e6" providerId="ADAL" clId="{94E42221-BF70-4369-9FF5-45239237540F}" dt="2026-03-04T14:31:49.469" v="5278" actId="26606"/>
          <ac:spMkLst>
            <pc:docMk/>
            <pc:sldMk cId="2735183962" sldId="266"/>
            <ac:spMk id="11" creationId="{8F90786E-B72D-4C32-BDCE-A170B007822D}"/>
          </ac:spMkLst>
        </pc:spChg>
        <pc:spChg chg="add del">
          <ac:chgData name="Leo Richards (2319130)" userId="75c8089d-3f9d-46a2-b6ec-256c2839d5e6" providerId="ADAL" clId="{94E42221-BF70-4369-9FF5-45239237540F}" dt="2026-03-04T14:31:49.469" v="5278" actId="26606"/>
          <ac:spMkLst>
            <pc:docMk/>
            <pc:sldMk cId="2735183962" sldId="266"/>
            <ac:spMk id="13" creationId="{5E46F2E7-848F-4A6C-A098-4764FDEA771A}"/>
          </ac:spMkLst>
        </pc:spChg>
        <pc:spChg chg="add">
          <ac:chgData name="Leo Richards (2319130)" userId="75c8089d-3f9d-46a2-b6ec-256c2839d5e6" providerId="ADAL" clId="{94E42221-BF70-4369-9FF5-45239237540F}" dt="2026-03-04T14:31:49.480" v="5279" actId="26606"/>
          <ac:spMkLst>
            <pc:docMk/>
            <pc:sldMk cId="2735183962" sldId="266"/>
            <ac:spMk id="15" creationId="{45D37F4E-DDB4-456B-97E0-9937730A039F}"/>
          </ac:spMkLst>
        </pc:spChg>
        <pc:spChg chg="add">
          <ac:chgData name="Leo Richards (2319130)" userId="75c8089d-3f9d-46a2-b6ec-256c2839d5e6" providerId="ADAL" clId="{94E42221-BF70-4369-9FF5-45239237540F}" dt="2026-03-04T14:31:49.480" v="5279" actId="26606"/>
          <ac:spMkLst>
            <pc:docMk/>
            <pc:sldMk cId="2735183962" sldId="266"/>
            <ac:spMk id="16" creationId="{B2DD41CD-8F47-4F56-AD12-4E2FF7696987}"/>
          </ac:spMkLst>
        </pc:spChg>
        <pc:picChg chg="add mod ord">
          <ac:chgData name="Leo Richards (2319130)" userId="75c8089d-3f9d-46a2-b6ec-256c2839d5e6" providerId="ADAL" clId="{94E42221-BF70-4369-9FF5-45239237540F}" dt="2026-03-04T14:31:49.480" v="5279" actId="26606"/>
          <ac:picMkLst>
            <pc:docMk/>
            <pc:sldMk cId="2735183962" sldId="266"/>
            <ac:picMk id="6" creationId="{E77117E6-64AA-821C-F529-1C5F09AE81CB}"/>
          </ac:picMkLst>
        </pc:picChg>
      </pc:sldChg>
      <pc:sldChg chg="addSp modSp mod setBg">
        <pc:chgData name="Leo Richards (2319130)" userId="75c8089d-3f9d-46a2-b6ec-256c2839d5e6" providerId="ADAL" clId="{94E42221-BF70-4369-9FF5-45239237540F}" dt="2026-03-04T14:32:28.067" v="5281" actId="26606"/>
        <pc:sldMkLst>
          <pc:docMk/>
          <pc:sldMk cId="1322800676" sldId="267"/>
        </pc:sldMkLst>
        <pc:spChg chg="mod">
          <ac:chgData name="Leo Richards (2319130)" userId="75c8089d-3f9d-46a2-b6ec-256c2839d5e6" providerId="ADAL" clId="{94E42221-BF70-4369-9FF5-45239237540F}" dt="2026-03-04T14:32:28.067" v="5281" actId="26606"/>
          <ac:spMkLst>
            <pc:docMk/>
            <pc:sldMk cId="1322800676" sldId="267"/>
            <ac:spMk id="2" creationId="{8C8B42F9-A89F-DCD2-F24F-11B9EC40C83F}"/>
          </ac:spMkLst>
        </pc:spChg>
        <pc:spChg chg="mod">
          <ac:chgData name="Leo Richards (2319130)" userId="75c8089d-3f9d-46a2-b6ec-256c2839d5e6" providerId="ADAL" clId="{94E42221-BF70-4369-9FF5-45239237540F}" dt="2026-03-04T14:32:28.067" v="5281" actId="26606"/>
          <ac:spMkLst>
            <pc:docMk/>
            <pc:sldMk cId="1322800676" sldId="267"/>
            <ac:spMk id="3" creationId="{FD4A8088-ABA1-3FBF-CF1F-35FB97205E5E}"/>
          </ac:spMkLst>
        </pc:spChg>
        <pc:spChg chg="add">
          <ac:chgData name="Leo Richards (2319130)" userId="75c8089d-3f9d-46a2-b6ec-256c2839d5e6" providerId="ADAL" clId="{94E42221-BF70-4369-9FF5-45239237540F}" dt="2026-03-04T14:32:28.067" v="5281" actId="26606"/>
          <ac:spMkLst>
            <pc:docMk/>
            <pc:sldMk cId="1322800676" sldId="267"/>
            <ac:spMk id="11" creationId="{7FF47CB7-972F-479F-A36D-9E72D26EC8DA}"/>
          </ac:spMkLst>
        </pc:spChg>
        <pc:spChg chg="add">
          <ac:chgData name="Leo Richards (2319130)" userId="75c8089d-3f9d-46a2-b6ec-256c2839d5e6" providerId="ADAL" clId="{94E42221-BF70-4369-9FF5-45239237540F}" dt="2026-03-04T14:32:28.067" v="5281" actId="26606"/>
          <ac:spMkLst>
            <pc:docMk/>
            <pc:sldMk cId="1322800676" sldId="267"/>
            <ac:spMk id="13" creationId="{0D153B68-5844-490D-8E67-F616D6D721CA}"/>
          </ac:spMkLst>
        </pc:spChg>
        <pc:spChg chg="add">
          <ac:chgData name="Leo Richards (2319130)" userId="75c8089d-3f9d-46a2-b6ec-256c2839d5e6" providerId="ADAL" clId="{94E42221-BF70-4369-9FF5-45239237540F}" dt="2026-03-04T14:32:28.067" v="5281" actId="26606"/>
          <ac:spMkLst>
            <pc:docMk/>
            <pc:sldMk cId="1322800676" sldId="267"/>
            <ac:spMk id="15" creationId="{9A0D773F-7A7D-4DBB-9DEA-86BB8B8F4BC8}"/>
          </ac:spMkLst>
        </pc:spChg>
        <pc:picChg chg="add mod">
          <ac:chgData name="Leo Richards (2319130)" userId="75c8089d-3f9d-46a2-b6ec-256c2839d5e6" providerId="ADAL" clId="{94E42221-BF70-4369-9FF5-45239237540F}" dt="2026-03-04T14:32:28.067" v="5281" actId="26606"/>
          <ac:picMkLst>
            <pc:docMk/>
            <pc:sldMk cId="1322800676" sldId="267"/>
            <ac:picMk id="6" creationId="{44BE1ECB-6643-CBBD-A372-23056314099F}"/>
          </ac:picMkLst>
        </pc:picChg>
      </pc:sldChg>
      <pc:sldChg chg="addSp modSp mod setBg">
        <pc:chgData name="Leo Richards (2319130)" userId="75c8089d-3f9d-46a2-b6ec-256c2839d5e6" providerId="ADAL" clId="{94E42221-BF70-4369-9FF5-45239237540F}" dt="2026-03-04T14:33:13.223" v="5283" actId="26606"/>
        <pc:sldMkLst>
          <pc:docMk/>
          <pc:sldMk cId="2150790590" sldId="268"/>
        </pc:sldMkLst>
        <pc:spChg chg="mod">
          <ac:chgData name="Leo Richards (2319130)" userId="75c8089d-3f9d-46a2-b6ec-256c2839d5e6" providerId="ADAL" clId="{94E42221-BF70-4369-9FF5-45239237540F}" dt="2026-03-04T14:33:13.223" v="5283" actId="26606"/>
          <ac:spMkLst>
            <pc:docMk/>
            <pc:sldMk cId="2150790590" sldId="268"/>
            <ac:spMk id="2" creationId="{5CDA6188-0411-BFA1-CAFA-DBFA2F957402}"/>
          </ac:spMkLst>
        </pc:spChg>
        <pc:spChg chg="mod">
          <ac:chgData name="Leo Richards (2319130)" userId="75c8089d-3f9d-46a2-b6ec-256c2839d5e6" providerId="ADAL" clId="{94E42221-BF70-4369-9FF5-45239237540F}" dt="2026-03-04T14:33:13.223" v="5283" actId="26606"/>
          <ac:spMkLst>
            <pc:docMk/>
            <pc:sldMk cId="2150790590" sldId="268"/>
            <ac:spMk id="3" creationId="{3ADFE4E3-A2B4-4EA8-658B-4CAA4CBB62F5}"/>
          </ac:spMkLst>
        </pc:spChg>
        <pc:spChg chg="add">
          <ac:chgData name="Leo Richards (2319130)" userId="75c8089d-3f9d-46a2-b6ec-256c2839d5e6" providerId="ADAL" clId="{94E42221-BF70-4369-9FF5-45239237540F}" dt="2026-03-04T14:33:13.223" v="5283" actId="26606"/>
          <ac:spMkLst>
            <pc:docMk/>
            <pc:sldMk cId="2150790590" sldId="268"/>
            <ac:spMk id="11" creationId="{04812C46-200A-4DEB-A05E-3ED6C68C2387}"/>
          </ac:spMkLst>
        </pc:spChg>
        <pc:spChg chg="add">
          <ac:chgData name="Leo Richards (2319130)" userId="75c8089d-3f9d-46a2-b6ec-256c2839d5e6" providerId="ADAL" clId="{94E42221-BF70-4369-9FF5-45239237540F}" dt="2026-03-04T14:33:13.223" v="5283" actId="26606"/>
          <ac:spMkLst>
            <pc:docMk/>
            <pc:sldMk cId="2150790590" sldId="268"/>
            <ac:spMk id="13" creationId="{D1EA859B-E555-4109-94F3-6700E046E008}"/>
          </ac:spMkLst>
        </pc:spChg>
        <pc:picChg chg="add mod ord">
          <ac:chgData name="Leo Richards (2319130)" userId="75c8089d-3f9d-46a2-b6ec-256c2839d5e6" providerId="ADAL" clId="{94E42221-BF70-4369-9FF5-45239237540F}" dt="2026-03-04T14:33:13.223" v="5283" actId="26606"/>
          <ac:picMkLst>
            <pc:docMk/>
            <pc:sldMk cId="2150790590" sldId="268"/>
            <ac:picMk id="6" creationId="{F12EADB1-FB6A-3F64-318D-0B2ED15CB2A5}"/>
          </ac:picMkLst>
        </pc:picChg>
      </pc:sldChg>
      <pc:sldChg chg="modSp new mod">
        <pc:chgData name="Leo Richards (2319130)" userId="75c8089d-3f9d-46a2-b6ec-256c2839d5e6" providerId="ADAL" clId="{94E42221-BF70-4369-9FF5-45239237540F}" dt="2026-03-04T13:14:43.867" v="5249" actId="20577"/>
        <pc:sldMkLst>
          <pc:docMk/>
          <pc:sldMk cId="1276900467" sldId="269"/>
        </pc:sldMkLst>
        <pc:spChg chg="mod">
          <ac:chgData name="Leo Richards (2319130)" userId="75c8089d-3f9d-46a2-b6ec-256c2839d5e6" providerId="ADAL" clId="{94E42221-BF70-4369-9FF5-45239237540F}" dt="2026-03-03T16:55:46.587" v="20" actId="20577"/>
          <ac:spMkLst>
            <pc:docMk/>
            <pc:sldMk cId="1276900467" sldId="269"/>
            <ac:spMk id="2" creationId="{FD90CF31-E79D-7660-9C8F-BEF20FBAC08D}"/>
          </ac:spMkLst>
        </pc:spChg>
        <pc:spChg chg="mod">
          <ac:chgData name="Leo Richards (2319130)" userId="75c8089d-3f9d-46a2-b6ec-256c2839d5e6" providerId="ADAL" clId="{94E42221-BF70-4369-9FF5-45239237540F}" dt="2026-03-04T13:14:43.867" v="5249" actId="20577"/>
          <ac:spMkLst>
            <pc:docMk/>
            <pc:sldMk cId="1276900467" sldId="269"/>
            <ac:spMk id="3" creationId="{8A84BC6D-12F6-DCFB-D634-4F6BCA150F4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46B4D-51B2-042F-CBBA-8AB17183784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F6FC6D7-2DAA-E65D-D0A3-5896806D864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E917BEE-32A1-2651-9AF7-5B27564211AA}"/>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5" name="Footer Placeholder 4">
            <a:extLst>
              <a:ext uri="{FF2B5EF4-FFF2-40B4-BE49-F238E27FC236}">
                <a16:creationId xmlns:a16="http://schemas.microsoft.com/office/drawing/2014/main" id="{A13A3D5D-91BF-3B8E-232B-343CAE0D531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32A458-F1BA-FCC0-ABC3-868F378B20E6}"/>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23200595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5BD10-8857-AA38-1F3D-57C1FF9E1A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AB26F27-8459-CD3D-7325-C68C1F9ED7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9706BC6-4E23-2FEA-620E-AF6A6E9A8DD0}"/>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5" name="Footer Placeholder 4">
            <a:extLst>
              <a:ext uri="{FF2B5EF4-FFF2-40B4-BE49-F238E27FC236}">
                <a16:creationId xmlns:a16="http://schemas.microsoft.com/office/drawing/2014/main" id="{D81FFA2A-E0CB-D0D0-ED20-703970CFAD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896FC0-A6E6-2A13-23FA-8EB933695CF1}"/>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1385907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FCFDB-9500-5314-F06C-83DC435688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44BCCF3-7B4E-C6C0-4282-A863AFE1C5F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B1C7517-B74B-B982-3E12-F6BC030266A2}"/>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5" name="Footer Placeholder 4">
            <a:extLst>
              <a:ext uri="{FF2B5EF4-FFF2-40B4-BE49-F238E27FC236}">
                <a16:creationId xmlns:a16="http://schemas.microsoft.com/office/drawing/2014/main" id="{0CBCEB85-9ACA-9171-4D76-2BA50E98437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C4B738-E29E-F5A1-63E8-B2E919FA1024}"/>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19154337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98F2-4EB0-B9C8-89B1-CCD2E4B3E1E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07262C3-3078-093F-9E7C-4A629055BB8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C2779BD-D413-4E89-ECA6-BFC89F6716D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C757AF52-5CB6-8F79-8D1E-C3BB7BB777FC}"/>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6" name="Footer Placeholder 5">
            <a:extLst>
              <a:ext uri="{FF2B5EF4-FFF2-40B4-BE49-F238E27FC236}">
                <a16:creationId xmlns:a16="http://schemas.microsoft.com/office/drawing/2014/main" id="{2786B7B0-98D8-9E65-4221-69960AE6980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CA3B286-D4EA-38A4-81AA-1311AA97745A}"/>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40070008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6A7B0-EFA6-3D4A-F22C-9C68E758A89F}"/>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DAD434C-BE4D-3D07-065E-9CB6ED1F76E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55AF8F-A7DD-6C3D-ACA9-22EB62ABA7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330C34E-2431-1418-620C-E630D2C122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EFE2064E-24B0-91C6-6B73-438EDD26542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8D2E7CA0-CDD5-5CA8-42F9-A412CC4EFED8}"/>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8" name="Footer Placeholder 7">
            <a:extLst>
              <a:ext uri="{FF2B5EF4-FFF2-40B4-BE49-F238E27FC236}">
                <a16:creationId xmlns:a16="http://schemas.microsoft.com/office/drawing/2014/main" id="{ADC860A5-B88E-6AFE-B044-F09587CB410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17773F8-DBF1-9820-75B8-5A96EA5AD191}"/>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23055598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B2624-7DA8-7408-827E-E4E6B9F0AD70}"/>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6B1FA89-F9EF-CB02-116E-7CC1C1DD1B2F}"/>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4" name="Footer Placeholder 3">
            <a:extLst>
              <a:ext uri="{FF2B5EF4-FFF2-40B4-BE49-F238E27FC236}">
                <a16:creationId xmlns:a16="http://schemas.microsoft.com/office/drawing/2014/main" id="{EEF24B75-9B8F-AC9C-1989-2C311224874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FBE9869-C2AE-54BC-A595-323175E88D03}"/>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23345781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E46DDE8-4618-A075-8620-87217D64FE00}"/>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3" name="Footer Placeholder 2">
            <a:extLst>
              <a:ext uri="{FF2B5EF4-FFF2-40B4-BE49-F238E27FC236}">
                <a16:creationId xmlns:a16="http://schemas.microsoft.com/office/drawing/2014/main" id="{B544B576-DF71-F999-D39B-48EA8668D60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D7273F9-7DE4-52F6-97A9-55E5E4769697}"/>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10773170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94C15-0F36-77FC-B6F5-1669D883CCB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684710E9-93B3-C0E3-479A-535D5764A1E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E695E96-A298-AD5E-98BF-0E36C6E753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B3BA20-6115-EDF1-69E9-2121293C9833}"/>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6" name="Footer Placeholder 5">
            <a:extLst>
              <a:ext uri="{FF2B5EF4-FFF2-40B4-BE49-F238E27FC236}">
                <a16:creationId xmlns:a16="http://schemas.microsoft.com/office/drawing/2014/main" id="{AC442829-19EF-6208-AEC7-6BB01A9794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B420FDA-9951-1396-4B6D-9BFCB57F3648}"/>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1920253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BA95D-7A86-84A8-86A7-09F65E3C430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7EC60EC-FDB9-2EDE-90B0-63B80B245FC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39DAE9E-4D5C-B77A-3184-E4B9B7040D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6EF9A1B-06EB-FE9A-A9DC-B1A98CFE9E62}"/>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6" name="Footer Placeholder 5">
            <a:extLst>
              <a:ext uri="{FF2B5EF4-FFF2-40B4-BE49-F238E27FC236}">
                <a16:creationId xmlns:a16="http://schemas.microsoft.com/office/drawing/2014/main" id="{27672153-5C8D-1E56-8B88-32578431C1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7EA410-1356-8D6E-DF61-0683EDB7F018}"/>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24575756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04C48-40D1-B36F-7459-3B5D5792064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ACFA286-76CF-1DE0-0323-C7F74E472D8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C353D5-551C-B87B-152D-0134D9AC3559}"/>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5" name="Footer Placeholder 4">
            <a:extLst>
              <a:ext uri="{FF2B5EF4-FFF2-40B4-BE49-F238E27FC236}">
                <a16:creationId xmlns:a16="http://schemas.microsoft.com/office/drawing/2014/main" id="{44DE1860-E8E6-D89D-6603-529EA453CC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A681BAA-AC35-2943-6AD4-F61CB7E79DB7}"/>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819556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390326-2D23-0818-4FE2-C34CE27F3E34}"/>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985950B-B432-C94F-9876-F5ED9D8A88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CC05404-450D-9909-348C-DCC6932D48B0}"/>
              </a:ext>
            </a:extLst>
          </p:cNvPr>
          <p:cNvSpPr>
            <a:spLocks noGrp="1"/>
          </p:cNvSpPr>
          <p:nvPr>
            <p:ph type="dt" sz="half" idx="10"/>
          </p:nvPr>
        </p:nvSpPr>
        <p:spPr/>
        <p:txBody>
          <a:bodyPr/>
          <a:lstStyle/>
          <a:p>
            <a:fld id="{913307D2-8355-0D4E-A95C-9CA069928E3F}" type="datetimeFigureOut">
              <a:rPr lang="en-US" smtClean="0"/>
              <a:t>3/4/26</a:t>
            </a:fld>
            <a:endParaRPr lang="en-US"/>
          </a:p>
        </p:txBody>
      </p:sp>
      <p:sp>
        <p:nvSpPr>
          <p:cNvPr id="5" name="Footer Placeholder 4">
            <a:extLst>
              <a:ext uri="{FF2B5EF4-FFF2-40B4-BE49-F238E27FC236}">
                <a16:creationId xmlns:a16="http://schemas.microsoft.com/office/drawing/2014/main" id="{BE2D7B31-33F1-17B7-E8D1-E0DF5BA7F6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8FD5AA2-C549-4912-A12D-9B18AEEA3583}"/>
              </a:ext>
            </a:extLst>
          </p:cNvPr>
          <p:cNvSpPr>
            <a:spLocks noGrp="1"/>
          </p:cNvSpPr>
          <p:nvPr>
            <p:ph type="sldNum" sz="quarter" idx="12"/>
          </p:nvPr>
        </p:nvSpPr>
        <p:spPr/>
        <p:txBody>
          <a:bodyPr/>
          <a:lstStyle/>
          <a:p>
            <a:fld id="{E56BE5E2-12D6-7142-AEDE-8C8B57B6B603}" type="slidenum">
              <a:rPr lang="en-US" smtClean="0"/>
              <a:t>‹#›</a:t>
            </a:fld>
            <a:endParaRPr lang="en-US"/>
          </a:p>
        </p:txBody>
      </p:sp>
    </p:spTree>
    <p:extLst>
      <p:ext uri="{BB962C8B-B14F-4D97-AF65-F5344CB8AC3E}">
        <p14:creationId xmlns:p14="http://schemas.microsoft.com/office/powerpoint/2010/main" val="1399628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F4FD7E-4801-2D6A-F1B4-DAA96BA024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7024F1EF-AE99-11C2-F85D-8BC6DDF2AFC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9B9BDBE-0F29-B798-BA5D-1754798DFBF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13307D2-8355-0D4E-A95C-9CA069928E3F}" type="datetimeFigureOut">
              <a:rPr lang="en-US" smtClean="0"/>
              <a:t>3/4/26</a:t>
            </a:fld>
            <a:endParaRPr lang="en-US"/>
          </a:p>
        </p:txBody>
      </p:sp>
      <p:sp>
        <p:nvSpPr>
          <p:cNvPr id="5" name="Footer Placeholder 4">
            <a:extLst>
              <a:ext uri="{FF2B5EF4-FFF2-40B4-BE49-F238E27FC236}">
                <a16:creationId xmlns:a16="http://schemas.microsoft.com/office/drawing/2014/main" id="{4F9DABE8-4D38-14FC-02B9-E3A73F214E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725F57B1-24DF-5BE9-0BE5-BBE54DE3579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56BE5E2-12D6-7142-AEDE-8C8B57B6B603}" type="slidenum">
              <a:rPr lang="en-US" smtClean="0"/>
              <a:t>‹#›</a:t>
            </a:fld>
            <a:endParaRPr lang="en-US"/>
          </a:p>
        </p:txBody>
      </p:sp>
    </p:spTree>
    <p:extLst>
      <p:ext uri="{BB962C8B-B14F-4D97-AF65-F5344CB8AC3E}">
        <p14:creationId xmlns:p14="http://schemas.microsoft.com/office/powerpoint/2010/main" val="119622012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5D400B8-4932-34F0-5BBC-351D52472E34}"/>
              </a:ext>
            </a:extLst>
          </p:cNvPr>
          <p:cNvPicPr>
            <a:picLocks noChangeAspect="1"/>
          </p:cNvPicPr>
          <p:nvPr/>
        </p:nvPicPr>
        <p:blipFill>
          <a:blip r:embed="rId2">
            <a:alphaModFix amt="40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6ADB2F1E-1ACA-D8B8-0B4F-0BD3960572DC}"/>
              </a:ext>
            </a:extLst>
          </p:cNvPr>
          <p:cNvSpPr>
            <a:spLocks noGrp="1"/>
          </p:cNvSpPr>
          <p:nvPr>
            <p:ph type="ctrTitle"/>
          </p:nvPr>
        </p:nvSpPr>
        <p:spPr>
          <a:xfrm>
            <a:off x="965200" y="965200"/>
            <a:ext cx="10261600" cy="3564869"/>
          </a:xfrm>
        </p:spPr>
        <p:txBody>
          <a:bodyPr>
            <a:normAutofit/>
          </a:bodyPr>
          <a:lstStyle/>
          <a:p>
            <a:pPr algn="l"/>
            <a:r>
              <a:rPr lang="en-GB" sz="9800">
                <a:ln w="22225">
                  <a:solidFill>
                    <a:schemeClr val="tx1"/>
                  </a:solidFill>
                  <a:miter lim="800000"/>
                </a:ln>
                <a:noFill/>
              </a:rPr>
              <a:t>Leadership in sport: theory and practice </a:t>
            </a:r>
            <a:endParaRPr lang="en-US" sz="9800">
              <a:ln w="22225">
                <a:solidFill>
                  <a:schemeClr val="tx1"/>
                </a:solidFill>
                <a:miter lim="800000"/>
              </a:ln>
              <a:noFill/>
            </a:endParaRPr>
          </a:p>
        </p:txBody>
      </p:sp>
      <p:sp>
        <p:nvSpPr>
          <p:cNvPr id="3" name="Subtitle 2">
            <a:extLst>
              <a:ext uri="{FF2B5EF4-FFF2-40B4-BE49-F238E27FC236}">
                <a16:creationId xmlns:a16="http://schemas.microsoft.com/office/drawing/2014/main" id="{876DA352-7D58-5D99-A108-51667D3114DF}"/>
              </a:ext>
            </a:extLst>
          </p:cNvPr>
          <p:cNvSpPr>
            <a:spLocks noGrp="1"/>
          </p:cNvSpPr>
          <p:nvPr>
            <p:ph type="subTitle" idx="1"/>
          </p:nvPr>
        </p:nvSpPr>
        <p:spPr>
          <a:xfrm>
            <a:off x="965200" y="4572002"/>
            <a:ext cx="10261600" cy="1202995"/>
          </a:xfrm>
        </p:spPr>
        <p:txBody>
          <a:bodyPr>
            <a:normAutofit/>
          </a:bodyPr>
          <a:lstStyle/>
          <a:p>
            <a:pPr algn="l"/>
            <a:r>
              <a:rPr lang="en-GB" sz="3200"/>
              <a:t>By Leo Richard’s </a:t>
            </a:r>
            <a:endParaRPr lang="en-US" sz="3200"/>
          </a:p>
        </p:txBody>
      </p:sp>
    </p:spTree>
    <p:extLst>
      <p:ext uri="{BB962C8B-B14F-4D97-AF65-F5344CB8AC3E}">
        <p14:creationId xmlns:p14="http://schemas.microsoft.com/office/powerpoint/2010/main" val="3000784306"/>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35AE4729-01FE-F6E1-5216-77BF2C1D5F31}"/>
              </a:ext>
            </a:extLst>
          </p:cNvPr>
          <p:cNvPicPr>
            <a:picLocks noChangeAspect="1"/>
          </p:cNvPicPr>
          <p:nvPr/>
        </p:nvPicPr>
        <p:blipFill>
          <a:blip r:embed="rId2">
            <a:alphaModFix amt="35000"/>
          </a:blip>
          <a:srcRect/>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7BC73631-35CE-4433-661E-951FE239A08A}"/>
              </a:ext>
            </a:extLst>
          </p:cNvPr>
          <p:cNvSpPr>
            <a:spLocks noGrp="1"/>
          </p:cNvSpPr>
          <p:nvPr>
            <p:ph type="title"/>
          </p:nvPr>
        </p:nvSpPr>
        <p:spPr>
          <a:xfrm>
            <a:off x="838200" y="365125"/>
            <a:ext cx="10515600" cy="1325563"/>
          </a:xfrm>
        </p:spPr>
        <p:txBody>
          <a:bodyPr>
            <a:normAutofit/>
          </a:bodyPr>
          <a:lstStyle/>
          <a:p>
            <a:r>
              <a:rPr lang="en-GB">
                <a:solidFill>
                  <a:srgbClr val="FFFFFF"/>
                </a:solidFill>
              </a:rPr>
              <a:t>Intro and aims </a:t>
            </a:r>
            <a:endParaRPr lang="en-US">
              <a:solidFill>
                <a:srgbClr val="FFFFFF"/>
              </a:solidFill>
            </a:endParaRPr>
          </a:p>
        </p:txBody>
      </p:sp>
      <p:sp>
        <p:nvSpPr>
          <p:cNvPr id="3" name="Content Placeholder 2">
            <a:extLst>
              <a:ext uri="{FF2B5EF4-FFF2-40B4-BE49-F238E27FC236}">
                <a16:creationId xmlns:a16="http://schemas.microsoft.com/office/drawing/2014/main" id="{4591040E-7C24-5B2E-D6B6-957A566776A6}"/>
              </a:ext>
            </a:extLst>
          </p:cNvPr>
          <p:cNvSpPr>
            <a:spLocks noGrp="1"/>
          </p:cNvSpPr>
          <p:nvPr>
            <p:ph idx="1"/>
          </p:nvPr>
        </p:nvSpPr>
        <p:spPr>
          <a:xfrm>
            <a:off x="838200" y="1825625"/>
            <a:ext cx="10515600" cy="4351338"/>
          </a:xfrm>
        </p:spPr>
        <p:txBody>
          <a:bodyPr>
            <a:normAutofit/>
          </a:bodyPr>
          <a:lstStyle/>
          <a:p>
            <a:r>
              <a:rPr lang="en-GB">
                <a:solidFill>
                  <a:srgbClr val="FFFFFF"/>
                </a:solidFill>
              </a:rPr>
              <a:t>Leadership has a vital influence towards performance and athlete development outcomes within sport (Chelladurai, 2014; Northhouse, 2022).</a:t>
            </a:r>
          </a:p>
          <a:p>
            <a:r>
              <a:rPr lang="en-GB">
                <a:solidFill>
                  <a:srgbClr val="FFFFFF"/>
                </a:solidFill>
              </a:rPr>
              <a:t>Effective leadership not only impacts results but it also shapes athlete motivation, team cohesion and overall sporting experience (Weinberg and Gould, 2019).</a:t>
            </a:r>
          </a:p>
          <a:p>
            <a:r>
              <a:rPr lang="en-GB">
                <a:solidFill>
                  <a:srgbClr val="FFFFFF"/>
                </a:solidFill>
              </a:rPr>
              <a:t>Within this PowerPoint I will evaluate key leadership theories and applying them to a sporting context and any potential challenges or adaptations that come with it.</a:t>
            </a:r>
          </a:p>
        </p:txBody>
      </p:sp>
    </p:spTree>
    <p:extLst>
      <p:ext uri="{BB962C8B-B14F-4D97-AF65-F5344CB8AC3E}">
        <p14:creationId xmlns:p14="http://schemas.microsoft.com/office/powerpoint/2010/main" val="372433743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DD42A2C3-E4A0-66BB-0584-4A74332D76C6}"/>
              </a:ext>
            </a:extLst>
          </p:cNvPr>
          <p:cNvPicPr>
            <a:picLocks noChangeAspect="1"/>
          </p:cNvPicPr>
          <p:nvPr/>
        </p:nvPicPr>
        <p:blipFill>
          <a:blip r:embed="rId2">
            <a:alphaModFix amt="55000"/>
          </a:blip>
          <a:srcRect/>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3949875B-9B13-C203-AE14-309C0FE94DD1}"/>
              </a:ext>
            </a:extLst>
          </p:cNvPr>
          <p:cNvSpPr>
            <a:spLocks noGrp="1"/>
          </p:cNvSpPr>
          <p:nvPr>
            <p:ph type="title"/>
          </p:nvPr>
        </p:nvSpPr>
        <p:spPr>
          <a:xfrm>
            <a:off x="686834" y="591344"/>
            <a:ext cx="3200400" cy="5585619"/>
          </a:xfrm>
        </p:spPr>
        <p:txBody>
          <a:bodyPr>
            <a:normAutofit/>
          </a:bodyPr>
          <a:lstStyle/>
          <a:p>
            <a:r>
              <a:rPr lang="en-GB">
                <a:solidFill>
                  <a:srgbClr val="FFFFFF"/>
                </a:solidFill>
              </a:rPr>
              <a:t>Leadership within sport</a:t>
            </a:r>
            <a:endParaRPr lang="en-US">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1C069BD-0945-D930-4229-CB3AD5221DEA}"/>
              </a:ext>
            </a:extLst>
          </p:cNvPr>
          <p:cNvSpPr>
            <a:spLocks noGrp="1"/>
          </p:cNvSpPr>
          <p:nvPr>
            <p:ph idx="1"/>
          </p:nvPr>
        </p:nvSpPr>
        <p:spPr>
          <a:xfrm>
            <a:off x="4447308" y="591344"/>
            <a:ext cx="6906491" cy="5585619"/>
          </a:xfrm>
        </p:spPr>
        <p:txBody>
          <a:bodyPr anchor="ctr">
            <a:normAutofit/>
          </a:bodyPr>
          <a:lstStyle/>
          <a:p>
            <a:r>
              <a:rPr lang="en-GB" sz="2000">
                <a:solidFill>
                  <a:srgbClr val="FFFFFF"/>
                </a:solidFill>
              </a:rPr>
              <a:t>Chelladurais report defines leadership as a behavioural process of influencing individuals and groups towards achieving shared goals (Chelladurai, 2014). This definition highlights that leadership is not only about authority but both interaction and influence aswell. </a:t>
            </a:r>
          </a:p>
          <a:p>
            <a:r>
              <a:rPr lang="en-GB" sz="2000">
                <a:solidFill>
                  <a:srgbClr val="FFFFFF"/>
                </a:solidFill>
              </a:rPr>
              <a:t>Leadership in sport is also multidimensional by involving both task oriented behaviours such as improving performance and social/relational behaviours aswell as supporting athlete wellbeing (Weinberg and Gould, 2019).</a:t>
            </a:r>
          </a:p>
          <a:p>
            <a:r>
              <a:rPr lang="en-GB" sz="2000">
                <a:solidFill>
                  <a:srgbClr val="FFFFFF"/>
                </a:solidFill>
              </a:rPr>
              <a:t>Chelladurais multidimensional model further suggests that the effectiveness of leadership depends on the alignment between behaviour, athlete preference and situational demands (Chelladurai, 2014). </a:t>
            </a:r>
          </a:p>
          <a:p>
            <a:r>
              <a:rPr lang="en-GB" sz="2000">
                <a:solidFill>
                  <a:srgbClr val="FFFFFF"/>
                </a:solidFill>
              </a:rPr>
              <a:t>This shows the importance flexibility has in leadership approaches </a:t>
            </a:r>
            <a:endParaRPr lang="en-US" sz="2000">
              <a:solidFill>
                <a:srgbClr val="FFFFFF"/>
              </a:solidFill>
            </a:endParaRPr>
          </a:p>
        </p:txBody>
      </p:sp>
    </p:spTree>
    <p:extLst>
      <p:ext uri="{BB962C8B-B14F-4D97-AF65-F5344CB8AC3E}">
        <p14:creationId xmlns:p14="http://schemas.microsoft.com/office/powerpoint/2010/main" val="11923879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9DD9AB-39A5-88CB-CDE7-F45801ECE1B7}"/>
              </a:ext>
            </a:extLst>
          </p:cNvPr>
          <p:cNvSpPr>
            <a:spLocks noGrp="1"/>
          </p:cNvSpPr>
          <p:nvPr>
            <p:ph type="title"/>
          </p:nvPr>
        </p:nvSpPr>
        <p:spPr>
          <a:xfrm>
            <a:off x="572493" y="238539"/>
            <a:ext cx="11018520" cy="1434415"/>
          </a:xfrm>
        </p:spPr>
        <p:txBody>
          <a:bodyPr anchor="b">
            <a:normAutofit/>
          </a:bodyPr>
          <a:lstStyle/>
          <a:p>
            <a:r>
              <a:rPr lang="en-GB" sz="5400"/>
              <a:t>Case example – John wooden </a:t>
            </a:r>
            <a:endParaRPr lang="en-US" sz="5400"/>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157468-C1D8-7D4F-2A85-9B9412AABFF5}"/>
              </a:ext>
            </a:extLst>
          </p:cNvPr>
          <p:cNvSpPr>
            <a:spLocks noGrp="1"/>
          </p:cNvSpPr>
          <p:nvPr>
            <p:ph idx="1"/>
          </p:nvPr>
        </p:nvSpPr>
        <p:spPr>
          <a:xfrm>
            <a:off x="572493" y="2071316"/>
            <a:ext cx="6713552" cy="4119172"/>
          </a:xfrm>
        </p:spPr>
        <p:txBody>
          <a:bodyPr anchor="t">
            <a:normAutofit/>
          </a:bodyPr>
          <a:lstStyle/>
          <a:p>
            <a:r>
              <a:rPr lang="en-GB" sz="2200"/>
              <a:t>John wooden was a highly successful basketball coach who is seen to be recognised as one of the most influential examples of leadership in sport. He emphasised character development and personal growth over results (Wooden and Jamison, 2005). Wooden’s “pyramid of success” model prioritised values like discipline, teamwork and effort which demonstrates the athlete centred approach. </a:t>
            </a:r>
          </a:p>
          <a:p>
            <a:r>
              <a:rPr lang="en-GB" sz="2200"/>
              <a:t>This philosophy promotes transformational leadership through prioritising long term development and intrinsic motivation rather than a short term outcome (Northouse, 2022).</a:t>
            </a:r>
          </a:p>
        </p:txBody>
      </p:sp>
      <p:pic>
        <p:nvPicPr>
          <p:cNvPr id="6" name="Picture 5">
            <a:extLst>
              <a:ext uri="{FF2B5EF4-FFF2-40B4-BE49-F238E27FC236}">
                <a16:creationId xmlns:a16="http://schemas.microsoft.com/office/drawing/2014/main" id="{C1D23FEE-7D6F-16AD-3019-B6731BC08B32}"/>
              </a:ext>
            </a:extLst>
          </p:cNvPr>
          <p:cNvPicPr>
            <a:picLocks noChangeAspect="1"/>
          </p:cNvPicPr>
          <p:nvPr/>
        </p:nvPicPr>
        <p:blipFill>
          <a:blip r:embed="rId2"/>
          <a:srcRect l="2052" r="35173"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4242517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28AD87-765B-3FAC-05BC-398BDEE9AF8C}"/>
              </a:ext>
            </a:extLst>
          </p:cNvPr>
          <p:cNvSpPr>
            <a:spLocks noGrp="1"/>
          </p:cNvSpPr>
          <p:nvPr>
            <p:ph type="title"/>
          </p:nvPr>
        </p:nvSpPr>
        <p:spPr>
          <a:xfrm>
            <a:off x="793662" y="386930"/>
            <a:ext cx="10066122" cy="1298448"/>
          </a:xfrm>
        </p:spPr>
        <p:txBody>
          <a:bodyPr anchor="b">
            <a:normAutofit/>
          </a:bodyPr>
          <a:lstStyle/>
          <a:p>
            <a:r>
              <a:rPr lang="en-GB" sz="4800"/>
              <a:t>Transformational leadership</a:t>
            </a:r>
            <a:endParaRPr lang="en-US" sz="4800"/>
          </a:p>
        </p:txBody>
      </p:sp>
      <p:sp>
        <p:nvSpPr>
          <p:cNvPr id="13" name="Rectangle 1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4D1AC4-7F80-A354-71C3-7FA5AD5A03FC}"/>
              </a:ext>
            </a:extLst>
          </p:cNvPr>
          <p:cNvSpPr>
            <a:spLocks noGrp="1"/>
          </p:cNvSpPr>
          <p:nvPr>
            <p:ph idx="1"/>
          </p:nvPr>
        </p:nvSpPr>
        <p:spPr>
          <a:xfrm>
            <a:off x="793661" y="2599509"/>
            <a:ext cx="4530898" cy="3639450"/>
          </a:xfrm>
        </p:spPr>
        <p:txBody>
          <a:bodyPr anchor="ctr">
            <a:normAutofit/>
          </a:bodyPr>
          <a:lstStyle/>
          <a:p>
            <a:r>
              <a:rPr lang="en-GB" sz="1600"/>
              <a:t>Transformational leadership is described by bass as inspiring and motivating individuals to exceed expectations (Bass, 1985). It consists of four key components being idealised influence, inspirational motivation, intellectual stimulation and individualised consideration (Bass and Riggio, 2006).</a:t>
            </a:r>
          </a:p>
          <a:p>
            <a:r>
              <a:rPr lang="en-GB" sz="1600"/>
              <a:t>In the sporting context this leadership style has been associated with increased intrinsic motivation, stronger team cohesion and improved performance outcomes ( Callow et al, 2009).</a:t>
            </a:r>
          </a:p>
          <a:p>
            <a:r>
              <a:rPr lang="en-GB" sz="1600"/>
              <a:t>This shared vision and support for the athletes needs, it creates a  positive and powerful team environment </a:t>
            </a:r>
            <a:endParaRPr lang="en-US" sz="1600"/>
          </a:p>
        </p:txBody>
      </p:sp>
      <p:pic>
        <p:nvPicPr>
          <p:cNvPr id="6" name="Picture 5">
            <a:extLst>
              <a:ext uri="{FF2B5EF4-FFF2-40B4-BE49-F238E27FC236}">
                <a16:creationId xmlns:a16="http://schemas.microsoft.com/office/drawing/2014/main" id="{5C1B0F01-4F67-A3BF-2E9A-04E998FDF68D}"/>
              </a:ext>
            </a:extLst>
          </p:cNvPr>
          <p:cNvPicPr>
            <a:picLocks noChangeAspect="1"/>
          </p:cNvPicPr>
          <p:nvPr/>
        </p:nvPicPr>
        <p:blipFill>
          <a:blip r:embed="rId2"/>
          <a:stretch>
            <a:fillRect/>
          </a:stretch>
        </p:blipFill>
        <p:spPr>
          <a:xfrm>
            <a:off x="6055776" y="2484255"/>
            <a:ext cx="4861789" cy="3714244"/>
          </a:xfrm>
          <a:prstGeom prst="rect">
            <a:avLst/>
          </a:prstGeom>
        </p:spPr>
      </p:pic>
      <p:sp>
        <p:nvSpPr>
          <p:cNvPr id="17" name="Rectangle 1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57617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09372E-06A7-09B1-B39D-3618C4A5C53B}"/>
              </a:ext>
            </a:extLst>
          </p:cNvPr>
          <p:cNvSpPr>
            <a:spLocks noGrp="1"/>
          </p:cNvSpPr>
          <p:nvPr>
            <p:ph type="title"/>
          </p:nvPr>
        </p:nvSpPr>
        <p:spPr>
          <a:xfrm>
            <a:off x="572493" y="238539"/>
            <a:ext cx="11018520" cy="1434415"/>
          </a:xfrm>
        </p:spPr>
        <p:txBody>
          <a:bodyPr anchor="b">
            <a:normAutofit/>
          </a:bodyPr>
          <a:lstStyle/>
          <a:p>
            <a:r>
              <a:rPr lang="en-GB" sz="4600"/>
              <a:t>Critical evaluation of transformational Leadership</a:t>
            </a:r>
            <a:endParaRPr lang="en-US" sz="4600"/>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995256-D3CC-6C7B-92EE-A999ED66D1A1}"/>
              </a:ext>
            </a:extLst>
          </p:cNvPr>
          <p:cNvSpPr>
            <a:spLocks noGrp="1"/>
          </p:cNvSpPr>
          <p:nvPr>
            <p:ph idx="1"/>
          </p:nvPr>
        </p:nvSpPr>
        <p:spPr>
          <a:xfrm>
            <a:off x="572493" y="2071316"/>
            <a:ext cx="6713552" cy="4119172"/>
          </a:xfrm>
        </p:spPr>
        <p:txBody>
          <a:bodyPr anchor="t">
            <a:normAutofit/>
          </a:bodyPr>
          <a:lstStyle/>
          <a:p>
            <a:r>
              <a:rPr lang="en-GB" sz="2000"/>
              <a:t>Despite the strengths this leadership style comes with limitations, this style shows to enhance intrinsic motivation and strengthens the relationship between a coach and athlete contributing to the positive youth development (Vella, Oades and Crowe, 2010). </a:t>
            </a:r>
          </a:p>
          <a:p>
            <a:r>
              <a:rPr lang="en-GB" sz="2000"/>
              <a:t>However this approach can be time intensive and could lack structure that is needed in high performance environments (Northouse, 2022). In these high pressure situations a purely transformational approach may be less effective (Chelladurai, 2014). This means that whilst this approach is valuable it may need to be complemented by other approaches. </a:t>
            </a:r>
          </a:p>
        </p:txBody>
      </p:sp>
      <p:pic>
        <p:nvPicPr>
          <p:cNvPr id="6" name="Picture 5">
            <a:extLst>
              <a:ext uri="{FF2B5EF4-FFF2-40B4-BE49-F238E27FC236}">
                <a16:creationId xmlns:a16="http://schemas.microsoft.com/office/drawing/2014/main" id="{BC886118-415D-8A3C-D706-C91656B9F6BF}"/>
              </a:ext>
            </a:extLst>
          </p:cNvPr>
          <p:cNvPicPr>
            <a:picLocks noChangeAspect="1"/>
          </p:cNvPicPr>
          <p:nvPr/>
        </p:nvPicPr>
        <p:blipFill>
          <a:blip r:embed="rId2"/>
          <a:srcRect l="22396" r="23489"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5548010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3" name="Arc 12">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2615CDF-D5C7-347C-888B-36D1E7F38EEC}"/>
              </a:ext>
            </a:extLst>
          </p:cNvPr>
          <p:cNvSpPr>
            <a:spLocks noGrp="1"/>
          </p:cNvSpPr>
          <p:nvPr>
            <p:ph type="title"/>
          </p:nvPr>
        </p:nvSpPr>
        <p:spPr>
          <a:xfrm>
            <a:off x="5894962" y="479493"/>
            <a:ext cx="5458838" cy="1325563"/>
          </a:xfrm>
        </p:spPr>
        <p:txBody>
          <a:bodyPr>
            <a:normAutofit/>
          </a:bodyPr>
          <a:lstStyle/>
          <a:p>
            <a:r>
              <a:rPr lang="en-GB" dirty="0"/>
              <a:t>Transactional leadership</a:t>
            </a:r>
            <a:endParaRPr lang="en-US" dirty="0"/>
          </a:p>
        </p:txBody>
      </p:sp>
      <p:sp>
        <p:nvSpPr>
          <p:cNvPr id="15" name="Freeform: Shape 14">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BD34F895-C442-FEC7-AA82-8E43C8DCE22D}"/>
              </a:ext>
            </a:extLst>
          </p:cNvPr>
          <p:cNvPicPr>
            <a:picLocks noChangeAspect="1"/>
          </p:cNvPicPr>
          <p:nvPr/>
        </p:nvPicPr>
        <p:blipFill>
          <a:blip r:embed="rId2"/>
          <a:stretch>
            <a:fillRect/>
          </a:stretch>
        </p:blipFill>
        <p:spPr>
          <a:xfrm>
            <a:off x="703182" y="1182364"/>
            <a:ext cx="4777381" cy="432352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329535BF-9B37-EA89-6FCB-284FC90EFA36}"/>
              </a:ext>
            </a:extLst>
          </p:cNvPr>
          <p:cNvSpPr>
            <a:spLocks noGrp="1"/>
          </p:cNvSpPr>
          <p:nvPr>
            <p:ph idx="1"/>
          </p:nvPr>
        </p:nvSpPr>
        <p:spPr>
          <a:xfrm>
            <a:off x="5894962" y="1984443"/>
            <a:ext cx="5458838" cy="4192520"/>
          </a:xfrm>
        </p:spPr>
        <p:txBody>
          <a:bodyPr>
            <a:normAutofit/>
          </a:bodyPr>
          <a:lstStyle/>
          <a:p>
            <a:r>
              <a:rPr lang="en-GB" sz="2000"/>
              <a:t>Transactional leadership is built having a structured system with rewards and punishments that regulate behaviour and performance (Bass, 1985). Key components of this style are contingent reward and management by exception, this style is most effective in environments with discipline, accountability and short term performance outcomes are the priority. (</a:t>
            </a:r>
            <a:r>
              <a:rPr lang="en-GB" sz="2000" err="1"/>
              <a:t>Northouse</a:t>
            </a:r>
            <a:r>
              <a:rPr lang="en-GB" sz="2000"/>
              <a:t>, 2022). In elite sport where performance demands are high, transactional leadership is often used to maintain these high standards and to ensure consistency. </a:t>
            </a:r>
            <a:endParaRPr lang="en-US" sz="2000"/>
          </a:p>
        </p:txBody>
      </p:sp>
    </p:spTree>
    <p:extLst>
      <p:ext uri="{BB962C8B-B14F-4D97-AF65-F5344CB8AC3E}">
        <p14:creationId xmlns:p14="http://schemas.microsoft.com/office/powerpoint/2010/main" val="20633395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9" name="Rectangle 18">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6CC113-EFBE-AB98-23C8-3B9F88AC092B}"/>
              </a:ext>
            </a:extLst>
          </p:cNvPr>
          <p:cNvSpPr>
            <a:spLocks noGrp="1"/>
          </p:cNvSpPr>
          <p:nvPr>
            <p:ph type="title"/>
          </p:nvPr>
        </p:nvSpPr>
        <p:spPr>
          <a:xfrm>
            <a:off x="761803" y="350196"/>
            <a:ext cx="4646904" cy="1624520"/>
          </a:xfrm>
        </p:spPr>
        <p:txBody>
          <a:bodyPr anchor="ctr">
            <a:normAutofit/>
          </a:bodyPr>
          <a:lstStyle/>
          <a:p>
            <a:r>
              <a:rPr lang="en-GB" sz="3700"/>
              <a:t>Critical evaluation or transactional leadership</a:t>
            </a:r>
            <a:endParaRPr lang="en-US" sz="3700"/>
          </a:p>
        </p:txBody>
      </p:sp>
      <p:sp>
        <p:nvSpPr>
          <p:cNvPr id="3" name="Content Placeholder 2">
            <a:extLst>
              <a:ext uri="{FF2B5EF4-FFF2-40B4-BE49-F238E27FC236}">
                <a16:creationId xmlns:a16="http://schemas.microsoft.com/office/drawing/2014/main" id="{4ACCBD16-3DA8-7C6D-34FA-0860282693A4}"/>
              </a:ext>
            </a:extLst>
          </p:cNvPr>
          <p:cNvSpPr>
            <a:spLocks noGrp="1"/>
          </p:cNvSpPr>
          <p:nvPr>
            <p:ph idx="1"/>
          </p:nvPr>
        </p:nvSpPr>
        <p:spPr>
          <a:xfrm>
            <a:off x="761802" y="2743200"/>
            <a:ext cx="4646905" cy="3613149"/>
          </a:xfrm>
        </p:spPr>
        <p:txBody>
          <a:bodyPr anchor="ctr">
            <a:normAutofit/>
          </a:bodyPr>
          <a:lstStyle/>
          <a:p>
            <a:r>
              <a:rPr lang="en-GB" sz="1700"/>
              <a:t>This leadership style provides clear expectations and is effective in high pressure sporting environments (Chelladurai, 2014). However it has its limitations, this approach can reduce intrinsic motivation due to athletes becoming more drive by rewards rather than satisfaction (Weinberg and Gould, 2019). This style can also weaken relationships between athletes and the coaches and also limit athletes long term development (Vella, Oades and Crowe, 2010). Therefore whilst this leadership style can deliver short term success it may risk athlete development and wellbeing.</a:t>
            </a:r>
            <a:endParaRPr lang="en-US" sz="1700"/>
          </a:p>
        </p:txBody>
      </p:sp>
      <p:pic>
        <p:nvPicPr>
          <p:cNvPr id="6" name="Picture 5">
            <a:extLst>
              <a:ext uri="{FF2B5EF4-FFF2-40B4-BE49-F238E27FC236}">
                <a16:creationId xmlns:a16="http://schemas.microsoft.com/office/drawing/2014/main" id="{F4675953-15BB-AD91-4D73-582B92371107}"/>
              </a:ext>
            </a:extLst>
          </p:cNvPr>
          <p:cNvPicPr>
            <a:picLocks noChangeAspect="1"/>
          </p:cNvPicPr>
          <p:nvPr/>
        </p:nvPicPr>
        <p:blipFill>
          <a:blip r:embed="rId2"/>
          <a:srcRect l="40601" r="-2"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716178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560AFAAC-EA6C-45A9-9E03-C9C9F0193B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B6BE7E8D-834D-9BDD-F6D1-FDD6F780A23D}"/>
              </a:ext>
            </a:extLst>
          </p:cNvPr>
          <p:cNvPicPr>
            <a:picLocks noChangeAspect="1"/>
          </p:cNvPicPr>
          <p:nvPr/>
        </p:nvPicPr>
        <p:blipFill>
          <a:blip r:embed="rId2"/>
          <a:srcRect l="85"/>
          <a:stretch>
            <a:fillRect/>
          </a:stretch>
        </p:blipFill>
        <p:spPr>
          <a:xfrm>
            <a:off x="4883022" y="10"/>
            <a:ext cx="7308978"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 useBgFill="1">
        <p:nvSpPr>
          <p:cNvPr id="13" name="Freeform: Shape 12">
            <a:extLst>
              <a:ext uri="{FF2B5EF4-FFF2-40B4-BE49-F238E27FC236}">
                <a16:creationId xmlns:a16="http://schemas.microsoft.com/office/drawing/2014/main" id="{83549E37-C86B-4401-90BD-D8BF83859F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3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3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3" y="0"/>
                </a:lnTo>
                <a:lnTo>
                  <a:pt x="4946006" y="69271"/>
                </a:lnTo>
                <a:cubicBezTo>
                  <a:pt x="5656532" y="929100"/>
                  <a:pt x="6096001" y="2116944"/>
                  <a:pt x="6096001" y="3429000"/>
                </a:cubicBezTo>
                <a:cubicBezTo>
                  <a:pt x="6096001" y="4741056"/>
                  <a:pt x="5656532" y="5928900"/>
                  <a:pt x="4946006" y="6788730"/>
                </a:cubicBezTo>
                <a:lnTo>
                  <a:pt x="4883023"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5" name="Freeform: Shape 14">
            <a:extLst>
              <a:ext uri="{FF2B5EF4-FFF2-40B4-BE49-F238E27FC236}">
                <a16:creationId xmlns:a16="http://schemas.microsoft.com/office/drawing/2014/main" id="{8A17784E-76D8-4521-A77D-0D2EBB923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86857" cy="6858000"/>
          </a:xfrm>
          <a:custGeom>
            <a:avLst/>
            <a:gdLst>
              <a:gd name="connsiteX0" fmla="*/ 0 w 6086857"/>
              <a:gd name="connsiteY0" fmla="*/ 0 h 6858000"/>
              <a:gd name="connsiteX1" fmla="*/ 4873879 w 6086857"/>
              <a:gd name="connsiteY1" fmla="*/ 0 h 6858000"/>
              <a:gd name="connsiteX2" fmla="*/ 4936862 w 6086857"/>
              <a:gd name="connsiteY2" fmla="*/ 69271 h 6858000"/>
              <a:gd name="connsiteX3" fmla="*/ 6086857 w 6086857"/>
              <a:gd name="connsiteY3" fmla="*/ 3429000 h 6858000"/>
              <a:gd name="connsiteX4" fmla="*/ 4936862 w 6086857"/>
              <a:gd name="connsiteY4" fmla="*/ 6788730 h 6858000"/>
              <a:gd name="connsiteX5" fmla="*/ 4873879 w 6086857"/>
              <a:gd name="connsiteY5" fmla="*/ 6858000 h 6858000"/>
              <a:gd name="connsiteX6" fmla="*/ 0 w 608685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6857" h="6858000">
                <a:moveTo>
                  <a:pt x="0" y="0"/>
                </a:moveTo>
                <a:lnTo>
                  <a:pt x="4873879" y="0"/>
                </a:lnTo>
                <a:lnTo>
                  <a:pt x="4936862" y="69271"/>
                </a:lnTo>
                <a:cubicBezTo>
                  <a:pt x="5647388" y="929100"/>
                  <a:pt x="6086857" y="2116944"/>
                  <a:pt x="6086857" y="3429000"/>
                </a:cubicBezTo>
                <a:cubicBezTo>
                  <a:pt x="6086857" y="4741056"/>
                  <a:pt x="5647388" y="5928900"/>
                  <a:pt x="4936862" y="6788730"/>
                </a:cubicBezTo>
                <a:lnTo>
                  <a:pt x="487387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C3AC4E3-DE78-2116-5509-901B9815396F}"/>
              </a:ext>
            </a:extLst>
          </p:cNvPr>
          <p:cNvSpPr>
            <a:spLocks noGrp="1"/>
          </p:cNvSpPr>
          <p:nvPr>
            <p:ph type="title"/>
          </p:nvPr>
        </p:nvSpPr>
        <p:spPr>
          <a:xfrm>
            <a:off x="374904" y="856488"/>
            <a:ext cx="4992624" cy="1243584"/>
          </a:xfrm>
        </p:spPr>
        <p:txBody>
          <a:bodyPr anchor="ctr">
            <a:normAutofit/>
          </a:bodyPr>
          <a:lstStyle/>
          <a:p>
            <a:r>
              <a:rPr lang="en-GB" sz="3400"/>
              <a:t>Synthesis of leadership approaches </a:t>
            </a:r>
            <a:endParaRPr lang="en-US" sz="3400"/>
          </a:p>
        </p:txBody>
      </p:sp>
      <p:sp>
        <p:nvSpPr>
          <p:cNvPr id="17" name="Rectangle 16">
            <a:extLst>
              <a:ext uri="{FF2B5EF4-FFF2-40B4-BE49-F238E27FC236}">
                <a16:creationId xmlns:a16="http://schemas.microsoft.com/office/drawing/2014/main" id="{C0036C6B-F09C-4EAB-AE02-8D056EE748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24325"/>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9" name="Rectangle 18">
            <a:extLst>
              <a:ext uri="{FF2B5EF4-FFF2-40B4-BE49-F238E27FC236}">
                <a16:creationId xmlns:a16="http://schemas.microsoft.com/office/drawing/2014/main" id="{FC8D5885-2804-4D3C-BE31-902E4D32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769" y="2195336"/>
            <a:ext cx="498348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C04BB31-B4C8-B658-07E8-408BE64B97C1}"/>
              </a:ext>
            </a:extLst>
          </p:cNvPr>
          <p:cNvSpPr>
            <a:spLocks noGrp="1"/>
          </p:cNvSpPr>
          <p:nvPr>
            <p:ph idx="1"/>
          </p:nvPr>
        </p:nvSpPr>
        <p:spPr>
          <a:xfrm>
            <a:off x="374904" y="2522949"/>
            <a:ext cx="5065776" cy="3402363"/>
          </a:xfrm>
        </p:spPr>
        <p:txBody>
          <a:bodyPr anchor="t">
            <a:normAutofit/>
          </a:bodyPr>
          <a:lstStyle/>
          <a:p>
            <a:r>
              <a:rPr lang="en-GB" sz="1700"/>
              <a:t>Given the strengths and limitations  of both these leadership styles it is known that no single leadership style can be effective (Northouse, 2022). Instead, effective leadership in sport is adaptive meaning that these leaders will have to adjust their behaviour based on the situation, athlete needs and performance context (Chelladurai, 2014). A combination of both these leadership styles is often seen as the most effective approach due to the balance in motivation, structure and performance (Weinberg and Gould, 2019). </a:t>
            </a:r>
            <a:endParaRPr lang="en-US" sz="1700"/>
          </a:p>
        </p:txBody>
      </p:sp>
    </p:spTree>
    <p:extLst>
      <p:ext uri="{BB962C8B-B14F-4D97-AF65-F5344CB8AC3E}">
        <p14:creationId xmlns:p14="http://schemas.microsoft.com/office/powerpoint/2010/main" val="41046871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14E3192F-9D58-513A-9DB6-88A8AE5CC80C}"/>
              </a:ext>
            </a:extLst>
          </p:cNvPr>
          <p:cNvPicPr>
            <a:picLocks noChangeAspect="1"/>
          </p:cNvPicPr>
          <p:nvPr/>
        </p:nvPicPr>
        <p:blipFill>
          <a:blip r:embed="rId2">
            <a:alphaModFix amt="35000"/>
          </a:blip>
          <a:srcRect l="17657" r="10343" b="-1"/>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8E49415D-7001-D9CD-1160-ED28FC18A7E5}"/>
              </a:ext>
            </a:extLst>
          </p:cNvPr>
          <p:cNvSpPr>
            <a:spLocks noGrp="1"/>
          </p:cNvSpPr>
          <p:nvPr>
            <p:ph type="title"/>
          </p:nvPr>
        </p:nvSpPr>
        <p:spPr>
          <a:xfrm>
            <a:off x="838200" y="365125"/>
            <a:ext cx="10515600" cy="1325563"/>
          </a:xfrm>
        </p:spPr>
        <p:txBody>
          <a:bodyPr>
            <a:normAutofit/>
          </a:bodyPr>
          <a:lstStyle/>
          <a:p>
            <a:r>
              <a:rPr lang="en-GB">
                <a:solidFill>
                  <a:srgbClr val="FFFFFF"/>
                </a:solidFill>
              </a:rPr>
              <a:t>Contemporary challenge: managing ego and cohesion</a:t>
            </a:r>
            <a:endParaRPr lang="en-US">
              <a:solidFill>
                <a:srgbClr val="FFFFFF"/>
              </a:solidFill>
            </a:endParaRPr>
          </a:p>
        </p:txBody>
      </p:sp>
      <p:sp>
        <p:nvSpPr>
          <p:cNvPr id="3" name="Content Placeholder 2">
            <a:extLst>
              <a:ext uri="{FF2B5EF4-FFF2-40B4-BE49-F238E27FC236}">
                <a16:creationId xmlns:a16="http://schemas.microsoft.com/office/drawing/2014/main" id="{E247FAD6-63BA-A23C-E114-FC5718312E51}"/>
              </a:ext>
            </a:extLst>
          </p:cNvPr>
          <p:cNvSpPr>
            <a:spLocks noGrp="1"/>
          </p:cNvSpPr>
          <p:nvPr>
            <p:ph idx="1"/>
          </p:nvPr>
        </p:nvSpPr>
        <p:spPr>
          <a:xfrm>
            <a:off x="838200" y="1825625"/>
            <a:ext cx="10515600" cy="4351338"/>
          </a:xfrm>
        </p:spPr>
        <p:txBody>
          <a:bodyPr>
            <a:normAutofit/>
          </a:bodyPr>
          <a:lstStyle/>
          <a:p>
            <a:r>
              <a:rPr lang="en-GB">
                <a:solidFill>
                  <a:srgbClr val="FFFFFF"/>
                </a:solidFill>
              </a:rPr>
              <a:t>Managing a players ego whilst maintaining a team cohesion is a challenge within sport leadership. Due to the rise of professionalism and media influence, athletes at a higher level are more likely to develop individual brands which can sometimes conflict with the team’s objectives (Cotterill and Fransen, 2016). This can  create a tension between the individual becoming successful and their collective performance especially in elite team sports. </a:t>
            </a:r>
            <a:endParaRPr lang="en-US">
              <a:solidFill>
                <a:srgbClr val="FFFFFF"/>
              </a:solidFill>
            </a:endParaRPr>
          </a:p>
        </p:txBody>
      </p:sp>
    </p:spTree>
    <p:extLst>
      <p:ext uri="{BB962C8B-B14F-4D97-AF65-F5344CB8AC3E}">
        <p14:creationId xmlns:p14="http://schemas.microsoft.com/office/powerpoint/2010/main" val="302018181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28F99F-FBEF-B3F7-3269-35BECCE86926}"/>
              </a:ext>
            </a:extLst>
          </p:cNvPr>
          <p:cNvSpPr>
            <a:spLocks noGrp="1"/>
          </p:cNvSpPr>
          <p:nvPr>
            <p:ph type="title"/>
          </p:nvPr>
        </p:nvSpPr>
        <p:spPr>
          <a:xfrm>
            <a:off x="572493" y="238539"/>
            <a:ext cx="11018520" cy="1434415"/>
          </a:xfrm>
        </p:spPr>
        <p:txBody>
          <a:bodyPr anchor="b">
            <a:normAutofit/>
          </a:bodyPr>
          <a:lstStyle/>
          <a:p>
            <a:r>
              <a:rPr lang="en-GB" sz="5400"/>
              <a:t>Critical analysis of the challenge</a:t>
            </a:r>
            <a:endParaRPr lang="en-US" sz="5400"/>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5728540-9235-A9F1-8439-32336710765E}"/>
              </a:ext>
            </a:extLst>
          </p:cNvPr>
          <p:cNvSpPr>
            <a:spLocks noGrp="1"/>
          </p:cNvSpPr>
          <p:nvPr>
            <p:ph idx="1"/>
          </p:nvPr>
        </p:nvSpPr>
        <p:spPr>
          <a:xfrm>
            <a:off x="572493" y="2071316"/>
            <a:ext cx="6713552" cy="4119172"/>
          </a:xfrm>
        </p:spPr>
        <p:txBody>
          <a:bodyPr anchor="t">
            <a:normAutofit/>
          </a:bodyPr>
          <a:lstStyle/>
          <a:p>
            <a:r>
              <a:rPr lang="en-GB" sz="2200"/>
              <a:t>This challenge can lead to a conflict within the team, having a reduced cohesion and inconsistent performance outcomes ( Cotterill and Fransen, 2016). For this to be addressed the leader must show  a strong emotional intelligence, effective communication and the ability to clearly define roles within the team (Weinberg and Gould, 2019). </a:t>
            </a:r>
          </a:p>
          <a:p>
            <a:r>
              <a:rPr lang="en-GB" sz="2200"/>
              <a:t>This shows that the leadership shown in sports extends beyond tactics, requiring strong interpersonal and psychological skills. </a:t>
            </a:r>
            <a:endParaRPr lang="en-US" sz="2200"/>
          </a:p>
        </p:txBody>
      </p:sp>
      <p:pic>
        <p:nvPicPr>
          <p:cNvPr id="6" name="Picture 5">
            <a:extLst>
              <a:ext uri="{FF2B5EF4-FFF2-40B4-BE49-F238E27FC236}">
                <a16:creationId xmlns:a16="http://schemas.microsoft.com/office/drawing/2014/main" id="{E77117E6-64AA-821C-F529-1C5F09AE81CB}"/>
              </a:ext>
            </a:extLst>
          </p:cNvPr>
          <p:cNvPicPr>
            <a:picLocks noChangeAspect="1"/>
          </p:cNvPicPr>
          <p:nvPr/>
        </p:nvPicPr>
        <p:blipFill>
          <a:blip r:embed="rId2"/>
          <a:srcRect l="26209" r="30979"/>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7351839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C8B42F9-A89F-DCD2-F24F-11B9EC40C83F}"/>
              </a:ext>
            </a:extLst>
          </p:cNvPr>
          <p:cNvSpPr>
            <a:spLocks noGrp="1"/>
          </p:cNvSpPr>
          <p:nvPr>
            <p:ph type="title"/>
          </p:nvPr>
        </p:nvSpPr>
        <p:spPr>
          <a:xfrm>
            <a:off x="1137034" y="609597"/>
            <a:ext cx="9392421" cy="1330841"/>
          </a:xfrm>
        </p:spPr>
        <p:txBody>
          <a:bodyPr>
            <a:normAutofit/>
          </a:bodyPr>
          <a:lstStyle/>
          <a:p>
            <a:r>
              <a:rPr lang="en-GB" dirty="0"/>
              <a:t>Applying theory to the challenge </a:t>
            </a:r>
            <a:endParaRPr lang="en-US" dirty="0"/>
          </a:p>
        </p:txBody>
      </p:sp>
      <p:sp>
        <p:nvSpPr>
          <p:cNvPr id="3" name="Content Placeholder 2">
            <a:extLst>
              <a:ext uri="{FF2B5EF4-FFF2-40B4-BE49-F238E27FC236}">
                <a16:creationId xmlns:a16="http://schemas.microsoft.com/office/drawing/2014/main" id="{FD4A8088-ABA1-3FBF-CF1F-35FB97205E5E}"/>
              </a:ext>
            </a:extLst>
          </p:cNvPr>
          <p:cNvSpPr>
            <a:spLocks noGrp="1"/>
          </p:cNvSpPr>
          <p:nvPr>
            <p:ph idx="1"/>
          </p:nvPr>
        </p:nvSpPr>
        <p:spPr>
          <a:xfrm>
            <a:off x="1137034" y="2198362"/>
            <a:ext cx="4958966" cy="3917773"/>
          </a:xfrm>
        </p:spPr>
        <p:txBody>
          <a:bodyPr>
            <a:normAutofit/>
          </a:bodyPr>
          <a:lstStyle/>
          <a:p>
            <a:r>
              <a:rPr lang="en-GB" sz="1700"/>
              <a:t>Transformational leadership can be used to address this challenge by showcasing a shared vision and by reinforcing team identity which enhances cohesion ( Callow et al, 2009). </a:t>
            </a:r>
          </a:p>
          <a:p>
            <a:r>
              <a:rPr lang="en-GB" sz="1700"/>
              <a:t>Along with this, transactional leadership will provide the right structure and accountability that is needed to manage behaviour and maintain the discipline (Bass, 1985). </a:t>
            </a:r>
          </a:p>
          <a:p>
            <a:r>
              <a:rPr lang="en-GB" sz="1700"/>
              <a:t>From all of this, having this integrated leadership approach will be most effective by combining motivation with clear expectations (Northouse, 2022). </a:t>
            </a:r>
            <a:endParaRPr lang="en-US" sz="1700"/>
          </a:p>
        </p:txBody>
      </p:sp>
      <p:pic>
        <p:nvPicPr>
          <p:cNvPr id="6" name="Picture 5">
            <a:extLst>
              <a:ext uri="{FF2B5EF4-FFF2-40B4-BE49-F238E27FC236}">
                <a16:creationId xmlns:a16="http://schemas.microsoft.com/office/drawing/2014/main" id="{44BE1ECB-6643-CBBD-A372-23056314099F}"/>
              </a:ext>
            </a:extLst>
          </p:cNvPr>
          <p:cNvPicPr>
            <a:picLocks noChangeAspect="1"/>
          </p:cNvPicPr>
          <p:nvPr/>
        </p:nvPicPr>
        <p:blipFill>
          <a:blip r:embed="rId2"/>
          <a:stretch>
            <a:fillRect/>
          </a:stretch>
        </p:blipFill>
        <p:spPr>
          <a:xfrm>
            <a:off x="6719367" y="2207325"/>
            <a:ext cx="4788505" cy="3711092"/>
          </a:xfrm>
          <a:prstGeom prst="rect">
            <a:avLst/>
          </a:prstGeom>
        </p:spPr>
      </p:pic>
      <p:sp>
        <p:nvSpPr>
          <p:cNvPr id="15" name="Freeform: Shape 1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3228006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12EADB1-FB6A-3F64-318D-0B2ED15CB2A5}"/>
              </a:ext>
            </a:extLst>
          </p:cNvPr>
          <p:cNvPicPr>
            <a:picLocks noChangeAspect="1"/>
          </p:cNvPicPr>
          <p:nvPr/>
        </p:nvPicPr>
        <p:blipFill>
          <a:blip r:embed="rId2"/>
          <a:srcRect l="10526" r="16859" b="-1"/>
          <a:stretch>
            <a:fillRect/>
          </a:stretch>
        </p:blipFill>
        <p:spPr>
          <a:xfrm>
            <a:off x="2522356"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CDA6188-0411-BFA1-CAFA-DBFA2F957402}"/>
              </a:ext>
            </a:extLst>
          </p:cNvPr>
          <p:cNvSpPr>
            <a:spLocks noGrp="1"/>
          </p:cNvSpPr>
          <p:nvPr>
            <p:ph type="title"/>
          </p:nvPr>
        </p:nvSpPr>
        <p:spPr>
          <a:xfrm>
            <a:off x="838200" y="365125"/>
            <a:ext cx="3822189" cy="1899912"/>
          </a:xfrm>
        </p:spPr>
        <p:txBody>
          <a:bodyPr>
            <a:normAutofit/>
          </a:bodyPr>
          <a:lstStyle/>
          <a:p>
            <a:r>
              <a:rPr lang="en-GB" sz="4000"/>
              <a:t>Conclusion</a:t>
            </a:r>
            <a:endParaRPr lang="en-US" sz="4000"/>
          </a:p>
        </p:txBody>
      </p:sp>
      <p:sp>
        <p:nvSpPr>
          <p:cNvPr id="3" name="Content Placeholder 2">
            <a:extLst>
              <a:ext uri="{FF2B5EF4-FFF2-40B4-BE49-F238E27FC236}">
                <a16:creationId xmlns:a16="http://schemas.microsoft.com/office/drawing/2014/main" id="{3ADFE4E3-A2B4-4EA8-658B-4CAA4CBB62F5}"/>
              </a:ext>
            </a:extLst>
          </p:cNvPr>
          <p:cNvSpPr>
            <a:spLocks noGrp="1"/>
          </p:cNvSpPr>
          <p:nvPr>
            <p:ph idx="1"/>
          </p:nvPr>
        </p:nvSpPr>
        <p:spPr>
          <a:xfrm>
            <a:off x="838200" y="2434201"/>
            <a:ext cx="3822189" cy="3742762"/>
          </a:xfrm>
        </p:spPr>
        <p:txBody>
          <a:bodyPr>
            <a:normAutofit/>
          </a:bodyPr>
          <a:lstStyle/>
          <a:p>
            <a:r>
              <a:rPr lang="en-GB" sz="1600"/>
              <a:t>In conclusion, leadership is a vital component of success within sport by influencing both athlete performance and development. Whilst transformational and transactional leaderships provide valuable theoretical frameworks they both have their strengths and limitations and work best together especially In these modern sporting environments that show complex challenges like managing ego leaders need to be adaptable and context sensitive. These leaders who are able to do this are see to be most effective towards meeting the demands of the team and situation </a:t>
            </a:r>
            <a:endParaRPr lang="en-US" sz="1600"/>
          </a:p>
        </p:txBody>
      </p:sp>
    </p:spTree>
    <p:extLst>
      <p:ext uri="{BB962C8B-B14F-4D97-AF65-F5344CB8AC3E}">
        <p14:creationId xmlns:p14="http://schemas.microsoft.com/office/powerpoint/2010/main" val="21507905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0CF31-E79D-7660-9C8F-BEF20FBAC08D}"/>
              </a:ext>
            </a:extLst>
          </p:cNvPr>
          <p:cNvSpPr>
            <a:spLocks noGrp="1"/>
          </p:cNvSpPr>
          <p:nvPr>
            <p:ph type="title"/>
          </p:nvPr>
        </p:nvSpPr>
        <p:spPr/>
        <p:txBody>
          <a:bodyPr/>
          <a:lstStyle/>
          <a:p>
            <a:r>
              <a:rPr lang="en-GB" dirty="0"/>
              <a:t>Reference list</a:t>
            </a:r>
            <a:endParaRPr lang="en-US" dirty="0"/>
          </a:p>
        </p:txBody>
      </p:sp>
      <p:sp>
        <p:nvSpPr>
          <p:cNvPr id="3" name="Content Placeholder 2">
            <a:extLst>
              <a:ext uri="{FF2B5EF4-FFF2-40B4-BE49-F238E27FC236}">
                <a16:creationId xmlns:a16="http://schemas.microsoft.com/office/drawing/2014/main" id="{8A84BC6D-12F6-DCFB-D634-4F6BCA150F49}"/>
              </a:ext>
            </a:extLst>
          </p:cNvPr>
          <p:cNvSpPr>
            <a:spLocks noGrp="1"/>
          </p:cNvSpPr>
          <p:nvPr>
            <p:ph idx="1"/>
          </p:nvPr>
        </p:nvSpPr>
        <p:spPr/>
        <p:txBody>
          <a:bodyPr>
            <a:normAutofit fontScale="85000" lnSpcReduction="10000"/>
          </a:bodyPr>
          <a:lstStyle/>
          <a:p>
            <a:endParaRPr lang="en-GB" sz="1800" b="1" i="0" dirty="0">
              <a:solidFill>
                <a:srgbClr val="000000"/>
              </a:solidFill>
              <a:effectLst/>
              <a:latin typeface="Times New Roman" panose="02020603050405020304" pitchFamily="18" charset="0"/>
            </a:endParaRPr>
          </a:p>
          <a:p>
            <a:r>
              <a:rPr lang="en-GB" sz="1800" b="0" i="0" dirty="0">
                <a:solidFill>
                  <a:srgbClr val="000000"/>
                </a:solidFill>
                <a:effectLst/>
                <a:latin typeface="Times New Roman" panose="02020603050405020304" pitchFamily="18" charset="0"/>
              </a:rPr>
              <a:t>Bass, Bernard M, and Ronald E </a:t>
            </a:r>
            <a:r>
              <a:rPr lang="en-GB" sz="1800" b="0" i="0" dirty="0" err="1">
                <a:solidFill>
                  <a:srgbClr val="000000"/>
                </a:solidFill>
                <a:effectLst/>
                <a:latin typeface="Times New Roman" panose="02020603050405020304" pitchFamily="18" charset="0"/>
              </a:rPr>
              <a:t>Riggio</a:t>
            </a:r>
            <a:r>
              <a:rPr lang="en-GB" sz="1800" b="0" i="0" dirty="0">
                <a:solidFill>
                  <a:srgbClr val="000000"/>
                </a:solidFill>
                <a:effectLst/>
                <a:latin typeface="Times New Roman" panose="02020603050405020304" pitchFamily="18" charset="0"/>
              </a:rPr>
              <a:t>. </a:t>
            </a:r>
            <a:r>
              <a:rPr lang="en-GB" sz="1800" b="0" i="1" dirty="0">
                <a:solidFill>
                  <a:srgbClr val="000000"/>
                </a:solidFill>
                <a:effectLst/>
                <a:latin typeface="Times New Roman" panose="02020603050405020304" pitchFamily="18" charset="0"/>
              </a:rPr>
              <a:t>Transformational Leadership</a:t>
            </a:r>
            <a:r>
              <a:rPr lang="en-GB" sz="1800" b="0" i="0" dirty="0">
                <a:solidFill>
                  <a:srgbClr val="000000"/>
                </a:solidFill>
                <a:effectLst/>
                <a:latin typeface="Times New Roman" panose="02020603050405020304" pitchFamily="18" charset="0"/>
              </a:rPr>
              <a:t>. 2nd ed., Psychology Press, 15 Aug. 2006.</a:t>
            </a:r>
          </a:p>
          <a:p>
            <a:r>
              <a:rPr lang="en-GB" sz="1800" b="0" i="0" dirty="0" err="1">
                <a:solidFill>
                  <a:srgbClr val="000000"/>
                </a:solidFill>
                <a:effectLst/>
                <a:latin typeface="Times New Roman" panose="02020603050405020304" pitchFamily="18" charset="0"/>
              </a:rPr>
              <a:t>Cotterill</a:t>
            </a:r>
            <a:r>
              <a:rPr lang="en-GB" sz="1800" b="0" i="0" dirty="0">
                <a:solidFill>
                  <a:srgbClr val="000000"/>
                </a:solidFill>
                <a:effectLst/>
                <a:latin typeface="Times New Roman" panose="02020603050405020304" pitchFamily="18" charset="0"/>
              </a:rPr>
              <a:t>, Stewart T., and </a:t>
            </a:r>
            <a:r>
              <a:rPr lang="en-GB" sz="1800" b="0" i="0" dirty="0" err="1">
                <a:solidFill>
                  <a:srgbClr val="000000"/>
                </a:solidFill>
                <a:effectLst/>
                <a:latin typeface="Times New Roman" panose="02020603050405020304" pitchFamily="18" charset="0"/>
              </a:rPr>
              <a:t>Katrien</a:t>
            </a:r>
            <a:r>
              <a:rPr lang="en-GB" sz="1800" b="0" i="0" dirty="0">
                <a:solidFill>
                  <a:srgbClr val="000000"/>
                </a:solidFill>
                <a:effectLst/>
                <a:latin typeface="Times New Roman" panose="02020603050405020304" pitchFamily="18" charset="0"/>
              </a:rPr>
              <a:t> </a:t>
            </a:r>
            <a:r>
              <a:rPr lang="en-GB" sz="1800" b="0" i="0" dirty="0" err="1">
                <a:solidFill>
                  <a:srgbClr val="000000"/>
                </a:solidFill>
                <a:effectLst/>
                <a:latin typeface="Times New Roman" panose="02020603050405020304" pitchFamily="18" charset="0"/>
              </a:rPr>
              <a:t>Fransen</a:t>
            </a:r>
            <a:r>
              <a:rPr lang="en-GB" sz="1800" b="0" i="0" dirty="0">
                <a:solidFill>
                  <a:srgbClr val="000000"/>
                </a:solidFill>
                <a:effectLst/>
                <a:latin typeface="Times New Roman" panose="02020603050405020304" pitchFamily="18" charset="0"/>
              </a:rPr>
              <a:t>. “Athlete Leadership in Sport Teams: Current Understanding and Future Directions.” </a:t>
            </a:r>
            <a:r>
              <a:rPr lang="en-GB" sz="1800" b="0" i="1" dirty="0">
                <a:solidFill>
                  <a:srgbClr val="000000"/>
                </a:solidFill>
                <a:effectLst/>
                <a:latin typeface="Times New Roman" panose="02020603050405020304" pitchFamily="18" charset="0"/>
              </a:rPr>
              <a:t>International Review of Sport and Exercise Psychology</a:t>
            </a:r>
            <a:r>
              <a:rPr lang="en-GB" sz="1800" b="0" i="0" dirty="0">
                <a:solidFill>
                  <a:srgbClr val="000000"/>
                </a:solidFill>
                <a:effectLst/>
                <a:latin typeface="Times New Roman" panose="02020603050405020304" pitchFamily="18" charset="0"/>
              </a:rPr>
              <a:t>, vol. 9, no. 1, Jan. 2016, pp. 116–133, https://</a:t>
            </a:r>
            <a:r>
              <a:rPr lang="en-GB" sz="1800" b="0" i="0" dirty="0" err="1">
                <a:solidFill>
                  <a:srgbClr val="000000"/>
                </a:solidFill>
                <a:effectLst/>
                <a:latin typeface="Times New Roman" panose="02020603050405020304" pitchFamily="18" charset="0"/>
              </a:rPr>
              <a:t>doi.org</a:t>
            </a:r>
            <a:r>
              <a:rPr lang="en-GB" sz="1800" b="0" i="0" dirty="0">
                <a:solidFill>
                  <a:srgbClr val="000000"/>
                </a:solidFill>
                <a:effectLst/>
                <a:latin typeface="Times New Roman" panose="02020603050405020304" pitchFamily="18" charset="0"/>
              </a:rPr>
              <a:t>/10.1080/1750984x.2015.1124443.</a:t>
            </a:r>
          </a:p>
          <a:p>
            <a:r>
              <a:rPr lang="en-GB" sz="1800" b="0" i="0" dirty="0">
                <a:solidFill>
                  <a:srgbClr val="000000"/>
                </a:solidFill>
                <a:effectLst/>
                <a:latin typeface="Times New Roman" panose="02020603050405020304" pitchFamily="18" charset="0"/>
              </a:rPr>
              <a:t>“Leadership and Performance beyond Expectations : Bass, Bernard M : Free Download, Borrow, and Streaming : Internet Archive.” </a:t>
            </a:r>
            <a:r>
              <a:rPr lang="en-GB" sz="1800" b="0" i="1" dirty="0">
                <a:solidFill>
                  <a:srgbClr val="000000"/>
                </a:solidFill>
                <a:effectLst/>
                <a:latin typeface="Times New Roman" panose="02020603050405020304" pitchFamily="18" charset="0"/>
              </a:rPr>
              <a:t>Internet Archive</a:t>
            </a:r>
            <a:r>
              <a:rPr lang="en-GB" sz="1800" b="0" i="0" dirty="0">
                <a:solidFill>
                  <a:srgbClr val="000000"/>
                </a:solidFill>
                <a:effectLst/>
                <a:latin typeface="Times New Roman" panose="02020603050405020304" pitchFamily="18" charset="0"/>
              </a:rPr>
              <a:t>, 2017, archive.org/details/</a:t>
            </a:r>
            <a:r>
              <a:rPr lang="en-GB" sz="1800" b="0" i="0" dirty="0" err="1">
                <a:solidFill>
                  <a:srgbClr val="000000"/>
                </a:solidFill>
                <a:effectLst/>
                <a:latin typeface="Times New Roman" panose="02020603050405020304" pitchFamily="18" charset="0"/>
              </a:rPr>
              <a:t>leadershipperfor0000bass</a:t>
            </a:r>
            <a:r>
              <a:rPr lang="en-GB" sz="1800" b="0" i="0" dirty="0">
                <a:solidFill>
                  <a:srgbClr val="000000"/>
                </a:solidFill>
                <a:effectLst/>
                <a:latin typeface="Times New Roman" panose="02020603050405020304" pitchFamily="18" charset="0"/>
              </a:rPr>
              <a:t>/page/n4/mode/1up. Accessed 3 Mar. 2026.</a:t>
            </a:r>
          </a:p>
          <a:p>
            <a:r>
              <a:rPr lang="en-GB" sz="1800" b="0" i="0" dirty="0" err="1">
                <a:solidFill>
                  <a:srgbClr val="000000"/>
                </a:solidFill>
                <a:effectLst/>
                <a:latin typeface="Times New Roman" panose="02020603050405020304" pitchFamily="18" charset="0"/>
              </a:rPr>
              <a:t>Northouse</a:t>
            </a:r>
            <a:r>
              <a:rPr lang="en-GB" sz="1800" b="0" i="0" dirty="0">
                <a:solidFill>
                  <a:srgbClr val="000000"/>
                </a:solidFill>
                <a:effectLst/>
                <a:latin typeface="Times New Roman" panose="02020603050405020304" pitchFamily="18" charset="0"/>
              </a:rPr>
              <a:t>, Peter Guy. </a:t>
            </a:r>
            <a:r>
              <a:rPr lang="en-GB" sz="1800" b="0" i="1" dirty="0">
                <a:solidFill>
                  <a:srgbClr val="000000"/>
                </a:solidFill>
                <a:effectLst/>
                <a:latin typeface="Times New Roman" panose="02020603050405020304" pitchFamily="18" charset="0"/>
              </a:rPr>
              <a:t>Leadership: Theory and Practice</a:t>
            </a:r>
            <a:r>
              <a:rPr lang="en-GB" sz="1800" b="0" i="0" dirty="0">
                <a:solidFill>
                  <a:srgbClr val="000000"/>
                </a:solidFill>
                <a:effectLst/>
                <a:latin typeface="Times New Roman" panose="02020603050405020304" pitchFamily="18" charset="0"/>
              </a:rPr>
              <a:t>. 9th ed., Thousand Oaks, Sage Publishing, 2022.</a:t>
            </a:r>
          </a:p>
          <a:p>
            <a:r>
              <a:rPr lang="en-GB" sz="1800" b="0" i="0" dirty="0">
                <a:solidFill>
                  <a:srgbClr val="000000"/>
                </a:solidFill>
                <a:effectLst/>
                <a:latin typeface="Times New Roman" panose="02020603050405020304" pitchFamily="18" charset="0"/>
              </a:rPr>
              <a:t>Vella, Stewart A., et al. “A Pilot Test of Transformational Leadership Training for Sports Coaches: Impact on the Developmental Experiences of Adolescent Athletes.” </a:t>
            </a:r>
            <a:r>
              <a:rPr lang="en-GB" sz="1800" b="0" i="1" dirty="0">
                <a:solidFill>
                  <a:srgbClr val="000000"/>
                </a:solidFill>
                <a:effectLst/>
                <a:latin typeface="Times New Roman" panose="02020603050405020304" pitchFamily="18" charset="0"/>
              </a:rPr>
              <a:t>International Journal of Sports Science &amp; Coaching</a:t>
            </a:r>
            <a:r>
              <a:rPr lang="en-GB" sz="1800" b="0" i="0" dirty="0">
                <a:solidFill>
                  <a:srgbClr val="000000"/>
                </a:solidFill>
                <a:effectLst/>
                <a:latin typeface="Times New Roman" panose="02020603050405020304" pitchFamily="18" charset="0"/>
              </a:rPr>
              <a:t>, vol. 8, no. 3, Sept. 2013, pp. 513–530, </a:t>
            </a:r>
            <a:r>
              <a:rPr lang="en-GB" sz="1800" b="0" i="0" dirty="0" err="1">
                <a:solidFill>
                  <a:srgbClr val="000000"/>
                </a:solidFill>
                <a:effectLst/>
                <a:latin typeface="Times New Roman" panose="02020603050405020304" pitchFamily="18" charset="0"/>
              </a:rPr>
              <a:t>journals.sagepub.com</a:t>
            </a:r>
            <a:r>
              <a:rPr lang="en-GB" sz="1800" b="0" i="0" dirty="0">
                <a:solidFill>
                  <a:srgbClr val="000000"/>
                </a:solidFill>
                <a:effectLst/>
                <a:latin typeface="Times New Roman" panose="02020603050405020304" pitchFamily="18" charset="0"/>
              </a:rPr>
              <a:t>/</a:t>
            </a:r>
            <a:r>
              <a:rPr lang="en-GB" sz="1800" b="0" i="0" dirty="0" err="1">
                <a:solidFill>
                  <a:srgbClr val="000000"/>
                </a:solidFill>
                <a:effectLst/>
                <a:latin typeface="Times New Roman" panose="02020603050405020304" pitchFamily="18" charset="0"/>
              </a:rPr>
              <a:t>doi</a:t>
            </a:r>
            <a:r>
              <a:rPr lang="en-GB" sz="1800" b="0" i="0" dirty="0">
                <a:solidFill>
                  <a:srgbClr val="000000"/>
                </a:solidFill>
                <a:effectLst/>
                <a:latin typeface="Times New Roman" panose="02020603050405020304" pitchFamily="18" charset="0"/>
              </a:rPr>
              <a:t>/</a:t>
            </a:r>
            <a:r>
              <a:rPr lang="en-GB" sz="1800" b="0" i="0" dirty="0" err="1">
                <a:solidFill>
                  <a:srgbClr val="000000"/>
                </a:solidFill>
                <a:effectLst/>
                <a:latin typeface="Times New Roman" panose="02020603050405020304" pitchFamily="18" charset="0"/>
              </a:rPr>
              <a:t>epdf</a:t>
            </a:r>
            <a:r>
              <a:rPr lang="en-GB" sz="1800" b="0" i="0" dirty="0">
                <a:solidFill>
                  <a:srgbClr val="000000"/>
                </a:solidFill>
                <a:effectLst/>
                <a:latin typeface="Times New Roman" panose="02020603050405020304" pitchFamily="18" charset="0"/>
              </a:rPr>
              <a:t>/10.1260/1747-9541.8.3.513, https://</a:t>
            </a:r>
            <a:r>
              <a:rPr lang="en-GB" sz="1800" b="0" i="0" dirty="0" err="1">
                <a:solidFill>
                  <a:srgbClr val="000000"/>
                </a:solidFill>
                <a:effectLst/>
                <a:latin typeface="Times New Roman" panose="02020603050405020304" pitchFamily="18" charset="0"/>
              </a:rPr>
              <a:t>doi.org</a:t>
            </a:r>
            <a:r>
              <a:rPr lang="en-GB" sz="1800" b="0" i="0" dirty="0">
                <a:solidFill>
                  <a:srgbClr val="000000"/>
                </a:solidFill>
                <a:effectLst/>
                <a:latin typeface="Times New Roman" panose="02020603050405020304" pitchFamily="18" charset="0"/>
              </a:rPr>
              <a:t>/10.1260/1747-9541.8.3.513.</a:t>
            </a:r>
          </a:p>
          <a:p>
            <a:r>
              <a:rPr lang="en-GB" sz="1800" b="0" i="0" dirty="0">
                <a:solidFill>
                  <a:srgbClr val="000000"/>
                </a:solidFill>
                <a:effectLst/>
                <a:latin typeface="Times New Roman" panose="02020603050405020304" pitchFamily="18" charset="0"/>
              </a:rPr>
              <a:t>Weinberg, Robert S, and Daniel Gould. </a:t>
            </a:r>
            <a:r>
              <a:rPr lang="en-GB" sz="1800" b="0" i="1" dirty="0">
                <a:solidFill>
                  <a:srgbClr val="000000"/>
                </a:solidFill>
                <a:effectLst/>
                <a:latin typeface="Times New Roman" panose="02020603050405020304" pitchFamily="18" charset="0"/>
              </a:rPr>
              <a:t>Foundations of Sport and Exercise Psychology</a:t>
            </a:r>
            <a:r>
              <a:rPr lang="en-GB" sz="1800" b="0" i="0" dirty="0">
                <a:solidFill>
                  <a:srgbClr val="000000"/>
                </a:solidFill>
                <a:effectLst/>
                <a:latin typeface="Times New Roman" panose="02020603050405020304" pitchFamily="18" charset="0"/>
              </a:rPr>
              <a:t>. 8th ed., Human Kinetics, 3 Mar. 2024.</a:t>
            </a:r>
          </a:p>
          <a:p>
            <a:r>
              <a:rPr lang="en-GB" sz="1800" b="0" i="0" dirty="0">
                <a:solidFill>
                  <a:srgbClr val="000000"/>
                </a:solidFill>
                <a:effectLst/>
                <a:latin typeface="Times New Roman" panose="02020603050405020304" pitchFamily="18" charset="0"/>
              </a:rPr>
              <a:t>---. </a:t>
            </a:r>
            <a:r>
              <a:rPr lang="en-GB" sz="1800" b="0" i="1" dirty="0">
                <a:solidFill>
                  <a:srgbClr val="000000"/>
                </a:solidFill>
                <a:effectLst/>
                <a:latin typeface="Times New Roman" panose="02020603050405020304" pitchFamily="18" charset="0"/>
              </a:rPr>
              <a:t>Foundations of Sport and Exercise Psychology</a:t>
            </a:r>
            <a:r>
              <a:rPr lang="en-GB" sz="1800" b="0" i="0" dirty="0">
                <a:solidFill>
                  <a:srgbClr val="000000"/>
                </a:solidFill>
                <a:effectLst/>
                <a:latin typeface="Times New Roman" panose="02020603050405020304" pitchFamily="18" charset="0"/>
              </a:rPr>
              <a:t>. 8th ed., Champaign, Il, Human Kinetics, 2023.</a:t>
            </a:r>
          </a:p>
          <a:p>
            <a:r>
              <a:rPr lang="en-GB" sz="1800" b="0" i="0" dirty="0">
                <a:solidFill>
                  <a:srgbClr val="000000"/>
                </a:solidFill>
                <a:effectLst/>
                <a:latin typeface="Times New Roman" panose="02020603050405020304" pitchFamily="18" charset="0"/>
              </a:rPr>
              <a:t>Weinberg, Robert S, and Daniel S Gould. </a:t>
            </a:r>
            <a:r>
              <a:rPr lang="en-GB" sz="1800" b="0" i="1" dirty="0">
                <a:solidFill>
                  <a:srgbClr val="000000"/>
                </a:solidFill>
                <a:effectLst/>
                <a:latin typeface="Times New Roman" panose="02020603050405020304" pitchFamily="18" charset="0"/>
              </a:rPr>
              <a:t>Foundations of Sport and Exercise Psychology</a:t>
            </a:r>
            <a:r>
              <a:rPr lang="en-GB" sz="1800" b="0" i="0" dirty="0">
                <a:solidFill>
                  <a:srgbClr val="000000"/>
                </a:solidFill>
                <a:effectLst/>
                <a:latin typeface="Times New Roman" panose="02020603050405020304" pitchFamily="18" charset="0"/>
              </a:rPr>
              <a:t>. Human Kinetics, 16 Nov. 2019.</a:t>
            </a:r>
          </a:p>
          <a:p>
            <a:r>
              <a:rPr lang="en-GB" sz="1800" b="0" i="0" dirty="0">
                <a:solidFill>
                  <a:srgbClr val="000000"/>
                </a:solidFill>
                <a:effectLst/>
                <a:latin typeface="Times New Roman" panose="02020603050405020304" pitchFamily="18" charset="0"/>
              </a:rPr>
              <a:t>Wooden, John. </a:t>
            </a:r>
            <a:r>
              <a:rPr lang="en-GB" sz="1800" b="0" i="1" dirty="0">
                <a:solidFill>
                  <a:srgbClr val="000000"/>
                </a:solidFill>
                <a:effectLst/>
                <a:latin typeface="Times New Roman" panose="02020603050405020304" pitchFamily="18" charset="0"/>
              </a:rPr>
              <a:t>Wooden on Leadership (Summary)</a:t>
            </a:r>
            <a:r>
              <a:rPr lang="en-GB" sz="1800" b="0" i="0" dirty="0">
                <a:solidFill>
                  <a:srgbClr val="000000"/>
                </a:solidFill>
                <a:effectLst/>
                <a:latin typeface="Times New Roman" panose="02020603050405020304" pitchFamily="18" charset="0"/>
              </a:rPr>
              <a:t>. 2005.</a:t>
            </a:r>
          </a:p>
          <a:p>
            <a:endParaRPr lang="en-US" dirty="0"/>
          </a:p>
        </p:txBody>
      </p:sp>
    </p:spTree>
    <p:extLst>
      <p:ext uri="{BB962C8B-B14F-4D97-AF65-F5344CB8AC3E}">
        <p14:creationId xmlns:p14="http://schemas.microsoft.com/office/powerpoint/2010/main" val="12769004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Leadership in sport: theory and practice </vt:lpstr>
      <vt:lpstr>Intro and aims </vt:lpstr>
      <vt:lpstr>Leadership within sport</vt:lpstr>
      <vt:lpstr>Case example – John wooden </vt:lpstr>
      <vt:lpstr>Transformational leadership</vt:lpstr>
      <vt:lpstr>Critical evaluation of transformational Leadership</vt:lpstr>
      <vt:lpstr>Transactional leadership</vt:lpstr>
      <vt:lpstr>Critical evaluation or transactional leadership</vt:lpstr>
      <vt:lpstr>Synthesis of leadership approaches </vt:lpstr>
      <vt:lpstr>Contemporary challenge: managing ego and cohesion</vt:lpstr>
      <vt:lpstr>Critical analysis of the challenge</vt:lpstr>
      <vt:lpstr>Applying theory to the challenge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in sport: theory and practice </dc:title>
  <dc:creator>Leo Richards (2319130)</dc:creator>
  <cp:lastModifiedBy>Leo Richards (2319130)</cp:lastModifiedBy>
  <cp:revision>10</cp:revision>
  <dcterms:created xsi:type="dcterms:W3CDTF">2026-03-02T15:55:40Z</dcterms:created>
  <dcterms:modified xsi:type="dcterms:W3CDTF">2026-03-04T14:33:19Z</dcterms:modified>
</cp:coreProperties>
</file>