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8" r:id="rId1"/>
  </p:sldMasterIdLst>
  <p:notesMasterIdLst>
    <p:notesMasterId r:id="rId11"/>
  </p:notesMasterIdLst>
  <p:sldIdLst>
    <p:sldId id="256" r:id="rId2"/>
    <p:sldId id="266" r:id="rId3"/>
    <p:sldId id="257" r:id="rId4"/>
    <p:sldId id="259" r:id="rId5"/>
    <p:sldId id="260" r:id="rId6"/>
    <p:sldId id="261" r:id="rId7"/>
    <p:sldId id="263" r:id="rId8"/>
    <p:sldId id="264" r:id="rId9"/>
    <p:sldId id="265" r:id="rId10"/>
  </p:sldIdLst>
  <p:sldSz cx="9144000" cy="6858000" type="screen4x3"/>
  <p:notesSz cx="6858000" cy="9144000"/>
  <p:defaultTextStyle>
    <a:defPPr>
      <a:defRPr lang="en-GB"/>
    </a:defPPr>
    <a:lvl1pPr algn="l" defTabSz="449263" rtl="0" eaLnBrk="0" fontAlgn="base" hangingPunct="0">
      <a:spcBef>
        <a:spcPct val="0"/>
      </a:spcBef>
      <a:spcAft>
        <a:spcPct val="0"/>
      </a:spcAft>
      <a:defRPr kern="1200">
        <a:solidFill>
          <a:schemeClr val="bg1"/>
        </a:solidFill>
        <a:latin typeface="Arial" panose="020B0604020202020204" pitchFamily="34" charset="0"/>
        <a:ea typeface="+mn-ea"/>
        <a:cs typeface="Arial" panose="020B0604020202020204" pitchFamily="34" charset="0"/>
      </a:defRPr>
    </a:lvl1pPr>
    <a:lvl2pPr marL="742950" indent="-285750" algn="l" defTabSz="449263" rtl="0" eaLnBrk="0" fontAlgn="base" hangingPunct="0">
      <a:spcBef>
        <a:spcPct val="0"/>
      </a:spcBef>
      <a:spcAft>
        <a:spcPct val="0"/>
      </a:spcAft>
      <a:defRPr kern="1200">
        <a:solidFill>
          <a:schemeClr val="bg1"/>
        </a:solidFill>
        <a:latin typeface="Arial" panose="020B0604020202020204" pitchFamily="34" charset="0"/>
        <a:ea typeface="+mn-ea"/>
        <a:cs typeface="Arial" panose="020B0604020202020204" pitchFamily="34" charset="0"/>
      </a:defRPr>
    </a:lvl2pPr>
    <a:lvl3pPr marL="1143000" indent="-228600" algn="l" defTabSz="449263" rtl="0" eaLnBrk="0" fontAlgn="base" hangingPunct="0">
      <a:spcBef>
        <a:spcPct val="0"/>
      </a:spcBef>
      <a:spcAft>
        <a:spcPct val="0"/>
      </a:spcAft>
      <a:defRPr kern="1200">
        <a:solidFill>
          <a:schemeClr val="bg1"/>
        </a:solidFill>
        <a:latin typeface="Arial" panose="020B0604020202020204" pitchFamily="34" charset="0"/>
        <a:ea typeface="+mn-ea"/>
        <a:cs typeface="Arial" panose="020B0604020202020204" pitchFamily="34" charset="0"/>
      </a:defRPr>
    </a:lvl3pPr>
    <a:lvl4pPr marL="1600200" indent="-228600" algn="l" defTabSz="449263" rtl="0" eaLnBrk="0" fontAlgn="base" hangingPunct="0">
      <a:spcBef>
        <a:spcPct val="0"/>
      </a:spcBef>
      <a:spcAft>
        <a:spcPct val="0"/>
      </a:spcAft>
      <a:defRPr kern="1200">
        <a:solidFill>
          <a:schemeClr val="bg1"/>
        </a:solidFill>
        <a:latin typeface="Arial" panose="020B0604020202020204" pitchFamily="34" charset="0"/>
        <a:ea typeface="+mn-ea"/>
        <a:cs typeface="Arial" panose="020B0604020202020204" pitchFamily="34" charset="0"/>
      </a:defRPr>
    </a:lvl4pPr>
    <a:lvl5pPr marL="2057400" indent="-228600" algn="l" defTabSz="449263" rtl="0" eaLnBrk="0" fontAlgn="base" hangingPunct="0">
      <a:spcBef>
        <a:spcPct val="0"/>
      </a:spcBef>
      <a:spcAft>
        <a:spcPct val="0"/>
      </a:spcAft>
      <a:defRPr kern="1200">
        <a:solidFill>
          <a:schemeClr val="bg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bg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bg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bg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bg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178" autoAdjust="0"/>
  </p:normalViewPr>
  <p:slideViewPr>
    <p:cSldViewPr>
      <p:cViewPr varScale="1">
        <p:scale>
          <a:sx n="69" d="100"/>
          <a:sy n="69" d="100"/>
        </p:scale>
        <p:origin x="1416" y="72"/>
      </p:cViewPr>
      <p:guideLst>
        <p:guide orient="horz" pos="2160"/>
        <p:guide pos="2880"/>
      </p:guideLst>
    </p:cSldViewPr>
  </p:slideViewPr>
  <p:outlineViewPr>
    <p:cViewPr varScale="1">
      <p:scale>
        <a:sx n="170" d="200"/>
        <a:sy n="170" d="200"/>
      </p:scale>
      <p:origin x="-780" y="-84"/>
    </p:cViewPr>
  </p:outlineViewPr>
  <p:notesTextViewPr>
    <p:cViewPr>
      <p:scale>
        <a:sx n="1" d="1"/>
        <a:sy n="1" d="1"/>
      </p:scale>
      <p:origin x="0" y="0"/>
    </p:cViewPr>
  </p:notesTextViewPr>
  <p:notesViewPr>
    <p:cSldViewPr>
      <p:cViewPr varScale="1">
        <p:scale>
          <a:sx n="59" d="100"/>
          <a:sy n="59" d="100"/>
        </p:scale>
        <p:origin x="-1752" y="-72"/>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050" name="Rectangle 1">
            <a:extLst>
              <a:ext uri="{FF2B5EF4-FFF2-40B4-BE49-F238E27FC236}">
                <a16:creationId xmlns:a16="http://schemas.microsoft.com/office/drawing/2014/main" id="{33791F3F-0BC7-42E2-AE6A-3CE9C83E95C9}"/>
              </a:ext>
            </a:extLst>
          </p:cNvPr>
          <p:cNvSpPr>
            <a:spLocks noGrp="1" noRot="1" noChangeAspect="1" noChangeArrowheads="1"/>
          </p:cNvSpPr>
          <p:nvPr>
            <p:ph type="sldImg"/>
          </p:nvPr>
        </p:nvSpPr>
        <p:spPr bwMode="auto">
          <a:xfrm>
            <a:off x="0" y="695325"/>
            <a:ext cx="0" cy="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sp>
      <p:sp>
        <p:nvSpPr>
          <p:cNvPr id="2" name="Rectangle 2">
            <a:extLst>
              <a:ext uri="{FF2B5EF4-FFF2-40B4-BE49-F238E27FC236}">
                <a16:creationId xmlns:a16="http://schemas.microsoft.com/office/drawing/2014/main" id="{1FEEF5F5-042E-4830-B956-7B58EC357F92}"/>
              </a:ext>
            </a:extLst>
          </p:cNvPr>
          <p:cNvSpPr>
            <a:spLocks noGrp="1" noChangeArrowheads="1"/>
          </p:cNvSpPr>
          <p:nvPr>
            <p:ph type="body"/>
          </p:nvPr>
        </p:nvSpPr>
        <p:spPr bwMode="auto">
          <a:xfrm>
            <a:off x="685800" y="4343400"/>
            <a:ext cx="5484813" cy="41132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p>
            <a:pPr lvl="0"/>
            <a:endParaRPr lang="en-US" noProof="0"/>
          </a:p>
        </p:txBody>
      </p:sp>
    </p:spTree>
  </p:cSld>
  <p:clrMap bg1="lt1" tx1="dk1" bg2="lt2" tx2="dk2" accent1="accent1" accent2="accent2" accent3="accent3" accent4="accent4" accent5="accent5" accent6="accent6" hlink="hlink" folHlink="folHlink"/>
  <p:notesStyle>
    <a:lvl1pPr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1pPr>
    <a:lvl2pPr marL="742950" indent="-28575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2pPr>
    <a:lvl3pPr marL="1143000" indent="-22860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3pPr>
    <a:lvl4pPr marL="1600200" indent="-22860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4pPr>
    <a:lvl5pPr marL="2057400" indent="-22860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098" name="Rectangle 1">
            <a:extLst>
              <a:ext uri="{FF2B5EF4-FFF2-40B4-BE49-F238E27FC236}">
                <a16:creationId xmlns:a16="http://schemas.microsoft.com/office/drawing/2014/main" id="{071CEF42-F77E-4C86-9ADC-3DBCB51DF129}"/>
              </a:ext>
            </a:extLst>
          </p:cNvPr>
          <p:cNvSpPr txBox="1">
            <a:spLocks noGrp="1" noRot="1" noChangeAspect="1" noChangeArrowheads="1" noTextEdit="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4099" name="Rectangle 2">
            <a:extLst>
              <a:ext uri="{FF2B5EF4-FFF2-40B4-BE49-F238E27FC236}">
                <a16:creationId xmlns:a16="http://schemas.microsoft.com/office/drawing/2014/main" id="{6A822FBB-A874-4CA4-ABC5-2F9EFA53D429}"/>
              </a:ext>
            </a:extLst>
          </p:cNvPr>
          <p:cNvSpPr txBox="1">
            <a:spLocks noGrp="1" noChangeArrowheads="1"/>
          </p:cNvSpPr>
          <p:nvPr>
            <p:ph type="body" idx="1"/>
          </p:nvPr>
        </p:nvSpPr>
        <p:spPr>
          <a:xfrm>
            <a:off x="685800" y="4343400"/>
            <a:ext cx="5486400" cy="4114800"/>
          </a:xfrm>
          <a:noFill/>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170" name="Rectangle 1">
            <a:extLst>
              <a:ext uri="{FF2B5EF4-FFF2-40B4-BE49-F238E27FC236}">
                <a16:creationId xmlns:a16="http://schemas.microsoft.com/office/drawing/2014/main" id="{C92B987D-F3D5-4B7D-A86F-1F750666855A}"/>
              </a:ext>
            </a:extLst>
          </p:cNvPr>
          <p:cNvSpPr txBox="1">
            <a:spLocks noGrp="1" noRot="1" noChangeAspect="1" noChangeArrowheads="1" noTextEdit="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7171" name="Rectangle 2">
            <a:extLst>
              <a:ext uri="{FF2B5EF4-FFF2-40B4-BE49-F238E27FC236}">
                <a16:creationId xmlns:a16="http://schemas.microsoft.com/office/drawing/2014/main" id="{6855D863-842F-4A74-80EB-EA80620F663C}"/>
              </a:ext>
            </a:extLst>
          </p:cNvPr>
          <p:cNvSpPr txBox="1">
            <a:spLocks noGrp="1" noChangeArrowheads="1"/>
          </p:cNvSpPr>
          <p:nvPr>
            <p:ph type="body" idx="1"/>
          </p:nvPr>
        </p:nvSpPr>
        <p:spPr>
          <a:xfrm>
            <a:off x="685800" y="4343400"/>
            <a:ext cx="5486400" cy="4114800"/>
          </a:xfrm>
          <a:noFill/>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9218" name="Rectangle 1">
            <a:extLst>
              <a:ext uri="{FF2B5EF4-FFF2-40B4-BE49-F238E27FC236}">
                <a16:creationId xmlns:a16="http://schemas.microsoft.com/office/drawing/2014/main" id="{2629953C-C1D0-40E6-BE40-D633D1523DA2}"/>
              </a:ext>
            </a:extLst>
          </p:cNvPr>
          <p:cNvSpPr txBox="1">
            <a:spLocks noGrp="1" noRot="1" noChangeAspect="1" noChangeArrowheads="1" noTextEdit="1"/>
          </p:cNvSpPr>
          <p:nvPr>
            <p:ph type="sldImg"/>
          </p:nvPr>
        </p:nvSpPr>
        <p:spPr>
          <a:xfrm>
            <a:off x="1588" y="0"/>
            <a:ext cx="1587" cy="158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16386" name="Text Box 2">
            <a:extLst>
              <a:ext uri="{FF2B5EF4-FFF2-40B4-BE49-F238E27FC236}">
                <a16:creationId xmlns:a16="http://schemas.microsoft.com/office/drawing/2014/main" id="{BED4B4A3-2822-460D-A334-4E7C60DE8EF9}"/>
              </a:ext>
            </a:extLst>
          </p:cNvPr>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eaLnBrk="1" hangingPunct="1">
              <a:spcBef>
                <a:spcPts val="450"/>
              </a:spcBef>
              <a:buClrTx/>
              <a:buFontTx/>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dirty="0">
                <a:latin typeface="Arial" panose="020B0604020202020204" pitchFamily="34" charset="0"/>
                <a:cs typeface="Arial" panose="020B0604020202020204" pitchFamily="34" charset="0"/>
              </a:rPr>
              <a:t>Introduction</a:t>
            </a:r>
          </a:p>
          <a:p>
            <a:pPr eaLnBrk="1" hangingPunct="1">
              <a:spcBef>
                <a:spcPts val="450"/>
              </a:spcBef>
              <a:buClrTx/>
              <a:buSzTx/>
              <a:buFontTx/>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dirty="0">
                <a:latin typeface="Arial" panose="020B0604020202020204" pitchFamily="34" charset="0"/>
                <a:cs typeface="Arial" panose="020B0604020202020204" pitchFamily="34" charset="0"/>
              </a:rPr>
              <a:t>Communication and teamwork is related to achieve effective techniques and make an effective opportunities to make personal and professional life style. To make a successful team this is helpful for considering the approach. To make effective changes for assigning the task and make systematic changes in the individual talent and make collective values for the defective team work approaches (Joseph and et.al., 2021). This presentation include the value and benefits of team work and different stages with the help of appropriate theory. </a:t>
            </a:r>
          </a:p>
          <a:p>
            <a:pPr eaLnBrk="1" hangingPunct="1">
              <a:spcBef>
                <a:spcPts val="450"/>
              </a:spcBef>
              <a:buClrTx/>
              <a:buSzTx/>
              <a:buFontTx/>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b="1" i="1" dirty="0">
                <a:latin typeface="Arial" panose="020B0604020202020204" pitchFamily="34" charset="0"/>
                <a:cs typeface="Arial" panose="020B0604020202020204" pitchFamily="34" charset="0"/>
              </a:rPr>
              <a:t>Benefits of team working </a:t>
            </a:r>
          </a:p>
          <a:p>
            <a:pPr eaLnBrk="1" hangingPunct="1">
              <a:spcBef>
                <a:spcPts val="450"/>
              </a:spcBef>
              <a:buClrTx/>
              <a:buSzTx/>
              <a:buFontTx/>
              <a:buNone/>
              <a:tabLst>
                <a:tab pos="457200" algn="l"/>
                <a:tab pos="1371600" algn="l"/>
                <a:tab pos="2286000" algn="l"/>
                <a:tab pos="3200400" algn="l"/>
                <a:tab pos="4114800" algn="l"/>
                <a:tab pos="5029200" algn="l"/>
                <a:tab pos="5943600" algn="l"/>
                <a:tab pos="6858000" algn="l"/>
                <a:tab pos="7772400" algn="l"/>
                <a:tab pos="8686800" algn="l"/>
                <a:tab pos="9601200" algn="l"/>
                <a:tab pos="10515600" algn="l"/>
              </a:tabLst>
              <a:defRPr/>
            </a:pPr>
            <a:r>
              <a:rPr lang="en-GB" dirty="0">
                <a:latin typeface="Arial" panose="020B0604020202020204" pitchFamily="34" charset="0"/>
                <a:cs typeface="Arial" panose="020B0604020202020204" pitchFamily="34" charset="0"/>
              </a:rPr>
              <a:t>There are different benefits which are included while working effective growth and opportunities to analyse the task and make group events. This is related to different benefits for the growth and essential activities of the company. The need to work and make systematic changes and analyse effective techniques to work and make systematic growth in addressing managing qualities. </a:t>
            </a:r>
          </a:p>
          <a:p>
            <a:pPr marL="457200" indent="-227013" eaLnBrk="1" hangingPunct="1">
              <a:spcBef>
                <a:spcPts val="450"/>
              </a:spcBef>
              <a:buClrTx/>
              <a:buSzTx/>
              <a:buFontTx/>
              <a:buNone/>
              <a:tabLst>
                <a:tab pos="457200" algn="l"/>
                <a:tab pos="1371600" algn="l"/>
                <a:tab pos="2286000" algn="l"/>
                <a:tab pos="3200400" algn="l"/>
                <a:tab pos="4114800" algn="l"/>
                <a:tab pos="5029200" algn="l"/>
                <a:tab pos="5943600" algn="l"/>
                <a:tab pos="6858000" algn="l"/>
                <a:tab pos="7772400" algn="l"/>
                <a:tab pos="8686800" algn="l"/>
                <a:tab pos="9601200" algn="l"/>
                <a:tab pos="10515600" algn="l"/>
              </a:tabLst>
              <a:defRPr/>
            </a:pPr>
            <a:r>
              <a:rPr lang="en-GB" dirty="0">
                <a:latin typeface="Arial" panose="020B0604020202020204" pitchFamily="34" charset="0"/>
                <a:cs typeface="Arial" panose="020B0604020202020204" pitchFamily="34" charset="0"/>
              </a:rPr>
              <a:t>Working together and make creativity</a:t>
            </a:r>
          </a:p>
          <a:p>
            <a:pPr marL="457200" indent="-227013" eaLnBrk="1" hangingPunct="1">
              <a:spcBef>
                <a:spcPts val="450"/>
              </a:spcBef>
              <a:buClrTx/>
              <a:buSzTx/>
              <a:buFontTx/>
              <a:buNone/>
              <a:tabLst>
                <a:tab pos="457200" algn="l"/>
                <a:tab pos="1371600" algn="l"/>
                <a:tab pos="2286000" algn="l"/>
                <a:tab pos="3200400" algn="l"/>
                <a:tab pos="4114800" algn="l"/>
                <a:tab pos="5029200" algn="l"/>
                <a:tab pos="5943600" algn="l"/>
                <a:tab pos="6858000" algn="l"/>
                <a:tab pos="7772400" algn="l"/>
                <a:tab pos="8686800" algn="l"/>
                <a:tab pos="9601200" algn="l"/>
                <a:tab pos="10515600" algn="l"/>
              </a:tabLst>
              <a:defRPr/>
            </a:pPr>
            <a:r>
              <a:rPr lang="en-GB" dirty="0">
                <a:latin typeface="Arial" panose="020B0604020202020204" pitchFamily="34" charset="0"/>
                <a:cs typeface="Arial" panose="020B0604020202020204" pitchFamily="34" charset="0"/>
              </a:rPr>
              <a:t>Teamwork improve the productivity</a:t>
            </a:r>
          </a:p>
          <a:p>
            <a:pPr marL="457200" indent="-227013" eaLnBrk="1" hangingPunct="1">
              <a:spcBef>
                <a:spcPts val="450"/>
              </a:spcBef>
              <a:buClrTx/>
              <a:buSzTx/>
              <a:buFontTx/>
              <a:buNone/>
              <a:tabLst>
                <a:tab pos="457200" algn="l"/>
                <a:tab pos="1371600" algn="l"/>
                <a:tab pos="2286000" algn="l"/>
                <a:tab pos="3200400" algn="l"/>
                <a:tab pos="4114800" algn="l"/>
                <a:tab pos="5029200" algn="l"/>
                <a:tab pos="5943600" algn="l"/>
                <a:tab pos="6858000" algn="l"/>
                <a:tab pos="7772400" algn="l"/>
                <a:tab pos="8686800" algn="l"/>
                <a:tab pos="9601200" algn="l"/>
                <a:tab pos="10515600" algn="l"/>
              </a:tabLst>
              <a:defRPr/>
            </a:pPr>
            <a:r>
              <a:rPr lang="en-GB" dirty="0">
                <a:latin typeface="Arial" panose="020B0604020202020204" pitchFamily="34" charset="0"/>
                <a:cs typeface="Arial" panose="020B0604020202020204" pitchFamily="34" charset="0"/>
              </a:rPr>
              <a:t>Boost up the morale of employees</a:t>
            </a:r>
          </a:p>
          <a:p>
            <a:pPr marL="457200" indent="-227013" eaLnBrk="1" hangingPunct="1">
              <a:spcBef>
                <a:spcPts val="450"/>
              </a:spcBef>
              <a:buClrTx/>
              <a:buSzTx/>
              <a:buFontTx/>
              <a:buNone/>
              <a:tabLst>
                <a:tab pos="457200" algn="l"/>
                <a:tab pos="1371600" algn="l"/>
                <a:tab pos="2286000" algn="l"/>
                <a:tab pos="3200400" algn="l"/>
                <a:tab pos="4114800" algn="l"/>
                <a:tab pos="5029200" algn="l"/>
                <a:tab pos="5943600" algn="l"/>
                <a:tab pos="6858000" algn="l"/>
                <a:tab pos="7772400" algn="l"/>
                <a:tab pos="8686800" algn="l"/>
                <a:tab pos="9601200" algn="l"/>
                <a:tab pos="10515600" algn="l"/>
              </a:tabLst>
              <a:defRPr/>
            </a:pPr>
            <a:r>
              <a:rPr lang="en-GB" dirty="0">
                <a:latin typeface="Arial" panose="020B0604020202020204" pitchFamily="34" charset="0"/>
                <a:cs typeface="Arial" panose="020B0604020202020204" pitchFamily="34" charset="0"/>
              </a:rPr>
              <a:t>Learn faster</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1266" name="Rectangle 1">
            <a:extLst>
              <a:ext uri="{FF2B5EF4-FFF2-40B4-BE49-F238E27FC236}">
                <a16:creationId xmlns:a16="http://schemas.microsoft.com/office/drawing/2014/main" id="{BD6DADCE-FD12-4F8C-BC9F-FEE5D70A6625}"/>
              </a:ext>
            </a:extLst>
          </p:cNvPr>
          <p:cNvSpPr txBox="1">
            <a:spLocks noGrp="1" noRot="1" noChangeAspect="1" noChangeArrowheads="1" noTextEdit="1"/>
          </p:cNvSpPr>
          <p:nvPr>
            <p:ph type="sldImg"/>
          </p:nvPr>
        </p:nvSpPr>
        <p:spPr>
          <a:xfrm>
            <a:off x="1588" y="0"/>
            <a:ext cx="1587" cy="158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17410" name="Text Box 2">
            <a:extLst>
              <a:ext uri="{FF2B5EF4-FFF2-40B4-BE49-F238E27FC236}">
                <a16:creationId xmlns:a16="http://schemas.microsoft.com/office/drawing/2014/main" id="{D5868147-1B7D-40A1-88DE-839311BEF54A}"/>
              </a:ext>
            </a:extLst>
          </p:cNvPr>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marL="457200" lvl="1" indent="0" eaLnBrk="1" hangingPunct="1">
              <a:spcBef>
                <a:spcPts val="450"/>
              </a:spcBef>
              <a:buFont typeface="Arial" panose="020B0604020202020204" pitchFamily="34" charset="0"/>
              <a:buChar char="•"/>
              <a:tabLst>
                <a:tab pos="457200" algn="l"/>
                <a:tab pos="1371600" algn="l"/>
                <a:tab pos="2286000" algn="l"/>
                <a:tab pos="3200400" algn="l"/>
                <a:tab pos="4114800" algn="l"/>
                <a:tab pos="5029200" algn="l"/>
                <a:tab pos="5943600" algn="l"/>
                <a:tab pos="6858000" algn="l"/>
                <a:tab pos="7772400" algn="l"/>
                <a:tab pos="8686800" algn="l"/>
                <a:tab pos="9601200" algn="l"/>
                <a:tab pos="10515600" algn="l"/>
              </a:tabLst>
              <a:defRPr/>
            </a:pPr>
            <a:r>
              <a:rPr lang="en-GB">
                <a:latin typeface="Arial" panose="020B0604020202020204" pitchFamily="34" charset="0"/>
                <a:cs typeface="Arial" panose="020B0604020202020204" pitchFamily="34" charset="0"/>
              </a:rPr>
              <a:t>Stages of team development </a:t>
            </a:r>
          </a:p>
          <a:p>
            <a:pPr eaLnBrk="1" hangingPunct="1">
              <a:spcBef>
                <a:spcPts val="450"/>
              </a:spcBef>
              <a:buClrTx/>
              <a:buSzTx/>
              <a:buFontTx/>
              <a:buNone/>
              <a:tabLst>
                <a:tab pos="457200" algn="l"/>
                <a:tab pos="1371600" algn="l"/>
                <a:tab pos="2286000" algn="l"/>
                <a:tab pos="3200400" algn="l"/>
                <a:tab pos="4114800" algn="l"/>
                <a:tab pos="5029200" algn="l"/>
                <a:tab pos="5943600" algn="l"/>
                <a:tab pos="6858000" algn="l"/>
                <a:tab pos="7772400" algn="l"/>
                <a:tab pos="8686800" algn="l"/>
                <a:tab pos="9601200" algn="l"/>
                <a:tab pos="10515600" algn="l"/>
              </a:tabLst>
              <a:defRPr/>
            </a:pPr>
            <a:r>
              <a:rPr lang="en-GB">
                <a:latin typeface="Arial" panose="020B0604020202020204" pitchFamily="34" charset="0"/>
                <a:cs typeface="Arial" panose="020B0604020202020204" pitchFamily="34" charset="0"/>
              </a:rPr>
              <a:t>Tuckman's theory is developed by Bruce Tuckman in 1965, this is one of the most effective growth to analyse the concept and make further, concepts. Tuckman's theory focus on team development and make initial growth for managing for transforming the change and make finish task to achieve success (Krentz, 2021). With the help of main five stages and development, the employee are able to work and make systematic growth and make changes in team development:</a:t>
            </a:r>
          </a:p>
          <a:p>
            <a:pPr marL="457200" indent="-227013" eaLnBrk="1" hangingPunct="1">
              <a:spcBef>
                <a:spcPts val="450"/>
              </a:spcBef>
              <a:buClrTx/>
              <a:buSzTx/>
              <a:buFontTx/>
              <a:buNone/>
              <a:tabLst>
                <a:tab pos="457200" algn="l"/>
                <a:tab pos="1371600" algn="l"/>
                <a:tab pos="2286000" algn="l"/>
                <a:tab pos="3200400" algn="l"/>
                <a:tab pos="4114800" algn="l"/>
                <a:tab pos="5029200" algn="l"/>
                <a:tab pos="5943600" algn="l"/>
                <a:tab pos="6858000" algn="l"/>
                <a:tab pos="7772400" algn="l"/>
                <a:tab pos="8686800" algn="l"/>
                <a:tab pos="9601200" algn="l"/>
                <a:tab pos="10515600" algn="l"/>
              </a:tabLst>
              <a:defRPr/>
            </a:pPr>
            <a:r>
              <a:rPr lang="en-GB" b="1">
                <a:latin typeface="Arial" panose="020B0604020202020204" pitchFamily="34" charset="0"/>
                <a:cs typeface="Arial" panose="020B0604020202020204" pitchFamily="34" charset="0"/>
              </a:rPr>
              <a:t>Forming: </a:t>
            </a:r>
            <a:r>
              <a:rPr lang="en-GB">
                <a:latin typeface="Arial" panose="020B0604020202020204" pitchFamily="34" charset="0"/>
                <a:cs typeface="Arial" panose="020B0604020202020204" pitchFamily="34" charset="0"/>
              </a:rPr>
              <a:t>This is the stage which involve a period of orientation and getting effective growth and acquainted progress.</a:t>
            </a:r>
          </a:p>
          <a:p>
            <a:pPr marL="457200" indent="-227013" eaLnBrk="1" hangingPunct="1">
              <a:spcBef>
                <a:spcPts val="450"/>
              </a:spcBef>
              <a:buClrTx/>
              <a:buSzTx/>
              <a:buFontTx/>
              <a:buNone/>
              <a:tabLst>
                <a:tab pos="457200" algn="l"/>
                <a:tab pos="1371600" algn="l"/>
                <a:tab pos="2286000" algn="l"/>
                <a:tab pos="3200400" algn="l"/>
                <a:tab pos="4114800" algn="l"/>
                <a:tab pos="5029200" algn="l"/>
                <a:tab pos="5943600" algn="l"/>
                <a:tab pos="6858000" algn="l"/>
                <a:tab pos="7772400" algn="l"/>
                <a:tab pos="8686800" algn="l"/>
                <a:tab pos="9601200" algn="l"/>
                <a:tab pos="10515600" algn="l"/>
              </a:tabLst>
              <a:defRPr/>
            </a:pPr>
            <a:r>
              <a:rPr lang="en-GB" b="1">
                <a:latin typeface="Arial" panose="020B0604020202020204" pitchFamily="34" charset="0"/>
                <a:cs typeface="Arial" panose="020B0604020202020204" pitchFamily="34" charset="0"/>
              </a:rPr>
              <a:t>Storming:</a:t>
            </a:r>
            <a:r>
              <a:rPr lang="en-GB">
                <a:latin typeface="Arial" panose="020B0604020202020204" pitchFamily="34" charset="0"/>
                <a:cs typeface="Arial" panose="020B0604020202020204" pitchFamily="34" charset="0"/>
              </a:rPr>
              <a:t> This seems most critical and difficult stage, as this involve the conflicts and make competitive and individual personalities. </a:t>
            </a:r>
          </a:p>
          <a:p>
            <a:pPr marL="457200" indent="-227013" eaLnBrk="1" hangingPunct="1">
              <a:spcBef>
                <a:spcPts val="450"/>
              </a:spcBef>
              <a:buClrTx/>
              <a:buSzTx/>
              <a:buFontTx/>
              <a:buNone/>
              <a:tabLst>
                <a:tab pos="457200" algn="l"/>
                <a:tab pos="1371600" algn="l"/>
                <a:tab pos="2286000" algn="l"/>
                <a:tab pos="3200400" algn="l"/>
                <a:tab pos="4114800" algn="l"/>
                <a:tab pos="5029200" algn="l"/>
                <a:tab pos="5943600" algn="l"/>
                <a:tab pos="6858000" algn="l"/>
                <a:tab pos="7772400" algn="l"/>
                <a:tab pos="8686800" algn="l"/>
                <a:tab pos="9601200" algn="l"/>
                <a:tab pos="10515600" algn="l"/>
              </a:tabLst>
              <a:defRPr/>
            </a:pPr>
            <a:r>
              <a:rPr lang="en-GB" b="1">
                <a:latin typeface="Arial" panose="020B0604020202020204" pitchFamily="34" charset="0"/>
                <a:cs typeface="Arial" panose="020B0604020202020204" pitchFamily="34" charset="0"/>
              </a:rPr>
              <a:t>Norming:</a:t>
            </a:r>
            <a:r>
              <a:rPr lang="en-GB">
                <a:latin typeface="Arial" panose="020B0604020202020204" pitchFamily="34" charset="0"/>
                <a:cs typeface="Arial" panose="020B0604020202020204" pitchFamily="34" charset="0"/>
              </a:rPr>
              <a:t> Here, the major conflicts are resolved and make a degree of the unity to emerge the growth of the employees. </a:t>
            </a:r>
          </a:p>
          <a:p>
            <a:pPr marL="457200" indent="-227013" eaLnBrk="1" hangingPunct="1">
              <a:spcBef>
                <a:spcPts val="450"/>
              </a:spcBef>
              <a:buClrTx/>
              <a:buSzTx/>
              <a:buFontTx/>
              <a:buNone/>
              <a:tabLst>
                <a:tab pos="457200" algn="l"/>
                <a:tab pos="1371600" algn="l"/>
                <a:tab pos="2286000" algn="l"/>
                <a:tab pos="3200400" algn="l"/>
                <a:tab pos="4114800" algn="l"/>
                <a:tab pos="5029200" algn="l"/>
                <a:tab pos="5943600" algn="l"/>
                <a:tab pos="6858000" algn="l"/>
                <a:tab pos="7772400" algn="l"/>
                <a:tab pos="8686800" algn="l"/>
                <a:tab pos="9601200" algn="l"/>
                <a:tab pos="10515600" algn="l"/>
              </a:tabLst>
              <a:defRPr/>
            </a:pPr>
            <a:r>
              <a:rPr lang="en-GB" b="1">
                <a:latin typeface="Arial" panose="020B0604020202020204" pitchFamily="34" charset="0"/>
                <a:cs typeface="Arial" panose="020B0604020202020204" pitchFamily="34" charset="0"/>
              </a:rPr>
              <a:t>Performing:</a:t>
            </a:r>
            <a:r>
              <a:rPr lang="en-GB">
                <a:latin typeface="Arial" panose="020B0604020202020204" pitchFamily="34" charset="0"/>
                <a:cs typeface="Arial" panose="020B0604020202020204" pitchFamily="34" charset="0"/>
              </a:rPr>
              <a:t> In this stage, consensus and corporation which have well-established for the growth of maturing team. </a:t>
            </a:r>
          </a:p>
          <a:p>
            <a:pPr marL="457200" indent="-227013" eaLnBrk="1" hangingPunct="1">
              <a:spcBef>
                <a:spcPts val="450"/>
              </a:spcBef>
              <a:buClrTx/>
              <a:buSzTx/>
              <a:buFontTx/>
              <a:buNone/>
              <a:tabLst>
                <a:tab pos="457200" algn="l"/>
                <a:tab pos="1371600" algn="l"/>
                <a:tab pos="2286000" algn="l"/>
                <a:tab pos="3200400" algn="l"/>
                <a:tab pos="4114800" algn="l"/>
                <a:tab pos="5029200" algn="l"/>
                <a:tab pos="5943600" algn="l"/>
                <a:tab pos="6858000" algn="l"/>
                <a:tab pos="7772400" algn="l"/>
                <a:tab pos="8686800" algn="l"/>
                <a:tab pos="9601200" algn="l"/>
                <a:tab pos="10515600" algn="l"/>
              </a:tabLst>
              <a:defRPr/>
            </a:pPr>
            <a:r>
              <a:rPr lang="en-GB" b="1">
                <a:latin typeface="Arial" panose="020B0604020202020204" pitchFamily="34" charset="0"/>
                <a:cs typeface="Arial" panose="020B0604020202020204" pitchFamily="34" charset="0"/>
              </a:rPr>
              <a:t>Ending: </a:t>
            </a:r>
            <a:r>
              <a:rPr lang="en-GB">
                <a:latin typeface="Arial" panose="020B0604020202020204" pitchFamily="34" charset="0"/>
                <a:cs typeface="Arial" panose="020B0604020202020204" pitchFamily="34" charset="0"/>
              </a:rPr>
              <a:t>In this stage, different platform and goals to make effective accomplished nature,  final task and ceremonial acknowledgement which is related to work. </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1">
            <a:extLst>
              <a:ext uri="{FF2B5EF4-FFF2-40B4-BE49-F238E27FC236}">
                <a16:creationId xmlns:a16="http://schemas.microsoft.com/office/drawing/2014/main" id="{882941DF-B10E-4328-B043-6B5D8F8DCCB3}"/>
              </a:ext>
            </a:extLst>
          </p:cNvPr>
          <p:cNvSpPr txBox="1">
            <a:spLocks noGrp="1" noRot="1" noChangeAspect="1" noChangeArrowheads="1" noTextEdit="1"/>
          </p:cNvSpPr>
          <p:nvPr>
            <p:ph type="sldImg"/>
          </p:nvPr>
        </p:nvSpPr>
        <p:spPr>
          <a:xfrm>
            <a:off x="1588" y="0"/>
            <a:ext cx="1587" cy="158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13315" name="Rectangle 2">
            <a:extLst>
              <a:ext uri="{FF2B5EF4-FFF2-40B4-BE49-F238E27FC236}">
                <a16:creationId xmlns:a16="http://schemas.microsoft.com/office/drawing/2014/main" id="{8C892509-5AE5-482A-B130-6BBCFD792587}"/>
              </a:ext>
            </a:extLst>
          </p:cNvPr>
          <p:cNvSpPr txBox="1">
            <a:spLocks noGrp="1" noChangeArrowheads="1"/>
          </p:cNvSpPr>
          <p:nvPr>
            <p:ph type="body" idx="1"/>
          </p:nvPr>
        </p:nvSpPr>
        <p:spPr>
          <a:xfrm>
            <a:off x="685800" y="4343400"/>
            <a:ext cx="5486400" cy="4114800"/>
          </a:xfrm>
          <a:noFill/>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5362" name="Rectangle 1">
            <a:extLst>
              <a:ext uri="{FF2B5EF4-FFF2-40B4-BE49-F238E27FC236}">
                <a16:creationId xmlns:a16="http://schemas.microsoft.com/office/drawing/2014/main" id="{A94E3618-5F5C-4CEF-B8E7-B0FC3D2A41C8}"/>
              </a:ext>
            </a:extLst>
          </p:cNvPr>
          <p:cNvSpPr txBox="1">
            <a:spLocks noGrp="1" noRot="1" noChangeAspect="1" noChangeArrowheads="1" noTextEdit="1"/>
          </p:cNvSpPr>
          <p:nvPr>
            <p:ph type="sldImg"/>
          </p:nvPr>
        </p:nvSpPr>
        <p:spPr>
          <a:xfrm>
            <a:off x="1588" y="0"/>
            <a:ext cx="1587" cy="158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0482" name="Text Box 2">
            <a:extLst>
              <a:ext uri="{FF2B5EF4-FFF2-40B4-BE49-F238E27FC236}">
                <a16:creationId xmlns:a16="http://schemas.microsoft.com/office/drawing/2014/main" id="{15122505-C399-40C5-BBCF-3CD1C2A9C471}"/>
              </a:ext>
            </a:extLst>
          </p:cNvPr>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marL="0" lvl="1" indent="0" eaLnBrk="1" hangingPunct="1">
              <a:spcBef>
                <a:spcPts val="450"/>
              </a:spcBef>
              <a:buClrTx/>
              <a:buSzTx/>
              <a:buFontTx/>
              <a:buNone/>
              <a:tabLst>
                <a:tab pos="457200" algn="l"/>
                <a:tab pos="1371600" algn="l"/>
                <a:tab pos="2286000" algn="l"/>
                <a:tab pos="3200400" algn="l"/>
                <a:tab pos="4114800" algn="l"/>
                <a:tab pos="5029200" algn="l"/>
                <a:tab pos="5943600" algn="l"/>
                <a:tab pos="6858000" algn="l"/>
                <a:tab pos="7772400" algn="l"/>
                <a:tab pos="8686800" algn="l"/>
                <a:tab pos="9601200" algn="l"/>
                <a:tab pos="10515600" algn="l"/>
              </a:tabLst>
              <a:defRPr/>
            </a:pPr>
            <a:r>
              <a:rPr lang="en-GB" b="1" u="sng" dirty="0">
                <a:latin typeface="Arial" panose="020B0604020202020204" pitchFamily="34" charset="0"/>
                <a:cs typeface="Arial" panose="020B0604020202020204" pitchFamily="34" charset="0"/>
              </a:rPr>
              <a:t>Team roles </a:t>
            </a:r>
          </a:p>
          <a:p>
            <a:pPr eaLnBrk="1" hangingPunct="1">
              <a:spcBef>
                <a:spcPts val="450"/>
              </a:spcBef>
              <a:buClrTx/>
              <a:buSzTx/>
              <a:buFontTx/>
              <a:buNone/>
              <a:tabLst>
                <a:tab pos="457200" algn="l"/>
                <a:tab pos="1371600" algn="l"/>
                <a:tab pos="2286000" algn="l"/>
                <a:tab pos="3200400" algn="l"/>
                <a:tab pos="4114800" algn="l"/>
                <a:tab pos="5029200" algn="l"/>
                <a:tab pos="5943600" algn="l"/>
                <a:tab pos="6858000" algn="l"/>
                <a:tab pos="7772400" algn="l"/>
                <a:tab pos="8686800" algn="l"/>
                <a:tab pos="9601200" algn="l"/>
                <a:tab pos="10515600" algn="l"/>
              </a:tabLst>
              <a:defRPr/>
            </a:pPr>
            <a:r>
              <a:rPr lang="en-GB" dirty="0">
                <a:latin typeface="Arial" panose="020B0604020202020204" pitchFamily="34" charset="0"/>
                <a:cs typeface="Arial" panose="020B0604020202020204" pitchFamily="34" charset="0"/>
              </a:rPr>
              <a:t>The need of team effectiveness is related to enhance the team's success and commitment for make a self-revelation and achieve the targets for make specific goals and standard. With the help of high performance and make adaptability are helpful and achieve the targets. With the use of </a:t>
            </a:r>
            <a:r>
              <a:rPr lang="en-GB" dirty="0" err="1">
                <a:latin typeface="Arial" panose="020B0604020202020204" pitchFamily="34" charset="0"/>
                <a:cs typeface="Arial" panose="020B0604020202020204" pitchFamily="34" charset="0"/>
              </a:rPr>
              <a:t>belbin</a:t>
            </a:r>
            <a:r>
              <a:rPr lang="en-GB" dirty="0">
                <a:latin typeface="Arial" panose="020B0604020202020204" pitchFamily="34" charset="0"/>
                <a:cs typeface="Arial" panose="020B0604020202020204" pitchFamily="34" charset="0"/>
              </a:rPr>
              <a:t> model, there are mainly nine team roles which are needed to be complete by team members (Mohsen and et.al., 2021). This report include the report on identifying the standard and make effective growth for managing and addressing effective growth for the primary and secondary role within the company. </a:t>
            </a:r>
          </a:p>
          <a:p>
            <a:pPr marL="457200" indent="-227013" eaLnBrk="1" hangingPunct="1">
              <a:spcBef>
                <a:spcPts val="450"/>
              </a:spcBef>
              <a:buClrTx/>
              <a:buSzTx/>
              <a:buFontTx/>
              <a:buNone/>
              <a:tabLst>
                <a:tab pos="457200" algn="l"/>
                <a:tab pos="1371600" algn="l"/>
                <a:tab pos="2286000" algn="l"/>
                <a:tab pos="3200400" algn="l"/>
                <a:tab pos="4114800" algn="l"/>
                <a:tab pos="5029200" algn="l"/>
                <a:tab pos="5943600" algn="l"/>
                <a:tab pos="6858000" algn="l"/>
                <a:tab pos="7772400" algn="l"/>
                <a:tab pos="8686800" algn="l"/>
                <a:tab pos="9601200" algn="l"/>
                <a:tab pos="10515600" algn="l"/>
              </a:tabLst>
              <a:defRPr/>
            </a:pPr>
            <a:r>
              <a:rPr lang="en-GB" dirty="0">
                <a:latin typeface="Arial" panose="020B0604020202020204" pitchFamily="34" charset="0"/>
                <a:cs typeface="Arial" panose="020B0604020202020204" pitchFamily="34" charset="0"/>
              </a:rPr>
              <a:t>Creating ideas</a:t>
            </a:r>
          </a:p>
          <a:p>
            <a:pPr marL="457200" indent="-227013" eaLnBrk="1" hangingPunct="1">
              <a:spcBef>
                <a:spcPts val="450"/>
              </a:spcBef>
              <a:buClrTx/>
              <a:buSzTx/>
              <a:buFontTx/>
              <a:buNone/>
              <a:tabLst>
                <a:tab pos="457200" algn="l"/>
                <a:tab pos="1371600" algn="l"/>
                <a:tab pos="2286000" algn="l"/>
                <a:tab pos="3200400" algn="l"/>
                <a:tab pos="4114800" algn="l"/>
                <a:tab pos="5029200" algn="l"/>
                <a:tab pos="5943600" algn="l"/>
                <a:tab pos="6858000" algn="l"/>
                <a:tab pos="7772400" algn="l"/>
                <a:tab pos="8686800" algn="l"/>
                <a:tab pos="9601200" algn="l"/>
                <a:tab pos="10515600" algn="l"/>
              </a:tabLst>
              <a:defRPr/>
            </a:pPr>
            <a:r>
              <a:rPr lang="en-GB" dirty="0">
                <a:latin typeface="Arial" panose="020B0604020202020204" pitchFamily="34" charset="0"/>
                <a:cs typeface="Arial" panose="020B0604020202020204" pitchFamily="34" charset="0"/>
              </a:rPr>
              <a:t>Explore the more use of opportunities and rules</a:t>
            </a:r>
          </a:p>
          <a:p>
            <a:pPr marL="457200" indent="-227013" eaLnBrk="1" hangingPunct="1">
              <a:spcBef>
                <a:spcPts val="450"/>
              </a:spcBef>
              <a:buClrTx/>
              <a:buSzTx/>
              <a:buFontTx/>
              <a:buNone/>
              <a:tabLst>
                <a:tab pos="457200" algn="l"/>
                <a:tab pos="1371600" algn="l"/>
                <a:tab pos="2286000" algn="l"/>
                <a:tab pos="3200400" algn="l"/>
                <a:tab pos="4114800" algn="l"/>
                <a:tab pos="5029200" algn="l"/>
                <a:tab pos="5943600" algn="l"/>
                <a:tab pos="6858000" algn="l"/>
                <a:tab pos="7772400" algn="l"/>
                <a:tab pos="8686800" algn="l"/>
                <a:tab pos="9601200" algn="l"/>
                <a:tab pos="10515600" algn="l"/>
              </a:tabLst>
              <a:defRPr/>
            </a:pPr>
            <a:r>
              <a:rPr lang="en-GB" dirty="0">
                <a:latin typeface="Arial" panose="020B0604020202020204" pitchFamily="34" charset="0"/>
                <a:cs typeface="Arial" panose="020B0604020202020204" pitchFamily="34" charset="0"/>
              </a:rPr>
              <a:t>Co-ordinate the growth</a:t>
            </a:r>
          </a:p>
          <a:p>
            <a:pPr marL="457200" indent="-227013" eaLnBrk="1" hangingPunct="1">
              <a:spcBef>
                <a:spcPts val="450"/>
              </a:spcBef>
              <a:buClrTx/>
              <a:buSzTx/>
              <a:buFontTx/>
              <a:buNone/>
              <a:tabLst>
                <a:tab pos="457200" algn="l"/>
                <a:tab pos="1371600" algn="l"/>
                <a:tab pos="2286000" algn="l"/>
                <a:tab pos="3200400" algn="l"/>
                <a:tab pos="4114800" algn="l"/>
                <a:tab pos="5029200" algn="l"/>
                <a:tab pos="5943600" algn="l"/>
                <a:tab pos="6858000" algn="l"/>
                <a:tab pos="7772400" algn="l"/>
                <a:tab pos="8686800" algn="l"/>
                <a:tab pos="9601200" algn="l"/>
                <a:tab pos="10515600" algn="l"/>
              </a:tabLst>
              <a:defRPr/>
            </a:pPr>
            <a:r>
              <a:rPr lang="en-GB" dirty="0">
                <a:latin typeface="Arial" panose="020B0604020202020204" pitchFamily="34" charset="0"/>
                <a:cs typeface="Arial" panose="020B0604020202020204" pitchFamily="34" charset="0"/>
              </a:rPr>
              <a:t>Make effective team</a:t>
            </a:r>
          </a:p>
          <a:p>
            <a:pPr marL="457200" indent="-227013" eaLnBrk="1" hangingPunct="1">
              <a:spcBef>
                <a:spcPts val="450"/>
              </a:spcBef>
              <a:buClrTx/>
              <a:buSzTx/>
              <a:buFontTx/>
              <a:buNone/>
              <a:tabLst>
                <a:tab pos="457200" algn="l"/>
                <a:tab pos="1371600" algn="l"/>
                <a:tab pos="2286000" algn="l"/>
                <a:tab pos="3200400" algn="l"/>
                <a:tab pos="4114800" algn="l"/>
                <a:tab pos="5029200" algn="l"/>
                <a:tab pos="5943600" algn="l"/>
                <a:tab pos="6858000" algn="l"/>
                <a:tab pos="7772400" algn="l"/>
                <a:tab pos="8686800" algn="l"/>
                <a:tab pos="9601200" algn="l"/>
                <a:tab pos="10515600" algn="l"/>
              </a:tabLst>
              <a:defRPr/>
            </a:pPr>
            <a:r>
              <a:rPr lang="en-GB" dirty="0">
                <a:latin typeface="Arial" panose="020B0604020202020204" pitchFamily="34" charset="0"/>
                <a:cs typeface="Arial" panose="020B0604020202020204" pitchFamily="34" charset="0"/>
              </a:rPr>
              <a:t>Monitoring the evaluation</a:t>
            </a:r>
          </a:p>
          <a:p>
            <a:pPr marL="457200" indent="-227013" eaLnBrk="1" hangingPunct="1">
              <a:spcBef>
                <a:spcPts val="450"/>
              </a:spcBef>
              <a:buClrTx/>
              <a:buSzTx/>
              <a:buFontTx/>
              <a:buNone/>
              <a:tabLst>
                <a:tab pos="457200" algn="l"/>
                <a:tab pos="1371600" algn="l"/>
                <a:tab pos="2286000" algn="l"/>
                <a:tab pos="3200400" algn="l"/>
                <a:tab pos="4114800" algn="l"/>
                <a:tab pos="5029200" algn="l"/>
                <a:tab pos="5943600" algn="l"/>
                <a:tab pos="6858000" algn="l"/>
                <a:tab pos="7772400" algn="l"/>
                <a:tab pos="8686800" algn="l"/>
                <a:tab pos="9601200" algn="l"/>
                <a:tab pos="10515600" algn="l"/>
              </a:tabLst>
              <a:defRPr/>
            </a:pPr>
            <a:r>
              <a:rPr lang="en-GB" dirty="0">
                <a:latin typeface="Arial" panose="020B0604020202020204" pitchFamily="34" charset="0"/>
                <a:cs typeface="Arial" panose="020B0604020202020204" pitchFamily="34" charset="0"/>
              </a:rPr>
              <a:t>Turn the idea into action</a:t>
            </a:r>
          </a:p>
          <a:p>
            <a:pPr marL="457200" indent="-227013" eaLnBrk="1" hangingPunct="1">
              <a:spcBef>
                <a:spcPts val="450"/>
              </a:spcBef>
              <a:buClrTx/>
              <a:buSzTx/>
              <a:buFontTx/>
              <a:buNone/>
              <a:tabLst>
                <a:tab pos="457200" algn="l"/>
                <a:tab pos="1371600" algn="l"/>
                <a:tab pos="2286000" algn="l"/>
                <a:tab pos="3200400" algn="l"/>
                <a:tab pos="4114800" algn="l"/>
                <a:tab pos="5029200" algn="l"/>
                <a:tab pos="5943600" algn="l"/>
                <a:tab pos="6858000" algn="l"/>
                <a:tab pos="7772400" algn="l"/>
                <a:tab pos="8686800" algn="l"/>
                <a:tab pos="9601200" algn="l"/>
                <a:tab pos="10515600" algn="l"/>
              </a:tabLst>
              <a:defRPr/>
            </a:pPr>
            <a:r>
              <a:rPr lang="en-GB" dirty="0">
                <a:latin typeface="Arial" panose="020B0604020202020204" pitchFamily="34" charset="0"/>
                <a:cs typeface="Arial" panose="020B0604020202020204" pitchFamily="34" charset="0"/>
              </a:rPr>
              <a:t>Make effective attention in detail perspective</a:t>
            </a:r>
          </a:p>
          <a:p>
            <a:pPr marL="457200" indent="-227013" eaLnBrk="1" hangingPunct="1">
              <a:spcBef>
                <a:spcPts val="450"/>
              </a:spcBef>
              <a:buClrTx/>
              <a:buSzTx/>
              <a:buFontTx/>
              <a:buNone/>
              <a:tabLst>
                <a:tab pos="457200" algn="l"/>
                <a:tab pos="1371600" algn="l"/>
                <a:tab pos="2286000" algn="l"/>
                <a:tab pos="3200400" algn="l"/>
                <a:tab pos="4114800" algn="l"/>
                <a:tab pos="5029200" algn="l"/>
                <a:tab pos="5943600" algn="l"/>
                <a:tab pos="6858000" algn="l"/>
                <a:tab pos="7772400" algn="l"/>
                <a:tab pos="8686800" algn="l"/>
                <a:tab pos="9601200" algn="l"/>
                <a:tab pos="10515600" algn="l"/>
              </a:tabLst>
              <a:defRPr/>
            </a:pPr>
            <a:r>
              <a:rPr lang="en-GB" dirty="0">
                <a:latin typeface="Arial" panose="020B0604020202020204" pitchFamily="34" charset="0"/>
                <a:cs typeface="Arial" panose="020B0604020202020204" pitchFamily="34" charset="0"/>
              </a:rPr>
              <a:t>Having technical and specialised knowledge</a:t>
            </a:r>
          </a:p>
          <a:p>
            <a:pPr marL="457200" indent="-227013" eaLnBrk="1" hangingPunct="1">
              <a:spcBef>
                <a:spcPts val="450"/>
              </a:spcBef>
              <a:buClrTx/>
              <a:buSzTx/>
              <a:buFontTx/>
              <a:buNone/>
              <a:tabLst>
                <a:tab pos="457200" algn="l"/>
                <a:tab pos="1371600" algn="l"/>
                <a:tab pos="2286000" algn="l"/>
                <a:tab pos="3200400" algn="l"/>
                <a:tab pos="4114800" algn="l"/>
                <a:tab pos="5029200" algn="l"/>
                <a:tab pos="5943600" algn="l"/>
                <a:tab pos="6858000" algn="l"/>
                <a:tab pos="7772400" algn="l"/>
                <a:tab pos="8686800" algn="l"/>
                <a:tab pos="9601200" algn="l"/>
                <a:tab pos="10515600" algn="l"/>
              </a:tabLst>
              <a:defRPr/>
            </a:pPr>
            <a:r>
              <a:rPr lang="en-GB" b="1" u="sng" dirty="0">
                <a:latin typeface="Arial" panose="020B0604020202020204" pitchFamily="34" charset="0"/>
                <a:cs typeface="Arial" panose="020B0604020202020204" pitchFamily="34" charset="0"/>
              </a:rPr>
              <a:t>Managing conflict</a:t>
            </a:r>
          </a:p>
          <a:p>
            <a:pPr eaLnBrk="1" hangingPunct="1">
              <a:spcBef>
                <a:spcPts val="450"/>
              </a:spcBef>
              <a:buClrTx/>
              <a:buSzTx/>
              <a:buFontTx/>
              <a:buNone/>
              <a:tabLst>
                <a:tab pos="457200" algn="l"/>
                <a:tab pos="1371600" algn="l"/>
                <a:tab pos="2286000" algn="l"/>
                <a:tab pos="3200400" algn="l"/>
                <a:tab pos="4114800" algn="l"/>
                <a:tab pos="5029200" algn="l"/>
                <a:tab pos="5943600" algn="l"/>
                <a:tab pos="6858000" algn="l"/>
                <a:tab pos="7772400" algn="l"/>
                <a:tab pos="8686800" algn="l"/>
                <a:tab pos="9601200" algn="l"/>
                <a:tab pos="10515600" algn="l"/>
              </a:tabLst>
              <a:defRPr/>
            </a:pPr>
            <a:r>
              <a:rPr lang="en-GB" dirty="0">
                <a:latin typeface="Arial" panose="020B0604020202020204" pitchFamily="34" charset="0"/>
                <a:cs typeface="Arial" panose="020B0604020202020204" pitchFamily="34" charset="0"/>
              </a:rPr>
              <a:t>In an organisation, workplace conflicts is inevitable, as the employees of the company are come from different background and style. With the help of conflicts and measurement to manage and resolve the conflict is somehow necessary. The very first step for handling the situation is to consider for the growth of employee's role and manager. There are different ways which are needed and opted by the company for minimising the conflict and achieve attractive way for analysing the performance and make effective changes. This include listening everyone, self-awareness, team collaboration, ensure for selecting right people. All of these points are related to achieve effective growth and addressing issues to manage conflicts in organisation. </a:t>
            </a:r>
          </a:p>
          <a:p>
            <a:pPr marL="457200" lvl="1" indent="0" eaLnBrk="1" hangingPunct="1">
              <a:spcBef>
                <a:spcPts val="450"/>
              </a:spcBef>
              <a:buFont typeface="Arial" panose="020B0604020202020204" pitchFamily="34" charset="0"/>
              <a:buChar char="•"/>
              <a:tabLst>
                <a:tab pos="457200" algn="l"/>
                <a:tab pos="1371600" algn="l"/>
                <a:tab pos="2286000" algn="l"/>
                <a:tab pos="3200400" algn="l"/>
                <a:tab pos="4114800" algn="l"/>
                <a:tab pos="5029200" algn="l"/>
                <a:tab pos="5943600" algn="l"/>
                <a:tab pos="6858000" algn="l"/>
                <a:tab pos="7772400" algn="l"/>
                <a:tab pos="8686800" algn="l"/>
                <a:tab pos="9601200" algn="l"/>
                <a:tab pos="10515600" algn="l"/>
              </a:tabLst>
              <a:defRPr/>
            </a:pPr>
            <a:r>
              <a:rPr lang="en-GB" dirty="0">
                <a:latin typeface="Arial" panose="020B0604020202020204" pitchFamily="34" charset="0"/>
                <a:cs typeface="Arial" panose="020B0604020202020204" pitchFamily="34" charset="0"/>
              </a:rPr>
              <a:t>Successful team development</a:t>
            </a:r>
          </a:p>
          <a:p>
            <a:pPr eaLnBrk="1" hangingPunct="1">
              <a:spcBef>
                <a:spcPts val="450"/>
              </a:spcBef>
              <a:buClrTx/>
              <a:buSzTx/>
              <a:buFontTx/>
              <a:buNone/>
              <a:tabLst>
                <a:tab pos="457200" algn="l"/>
                <a:tab pos="1371600" algn="l"/>
                <a:tab pos="2286000" algn="l"/>
                <a:tab pos="3200400" algn="l"/>
                <a:tab pos="4114800" algn="l"/>
                <a:tab pos="5029200" algn="l"/>
                <a:tab pos="5943600" algn="l"/>
                <a:tab pos="6858000" algn="l"/>
                <a:tab pos="7772400" algn="l"/>
                <a:tab pos="8686800" algn="l"/>
                <a:tab pos="9601200" algn="l"/>
                <a:tab pos="10515600" algn="l"/>
              </a:tabLst>
              <a:defRPr/>
            </a:pPr>
            <a:r>
              <a:rPr lang="en-GB" dirty="0">
                <a:latin typeface="Arial" panose="020B0604020202020204" pitchFamily="34" charset="0"/>
                <a:cs typeface="Arial" panose="020B0604020202020204" pitchFamily="34" charset="0"/>
              </a:rPr>
              <a:t>This is an important aspect for communicating within the team and make successful opportunities to analyse the task and make growth in the employee's productivity. There are different aspect and make systematic changes to make effective growth and achieve standard and manage the role for the growth and commitment to diverse shared culture. All of these are related to effective growth and make a successful team development (Paige and et.al., 2021). The need of make a successful team, it is important for them to work and achieve the targets and work with effective communication and collaboration skills.</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7410" name="Rectangle 1">
            <a:extLst>
              <a:ext uri="{FF2B5EF4-FFF2-40B4-BE49-F238E27FC236}">
                <a16:creationId xmlns:a16="http://schemas.microsoft.com/office/drawing/2014/main" id="{D14F28E4-6B1F-4EBD-9500-D0CF74CCFCFC}"/>
              </a:ext>
            </a:extLst>
          </p:cNvPr>
          <p:cNvSpPr txBox="1">
            <a:spLocks noGrp="1" noRot="1" noChangeAspect="1" noChangeArrowheads="1" noTextEdit="1"/>
          </p:cNvSpPr>
          <p:nvPr>
            <p:ph type="sldImg"/>
          </p:nvPr>
        </p:nvSpPr>
        <p:spPr>
          <a:xfrm>
            <a:off x="1588" y="0"/>
            <a:ext cx="1587" cy="158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17411" name="Text Box 2">
            <a:extLst>
              <a:ext uri="{FF2B5EF4-FFF2-40B4-BE49-F238E27FC236}">
                <a16:creationId xmlns:a16="http://schemas.microsoft.com/office/drawing/2014/main" id="{A019DD24-4E3D-45D6-8A05-A25961058E7B}"/>
              </a:ext>
            </a:extLst>
          </p:cNvPr>
          <p:cNvSpPr txBox="1">
            <a:spLocks noGrp="1" noChangeArrowheads="1"/>
          </p:cNvSpPr>
          <p:nvPr>
            <p:ph type="body" idx="1"/>
          </p:nvPr>
        </p:nvSpPr>
        <p:spPr>
          <a:xfrm>
            <a:off x="685800" y="4343400"/>
            <a:ext cx="5486400" cy="4114800"/>
          </a:xfrm>
          <a:noFill/>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eaLnBrk="1" hangingPunct="1">
              <a:spcBef>
                <a:spcPts val="450"/>
              </a:spcBef>
              <a:buClrTx/>
              <a:buFontTx/>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a:latin typeface="Arial" panose="020B0604020202020204" pitchFamily="34" charset="0"/>
                <a:cs typeface="Arial" panose="020B0604020202020204" pitchFamily="34" charset="0"/>
              </a:rPr>
              <a:t>Conclusion </a:t>
            </a:r>
          </a:p>
          <a:p>
            <a:pPr eaLnBrk="1" hangingPunct="1">
              <a:spcBef>
                <a:spcPts val="450"/>
              </a:spcBef>
              <a:buClrTx/>
              <a:buSzTx/>
              <a:buFontTx/>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a:latin typeface="Arial" panose="020B0604020202020204" pitchFamily="34" charset="0"/>
                <a:cs typeface="Arial" panose="020B0604020202020204" pitchFamily="34" charset="0"/>
              </a:rPr>
              <a:t>From the above presentation it is included that the company and their employee's are needed to be work and make effective team management. All is helpful for make systematic review and achieve the targets within the organisational goals. With the help of Tuckman and Belbin theory, team work and communication importance are analyse.</a:t>
            </a:r>
          </a:p>
          <a:p>
            <a:pPr eaLnBrk="1" hangingPunct="1">
              <a:spcBef>
                <a:spcPts val="450"/>
              </a:spcBef>
              <a:buClrTx/>
              <a:buFontTx/>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a:latin typeface="Arial" panose="020B0604020202020204" pitchFamily="34" charset="0"/>
              <a:cs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9458" name="Rectangle 1">
            <a:extLst>
              <a:ext uri="{FF2B5EF4-FFF2-40B4-BE49-F238E27FC236}">
                <a16:creationId xmlns:a16="http://schemas.microsoft.com/office/drawing/2014/main" id="{1C43935F-587E-4E9F-9251-235CC1E11702}"/>
              </a:ext>
            </a:extLst>
          </p:cNvPr>
          <p:cNvSpPr txBox="1">
            <a:spLocks noGrp="1" noRot="1" noChangeAspect="1" noChangeArrowheads="1" noTextEdit="1"/>
          </p:cNvSpPr>
          <p:nvPr>
            <p:ph type="sldImg"/>
          </p:nvPr>
        </p:nvSpPr>
        <p:spPr>
          <a:xfrm>
            <a:off x="1588" y="0"/>
            <a:ext cx="1587" cy="158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2530" name="Text Box 2">
            <a:extLst>
              <a:ext uri="{FF2B5EF4-FFF2-40B4-BE49-F238E27FC236}">
                <a16:creationId xmlns:a16="http://schemas.microsoft.com/office/drawing/2014/main" id="{D65CDCDE-0E86-4DE3-B86B-D556A5596799}"/>
              </a:ext>
            </a:extLst>
          </p:cNvPr>
          <p:cNvSpPr txBox="1">
            <a:spLocks noGrp="1" noChangeArrowheads="1"/>
          </p:cNvSpPr>
          <p:nvPr>
            <p:ph type="body" idx="1"/>
          </p:nvPr>
        </p:nvSpPr>
        <p:spPr>
          <a:xfrm>
            <a:off x="685800" y="4343400"/>
            <a:ext cx="5486400" cy="4114800"/>
          </a:xfrm>
          <a:ln/>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eaLnBrk="1" hangingPunct="1">
              <a:spcBef>
                <a:spcPts val="450"/>
              </a:spcBef>
              <a:buClrTx/>
              <a:buFontTx/>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atin typeface="Arial" panose="020B0604020202020204" pitchFamily="34" charset="0"/>
                <a:cs typeface="Arial" panose="020B0604020202020204" pitchFamily="34" charset="0"/>
              </a:rPr>
              <a:t>References</a:t>
            </a:r>
          </a:p>
          <a:p>
            <a:pPr eaLnBrk="1" hangingPunct="1">
              <a:spcBef>
                <a:spcPts val="450"/>
              </a:spcBef>
              <a:buClrTx/>
              <a:buSzTx/>
              <a:buFontTx/>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u="sng">
                <a:latin typeface="Arial" panose="020B0604020202020204" pitchFamily="34" charset="0"/>
                <a:cs typeface="Arial" panose="020B0604020202020204" pitchFamily="34" charset="0"/>
              </a:rPr>
              <a:t>Books and Journals</a:t>
            </a:r>
          </a:p>
          <a:p>
            <a:pPr marL="546100" indent="-546100" algn="just" eaLnBrk="1" hangingPunct="1">
              <a:spcBef>
                <a:spcPts val="450"/>
              </a:spcBef>
              <a:buClrTx/>
              <a:buSzTx/>
              <a:buFontTx/>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atin typeface="Arial" panose="020B0604020202020204" pitchFamily="34" charset="0"/>
                <a:cs typeface="Arial" panose="020B0604020202020204" pitchFamily="34" charset="0"/>
              </a:rPr>
              <a:t>Joseph, A., Chalil Madathil, K., Jafarifiroozabadi, R., Rogers, H., Mihandoust, S., Khasawneh, A., McNeese, N., Holmstedt, C. and McElligott, J.T., 2021. Communication and teamwork during telemedicine-enabled stroke care in an ambulance. </a:t>
            </a:r>
            <a:r>
              <a:rPr lang="en-GB" i="1">
                <a:latin typeface="Arial" panose="020B0604020202020204" pitchFamily="34" charset="0"/>
                <a:cs typeface="Arial" panose="020B0604020202020204" pitchFamily="34" charset="0"/>
              </a:rPr>
              <a:t>Human Factors</a:t>
            </a:r>
            <a:r>
              <a:rPr lang="en-GB">
                <a:latin typeface="Arial" panose="020B0604020202020204" pitchFamily="34" charset="0"/>
                <a:cs typeface="Arial" panose="020B0604020202020204" pitchFamily="34" charset="0"/>
              </a:rPr>
              <a:t>, p.0018720821995687.</a:t>
            </a:r>
          </a:p>
          <a:p>
            <a:pPr marL="546100" indent="-546100" algn="just" eaLnBrk="1" hangingPunct="1">
              <a:spcBef>
                <a:spcPts val="450"/>
              </a:spcBef>
              <a:buClrTx/>
              <a:buSzTx/>
              <a:buFontTx/>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atin typeface="Arial" panose="020B0604020202020204" pitchFamily="34" charset="0"/>
                <a:cs typeface="Arial" panose="020B0604020202020204" pitchFamily="34" charset="0"/>
              </a:rPr>
              <a:t>Krentz, M.C., 2021. Interprofessional Team membership Stability, Collective Team Competence, and Patient Outcomes in Emergency Departments.</a:t>
            </a:r>
          </a:p>
          <a:p>
            <a:pPr marL="546100" indent="-546100" algn="just" eaLnBrk="1" hangingPunct="1">
              <a:spcBef>
                <a:spcPts val="450"/>
              </a:spcBef>
              <a:buClrTx/>
              <a:buSzTx/>
              <a:buFontTx/>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atin typeface="Arial" panose="020B0604020202020204" pitchFamily="34" charset="0"/>
                <a:cs typeface="Arial" panose="020B0604020202020204" pitchFamily="34" charset="0"/>
              </a:rPr>
              <a:t>Mohsen, M.M., Gab Allah, A.R., Amer, N.A., Rashed, A.B. and Shokr, E.A., 2021, June. Team Strategies and Tools to Enhance Performance and Patient Safety at primary healthcare units: Effect on patients' outcomes. In </a:t>
            </a:r>
            <a:r>
              <a:rPr lang="en-GB" i="1">
                <a:latin typeface="Arial" panose="020B0604020202020204" pitchFamily="34" charset="0"/>
                <a:cs typeface="Arial" panose="020B0604020202020204" pitchFamily="34" charset="0"/>
              </a:rPr>
              <a:t>Nursing Forum</a:t>
            </a:r>
            <a:r>
              <a:rPr lang="en-GB">
                <a:latin typeface="Arial" panose="020B0604020202020204" pitchFamily="34" charset="0"/>
                <a:cs typeface="Arial" panose="020B0604020202020204" pitchFamily="34" charset="0"/>
              </a:rPr>
              <a:t>.</a:t>
            </a:r>
          </a:p>
          <a:p>
            <a:pPr marL="546100" indent="-546100" algn="just" eaLnBrk="1" hangingPunct="1">
              <a:spcBef>
                <a:spcPts val="450"/>
              </a:spcBef>
              <a:buClrTx/>
              <a:buSzTx/>
              <a:buFontTx/>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atin typeface="Arial" panose="020B0604020202020204" pitchFamily="34" charset="0"/>
                <a:cs typeface="Arial" panose="020B0604020202020204" pitchFamily="34" charset="0"/>
              </a:rPr>
              <a:t>Paige, J.T., Garbee, D.D., Bonanno, L.S. and Kerdolff, K.E., 2021. Qualitative Analysis of Effective Teamwork in the Operating Room (OR). </a:t>
            </a:r>
            <a:r>
              <a:rPr lang="en-GB" i="1">
                <a:latin typeface="Arial" panose="020B0604020202020204" pitchFamily="34" charset="0"/>
                <a:cs typeface="Arial" panose="020B0604020202020204" pitchFamily="34" charset="0"/>
              </a:rPr>
              <a:t>Journal of Surgical Education</a:t>
            </a:r>
            <a:r>
              <a:rPr lang="en-GB">
                <a:latin typeface="Arial" panose="020B0604020202020204" pitchFamily="34" charset="0"/>
                <a:cs typeface="Arial" panose="020B0604020202020204" pitchFamily="34" charset="0"/>
              </a:rPr>
              <a:t>, 78(3), pp.967-979.</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IN"/>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Rectangle 3">
            <a:extLst>
              <a:ext uri="{FF2B5EF4-FFF2-40B4-BE49-F238E27FC236}">
                <a16:creationId xmlns:a16="http://schemas.microsoft.com/office/drawing/2014/main" id="{B8ED9D1B-50A8-4087-B108-696863519382}"/>
              </a:ext>
            </a:extLst>
          </p:cNvPr>
          <p:cNvSpPr>
            <a:spLocks noGrp="1" noChangeArrowheads="1"/>
          </p:cNvSpPr>
          <p:nvPr>
            <p:ph type="dt" idx="10"/>
          </p:nvPr>
        </p:nvSpPr>
        <p:spPr>
          <a:ln/>
        </p:spPr>
        <p:txBody>
          <a:bodyPr/>
          <a:lstStyle>
            <a:lvl1pPr>
              <a:defRPr/>
            </a:lvl1pPr>
          </a:lstStyle>
          <a:p>
            <a:pPr>
              <a:defRPr/>
            </a:pPr>
            <a:endParaRPr lang="en-GB"/>
          </a:p>
        </p:txBody>
      </p:sp>
      <p:sp>
        <p:nvSpPr>
          <p:cNvPr id="5" name="Rectangle 4">
            <a:extLst>
              <a:ext uri="{FF2B5EF4-FFF2-40B4-BE49-F238E27FC236}">
                <a16:creationId xmlns:a16="http://schemas.microsoft.com/office/drawing/2014/main" id="{CCEEE65E-C18F-45E9-967E-384F4CEC3739}"/>
              </a:ext>
            </a:extLst>
          </p:cNvPr>
          <p:cNvSpPr>
            <a:spLocks noGrp="1" noChangeArrowheads="1"/>
          </p:cNvSpPr>
          <p:nvPr>
            <p:ph type="ftr" idx="11"/>
          </p:nvPr>
        </p:nvSpPr>
        <p:spPr>
          <a:ln/>
        </p:spPr>
        <p:txBody>
          <a:bodyPr/>
          <a:lstStyle>
            <a:lvl1pPr>
              <a:defRPr/>
            </a:lvl1pPr>
          </a:lstStyle>
          <a:p>
            <a:pPr>
              <a:defRPr/>
            </a:pPr>
            <a:endParaRPr lang="en-GB"/>
          </a:p>
        </p:txBody>
      </p:sp>
      <p:sp>
        <p:nvSpPr>
          <p:cNvPr id="6" name="Rectangle 5">
            <a:extLst>
              <a:ext uri="{FF2B5EF4-FFF2-40B4-BE49-F238E27FC236}">
                <a16:creationId xmlns:a16="http://schemas.microsoft.com/office/drawing/2014/main" id="{38FF9D6F-5C32-4F8B-9A8E-6AF218C69B8E}"/>
              </a:ext>
            </a:extLst>
          </p:cNvPr>
          <p:cNvSpPr>
            <a:spLocks noGrp="1" noChangeArrowheads="1"/>
          </p:cNvSpPr>
          <p:nvPr>
            <p:ph type="sldNum" idx="12"/>
          </p:nvPr>
        </p:nvSpPr>
        <p:spPr>
          <a:ln/>
        </p:spPr>
        <p:txBody>
          <a:bodyPr/>
          <a:lstStyle>
            <a:lvl1pPr>
              <a:defRPr/>
            </a:lvl1pPr>
          </a:lstStyle>
          <a:p>
            <a:fld id="{437140EA-DBC6-47BF-9E05-C5B40615EF70}" type="slidenum">
              <a:rPr lang="en-GB" altLang="en-US"/>
              <a:pPr/>
              <a:t>‹#›</a:t>
            </a:fld>
            <a:endParaRPr lang="en-GB" altLang="en-US"/>
          </a:p>
        </p:txBody>
      </p:sp>
    </p:spTree>
    <p:extLst>
      <p:ext uri="{BB962C8B-B14F-4D97-AF65-F5344CB8AC3E}">
        <p14:creationId xmlns:p14="http://schemas.microsoft.com/office/powerpoint/2010/main" val="7108947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Rectangle 3">
            <a:extLst>
              <a:ext uri="{FF2B5EF4-FFF2-40B4-BE49-F238E27FC236}">
                <a16:creationId xmlns:a16="http://schemas.microsoft.com/office/drawing/2014/main" id="{BD326826-8FFD-48E1-8699-CD2BE39AAC19}"/>
              </a:ext>
            </a:extLst>
          </p:cNvPr>
          <p:cNvSpPr>
            <a:spLocks noGrp="1" noChangeArrowheads="1"/>
          </p:cNvSpPr>
          <p:nvPr>
            <p:ph type="dt" idx="10"/>
          </p:nvPr>
        </p:nvSpPr>
        <p:spPr>
          <a:ln/>
        </p:spPr>
        <p:txBody>
          <a:bodyPr/>
          <a:lstStyle>
            <a:lvl1pPr>
              <a:defRPr/>
            </a:lvl1pPr>
          </a:lstStyle>
          <a:p>
            <a:pPr>
              <a:defRPr/>
            </a:pPr>
            <a:endParaRPr lang="en-GB"/>
          </a:p>
        </p:txBody>
      </p:sp>
      <p:sp>
        <p:nvSpPr>
          <p:cNvPr id="5" name="Rectangle 4">
            <a:extLst>
              <a:ext uri="{FF2B5EF4-FFF2-40B4-BE49-F238E27FC236}">
                <a16:creationId xmlns:a16="http://schemas.microsoft.com/office/drawing/2014/main" id="{B08D7E9A-C968-454C-BD93-5F9C27915FF7}"/>
              </a:ext>
            </a:extLst>
          </p:cNvPr>
          <p:cNvSpPr>
            <a:spLocks noGrp="1" noChangeArrowheads="1"/>
          </p:cNvSpPr>
          <p:nvPr>
            <p:ph type="ftr" idx="11"/>
          </p:nvPr>
        </p:nvSpPr>
        <p:spPr>
          <a:ln/>
        </p:spPr>
        <p:txBody>
          <a:bodyPr/>
          <a:lstStyle>
            <a:lvl1pPr>
              <a:defRPr/>
            </a:lvl1pPr>
          </a:lstStyle>
          <a:p>
            <a:pPr>
              <a:defRPr/>
            </a:pPr>
            <a:endParaRPr lang="en-GB"/>
          </a:p>
        </p:txBody>
      </p:sp>
      <p:sp>
        <p:nvSpPr>
          <p:cNvPr id="6" name="Rectangle 5">
            <a:extLst>
              <a:ext uri="{FF2B5EF4-FFF2-40B4-BE49-F238E27FC236}">
                <a16:creationId xmlns:a16="http://schemas.microsoft.com/office/drawing/2014/main" id="{FF207642-DC5A-40AC-BA28-40C9819FD756}"/>
              </a:ext>
            </a:extLst>
          </p:cNvPr>
          <p:cNvSpPr>
            <a:spLocks noGrp="1" noChangeArrowheads="1"/>
          </p:cNvSpPr>
          <p:nvPr>
            <p:ph type="sldNum" idx="12"/>
          </p:nvPr>
        </p:nvSpPr>
        <p:spPr>
          <a:ln/>
        </p:spPr>
        <p:txBody>
          <a:bodyPr/>
          <a:lstStyle>
            <a:lvl1pPr>
              <a:defRPr/>
            </a:lvl1pPr>
          </a:lstStyle>
          <a:p>
            <a:fld id="{D12F01E7-53BF-4855-B48F-14CCC6F112AD}" type="slidenum">
              <a:rPr lang="en-GB" altLang="en-US"/>
              <a:pPr/>
              <a:t>‹#›</a:t>
            </a:fld>
            <a:endParaRPr lang="en-GB" altLang="en-US"/>
          </a:p>
        </p:txBody>
      </p:sp>
    </p:spTree>
    <p:extLst>
      <p:ext uri="{BB962C8B-B14F-4D97-AF65-F5344CB8AC3E}">
        <p14:creationId xmlns:p14="http://schemas.microsoft.com/office/powerpoint/2010/main" val="2005205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IN"/>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Rectangle 3">
            <a:extLst>
              <a:ext uri="{FF2B5EF4-FFF2-40B4-BE49-F238E27FC236}">
                <a16:creationId xmlns:a16="http://schemas.microsoft.com/office/drawing/2014/main" id="{54395B05-2CBC-47CE-900E-EA8EBB45198B}"/>
              </a:ext>
            </a:extLst>
          </p:cNvPr>
          <p:cNvSpPr>
            <a:spLocks noGrp="1" noChangeArrowheads="1"/>
          </p:cNvSpPr>
          <p:nvPr>
            <p:ph type="dt" idx="10"/>
          </p:nvPr>
        </p:nvSpPr>
        <p:spPr>
          <a:ln/>
        </p:spPr>
        <p:txBody>
          <a:bodyPr/>
          <a:lstStyle>
            <a:lvl1pPr>
              <a:defRPr/>
            </a:lvl1pPr>
          </a:lstStyle>
          <a:p>
            <a:pPr>
              <a:defRPr/>
            </a:pPr>
            <a:endParaRPr lang="en-GB"/>
          </a:p>
        </p:txBody>
      </p:sp>
      <p:sp>
        <p:nvSpPr>
          <p:cNvPr id="5" name="Rectangle 4">
            <a:extLst>
              <a:ext uri="{FF2B5EF4-FFF2-40B4-BE49-F238E27FC236}">
                <a16:creationId xmlns:a16="http://schemas.microsoft.com/office/drawing/2014/main" id="{13C675C2-D752-41F6-AD9A-B40F7AEBC968}"/>
              </a:ext>
            </a:extLst>
          </p:cNvPr>
          <p:cNvSpPr>
            <a:spLocks noGrp="1" noChangeArrowheads="1"/>
          </p:cNvSpPr>
          <p:nvPr>
            <p:ph type="ftr" idx="11"/>
          </p:nvPr>
        </p:nvSpPr>
        <p:spPr>
          <a:ln/>
        </p:spPr>
        <p:txBody>
          <a:bodyPr/>
          <a:lstStyle>
            <a:lvl1pPr>
              <a:defRPr/>
            </a:lvl1pPr>
          </a:lstStyle>
          <a:p>
            <a:pPr>
              <a:defRPr/>
            </a:pPr>
            <a:endParaRPr lang="en-GB"/>
          </a:p>
        </p:txBody>
      </p:sp>
      <p:sp>
        <p:nvSpPr>
          <p:cNvPr id="6" name="Rectangle 5">
            <a:extLst>
              <a:ext uri="{FF2B5EF4-FFF2-40B4-BE49-F238E27FC236}">
                <a16:creationId xmlns:a16="http://schemas.microsoft.com/office/drawing/2014/main" id="{4490C9AF-B00C-450D-A607-5CF83171A678}"/>
              </a:ext>
            </a:extLst>
          </p:cNvPr>
          <p:cNvSpPr>
            <a:spLocks noGrp="1" noChangeArrowheads="1"/>
          </p:cNvSpPr>
          <p:nvPr>
            <p:ph type="sldNum" idx="12"/>
          </p:nvPr>
        </p:nvSpPr>
        <p:spPr>
          <a:ln/>
        </p:spPr>
        <p:txBody>
          <a:bodyPr/>
          <a:lstStyle>
            <a:lvl1pPr>
              <a:defRPr/>
            </a:lvl1pPr>
          </a:lstStyle>
          <a:p>
            <a:fld id="{2A27739A-73E3-4DE0-9866-F6F64FC9FACF}" type="slidenum">
              <a:rPr lang="en-GB" altLang="en-US"/>
              <a:pPr/>
              <a:t>‹#›</a:t>
            </a:fld>
            <a:endParaRPr lang="en-GB" altLang="en-US"/>
          </a:p>
        </p:txBody>
      </p:sp>
    </p:spTree>
    <p:extLst>
      <p:ext uri="{BB962C8B-B14F-4D97-AF65-F5344CB8AC3E}">
        <p14:creationId xmlns:p14="http://schemas.microsoft.com/office/powerpoint/2010/main" val="37376740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sz="half" idx="1"/>
          </p:nvPr>
        </p:nvSpPr>
        <p:spPr>
          <a:xfrm>
            <a:off x="457200" y="1600200"/>
            <a:ext cx="4037013" cy="45243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p:cNvSpPr>
            <a:spLocks noGrp="1"/>
          </p:cNvSpPr>
          <p:nvPr>
            <p:ph sz="half" idx="2"/>
          </p:nvPr>
        </p:nvSpPr>
        <p:spPr>
          <a:xfrm>
            <a:off x="4646613" y="1600200"/>
            <a:ext cx="4038600" cy="45243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Rectangle 3">
            <a:extLst>
              <a:ext uri="{FF2B5EF4-FFF2-40B4-BE49-F238E27FC236}">
                <a16:creationId xmlns:a16="http://schemas.microsoft.com/office/drawing/2014/main" id="{2CC6A62B-57FA-42EB-B394-4B85BFB76EB4}"/>
              </a:ext>
            </a:extLst>
          </p:cNvPr>
          <p:cNvSpPr>
            <a:spLocks noGrp="1" noChangeArrowheads="1"/>
          </p:cNvSpPr>
          <p:nvPr>
            <p:ph type="dt" idx="10"/>
          </p:nvPr>
        </p:nvSpPr>
        <p:spPr>
          <a:ln/>
        </p:spPr>
        <p:txBody>
          <a:bodyPr/>
          <a:lstStyle>
            <a:lvl1pPr>
              <a:defRPr/>
            </a:lvl1pPr>
          </a:lstStyle>
          <a:p>
            <a:pPr>
              <a:defRPr/>
            </a:pPr>
            <a:endParaRPr lang="en-GB"/>
          </a:p>
        </p:txBody>
      </p:sp>
      <p:sp>
        <p:nvSpPr>
          <p:cNvPr id="6" name="Rectangle 4">
            <a:extLst>
              <a:ext uri="{FF2B5EF4-FFF2-40B4-BE49-F238E27FC236}">
                <a16:creationId xmlns:a16="http://schemas.microsoft.com/office/drawing/2014/main" id="{6C35FC8A-BCBA-4BB1-8E9A-C118E6A899FC}"/>
              </a:ext>
            </a:extLst>
          </p:cNvPr>
          <p:cNvSpPr>
            <a:spLocks noGrp="1" noChangeArrowheads="1"/>
          </p:cNvSpPr>
          <p:nvPr>
            <p:ph type="ftr" idx="11"/>
          </p:nvPr>
        </p:nvSpPr>
        <p:spPr>
          <a:ln/>
        </p:spPr>
        <p:txBody>
          <a:bodyPr/>
          <a:lstStyle>
            <a:lvl1pPr>
              <a:defRPr/>
            </a:lvl1pPr>
          </a:lstStyle>
          <a:p>
            <a:pPr>
              <a:defRPr/>
            </a:pPr>
            <a:endParaRPr lang="en-GB"/>
          </a:p>
        </p:txBody>
      </p:sp>
      <p:sp>
        <p:nvSpPr>
          <p:cNvPr id="7" name="Rectangle 5">
            <a:extLst>
              <a:ext uri="{FF2B5EF4-FFF2-40B4-BE49-F238E27FC236}">
                <a16:creationId xmlns:a16="http://schemas.microsoft.com/office/drawing/2014/main" id="{551FADC4-7AD0-4B64-828E-EF38CCB248B3}"/>
              </a:ext>
            </a:extLst>
          </p:cNvPr>
          <p:cNvSpPr>
            <a:spLocks noGrp="1" noChangeArrowheads="1"/>
          </p:cNvSpPr>
          <p:nvPr>
            <p:ph type="sldNum" idx="12"/>
          </p:nvPr>
        </p:nvSpPr>
        <p:spPr>
          <a:ln/>
        </p:spPr>
        <p:txBody>
          <a:bodyPr/>
          <a:lstStyle>
            <a:lvl1pPr>
              <a:defRPr/>
            </a:lvl1pPr>
          </a:lstStyle>
          <a:p>
            <a:fld id="{DE2B3AC2-2A1C-4A49-A917-39490FDEE31B}" type="slidenum">
              <a:rPr lang="en-GB" altLang="en-US"/>
              <a:pPr/>
              <a:t>‹#›</a:t>
            </a:fld>
            <a:endParaRPr lang="en-GB" altLang="en-US"/>
          </a:p>
        </p:txBody>
      </p:sp>
    </p:spTree>
    <p:extLst>
      <p:ext uri="{BB962C8B-B14F-4D97-AF65-F5344CB8AC3E}">
        <p14:creationId xmlns:p14="http://schemas.microsoft.com/office/powerpoint/2010/main" val="27187892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IN"/>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Rectangle 3">
            <a:extLst>
              <a:ext uri="{FF2B5EF4-FFF2-40B4-BE49-F238E27FC236}">
                <a16:creationId xmlns:a16="http://schemas.microsoft.com/office/drawing/2014/main" id="{10CC16F9-8614-4826-8D6D-FC0F6A126CFD}"/>
              </a:ext>
            </a:extLst>
          </p:cNvPr>
          <p:cNvSpPr>
            <a:spLocks noGrp="1" noChangeArrowheads="1"/>
          </p:cNvSpPr>
          <p:nvPr>
            <p:ph type="dt" idx="10"/>
          </p:nvPr>
        </p:nvSpPr>
        <p:spPr>
          <a:ln/>
        </p:spPr>
        <p:txBody>
          <a:bodyPr/>
          <a:lstStyle>
            <a:lvl1pPr>
              <a:defRPr/>
            </a:lvl1pPr>
          </a:lstStyle>
          <a:p>
            <a:pPr>
              <a:defRPr/>
            </a:pPr>
            <a:endParaRPr lang="en-GB"/>
          </a:p>
        </p:txBody>
      </p:sp>
      <p:sp>
        <p:nvSpPr>
          <p:cNvPr id="8" name="Rectangle 4">
            <a:extLst>
              <a:ext uri="{FF2B5EF4-FFF2-40B4-BE49-F238E27FC236}">
                <a16:creationId xmlns:a16="http://schemas.microsoft.com/office/drawing/2014/main" id="{5E5FF7C1-77E8-49AD-AA3E-23B6B3D8D4D4}"/>
              </a:ext>
            </a:extLst>
          </p:cNvPr>
          <p:cNvSpPr>
            <a:spLocks noGrp="1" noChangeArrowheads="1"/>
          </p:cNvSpPr>
          <p:nvPr>
            <p:ph type="ftr" idx="11"/>
          </p:nvPr>
        </p:nvSpPr>
        <p:spPr>
          <a:ln/>
        </p:spPr>
        <p:txBody>
          <a:bodyPr/>
          <a:lstStyle>
            <a:lvl1pPr>
              <a:defRPr/>
            </a:lvl1pPr>
          </a:lstStyle>
          <a:p>
            <a:pPr>
              <a:defRPr/>
            </a:pPr>
            <a:endParaRPr lang="en-GB"/>
          </a:p>
        </p:txBody>
      </p:sp>
      <p:sp>
        <p:nvSpPr>
          <p:cNvPr id="9" name="Rectangle 5">
            <a:extLst>
              <a:ext uri="{FF2B5EF4-FFF2-40B4-BE49-F238E27FC236}">
                <a16:creationId xmlns:a16="http://schemas.microsoft.com/office/drawing/2014/main" id="{EE6BB96D-A984-4ACA-B669-5CE44EEDCE05}"/>
              </a:ext>
            </a:extLst>
          </p:cNvPr>
          <p:cNvSpPr>
            <a:spLocks noGrp="1" noChangeArrowheads="1"/>
          </p:cNvSpPr>
          <p:nvPr>
            <p:ph type="sldNum" idx="12"/>
          </p:nvPr>
        </p:nvSpPr>
        <p:spPr>
          <a:ln/>
        </p:spPr>
        <p:txBody>
          <a:bodyPr/>
          <a:lstStyle>
            <a:lvl1pPr>
              <a:defRPr/>
            </a:lvl1pPr>
          </a:lstStyle>
          <a:p>
            <a:fld id="{4763E112-6521-4106-8EDF-F41E77A70850}" type="slidenum">
              <a:rPr lang="en-GB" altLang="en-US"/>
              <a:pPr/>
              <a:t>‹#›</a:t>
            </a:fld>
            <a:endParaRPr lang="en-GB" altLang="en-US"/>
          </a:p>
        </p:txBody>
      </p:sp>
    </p:spTree>
    <p:extLst>
      <p:ext uri="{BB962C8B-B14F-4D97-AF65-F5344CB8AC3E}">
        <p14:creationId xmlns:p14="http://schemas.microsoft.com/office/powerpoint/2010/main" val="40750919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Rectangle 3">
            <a:extLst>
              <a:ext uri="{FF2B5EF4-FFF2-40B4-BE49-F238E27FC236}">
                <a16:creationId xmlns:a16="http://schemas.microsoft.com/office/drawing/2014/main" id="{74327F41-1B9B-4514-961F-6D2F6185ECE2}"/>
              </a:ext>
            </a:extLst>
          </p:cNvPr>
          <p:cNvSpPr>
            <a:spLocks noGrp="1" noChangeArrowheads="1"/>
          </p:cNvSpPr>
          <p:nvPr>
            <p:ph type="dt" idx="10"/>
          </p:nvPr>
        </p:nvSpPr>
        <p:spPr>
          <a:ln/>
        </p:spPr>
        <p:txBody>
          <a:bodyPr/>
          <a:lstStyle>
            <a:lvl1pPr>
              <a:defRPr/>
            </a:lvl1pPr>
          </a:lstStyle>
          <a:p>
            <a:pPr>
              <a:defRPr/>
            </a:pPr>
            <a:endParaRPr lang="en-GB"/>
          </a:p>
        </p:txBody>
      </p:sp>
      <p:sp>
        <p:nvSpPr>
          <p:cNvPr id="4" name="Rectangle 4">
            <a:extLst>
              <a:ext uri="{FF2B5EF4-FFF2-40B4-BE49-F238E27FC236}">
                <a16:creationId xmlns:a16="http://schemas.microsoft.com/office/drawing/2014/main" id="{B492EB8B-366F-4131-967F-1FB2788D4D5D}"/>
              </a:ext>
            </a:extLst>
          </p:cNvPr>
          <p:cNvSpPr>
            <a:spLocks noGrp="1" noChangeArrowheads="1"/>
          </p:cNvSpPr>
          <p:nvPr>
            <p:ph type="ftr" idx="11"/>
          </p:nvPr>
        </p:nvSpPr>
        <p:spPr>
          <a:ln/>
        </p:spPr>
        <p:txBody>
          <a:bodyPr/>
          <a:lstStyle>
            <a:lvl1pPr>
              <a:defRPr/>
            </a:lvl1pPr>
          </a:lstStyle>
          <a:p>
            <a:pPr>
              <a:defRPr/>
            </a:pPr>
            <a:endParaRPr lang="en-GB"/>
          </a:p>
        </p:txBody>
      </p:sp>
      <p:sp>
        <p:nvSpPr>
          <p:cNvPr id="5" name="Rectangle 5">
            <a:extLst>
              <a:ext uri="{FF2B5EF4-FFF2-40B4-BE49-F238E27FC236}">
                <a16:creationId xmlns:a16="http://schemas.microsoft.com/office/drawing/2014/main" id="{0CBA36EF-4958-4D05-B643-A7FE0D75C517}"/>
              </a:ext>
            </a:extLst>
          </p:cNvPr>
          <p:cNvSpPr>
            <a:spLocks noGrp="1" noChangeArrowheads="1"/>
          </p:cNvSpPr>
          <p:nvPr>
            <p:ph type="sldNum" idx="12"/>
          </p:nvPr>
        </p:nvSpPr>
        <p:spPr>
          <a:ln/>
        </p:spPr>
        <p:txBody>
          <a:bodyPr/>
          <a:lstStyle>
            <a:lvl1pPr>
              <a:defRPr/>
            </a:lvl1pPr>
          </a:lstStyle>
          <a:p>
            <a:fld id="{130E23A3-5D85-4646-A1D3-5F6D67F6EF8B}" type="slidenum">
              <a:rPr lang="en-GB" altLang="en-US"/>
              <a:pPr/>
              <a:t>‹#›</a:t>
            </a:fld>
            <a:endParaRPr lang="en-GB" altLang="en-US"/>
          </a:p>
        </p:txBody>
      </p:sp>
    </p:spTree>
    <p:extLst>
      <p:ext uri="{BB962C8B-B14F-4D97-AF65-F5344CB8AC3E}">
        <p14:creationId xmlns:p14="http://schemas.microsoft.com/office/powerpoint/2010/main" val="25886157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6CAF9F4E-717D-4FE7-851E-858140FA15A7}"/>
              </a:ext>
            </a:extLst>
          </p:cNvPr>
          <p:cNvSpPr>
            <a:spLocks noGrp="1" noChangeArrowheads="1"/>
          </p:cNvSpPr>
          <p:nvPr>
            <p:ph type="dt" idx="10"/>
          </p:nvPr>
        </p:nvSpPr>
        <p:spPr>
          <a:ln/>
        </p:spPr>
        <p:txBody>
          <a:bodyPr/>
          <a:lstStyle>
            <a:lvl1pPr>
              <a:defRPr/>
            </a:lvl1pPr>
          </a:lstStyle>
          <a:p>
            <a:pPr>
              <a:defRPr/>
            </a:pPr>
            <a:endParaRPr lang="en-GB"/>
          </a:p>
        </p:txBody>
      </p:sp>
      <p:sp>
        <p:nvSpPr>
          <p:cNvPr id="3" name="Rectangle 4">
            <a:extLst>
              <a:ext uri="{FF2B5EF4-FFF2-40B4-BE49-F238E27FC236}">
                <a16:creationId xmlns:a16="http://schemas.microsoft.com/office/drawing/2014/main" id="{E34AAE02-96D2-4466-8468-86E3E4AA701D}"/>
              </a:ext>
            </a:extLst>
          </p:cNvPr>
          <p:cNvSpPr>
            <a:spLocks noGrp="1" noChangeArrowheads="1"/>
          </p:cNvSpPr>
          <p:nvPr>
            <p:ph type="ftr" idx="11"/>
          </p:nvPr>
        </p:nvSpPr>
        <p:spPr>
          <a:ln/>
        </p:spPr>
        <p:txBody>
          <a:bodyPr/>
          <a:lstStyle>
            <a:lvl1pPr>
              <a:defRPr/>
            </a:lvl1pPr>
          </a:lstStyle>
          <a:p>
            <a:pPr>
              <a:defRPr/>
            </a:pPr>
            <a:endParaRPr lang="en-GB"/>
          </a:p>
        </p:txBody>
      </p:sp>
      <p:sp>
        <p:nvSpPr>
          <p:cNvPr id="4" name="Rectangle 5">
            <a:extLst>
              <a:ext uri="{FF2B5EF4-FFF2-40B4-BE49-F238E27FC236}">
                <a16:creationId xmlns:a16="http://schemas.microsoft.com/office/drawing/2014/main" id="{0583C2C1-AE64-4559-A41E-4AEC05B5A44C}"/>
              </a:ext>
            </a:extLst>
          </p:cNvPr>
          <p:cNvSpPr>
            <a:spLocks noGrp="1" noChangeArrowheads="1"/>
          </p:cNvSpPr>
          <p:nvPr>
            <p:ph type="sldNum" idx="12"/>
          </p:nvPr>
        </p:nvSpPr>
        <p:spPr>
          <a:ln/>
        </p:spPr>
        <p:txBody>
          <a:bodyPr/>
          <a:lstStyle>
            <a:lvl1pPr>
              <a:defRPr/>
            </a:lvl1pPr>
          </a:lstStyle>
          <a:p>
            <a:fld id="{8A8BAD9C-E8AE-4BA7-B335-3F4624C3BF73}" type="slidenum">
              <a:rPr lang="en-GB" altLang="en-US"/>
              <a:pPr/>
              <a:t>‹#›</a:t>
            </a:fld>
            <a:endParaRPr lang="en-GB" altLang="en-US"/>
          </a:p>
        </p:txBody>
      </p:sp>
    </p:spTree>
    <p:extLst>
      <p:ext uri="{BB962C8B-B14F-4D97-AF65-F5344CB8AC3E}">
        <p14:creationId xmlns:p14="http://schemas.microsoft.com/office/powerpoint/2010/main" val="26030401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IN"/>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3">
            <a:extLst>
              <a:ext uri="{FF2B5EF4-FFF2-40B4-BE49-F238E27FC236}">
                <a16:creationId xmlns:a16="http://schemas.microsoft.com/office/drawing/2014/main" id="{AC888C4F-ED4E-47BB-81CD-9754C2B6930B}"/>
              </a:ext>
            </a:extLst>
          </p:cNvPr>
          <p:cNvSpPr>
            <a:spLocks noGrp="1" noChangeArrowheads="1"/>
          </p:cNvSpPr>
          <p:nvPr>
            <p:ph type="dt" idx="10"/>
          </p:nvPr>
        </p:nvSpPr>
        <p:spPr>
          <a:ln/>
        </p:spPr>
        <p:txBody>
          <a:bodyPr/>
          <a:lstStyle>
            <a:lvl1pPr>
              <a:defRPr/>
            </a:lvl1pPr>
          </a:lstStyle>
          <a:p>
            <a:pPr>
              <a:defRPr/>
            </a:pPr>
            <a:endParaRPr lang="en-GB"/>
          </a:p>
        </p:txBody>
      </p:sp>
      <p:sp>
        <p:nvSpPr>
          <p:cNvPr id="6" name="Rectangle 4">
            <a:extLst>
              <a:ext uri="{FF2B5EF4-FFF2-40B4-BE49-F238E27FC236}">
                <a16:creationId xmlns:a16="http://schemas.microsoft.com/office/drawing/2014/main" id="{8791E63C-C82E-4941-8335-821E894CEC29}"/>
              </a:ext>
            </a:extLst>
          </p:cNvPr>
          <p:cNvSpPr>
            <a:spLocks noGrp="1" noChangeArrowheads="1"/>
          </p:cNvSpPr>
          <p:nvPr>
            <p:ph type="ftr" idx="11"/>
          </p:nvPr>
        </p:nvSpPr>
        <p:spPr>
          <a:ln/>
        </p:spPr>
        <p:txBody>
          <a:bodyPr/>
          <a:lstStyle>
            <a:lvl1pPr>
              <a:defRPr/>
            </a:lvl1pPr>
          </a:lstStyle>
          <a:p>
            <a:pPr>
              <a:defRPr/>
            </a:pPr>
            <a:endParaRPr lang="en-GB"/>
          </a:p>
        </p:txBody>
      </p:sp>
      <p:sp>
        <p:nvSpPr>
          <p:cNvPr id="7" name="Rectangle 5">
            <a:extLst>
              <a:ext uri="{FF2B5EF4-FFF2-40B4-BE49-F238E27FC236}">
                <a16:creationId xmlns:a16="http://schemas.microsoft.com/office/drawing/2014/main" id="{27DAFC5A-8A2D-44EC-A64E-96035050BA41}"/>
              </a:ext>
            </a:extLst>
          </p:cNvPr>
          <p:cNvSpPr>
            <a:spLocks noGrp="1" noChangeArrowheads="1"/>
          </p:cNvSpPr>
          <p:nvPr>
            <p:ph type="sldNum" idx="12"/>
          </p:nvPr>
        </p:nvSpPr>
        <p:spPr>
          <a:ln/>
        </p:spPr>
        <p:txBody>
          <a:bodyPr/>
          <a:lstStyle>
            <a:lvl1pPr>
              <a:defRPr/>
            </a:lvl1pPr>
          </a:lstStyle>
          <a:p>
            <a:fld id="{31124EBD-A1A8-4090-BF75-EEF2C1DB19F8}" type="slidenum">
              <a:rPr lang="en-GB" altLang="en-US"/>
              <a:pPr/>
              <a:t>‹#›</a:t>
            </a:fld>
            <a:endParaRPr lang="en-GB" altLang="en-US"/>
          </a:p>
        </p:txBody>
      </p:sp>
    </p:spTree>
    <p:extLst>
      <p:ext uri="{BB962C8B-B14F-4D97-AF65-F5344CB8AC3E}">
        <p14:creationId xmlns:p14="http://schemas.microsoft.com/office/powerpoint/2010/main" val="10401914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IN"/>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IN"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3">
            <a:extLst>
              <a:ext uri="{FF2B5EF4-FFF2-40B4-BE49-F238E27FC236}">
                <a16:creationId xmlns:a16="http://schemas.microsoft.com/office/drawing/2014/main" id="{5B191689-8559-4E43-AC10-95D378653BA8}"/>
              </a:ext>
            </a:extLst>
          </p:cNvPr>
          <p:cNvSpPr>
            <a:spLocks noGrp="1" noChangeArrowheads="1"/>
          </p:cNvSpPr>
          <p:nvPr>
            <p:ph type="dt" idx="10"/>
          </p:nvPr>
        </p:nvSpPr>
        <p:spPr>
          <a:ln/>
        </p:spPr>
        <p:txBody>
          <a:bodyPr/>
          <a:lstStyle>
            <a:lvl1pPr>
              <a:defRPr/>
            </a:lvl1pPr>
          </a:lstStyle>
          <a:p>
            <a:pPr>
              <a:defRPr/>
            </a:pPr>
            <a:endParaRPr lang="en-GB"/>
          </a:p>
        </p:txBody>
      </p:sp>
      <p:sp>
        <p:nvSpPr>
          <p:cNvPr id="6" name="Rectangle 4">
            <a:extLst>
              <a:ext uri="{FF2B5EF4-FFF2-40B4-BE49-F238E27FC236}">
                <a16:creationId xmlns:a16="http://schemas.microsoft.com/office/drawing/2014/main" id="{BEB74228-6688-4120-8916-4C1BD36435BB}"/>
              </a:ext>
            </a:extLst>
          </p:cNvPr>
          <p:cNvSpPr>
            <a:spLocks noGrp="1" noChangeArrowheads="1"/>
          </p:cNvSpPr>
          <p:nvPr>
            <p:ph type="ftr" idx="11"/>
          </p:nvPr>
        </p:nvSpPr>
        <p:spPr>
          <a:ln/>
        </p:spPr>
        <p:txBody>
          <a:bodyPr/>
          <a:lstStyle>
            <a:lvl1pPr>
              <a:defRPr/>
            </a:lvl1pPr>
          </a:lstStyle>
          <a:p>
            <a:pPr>
              <a:defRPr/>
            </a:pPr>
            <a:endParaRPr lang="en-GB"/>
          </a:p>
        </p:txBody>
      </p:sp>
      <p:sp>
        <p:nvSpPr>
          <p:cNvPr id="7" name="Rectangle 5">
            <a:extLst>
              <a:ext uri="{FF2B5EF4-FFF2-40B4-BE49-F238E27FC236}">
                <a16:creationId xmlns:a16="http://schemas.microsoft.com/office/drawing/2014/main" id="{A33CEE40-2ABA-455D-AFF0-CD93DC1A395C}"/>
              </a:ext>
            </a:extLst>
          </p:cNvPr>
          <p:cNvSpPr>
            <a:spLocks noGrp="1" noChangeArrowheads="1"/>
          </p:cNvSpPr>
          <p:nvPr>
            <p:ph type="sldNum" idx="12"/>
          </p:nvPr>
        </p:nvSpPr>
        <p:spPr>
          <a:ln/>
        </p:spPr>
        <p:txBody>
          <a:bodyPr/>
          <a:lstStyle>
            <a:lvl1pPr>
              <a:defRPr/>
            </a:lvl1pPr>
          </a:lstStyle>
          <a:p>
            <a:fld id="{F781BD32-66B6-40AE-A424-253F2F04B526}" type="slidenum">
              <a:rPr lang="en-GB" altLang="en-US"/>
              <a:pPr/>
              <a:t>‹#›</a:t>
            </a:fld>
            <a:endParaRPr lang="en-GB" altLang="en-US"/>
          </a:p>
        </p:txBody>
      </p:sp>
    </p:spTree>
    <p:extLst>
      <p:ext uri="{BB962C8B-B14F-4D97-AF65-F5344CB8AC3E}">
        <p14:creationId xmlns:p14="http://schemas.microsoft.com/office/powerpoint/2010/main" val="2258953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Rectangle 3">
            <a:extLst>
              <a:ext uri="{FF2B5EF4-FFF2-40B4-BE49-F238E27FC236}">
                <a16:creationId xmlns:a16="http://schemas.microsoft.com/office/drawing/2014/main" id="{0E5EB218-280F-47E9-9B51-BF8BE2DFEE3F}"/>
              </a:ext>
            </a:extLst>
          </p:cNvPr>
          <p:cNvSpPr>
            <a:spLocks noGrp="1" noChangeArrowheads="1"/>
          </p:cNvSpPr>
          <p:nvPr>
            <p:ph type="dt" idx="10"/>
          </p:nvPr>
        </p:nvSpPr>
        <p:spPr>
          <a:ln/>
        </p:spPr>
        <p:txBody>
          <a:bodyPr/>
          <a:lstStyle>
            <a:lvl1pPr>
              <a:defRPr/>
            </a:lvl1pPr>
          </a:lstStyle>
          <a:p>
            <a:pPr>
              <a:defRPr/>
            </a:pPr>
            <a:endParaRPr lang="en-GB"/>
          </a:p>
        </p:txBody>
      </p:sp>
      <p:sp>
        <p:nvSpPr>
          <p:cNvPr id="5" name="Rectangle 4">
            <a:extLst>
              <a:ext uri="{FF2B5EF4-FFF2-40B4-BE49-F238E27FC236}">
                <a16:creationId xmlns:a16="http://schemas.microsoft.com/office/drawing/2014/main" id="{7E941E15-1B9D-43EE-ACB3-DA98ED223A80}"/>
              </a:ext>
            </a:extLst>
          </p:cNvPr>
          <p:cNvSpPr>
            <a:spLocks noGrp="1" noChangeArrowheads="1"/>
          </p:cNvSpPr>
          <p:nvPr>
            <p:ph type="ftr" idx="11"/>
          </p:nvPr>
        </p:nvSpPr>
        <p:spPr>
          <a:ln/>
        </p:spPr>
        <p:txBody>
          <a:bodyPr/>
          <a:lstStyle>
            <a:lvl1pPr>
              <a:defRPr/>
            </a:lvl1pPr>
          </a:lstStyle>
          <a:p>
            <a:pPr>
              <a:defRPr/>
            </a:pPr>
            <a:endParaRPr lang="en-GB"/>
          </a:p>
        </p:txBody>
      </p:sp>
      <p:sp>
        <p:nvSpPr>
          <p:cNvPr id="6" name="Rectangle 5">
            <a:extLst>
              <a:ext uri="{FF2B5EF4-FFF2-40B4-BE49-F238E27FC236}">
                <a16:creationId xmlns:a16="http://schemas.microsoft.com/office/drawing/2014/main" id="{8F9622BD-6FE7-4AD9-9772-64E0BA88142E}"/>
              </a:ext>
            </a:extLst>
          </p:cNvPr>
          <p:cNvSpPr>
            <a:spLocks noGrp="1" noChangeArrowheads="1"/>
          </p:cNvSpPr>
          <p:nvPr>
            <p:ph type="sldNum" idx="12"/>
          </p:nvPr>
        </p:nvSpPr>
        <p:spPr>
          <a:ln/>
        </p:spPr>
        <p:txBody>
          <a:bodyPr/>
          <a:lstStyle>
            <a:lvl1pPr>
              <a:defRPr/>
            </a:lvl1pPr>
          </a:lstStyle>
          <a:p>
            <a:fld id="{8E419E5D-B99F-488F-8271-BCD5F309BDC1}" type="slidenum">
              <a:rPr lang="en-GB" altLang="en-US"/>
              <a:pPr/>
              <a:t>‹#›</a:t>
            </a:fld>
            <a:endParaRPr lang="en-GB" altLang="en-US"/>
          </a:p>
        </p:txBody>
      </p:sp>
    </p:spTree>
    <p:extLst>
      <p:ext uri="{BB962C8B-B14F-4D97-AF65-F5344CB8AC3E}">
        <p14:creationId xmlns:p14="http://schemas.microsoft.com/office/powerpoint/2010/main" val="36574370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5813" cy="5849937"/>
          </a:xfrm>
        </p:spPr>
        <p:txBody>
          <a:bodyPr vert="eaVert"/>
          <a:lstStyle/>
          <a:p>
            <a:r>
              <a:rPr lang="en-US"/>
              <a:t>Click to edit Master title style</a:t>
            </a:r>
            <a:endParaRPr lang="en-IN"/>
          </a:p>
        </p:txBody>
      </p:sp>
      <p:sp>
        <p:nvSpPr>
          <p:cNvPr id="3" name="Vertical Text Placeholder 2"/>
          <p:cNvSpPr>
            <a:spLocks noGrp="1"/>
          </p:cNvSpPr>
          <p:nvPr>
            <p:ph type="body" orient="vert" idx="1"/>
          </p:nvPr>
        </p:nvSpPr>
        <p:spPr>
          <a:xfrm>
            <a:off x="457200" y="274638"/>
            <a:ext cx="6019800" cy="58499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Rectangle 3">
            <a:extLst>
              <a:ext uri="{FF2B5EF4-FFF2-40B4-BE49-F238E27FC236}">
                <a16:creationId xmlns:a16="http://schemas.microsoft.com/office/drawing/2014/main" id="{C9A0CF45-59F2-46C4-9D9A-B2319A33D548}"/>
              </a:ext>
            </a:extLst>
          </p:cNvPr>
          <p:cNvSpPr>
            <a:spLocks noGrp="1" noChangeArrowheads="1"/>
          </p:cNvSpPr>
          <p:nvPr>
            <p:ph type="dt" idx="10"/>
          </p:nvPr>
        </p:nvSpPr>
        <p:spPr>
          <a:ln/>
        </p:spPr>
        <p:txBody>
          <a:bodyPr/>
          <a:lstStyle>
            <a:lvl1pPr>
              <a:defRPr/>
            </a:lvl1pPr>
          </a:lstStyle>
          <a:p>
            <a:pPr>
              <a:defRPr/>
            </a:pPr>
            <a:endParaRPr lang="en-GB"/>
          </a:p>
        </p:txBody>
      </p:sp>
      <p:sp>
        <p:nvSpPr>
          <p:cNvPr id="5" name="Rectangle 4">
            <a:extLst>
              <a:ext uri="{FF2B5EF4-FFF2-40B4-BE49-F238E27FC236}">
                <a16:creationId xmlns:a16="http://schemas.microsoft.com/office/drawing/2014/main" id="{1197B59F-1951-482A-B2E5-0AC7BA213FFD}"/>
              </a:ext>
            </a:extLst>
          </p:cNvPr>
          <p:cNvSpPr>
            <a:spLocks noGrp="1" noChangeArrowheads="1"/>
          </p:cNvSpPr>
          <p:nvPr>
            <p:ph type="ftr" idx="11"/>
          </p:nvPr>
        </p:nvSpPr>
        <p:spPr>
          <a:ln/>
        </p:spPr>
        <p:txBody>
          <a:bodyPr/>
          <a:lstStyle>
            <a:lvl1pPr>
              <a:defRPr/>
            </a:lvl1pPr>
          </a:lstStyle>
          <a:p>
            <a:pPr>
              <a:defRPr/>
            </a:pPr>
            <a:endParaRPr lang="en-GB"/>
          </a:p>
        </p:txBody>
      </p:sp>
      <p:sp>
        <p:nvSpPr>
          <p:cNvPr id="6" name="Rectangle 5">
            <a:extLst>
              <a:ext uri="{FF2B5EF4-FFF2-40B4-BE49-F238E27FC236}">
                <a16:creationId xmlns:a16="http://schemas.microsoft.com/office/drawing/2014/main" id="{0399341F-4BEF-4D96-BC3C-044546A8C69E}"/>
              </a:ext>
            </a:extLst>
          </p:cNvPr>
          <p:cNvSpPr>
            <a:spLocks noGrp="1" noChangeArrowheads="1"/>
          </p:cNvSpPr>
          <p:nvPr>
            <p:ph type="sldNum" idx="12"/>
          </p:nvPr>
        </p:nvSpPr>
        <p:spPr>
          <a:ln/>
        </p:spPr>
        <p:txBody>
          <a:bodyPr/>
          <a:lstStyle>
            <a:lvl1pPr>
              <a:defRPr/>
            </a:lvl1pPr>
          </a:lstStyle>
          <a:p>
            <a:fld id="{0C1E70FB-7A56-4679-81ED-BCB6726C3123}" type="slidenum">
              <a:rPr lang="en-GB" altLang="en-US"/>
              <a:pPr/>
              <a:t>‹#›</a:t>
            </a:fld>
            <a:endParaRPr lang="en-GB" altLang="en-US"/>
          </a:p>
        </p:txBody>
      </p:sp>
    </p:spTree>
    <p:extLst>
      <p:ext uri="{BB962C8B-B14F-4D97-AF65-F5344CB8AC3E}">
        <p14:creationId xmlns:p14="http://schemas.microsoft.com/office/powerpoint/2010/main" val="28997431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8013" cy="1141412"/>
          </a:xfrm>
        </p:spPr>
        <p:txBody>
          <a:bodyPr/>
          <a:lstStyle/>
          <a:p>
            <a:r>
              <a:rPr lang="en-US"/>
              <a:t>Click to edit Master title style</a:t>
            </a:r>
            <a:endParaRPr lang="en-IN"/>
          </a:p>
        </p:txBody>
      </p:sp>
      <p:sp>
        <p:nvSpPr>
          <p:cNvPr id="3" name="Rectangle 3">
            <a:extLst>
              <a:ext uri="{FF2B5EF4-FFF2-40B4-BE49-F238E27FC236}">
                <a16:creationId xmlns:a16="http://schemas.microsoft.com/office/drawing/2014/main" id="{7C094AC0-C7BD-4964-846E-DEB1EDDE288F}"/>
              </a:ext>
            </a:extLst>
          </p:cNvPr>
          <p:cNvSpPr>
            <a:spLocks noGrp="1" noChangeArrowheads="1"/>
          </p:cNvSpPr>
          <p:nvPr>
            <p:ph type="dt" idx="10"/>
          </p:nvPr>
        </p:nvSpPr>
        <p:spPr>
          <a:ln/>
        </p:spPr>
        <p:txBody>
          <a:bodyPr/>
          <a:lstStyle>
            <a:lvl1pPr>
              <a:defRPr/>
            </a:lvl1pPr>
          </a:lstStyle>
          <a:p>
            <a:pPr>
              <a:defRPr/>
            </a:pPr>
            <a:endParaRPr lang="en-GB"/>
          </a:p>
        </p:txBody>
      </p:sp>
      <p:sp>
        <p:nvSpPr>
          <p:cNvPr id="4" name="Rectangle 4">
            <a:extLst>
              <a:ext uri="{FF2B5EF4-FFF2-40B4-BE49-F238E27FC236}">
                <a16:creationId xmlns:a16="http://schemas.microsoft.com/office/drawing/2014/main" id="{4D25D48F-6110-406E-8A84-8CA077BB3219}"/>
              </a:ext>
            </a:extLst>
          </p:cNvPr>
          <p:cNvSpPr>
            <a:spLocks noGrp="1" noChangeArrowheads="1"/>
          </p:cNvSpPr>
          <p:nvPr>
            <p:ph type="ftr" idx="11"/>
          </p:nvPr>
        </p:nvSpPr>
        <p:spPr>
          <a:ln/>
        </p:spPr>
        <p:txBody>
          <a:bodyPr/>
          <a:lstStyle>
            <a:lvl1pPr>
              <a:defRPr/>
            </a:lvl1pPr>
          </a:lstStyle>
          <a:p>
            <a:pPr>
              <a:defRPr/>
            </a:pPr>
            <a:endParaRPr lang="en-GB"/>
          </a:p>
        </p:txBody>
      </p:sp>
      <p:sp>
        <p:nvSpPr>
          <p:cNvPr id="5" name="Rectangle 5">
            <a:extLst>
              <a:ext uri="{FF2B5EF4-FFF2-40B4-BE49-F238E27FC236}">
                <a16:creationId xmlns:a16="http://schemas.microsoft.com/office/drawing/2014/main" id="{CE7079FE-CCA4-405E-AEAE-49B920370832}"/>
              </a:ext>
            </a:extLst>
          </p:cNvPr>
          <p:cNvSpPr>
            <a:spLocks noGrp="1" noChangeArrowheads="1"/>
          </p:cNvSpPr>
          <p:nvPr>
            <p:ph type="sldNum" idx="12"/>
          </p:nvPr>
        </p:nvSpPr>
        <p:spPr>
          <a:ln/>
        </p:spPr>
        <p:txBody>
          <a:bodyPr/>
          <a:lstStyle>
            <a:lvl1pPr>
              <a:defRPr/>
            </a:lvl1pPr>
          </a:lstStyle>
          <a:p>
            <a:fld id="{A6378D3D-1F45-4F9E-85D8-16818CDDA233}" type="slidenum">
              <a:rPr lang="en-GB" altLang="en-US"/>
              <a:pPr/>
              <a:t>‹#›</a:t>
            </a:fld>
            <a:endParaRPr lang="en-GB" altLang="en-US"/>
          </a:p>
        </p:txBody>
      </p:sp>
    </p:spTree>
    <p:extLst>
      <p:ext uri="{BB962C8B-B14F-4D97-AF65-F5344CB8AC3E}">
        <p14:creationId xmlns:p14="http://schemas.microsoft.com/office/powerpoint/2010/main" val="265818812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OverTx" preserve="1">
  <p:cSld name="Title and Content over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8013" cy="1141412"/>
          </a:xfrm>
        </p:spPr>
        <p:txBody>
          <a:bodyPr/>
          <a:lstStyle/>
          <a:p>
            <a:r>
              <a:rPr lang="en-US"/>
              <a:t>Click to edit Master title style</a:t>
            </a:r>
            <a:endParaRPr lang="en-IN"/>
          </a:p>
        </p:txBody>
      </p:sp>
      <p:sp>
        <p:nvSpPr>
          <p:cNvPr id="3" name="Content Placeholder 2"/>
          <p:cNvSpPr>
            <a:spLocks noGrp="1"/>
          </p:cNvSpPr>
          <p:nvPr>
            <p:ph sz="half" idx="1"/>
          </p:nvPr>
        </p:nvSpPr>
        <p:spPr>
          <a:xfrm>
            <a:off x="457200" y="1600200"/>
            <a:ext cx="8228013" cy="2185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p:cNvSpPr>
            <a:spLocks noGrp="1"/>
          </p:cNvSpPr>
          <p:nvPr>
            <p:ph type="body" sz="half" idx="2"/>
          </p:nvPr>
        </p:nvSpPr>
        <p:spPr>
          <a:xfrm>
            <a:off x="457200" y="3938588"/>
            <a:ext cx="8228013" cy="21859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Rectangle 3">
            <a:extLst>
              <a:ext uri="{FF2B5EF4-FFF2-40B4-BE49-F238E27FC236}">
                <a16:creationId xmlns:a16="http://schemas.microsoft.com/office/drawing/2014/main" id="{F9B236E5-5568-4592-9EFB-95BDE18FB18F}"/>
              </a:ext>
            </a:extLst>
          </p:cNvPr>
          <p:cNvSpPr>
            <a:spLocks noGrp="1" noChangeArrowheads="1"/>
          </p:cNvSpPr>
          <p:nvPr>
            <p:ph type="dt" idx="10"/>
          </p:nvPr>
        </p:nvSpPr>
        <p:spPr>
          <a:ln/>
        </p:spPr>
        <p:txBody>
          <a:bodyPr/>
          <a:lstStyle>
            <a:lvl1pPr>
              <a:defRPr/>
            </a:lvl1pPr>
          </a:lstStyle>
          <a:p>
            <a:pPr>
              <a:defRPr/>
            </a:pPr>
            <a:endParaRPr lang="en-GB"/>
          </a:p>
        </p:txBody>
      </p:sp>
      <p:sp>
        <p:nvSpPr>
          <p:cNvPr id="6" name="Rectangle 4">
            <a:extLst>
              <a:ext uri="{FF2B5EF4-FFF2-40B4-BE49-F238E27FC236}">
                <a16:creationId xmlns:a16="http://schemas.microsoft.com/office/drawing/2014/main" id="{D62E2B21-5ED8-42DC-A837-EAD77D931719}"/>
              </a:ext>
            </a:extLst>
          </p:cNvPr>
          <p:cNvSpPr>
            <a:spLocks noGrp="1" noChangeArrowheads="1"/>
          </p:cNvSpPr>
          <p:nvPr>
            <p:ph type="ftr" idx="11"/>
          </p:nvPr>
        </p:nvSpPr>
        <p:spPr>
          <a:ln/>
        </p:spPr>
        <p:txBody>
          <a:bodyPr/>
          <a:lstStyle>
            <a:lvl1pPr>
              <a:defRPr/>
            </a:lvl1pPr>
          </a:lstStyle>
          <a:p>
            <a:pPr>
              <a:defRPr/>
            </a:pPr>
            <a:endParaRPr lang="en-GB"/>
          </a:p>
        </p:txBody>
      </p:sp>
      <p:sp>
        <p:nvSpPr>
          <p:cNvPr id="7" name="Rectangle 5">
            <a:extLst>
              <a:ext uri="{FF2B5EF4-FFF2-40B4-BE49-F238E27FC236}">
                <a16:creationId xmlns:a16="http://schemas.microsoft.com/office/drawing/2014/main" id="{53478D27-E699-4CDB-8493-0BA72DE687DD}"/>
              </a:ext>
            </a:extLst>
          </p:cNvPr>
          <p:cNvSpPr>
            <a:spLocks noGrp="1" noChangeArrowheads="1"/>
          </p:cNvSpPr>
          <p:nvPr>
            <p:ph type="sldNum" idx="12"/>
          </p:nvPr>
        </p:nvSpPr>
        <p:spPr>
          <a:ln/>
        </p:spPr>
        <p:txBody>
          <a:bodyPr/>
          <a:lstStyle>
            <a:lvl1pPr>
              <a:defRPr/>
            </a:lvl1pPr>
          </a:lstStyle>
          <a:p>
            <a:fld id="{5E0550EE-FDE6-4A6E-A6FD-B8037D3DBDED}" type="slidenum">
              <a:rPr lang="en-GB" altLang="en-US"/>
              <a:pPr/>
              <a:t>‹#›</a:t>
            </a:fld>
            <a:endParaRPr lang="en-GB" altLang="en-US"/>
          </a:p>
        </p:txBody>
      </p:sp>
    </p:spTree>
    <p:extLst>
      <p:ext uri="{BB962C8B-B14F-4D97-AF65-F5344CB8AC3E}">
        <p14:creationId xmlns:p14="http://schemas.microsoft.com/office/powerpoint/2010/main" val="13838028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5"/>
          <a:srcRect/>
          <a:stretch>
            <a:fillRect/>
          </a:stretch>
        </a:blipFill>
        <a:effectLst/>
      </p:bgPr>
    </p:bg>
    <p:spTree>
      <p:nvGrpSpPr>
        <p:cNvPr id="1" name=""/>
        <p:cNvGrpSpPr/>
        <p:nvPr/>
      </p:nvGrpSpPr>
      <p:grpSpPr>
        <a:xfrm>
          <a:off x="0" y="0"/>
          <a:ext cx="0" cy="0"/>
          <a:chOff x="0" y="0"/>
          <a:chExt cx="0" cy="0"/>
        </a:xfrm>
      </p:grpSpPr>
      <p:sp>
        <p:nvSpPr>
          <p:cNvPr id="1026" name="Rectangle 1">
            <a:extLst>
              <a:ext uri="{FF2B5EF4-FFF2-40B4-BE49-F238E27FC236}">
                <a16:creationId xmlns:a16="http://schemas.microsoft.com/office/drawing/2014/main" id="{3268F4B1-E7F9-4971-8CC9-66FD5DAB163F}"/>
              </a:ext>
            </a:extLst>
          </p:cNvPr>
          <p:cNvSpPr>
            <a:spLocks noGrp="1" noChangeArrowheads="1"/>
          </p:cNvSpPr>
          <p:nvPr>
            <p:ph type="title"/>
          </p:nvPr>
        </p:nvSpPr>
        <p:spPr bwMode="auto">
          <a:xfrm>
            <a:off x="457200" y="274638"/>
            <a:ext cx="8228013" cy="11414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6800" rIns="90000" bIns="46800" numCol="1" anchor="ctr" anchorCtr="0" compatLnSpc="1">
            <a:prstTxWarp prst="textNoShape">
              <a:avLst/>
            </a:prstTxWarp>
          </a:bodyPr>
          <a:lstStyle/>
          <a:p>
            <a:pPr lvl="0"/>
            <a:r>
              <a:rPr lang="en-GB" altLang="en-US"/>
              <a:t>Click to edit the title text format</a:t>
            </a:r>
          </a:p>
        </p:txBody>
      </p:sp>
      <p:sp>
        <p:nvSpPr>
          <p:cNvPr id="1027" name="Rectangle 2">
            <a:extLst>
              <a:ext uri="{FF2B5EF4-FFF2-40B4-BE49-F238E27FC236}">
                <a16:creationId xmlns:a16="http://schemas.microsoft.com/office/drawing/2014/main" id="{65AABE26-9C2A-4372-AC16-952E53D94862}"/>
              </a:ext>
            </a:extLst>
          </p:cNvPr>
          <p:cNvSpPr>
            <a:spLocks noGrp="1" noChangeArrowheads="1"/>
          </p:cNvSpPr>
          <p:nvPr>
            <p:ph type="body" idx="1"/>
          </p:nvPr>
        </p:nvSpPr>
        <p:spPr bwMode="auto">
          <a:xfrm>
            <a:off x="457200" y="1600200"/>
            <a:ext cx="8228013" cy="45243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6800" rIns="90000" bIns="46800" numCol="1" anchor="t" anchorCtr="0" compatLnSpc="1">
            <a:prstTxWarp prst="textNoShape">
              <a:avLst/>
            </a:prstTxWarp>
          </a:bodyPr>
          <a:lstStyle/>
          <a:p>
            <a:pPr lvl="0"/>
            <a:r>
              <a:rPr lang="en-GB" altLang="en-US"/>
              <a:t>Click to edit the outline text format</a:t>
            </a:r>
          </a:p>
          <a:p>
            <a:pPr lvl="1"/>
            <a:r>
              <a:rPr lang="en-GB" altLang="en-US"/>
              <a:t>Second Outline Level</a:t>
            </a:r>
          </a:p>
          <a:p>
            <a:pPr lvl="2"/>
            <a:r>
              <a:rPr lang="en-GB" altLang="en-US"/>
              <a:t>Third Outline Level</a:t>
            </a:r>
          </a:p>
          <a:p>
            <a:pPr lvl="3"/>
            <a:r>
              <a:rPr lang="en-GB" altLang="en-US"/>
              <a:t>Fourth Outline Level</a:t>
            </a:r>
          </a:p>
          <a:p>
            <a:pPr lvl="4"/>
            <a:r>
              <a:rPr lang="en-GB" altLang="en-US"/>
              <a:t>Fifth Outline Level</a:t>
            </a:r>
          </a:p>
          <a:p>
            <a:pPr lvl="4"/>
            <a:r>
              <a:rPr lang="en-GB" altLang="en-US"/>
              <a:t>Sixth Outline Level</a:t>
            </a:r>
          </a:p>
          <a:p>
            <a:pPr lvl="4"/>
            <a:r>
              <a:rPr lang="en-GB" altLang="en-US"/>
              <a:t>Seventh Outline Level</a:t>
            </a:r>
          </a:p>
          <a:p>
            <a:pPr lvl="4"/>
            <a:r>
              <a:rPr lang="en-GB" altLang="en-US"/>
              <a:t>Eighth Outline Level</a:t>
            </a:r>
          </a:p>
          <a:p>
            <a:pPr lvl="4"/>
            <a:r>
              <a:rPr lang="en-GB" altLang="en-US"/>
              <a:t>Ninth Outline Level</a:t>
            </a:r>
          </a:p>
        </p:txBody>
      </p:sp>
      <p:sp>
        <p:nvSpPr>
          <p:cNvPr id="2" name="Rectangle 3">
            <a:extLst>
              <a:ext uri="{FF2B5EF4-FFF2-40B4-BE49-F238E27FC236}">
                <a16:creationId xmlns:a16="http://schemas.microsoft.com/office/drawing/2014/main" id="{6C85E374-71C9-40B3-83F4-901799F5AC55}"/>
              </a:ext>
            </a:extLst>
          </p:cNvPr>
          <p:cNvSpPr>
            <a:spLocks noGrp="1" noChangeArrowheads="1"/>
          </p:cNvSpPr>
          <p:nvPr>
            <p:ph type="dt"/>
          </p:nvPr>
        </p:nvSpPr>
        <p:spPr bwMode="auto">
          <a:xfrm>
            <a:off x="457200" y="6245225"/>
            <a:ext cx="2132013" cy="4746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6800" rIns="90000" bIns="46800" numCol="1" anchor="t" anchorCtr="0" compatLnSpc="1">
            <a:prstTxWarp prst="textNoShape">
              <a:avLst/>
            </a:prstTxWarp>
          </a:bodyPr>
          <a:lstStyle>
            <a:lvl1pPr eaLnBrk="1" hangingPunct="1">
              <a:buClrTx/>
              <a:buSzPct val="100000"/>
              <a:buFontTx/>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mtClean="0">
                <a:solidFill>
                  <a:srgbClr val="000000"/>
                </a:solidFill>
              </a:defRPr>
            </a:lvl1pPr>
          </a:lstStyle>
          <a:p>
            <a:pPr>
              <a:defRPr/>
            </a:pPr>
            <a:endParaRPr lang="en-GB"/>
          </a:p>
        </p:txBody>
      </p:sp>
      <p:sp>
        <p:nvSpPr>
          <p:cNvPr id="1028" name="Rectangle 4">
            <a:extLst>
              <a:ext uri="{FF2B5EF4-FFF2-40B4-BE49-F238E27FC236}">
                <a16:creationId xmlns:a16="http://schemas.microsoft.com/office/drawing/2014/main" id="{7AE3E9E8-F16B-4751-8085-7518CE61F5C3}"/>
              </a:ext>
            </a:extLst>
          </p:cNvPr>
          <p:cNvSpPr>
            <a:spLocks noGrp="1" noChangeArrowheads="1"/>
          </p:cNvSpPr>
          <p:nvPr>
            <p:ph type="ftr"/>
          </p:nvPr>
        </p:nvSpPr>
        <p:spPr bwMode="auto">
          <a:xfrm>
            <a:off x="3124200" y="6245225"/>
            <a:ext cx="2894013" cy="4746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6800" rIns="90000" bIns="46800" numCol="1" anchor="t" anchorCtr="0" compatLnSpc="1">
            <a:prstTxWarp prst="textNoShape">
              <a:avLst/>
            </a:prstTxWarp>
          </a:bodyPr>
          <a:lstStyle>
            <a:lvl1pPr eaLnBrk="1" hangingPunct="1">
              <a:buClrTx/>
              <a:buSzPct val="100000"/>
              <a:buFontTx/>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mtClean="0">
                <a:solidFill>
                  <a:srgbClr val="000000"/>
                </a:solidFill>
              </a:defRPr>
            </a:lvl1pPr>
          </a:lstStyle>
          <a:p>
            <a:pPr>
              <a:defRPr/>
            </a:pPr>
            <a:endParaRPr lang="en-GB"/>
          </a:p>
        </p:txBody>
      </p:sp>
      <p:sp>
        <p:nvSpPr>
          <p:cNvPr id="1029" name="Rectangle 5">
            <a:extLst>
              <a:ext uri="{FF2B5EF4-FFF2-40B4-BE49-F238E27FC236}">
                <a16:creationId xmlns:a16="http://schemas.microsoft.com/office/drawing/2014/main" id="{F60C87FE-CDE9-4011-A34B-B4E379AB6CB8}"/>
              </a:ext>
            </a:extLst>
          </p:cNvPr>
          <p:cNvSpPr>
            <a:spLocks noGrp="1" noChangeArrowheads="1"/>
          </p:cNvSpPr>
          <p:nvPr>
            <p:ph type="sldNum"/>
          </p:nvPr>
        </p:nvSpPr>
        <p:spPr bwMode="auto">
          <a:xfrm>
            <a:off x="6553200" y="6245225"/>
            <a:ext cx="2132013" cy="4746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6800" rIns="90000" bIns="46800" numCol="1" anchor="t" anchorCtr="0" compatLnSpc="1">
            <a:prstTxWarp prst="textNoShape">
              <a:avLst/>
            </a:prstTxWarp>
          </a:bodyPr>
          <a:lstStyle>
            <a:lvl1pPr eaLnBrk="1" hangingPunct="1">
              <a:buSzPct val="10000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0000"/>
                </a:solidFill>
              </a:defRPr>
            </a:lvl1pPr>
          </a:lstStyle>
          <a:p>
            <a:fld id="{447E1652-E88D-40A0-9DF0-88C587A32680}"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ctr" defTabSz="449263" rtl="0" eaLnBrk="0" fontAlgn="base" hangingPunct="0">
        <a:spcBef>
          <a:spcPct val="0"/>
        </a:spcBef>
        <a:spcAft>
          <a:spcPct val="0"/>
        </a:spcAft>
        <a:buClr>
          <a:srgbClr val="000000"/>
        </a:buClr>
        <a:buSzPct val="100000"/>
        <a:buFont typeface="Times New Roman" panose="02020603050405020304" pitchFamily="18" charset="0"/>
        <a:defRPr sz="4400" kern="1200">
          <a:solidFill>
            <a:srgbClr val="000000"/>
          </a:solidFill>
          <a:latin typeface="+mj-lt"/>
          <a:ea typeface="+mj-ea"/>
          <a:cs typeface="+mj-cs"/>
        </a:defRPr>
      </a:lvl1pPr>
      <a:lvl2pPr algn="ctr" defTabSz="449263" rtl="0" eaLnBrk="0" fontAlgn="base" hangingPunct="0">
        <a:spcBef>
          <a:spcPct val="0"/>
        </a:spcBef>
        <a:spcAft>
          <a:spcPct val="0"/>
        </a:spcAft>
        <a:buClr>
          <a:srgbClr val="000000"/>
        </a:buClr>
        <a:buSzPct val="100000"/>
        <a:buFont typeface="Times New Roman" panose="02020603050405020304" pitchFamily="18" charset="0"/>
        <a:defRPr sz="4400">
          <a:solidFill>
            <a:srgbClr val="000000"/>
          </a:solidFill>
          <a:latin typeface="Arial" panose="020B0604020202020204" pitchFamily="34" charset="0"/>
          <a:cs typeface="Arial" panose="020B0604020202020204" pitchFamily="34" charset="0"/>
        </a:defRPr>
      </a:lvl2pPr>
      <a:lvl3pPr algn="ctr" defTabSz="449263" rtl="0" eaLnBrk="0" fontAlgn="base" hangingPunct="0">
        <a:spcBef>
          <a:spcPct val="0"/>
        </a:spcBef>
        <a:spcAft>
          <a:spcPct val="0"/>
        </a:spcAft>
        <a:buClr>
          <a:srgbClr val="000000"/>
        </a:buClr>
        <a:buSzPct val="100000"/>
        <a:buFont typeface="Times New Roman" panose="02020603050405020304" pitchFamily="18" charset="0"/>
        <a:defRPr sz="4400">
          <a:solidFill>
            <a:srgbClr val="000000"/>
          </a:solidFill>
          <a:latin typeface="Arial" panose="020B0604020202020204" pitchFamily="34" charset="0"/>
          <a:cs typeface="Arial" panose="020B0604020202020204" pitchFamily="34" charset="0"/>
        </a:defRPr>
      </a:lvl3pPr>
      <a:lvl4pPr algn="ctr" defTabSz="449263" rtl="0" eaLnBrk="0" fontAlgn="base" hangingPunct="0">
        <a:spcBef>
          <a:spcPct val="0"/>
        </a:spcBef>
        <a:spcAft>
          <a:spcPct val="0"/>
        </a:spcAft>
        <a:buClr>
          <a:srgbClr val="000000"/>
        </a:buClr>
        <a:buSzPct val="100000"/>
        <a:buFont typeface="Times New Roman" panose="02020603050405020304" pitchFamily="18" charset="0"/>
        <a:defRPr sz="4400">
          <a:solidFill>
            <a:srgbClr val="000000"/>
          </a:solidFill>
          <a:latin typeface="Arial" panose="020B0604020202020204" pitchFamily="34" charset="0"/>
          <a:cs typeface="Arial" panose="020B0604020202020204" pitchFamily="34" charset="0"/>
        </a:defRPr>
      </a:lvl4pPr>
      <a:lvl5pPr algn="ctr" defTabSz="449263" rtl="0" eaLnBrk="0" fontAlgn="base" hangingPunct="0">
        <a:spcBef>
          <a:spcPct val="0"/>
        </a:spcBef>
        <a:spcAft>
          <a:spcPct val="0"/>
        </a:spcAft>
        <a:buClr>
          <a:srgbClr val="000000"/>
        </a:buClr>
        <a:buSzPct val="100000"/>
        <a:buFont typeface="Times New Roman" panose="02020603050405020304" pitchFamily="18" charset="0"/>
        <a:defRPr sz="4400">
          <a:solidFill>
            <a:srgbClr val="000000"/>
          </a:solidFill>
          <a:latin typeface="Arial" panose="020B0604020202020204" pitchFamily="34" charset="0"/>
          <a:cs typeface="Arial" panose="020B0604020202020204" pitchFamily="34" charset="0"/>
        </a:defRPr>
      </a:lvl5pPr>
      <a:lvl6pPr marL="2514600" indent="-228600" algn="ctr" defTabSz="449263" rtl="0" fontAlgn="base">
        <a:spcBef>
          <a:spcPct val="0"/>
        </a:spcBef>
        <a:spcAft>
          <a:spcPct val="0"/>
        </a:spcAft>
        <a:buClr>
          <a:srgbClr val="000000"/>
        </a:buClr>
        <a:buSzPct val="100000"/>
        <a:buFont typeface="Times New Roman" panose="02020603050405020304" pitchFamily="18" charset="0"/>
        <a:defRPr sz="4400">
          <a:solidFill>
            <a:srgbClr val="000000"/>
          </a:solidFill>
          <a:latin typeface="Arial" panose="020B0604020202020204" pitchFamily="34" charset="0"/>
          <a:cs typeface="Arial" panose="020B0604020202020204" pitchFamily="34" charset="0"/>
        </a:defRPr>
      </a:lvl6pPr>
      <a:lvl7pPr marL="2971800" indent="-228600" algn="ctr" defTabSz="449263" rtl="0" fontAlgn="base">
        <a:spcBef>
          <a:spcPct val="0"/>
        </a:spcBef>
        <a:spcAft>
          <a:spcPct val="0"/>
        </a:spcAft>
        <a:buClr>
          <a:srgbClr val="000000"/>
        </a:buClr>
        <a:buSzPct val="100000"/>
        <a:buFont typeface="Times New Roman" panose="02020603050405020304" pitchFamily="18" charset="0"/>
        <a:defRPr sz="4400">
          <a:solidFill>
            <a:srgbClr val="000000"/>
          </a:solidFill>
          <a:latin typeface="Arial" panose="020B0604020202020204" pitchFamily="34" charset="0"/>
          <a:cs typeface="Arial" panose="020B0604020202020204" pitchFamily="34" charset="0"/>
        </a:defRPr>
      </a:lvl7pPr>
      <a:lvl8pPr marL="3429000" indent="-228600" algn="ctr" defTabSz="449263" rtl="0" fontAlgn="base">
        <a:spcBef>
          <a:spcPct val="0"/>
        </a:spcBef>
        <a:spcAft>
          <a:spcPct val="0"/>
        </a:spcAft>
        <a:buClr>
          <a:srgbClr val="000000"/>
        </a:buClr>
        <a:buSzPct val="100000"/>
        <a:buFont typeface="Times New Roman" panose="02020603050405020304" pitchFamily="18" charset="0"/>
        <a:defRPr sz="4400">
          <a:solidFill>
            <a:srgbClr val="000000"/>
          </a:solidFill>
          <a:latin typeface="Arial" panose="020B0604020202020204" pitchFamily="34" charset="0"/>
          <a:cs typeface="Arial" panose="020B0604020202020204" pitchFamily="34" charset="0"/>
        </a:defRPr>
      </a:lvl8pPr>
      <a:lvl9pPr marL="3886200" indent="-228600" algn="ctr" defTabSz="449263" rtl="0" fontAlgn="base">
        <a:spcBef>
          <a:spcPct val="0"/>
        </a:spcBef>
        <a:spcAft>
          <a:spcPct val="0"/>
        </a:spcAft>
        <a:buClr>
          <a:srgbClr val="000000"/>
        </a:buClr>
        <a:buSzPct val="100000"/>
        <a:buFont typeface="Times New Roman" panose="02020603050405020304" pitchFamily="18" charset="0"/>
        <a:defRPr sz="4400">
          <a:solidFill>
            <a:srgbClr val="000000"/>
          </a:solidFill>
          <a:latin typeface="Arial" panose="020B0604020202020204" pitchFamily="34" charset="0"/>
          <a:cs typeface="Arial" panose="020B0604020202020204" pitchFamily="34" charset="0"/>
        </a:defRPr>
      </a:lvl9pPr>
    </p:titleStyle>
    <p:bodyStyle>
      <a:lvl1pPr marL="342900" indent="-342900" algn="l" defTabSz="449263" rtl="0" eaLnBrk="0" fontAlgn="base" hangingPunct="0">
        <a:spcBef>
          <a:spcPts val="800"/>
        </a:spcBef>
        <a:spcAft>
          <a:spcPct val="0"/>
        </a:spcAft>
        <a:buClr>
          <a:srgbClr val="000000"/>
        </a:buClr>
        <a:buSzPct val="100000"/>
        <a:buFont typeface="Times New Roman" panose="02020603050405020304" pitchFamily="18" charset="0"/>
        <a:defRPr sz="3200" kern="1200">
          <a:solidFill>
            <a:srgbClr val="000000"/>
          </a:solidFill>
          <a:latin typeface="+mn-lt"/>
          <a:ea typeface="+mn-ea"/>
          <a:cs typeface="+mn-cs"/>
        </a:defRPr>
      </a:lvl1pPr>
      <a:lvl2pPr marL="742950" indent="-285750" algn="l" defTabSz="449263" rtl="0" eaLnBrk="0" fontAlgn="base" hangingPunct="0">
        <a:spcBef>
          <a:spcPts val="700"/>
        </a:spcBef>
        <a:spcAft>
          <a:spcPct val="0"/>
        </a:spcAft>
        <a:buClr>
          <a:srgbClr val="000000"/>
        </a:buClr>
        <a:buSzPct val="100000"/>
        <a:buFont typeface="Times New Roman" panose="02020603050405020304" pitchFamily="18" charset="0"/>
        <a:defRPr sz="2800" kern="1200">
          <a:solidFill>
            <a:srgbClr val="000000"/>
          </a:solidFill>
          <a:latin typeface="+mn-lt"/>
          <a:ea typeface="+mn-ea"/>
          <a:cs typeface="+mn-cs"/>
        </a:defRPr>
      </a:lvl2pPr>
      <a:lvl3pPr marL="1143000" indent="-228600" algn="l" defTabSz="449263" rtl="0" eaLnBrk="0" fontAlgn="base" hangingPunct="0">
        <a:spcBef>
          <a:spcPts val="600"/>
        </a:spcBef>
        <a:spcAft>
          <a:spcPct val="0"/>
        </a:spcAft>
        <a:buClr>
          <a:srgbClr val="000000"/>
        </a:buClr>
        <a:buSzPct val="100000"/>
        <a:buFont typeface="Times New Roman" panose="02020603050405020304" pitchFamily="18" charset="0"/>
        <a:defRPr sz="2400" kern="1200">
          <a:solidFill>
            <a:srgbClr val="000000"/>
          </a:solidFill>
          <a:latin typeface="+mn-lt"/>
          <a:ea typeface="+mn-ea"/>
          <a:cs typeface="+mn-cs"/>
        </a:defRPr>
      </a:lvl3pPr>
      <a:lvl4pPr marL="1600200" indent="-228600" algn="l" defTabSz="449263" rtl="0" eaLnBrk="0" fontAlgn="base" hangingPunct="0">
        <a:spcBef>
          <a:spcPts val="500"/>
        </a:spcBef>
        <a:spcAft>
          <a:spcPct val="0"/>
        </a:spcAft>
        <a:buClr>
          <a:srgbClr val="000000"/>
        </a:buClr>
        <a:buSzPct val="100000"/>
        <a:buFont typeface="Times New Roman" panose="02020603050405020304" pitchFamily="18" charset="0"/>
        <a:defRPr sz="2000" kern="1200">
          <a:solidFill>
            <a:srgbClr val="000000"/>
          </a:solidFill>
          <a:latin typeface="+mn-lt"/>
          <a:ea typeface="+mn-ea"/>
          <a:cs typeface="+mn-cs"/>
        </a:defRPr>
      </a:lvl4pPr>
      <a:lvl5pPr marL="2057400" indent="-228600" algn="l" defTabSz="449263" rtl="0" eaLnBrk="0" fontAlgn="base" hangingPunct="0">
        <a:spcBef>
          <a:spcPts val="500"/>
        </a:spcBef>
        <a:spcAft>
          <a:spcPct val="0"/>
        </a:spcAft>
        <a:buClr>
          <a:srgbClr val="000000"/>
        </a:buClr>
        <a:buSzPct val="100000"/>
        <a:buFont typeface="Times New Roman" panose="02020603050405020304" pitchFamily="18" charset="0"/>
        <a:defRPr sz="2000" kern="1200">
          <a:solidFill>
            <a:srgbClr val="000000"/>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3074" name="Rectangle 1">
            <a:extLst>
              <a:ext uri="{FF2B5EF4-FFF2-40B4-BE49-F238E27FC236}">
                <a16:creationId xmlns:a16="http://schemas.microsoft.com/office/drawing/2014/main" id="{E7E96F66-4CD4-4F06-8C65-ECC2CA1A8493}"/>
              </a:ext>
            </a:extLst>
          </p:cNvPr>
          <p:cNvSpPr>
            <a:spLocks noGrp="1" noChangeArrowheads="1"/>
          </p:cNvSpPr>
          <p:nvPr>
            <p:ph type="title"/>
          </p:nvPr>
        </p:nvSpPr>
        <p:spPr>
          <a:xfrm>
            <a:off x="252413" y="4005263"/>
            <a:ext cx="8243887" cy="962025"/>
          </a:xfrm>
        </p:spPr>
        <p:txBody>
          <a:bodyPr/>
          <a:lstStyle/>
          <a:p>
            <a:pPr eaLnBrk="1" hangingPunct="1">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s-UY" altLang="en-US" sz="3600" b="1" i="1" u="sng">
                <a:solidFill>
                  <a:srgbClr val="FFFFFF"/>
                </a:solidFill>
              </a:rPr>
              <a:t>Effective team work and communication</a:t>
            </a:r>
          </a:p>
        </p:txBody>
      </p:sp>
      <p:pic>
        <p:nvPicPr>
          <p:cNvPr id="3075" name="Picture 2">
            <a:extLst>
              <a:ext uri="{FF2B5EF4-FFF2-40B4-BE49-F238E27FC236}">
                <a16:creationId xmlns:a16="http://schemas.microsoft.com/office/drawing/2014/main" id="{8AF42377-5E86-4E0D-B087-82E12AEC431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44688" y="720725"/>
            <a:ext cx="5651500" cy="2813050"/>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a:extLst>
              <a:ext uri="{FF2B5EF4-FFF2-40B4-BE49-F238E27FC236}">
                <a16:creationId xmlns:a16="http://schemas.microsoft.com/office/drawing/2014/main" id="{16F845ED-0C68-4744-B840-A03967AF147E}"/>
              </a:ext>
            </a:extLst>
          </p:cNvPr>
          <p:cNvSpPr>
            <a:spLocks noGrp="1"/>
          </p:cNvSpPr>
          <p:nvPr>
            <p:ph type="title"/>
          </p:nvPr>
        </p:nvSpPr>
        <p:spPr>
          <a:xfrm>
            <a:off x="457200" y="1052513"/>
            <a:ext cx="8228013" cy="4824412"/>
          </a:xfrm>
        </p:spPr>
        <p:txBody>
          <a:bodyPr/>
          <a:lstStyle/>
          <a:p>
            <a:pPr algn="l" eaLnBrk="1" hangingPunct="1"/>
            <a:r>
              <a:rPr lang="en-IN" altLang="en-US" sz="4000" b="1" dirty="0">
                <a:latin typeface="Times New Roman" panose="02020603050405020304" pitchFamily="18" charset="0"/>
                <a:cs typeface="Times New Roman" panose="02020603050405020304" pitchFamily="18" charset="0"/>
              </a:rPr>
              <a:t>Name:</a:t>
            </a:r>
            <a:r>
              <a:rPr lang="ro-RO" altLang="en-US" sz="4000" b="1" dirty="0">
                <a:latin typeface="Times New Roman" panose="02020603050405020304" pitchFamily="18" charset="0"/>
                <a:cs typeface="Times New Roman" panose="02020603050405020304" pitchFamily="18" charset="0"/>
              </a:rPr>
              <a:t> Ionut Sebastian Mihailescu</a:t>
            </a:r>
            <a:br>
              <a:rPr lang="en-IN" altLang="en-US" sz="4000" b="1" dirty="0">
                <a:latin typeface="Times New Roman" panose="02020603050405020304" pitchFamily="18" charset="0"/>
                <a:cs typeface="Times New Roman" panose="02020603050405020304" pitchFamily="18" charset="0"/>
              </a:rPr>
            </a:br>
            <a:r>
              <a:rPr lang="en-IN" altLang="en-US" sz="4000" b="1" dirty="0">
                <a:latin typeface="Times New Roman" panose="02020603050405020304" pitchFamily="18" charset="0"/>
                <a:cs typeface="Times New Roman" panose="02020603050405020304" pitchFamily="18" charset="0"/>
              </a:rPr>
              <a:t>Student ID:</a:t>
            </a:r>
            <a:r>
              <a:rPr lang="ro-RO" altLang="en-US" sz="4000" b="1" dirty="0">
                <a:latin typeface="Times New Roman" panose="02020603050405020304" pitchFamily="18" charset="0"/>
                <a:cs typeface="Times New Roman" panose="02020603050405020304" pitchFamily="18" charset="0"/>
              </a:rPr>
              <a:t> 2018127</a:t>
            </a:r>
            <a:br>
              <a:rPr lang="en-IN" altLang="en-US" sz="4000" b="1" dirty="0">
                <a:latin typeface="Times New Roman" panose="02020603050405020304" pitchFamily="18" charset="0"/>
                <a:cs typeface="Times New Roman" panose="02020603050405020304" pitchFamily="18" charset="0"/>
              </a:rPr>
            </a:br>
            <a:r>
              <a:rPr lang="en-IN" altLang="en-US" sz="4000" b="1" dirty="0">
                <a:latin typeface="Times New Roman" panose="02020603050405020304" pitchFamily="18" charset="0"/>
                <a:cs typeface="Times New Roman" panose="02020603050405020304" pitchFamily="18" charset="0"/>
              </a:rPr>
              <a:t>Teacher’s name:</a:t>
            </a:r>
            <a:r>
              <a:rPr lang="ro-RO" altLang="en-US" sz="4000" b="1" dirty="0">
                <a:latin typeface="Times New Roman" panose="02020603050405020304" pitchFamily="18" charset="0"/>
                <a:cs typeface="Times New Roman" panose="02020603050405020304" pitchFamily="18" charset="0"/>
              </a:rPr>
              <a:t> Lloyd </a:t>
            </a:r>
            <a:r>
              <a:rPr lang="ro-RO" altLang="en-US" sz="4000" b="1" dirty="0" err="1">
                <a:latin typeface="Times New Roman" panose="02020603050405020304" pitchFamily="18" charset="0"/>
                <a:cs typeface="Times New Roman" panose="02020603050405020304" pitchFamily="18" charset="0"/>
              </a:rPr>
              <a:t>Beharry</a:t>
            </a:r>
            <a:br>
              <a:rPr lang="en-IN" altLang="en-US" sz="4000" b="1" dirty="0">
                <a:latin typeface="Times New Roman" panose="02020603050405020304" pitchFamily="18" charset="0"/>
                <a:cs typeface="Times New Roman" panose="02020603050405020304" pitchFamily="18" charset="0"/>
              </a:rPr>
            </a:br>
            <a:endParaRPr lang="en-IN" altLang="en-US" sz="4000" b="1"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6146" name="Rectangle 1">
            <a:extLst>
              <a:ext uri="{FF2B5EF4-FFF2-40B4-BE49-F238E27FC236}">
                <a16:creationId xmlns:a16="http://schemas.microsoft.com/office/drawing/2014/main" id="{133BB5AB-6109-4E03-AB43-321CFFFF1115}"/>
              </a:ext>
            </a:extLst>
          </p:cNvPr>
          <p:cNvSpPr>
            <a:spLocks noGrp="1" noChangeArrowheads="1"/>
          </p:cNvSpPr>
          <p:nvPr>
            <p:ph type="title"/>
          </p:nvPr>
        </p:nvSpPr>
        <p:spPr>
          <a:xfrm>
            <a:off x="395288" y="188913"/>
            <a:ext cx="8229600" cy="981075"/>
          </a:xfrm>
        </p:spPr>
        <p:txBody>
          <a:bodyPr/>
          <a:lstStyle/>
          <a:p>
            <a:pPr eaLnBrk="1" hangingPunct="1">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4000" b="1">
                <a:solidFill>
                  <a:srgbClr val="FFFFFF"/>
                </a:solidFill>
                <a:latin typeface="Times New Roman" panose="02020603050405020304" pitchFamily="18" charset="0"/>
              </a:rPr>
              <a:t>Table of content </a:t>
            </a:r>
          </a:p>
        </p:txBody>
      </p:sp>
      <p:sp>
        <p:nvSpPr>
          <p:cNvPr id="6147" name="Rectangle 2">
            <a:extLst>
              <a:ext uri="{FF2B5EF4-FFF2-40B4-BE49-F238E27FC236}">
                <a16:creationId xmlns:a16="http://schemas.microsoft.com/office/drawing/2014/main" id="{763183EA-9355-448D-A5BD-88D1925DE3CF}"/>
              </a:ext>
            </a:extLst>
          </p:cNvPr>
          <p:cNvSpPr>
            <a:spLocks noGrp="1" noChangeArrowheads="1"/>
          </p:cNvSpPr>
          <p:nvPr>
            <p:ph type="body" idx="1"/>
          </p:nvPr>
        </p:nvSpPr>
        <p:spPr>
          <a:xfrm>
            <a:off x="457200" y="1855788"/>
            <a:ext cx="8229600" cy="4525962"/>
          </a:xfrm>
        </p:spPr>
        <p:txBody>
          <a:bodyPr/>
          <a:lstStyle/>
          <a:p>
            <a:pPr marL="341313" indent="-341313" eaLnBrk="1" hangingPunct="1">
              <a:lnSpc>
                <a:spcPct val="150000"/>
              </a:lnSpc>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1600">
                <a:latin typeface="Times New Roman" panose="02020603050405020304" pitchFamily="18" charset="0"/>
              </a:rPr>
              <a:t>Benefits of team working </a:t>
            </a:r>
          </a:p>
          <a:p>
            <a:pPr marL="341313" indent="-341313" eaLnBrk="1" hangingPunct="1">
              <a:lnSpc>
                <a:spcPct val="150000"/>
              </a:lnSpc>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1600">
                <a:latin typeface="Times New Roman" panose="02020603050405020304" pitchFamily="18" charset="0"/>
              </a:rPr>
              <a:t>Stages of team development</a:t>
            </a:r>
          </a:p>
          <a:p>
            <a:pPr marL="341313" indent="-341313" eaLnBrk="1" hangingPunct="1">
              <a:lnSpc>
                <a:spcPct val="150000"/>
              </a:lnSpc>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1600">
                <a:latin typeface="Times New Roman" panose="02020603050405020304" pitchFamily="18" charset="0"/>
              </a:rPr>
              <a:t>Managing conflict and Successful team development</a:t>
            </a:r>
          </a:p>
          <a:p>
            <a:pPr marL="341313" indent="-341313" eaLnBrk="1" hangingPunct="1">
              <a:lnSpc>
                <a:spcPct val="150000"/>
              </a:lnSpc>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1600">
                <a:latin typeface="Times New Roman" panose="02020603050405020304" pitchFamily="18" charset="0"/>
              </a:rPr>
              <a:t>Conclusion</a:t>
            </a:r>
          </a:p>
          <a:p>
            <a:pPr marL="341313" indent="-341313" eaLnBrk="1" hangingPunct="1">
              <a:lnSpc>
                <a:spcPct val="150000"/>
              </a:lnSpc>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1600">
                <a:latin typeface="Times New Roman" panose="02020603050405020304" pitchFamily="18" charset="0"/>
              </a:rPr>
              <a:t>References</a:t>
            </a: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1">
            <a:extLst>
              <a:ext uri="{FF2B5EF4-FFF2-40B4-BE49-F238E27FC236}">
                <a16:creationId xmlns:a16="http://schemas.microsoft.com/office/drawing/2014/main" id="{6FCC0C45-7A07-4E62-A2D8-32EA153A0529}"/>
              </a:ext>
            </a:extLst>
          </p:cNvPr>
          <p:cNvSpPr>
            <a:spLocks noGrp="1" noChangeArrowheads="1"/>
          </p:cNvSpPr>
          <p:nvPr>
            <p:ph type="title"/>
          </p:nvPr>
        </p:nvSpPr>
        <p:spPr>
          <a:xfrm>
            <a:off x="457200" y="274638"/>
            <a:ext cx="8229600" cy="877887"/>
          </a:xfrm>
        </p:spPr>
        <p:txBody>
          <a:bodyPr/>
          <a:lstStyle/>
          <a:p>
            <a:pPr marL="342900" indent="-342900" eaLnBrk="1" hangingPunct="1">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4000" b="1">
                <a:solidFill>
                  <a:srgbClr val="FFFFFF"/>
                </a:solidFill>
                <a:latin typeface="Times New Roman" panose="02020603050405020304" pitchFamily="18" charset="0"/>
                <a:cs typeface="Times New Roman" panose="02020603050405020304" pitchFamily="18" charset="0"/>
              </a:rPr>
              <a:t>Benefits of team working</a:t>
            </a:r>
          </a:p>
        </p:txBody>
      </p:sp>
      <p:sp>
        <p:nvSpPr>
          <p:cNvPr id="6146" name="Rectangle 2">
            <a:extLst>
              <a:ext uri="{FF2B5EF4-FFF2-40B4-BE49-F238E27FC236}">
                <a16:creationId xmlns:a16="http://schemas.microsoft.com/office/drawing/2014/main" id="{B079ED7D-49CC-4DE2-B1B1-09434330CF9C}"/>
              </a:ext>
            </a:extLst>
          </p:cNvPr>
          <p:cNvSpPr>
            <a:spLocks noGrp="1" noChangeArrowheads="1"/>
          </p:cNvSpPr>
          <p:nvPr>
            <p:ph type="body" idx="1"/>
          </p:nvPr>
        </p:nvSpPr>
        <p:spPr>
          <a:xfrm>
            <a:off x="457200" y="1600200"/>
            <a:ext cx="8229600" cy="2981325"/>
          </a:xfrm>
        </p:spPr>
        <p:txBody>
          <a:bodyPr/>
          <a:lstStyle/>
          <a:p>
            <a:pPr marL="230188" indent="0" algn="just" eaLnBrk="1" hangingPunct="1">
              <a:tabLst>
                <a:tab pos="1368425" algn="l"/>
                <a:tab pos="2282825" algn="l"/>
                <a:tab pos="3197225" algn="l"/>
                <a:tab pos="4111625" algn="l"/>
                <a:tab pos="5026025" algn="l"/>
                <a:tab pos="5940425" algn="l"/>
                <a:tab pos="6854825" algn="l"/>
                <a:tab pos="7769225" algn="l"/>
                <a:tab pos="8683625" algn="l"/>
                <a:tab pos="9598025" algn="l"/>
                <a:tab pos="10512425" algn="l"/>
              </a:tabLst>
              <a:defRPr/>
            </a:pPr>
            <a:r>
              <a:rPr lang="en-GB" sz="1600" dirty="0">
                <a:latin typeface="Times New Roman" panose="02020603050405020304" pitchFamily="18" charset="0"/>
                <a:cs typeface="Times New Roman" panose="02020603050405020304" pitchFamily="18" charset="0"/>
              </a:rPr>
              <a:t>Communication and teamwork is related to achieve effective techniques and make an effective opportunities to make personal and professional life style. To make a successful team this is helpful for considering the approach.</a:t>
            </a:r>
          </a:p>
          <a:p>
            <a:pPr marL="230188" indent="0" algn="just" eaLnBrk="1" hangingPunct="1">
              <a:tabLst>
                <a:tab pos="1368425" algn="l"/>
                <a:tab pos="2282825" algn="l"/>
                <a:tab pos="3197225" algn="l"/>
                <a:tab pos="4111625" algn="l"/>
                <a:tab pos="5026025" algn="l"/>
                <a:tab pos="5940425" algn="l"/>
                <a:tab pos="6854825" algn="l"/>
                <a:tab pos="7769225" algn="l"/>
                <a:tab pos="8683625" algn="l"/>
                <a:tab pos="9598025" algn="l"/>
                <a:tab pos="10512425" algn="l"/>
              </a:tabLst>
              <a:defRPr/>
            </a:pPr>
            <a:r>
              <a:rPr lang="en-GB" sz="1600" b="1" u="sng" dirty="0">
                <a:latin typeface="Times New Roman" panose="02020603050405020304" pitchFamily="18" charset="0"/>
                <a:cs typeface="Times New Roman" panose="02020603050405020304" pitchFamily="18" charset="0"/>
              </a:rPr>
              <a:t>Benefits are: </a:t>
            </a:r>
          </a:p>
          <a:p>
            <a:pPr marL="798513" indent="-568325" algn="just" eaLnBrk="1" hangingPunct="1">
              <a:buFont typeface="Arial" panose="020B0604020202020204" pitchFamily="34" charset="0"/>
              <a:buChar char="•"/>
              <a:tabLst>
                <a:tab pos="1368425" algn="l"/>
                <a:tab pos="2282825" algn="l"/>
                <a:tab pos="3197225" algn="l"/>
                <a:tab pos="4111625" algn="l"/>
                <a:tab pos="5026025" algn="l"/>
                <a:tab pos="5940425" algn="l"/>
                <a:tab pos="6854825" algn="l"/>
                <a:tab pos="7769225" algn="l"/>
                <a:tab pos="8683625" algn="l"/>
                <a:tab pos="9598025" algn="l"/>
                <a:tab pos="10512425" algn="l"/>
              </a:tabLst>
              <a:defRPr/>
            </a:pPr>
            <a:r>
              <a:rPr lang="en-GB" sz="1600" dirty="0">
                <a:latin typeface="Times New Roman" panose="02020603050405020304" pitchFamily="18" charset="0"/>
                <a:cs typeface="Times New Roman" panose="02020603050405020304" pitchFamily="18" charset="0"/>
              </a:rPr>
              <a:t>Working together and make creativity</a:t>
            </a:r>
          </a:p>
          <a:p>
            <a:pPr marL="798513" indent="-568325" algn="just" eaLnBrk="1" hangingPunct="1">
              <a:buFont typeface="Arial" panose="020B0604020202020204" pitchFamily="34" charset="0"/>
              <a:buChar char="•"/>
              <a:tabLst>
                <a:tab pos="1368425" algn="l"/>
                <a:tab pos="2282825" algn="l"/>
                <a:tab pos="3197225" algn="l"/>
                <a:tab pos="4111625" algn="l"/>
                <a:tab pos="5026025" algn="l"/>
                <a:tab pos="5940425" algn="l"/>
                <a:tab pos="6854825" algn="l"/>
                <a:tab pos="7769225" algn="l"/>
                <a:tab pos="8683625" algn="l"/>
                <a:tab pos="9598025" algn="l"/>
                <a:tab pos="10512425" algn="l"/>
              </a:tabLst>
              <a:defRPr/>
            </a:pPr>
            <a:r>
              <a:rPr lang="en-GB" sz="1600" dirty="0">
                <a:latin typeface="Times New Roman" panose="02020603050405020304" pitchFamily="18" charset="0"/>
                <a:cs typeface="Times New Roman" panose="02020603050405020304" pitchFamily="18" charset="0"/>
              </a:rPr>
              <a:t>Teamwork improve the productivity</a:t>
            </a:r>
          </a:p>
          <a:p>
            <a:pPr marL="798513" indent="-568325" algn="just" eaLnBrk="1" hangingPunct="1">
              <a:buFont typeface="Arial" panose="020B0604020202020204" pitchFamily="34" charset="0"/>
              <a:buChar char="•"/>
              <a:tabLst>
                <a:tab pos="1368425" algn="l"/>
                <a:tab pos="2282825" algn="l"/>
                <a:tab pos="3197225" algn="l"/>
                <a:tab pos="4111625" algn="l"/>
                <a:tab pos="5026025" algn="l"/>
                <a:tab pos="5940425" algn="l"/>
                <a:tab pos="6854825" algn="l"/>
                <a:tab pos="7769225" algn="l"/>
                <a:tab pos="8683625" algn="l"/>
                <a:tab pos="9598025" algn="l"/>
                <a:tab pos="10512425" algn="l"/>
              </a:tabLst>
              <a:defRPr/>
            </a:pPr>
            <a:r>
              <a:rPr lang="en-GB" sz="1600" dirty="0">
                <a:latin typeface="Times New Roman" panose="02020603050405020304" pitchFamily="18" charset="0"/>
                <a:cs typeface="Times New Roman" panose="02020603050405020304" pitchFamily="18" charset="0"/>
              </a:rPr>
              <a:t>Boost up the morale of employees</a:t>
            </a:r>
          </a:p>
          <a:p>
            <a:pPr marL="798513" indent="-568325" algn="just" eaLnBrk="1" hangingPunct="1">
              <a:buFont typeface="Arial" panose="020B0604020202020204" pitchFamily="34" charset="0"/>
              <a:buChar char="•"/>
              <a:tabLst>
                <a:tab pos="1368425" algn="l"/>
                <a:tab pos="2282825" algn="l"/>
                <a:tab pos="3197225" algn="l"/>
                <a:tab pos="4111625" algn="l"/>
                <a:tab pos="5026025" algn="l"/>
                <a:tab pos="5940425" algn="l"/>
                <a:tab pos="6854825" algn="l"/>
                <a:tab pos="7769225" algn="l"/>
                <a:tab pos="8683625" algn="l"/>
                <a:tab pos="9598025" algn="l"/>
                <a:tab pos="10512425" algn="l"/>
              </a:tabLst>
              <a:defRPr/>
            </a:pPr>
            <a:r>
              <a:rPr lang="en-GB" sz="1600" dirty="0">
                <a:latin typeface="Times New Roman" panose="02020603050405020304" pitchFamily="18" charset="0"/>
                <a:cs typeface="Times New Roman" panose="02020603050405020304" pitchFamily="18" charset="0"/>
              </a:rPr>
              <a:t>Learn faster </a:t>
            </a:r>
          </a:p>
        </p:txBody>
      </p:sp>
      <p:pic>
        <p:nvPicPr>
          <p:cNvPr id="8196" name="Picture 3">
            <a:extLst>
              <a:ext uri="{FF2B5EF4-FFF2-40B4-BE49-F238E27FC236}">
                <a16:creationId xmlns:a16="http://schemas.microsoft.com/office/drawing/2014/main" id="{E41C2EA7-39C5-4F23-A7FD-93781E7820F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75275" y="3789363"/>
            <a:ext cx="3311525" cy="2519362"/>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1">
            <a:extLst>
              <a:ext uri="{FF2B5EF4-FFF2-40B4-BE49-F238E27FC236}">
                <a16:creationId xmlns:a16="http://schemas.microsoft.com/office/drawing/2014/main" id="{203150F8-B55F-42E2-9AE1-ABC12E53A4AB}"/>
              </a:ext>
            </a:extLst>
          </p:cNvPr>
          <p:cNvSpPr>
            <a:spLocks noGrp="1" noChangeArrowheads="1"/>
          </p:cNvSpPr>
          <p:nvPr>
            <p:ph type="title"/>
          </p:nvPr>
        </p:nvSpPr>
        <p:spPr>
          <a:xfrm>
            <a:off x="266700" y="-9525"/>
            <a:ext cx="8229600" cy="1160463"/>
          </a:xfrm>
        </p:spPr>
        <p:txBody>
          <a:bodyPr/>
          <a:lstStyle/>
          <a:p>
            <a:pPr marL="342900" indent="-342900" eaLnBrk="1" hangingPunct="1">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3500" b="1">
                <a:solidFill>
                  <a:srgbClr val="FFFFFF"/>
                </a:solidFill>
                <a:latin typeface="Times New Roman" panose="02020603050405020304" pitchFamily="18" charset="0"/>
                <a:cs typeface="Times New Roman" panose="02020603050405020304" pitchFamily="18" charset="0"/>
              </a:rPr>
              <a:t>Stages of team development (Tuckman's theory) </a:t>
            </a:r>
          </a:p>
        </p:txBody>
      </p:sp>
      <p:sp>
        <p:nvSpPr>
          <p:cNvPr id="10243" name="Rectangle 2">
            <a:extLst>
              <a:ext uri="{FF2B5EF4-FFF2-40B4-BE49-F238E27FC236}">
                <a16:creationId xmlns:a16="http://schemas.microsoft.com/office/drawing/2014/main" id="{D202A597-700E-4B62-AD24-4DE9FC1BDC0D}"/>
              </a:ext>
            </a:extLst>
          </p:cNvPr>
          <p:cNvSpPr>
            <a:spLocks noGrp="1" noChangeArrowheads="1"/>
          </p:cNvSpPr>
          <p:nvPr>
            <p:ph type="body" idx="1"/>
          </p:nvPr>
        </p:nvSpPr>
        <p:spPr>
          <a:xfrm>
            <a:off x="338138" y="1193800"/>
            <a:ext cx="8229600" cy="8166100"/>
          </a:xfrm>
        </p:spPr>
        <p:txBody>
          <a:bodyPr/>
          <a:lstStyle/>
          <a:p>
            <a:pPr marL="798513" indent="-568325" algn="just" eaLnBrk="1" hangingPunct="1">
              <a:lnSpc>
                <a:spcPct val="150000"/>
              </a:lnSpc>
              <a:buFont typeface="Arial" panose="020B0604020202020204" pitchFamily="34" charset="0"/>
              <a:buChar char="•"/>
              <a:tabLst>
                <a:tab pos="1368425" algn="l"/>
                <a:tab pos="2282825" algn="l"/>
                <a:tab pos="3197225" algn="l"/>
                <a:tab pos="4111625" algn="l"/>
                <a:tab pos="5026025" algn="l"/>
                <a:tab pos="5940425" algn="l"/>
                <a:tab pos="6854825" algn="l"/>
                <a:tab pos="7769225" algn="l"/>
                <a:tab pos="8683625" algn="l"/>
                <a:tab pos="9598025" algn="l"/>
                <a:tab pos="10512425" algn="l"/>
              </a:tabLst>
            </a:pPr>
            <a:r>
              <a:rPr lang="en-GB" altLang="en-US" sz="1600" b="1">
                <a:latin typeface="Times New Roman" panose="02020603050405020304" pitchFamily="18" charset="0"/>
              </a:rPr>
              <a:t>Forming: </a:t>
            </a:r>
            <a:r>
              <a:rPr lang="en-GB" altLang="en-US" sz="1600">
                <a:latin typeface="Times New Roman" panose="02020603050405020304" pitchFamily="18" charset="0"/>
              </a:rPr>
              <a:t>This is the stage which involve a period of orientation and getting effective growth and acquainted progress.</a:t>
            </a:r>
          </a:p>
          <a:p>
            <a:pPr marL="798513" indent="-568325" algn="just" eaLnBrk="1" hangingPunct="1">
              <a:lnSpc>
                <a:spcPct val="150000"/>
              </a:lnSpc>
              <a:buFont typeface="Arial" panose="020B0604020202020204" pitchFamily="34" charset="0"/>
              <a:buChar char="•"/>
              <a:tabLst>
                <a:tab pos="1368425" algn="l"/>
                <a:tab pos="2282825" algn="l"/>
                <a:tab pos="3197225" algn="l"/>
                <a:tab pos="4111625" algn="l"/>
                <a:tab pos="5026025" algn="l"/>
                <a:tab pos="5940425" algn="l"/>
                <a:tab pos="6854825" algn="l"/>
                <a:tab pos="7769225" algn="l"/>
                <a:tab pos="8683625" algn="l"/>
                <a:tab pos="9598025" algn="l"/>
                <a:tab pos="10512425" algn="l"/>
              </a:tabLst>
            </a:pPr>
            <a:r>
              <a:rPr lang="en-GB" altLang="en-US" sz="1600" b="1">
                <a:latin typeface="Times New Roman" panose="02020603050405020304" pitchFamily="18" charset="0"/>
              </a:rPr>
              <a:t>Storming:</a:t>
            </a:r>
            <a:r>
              <a:rPr lang="en-GB" altLang="en-US" sz="1600">
                <a:latin typeface="Times New Roman" panose="02020603050405020304" pitchFamily="18" charset="0"/>
              </a:rPr>
              <a:t> This seems most critical and difficult stage, as this involve the conflicts and make competitive and individual personalities. </a:t>
            </a:r>
          </a:p>
          <a:p>
            <a:pPr marL="798513" indent="-568325" algn="just" eaLnBrk="1" hangingPunct="1">
              <a:lnSpc>
                <a:spcPct val="150000"/>
              </a:lnSpc>
              <a:buFont typeface="Arial" panose="020B0604020202020204" pitchFamily="34" charset="0"/>
              <a:buChar char="•"/>
              <a:tabLst>
                <a:tab pos="1368425" algn="l"/>
                <a:tab pos="2282825" algn="l"/>
                <a:tab pos="3197225" algn="l"/>
                <a:tab pos="4111625" algn="l"/>
                <a:tab pos="5026025" algn="l"/>
                <a:tab pos="5940425" algn="l"/>
                <a:tab pos="6854825" algn="l"/>
                <a:tab pos="7769225" algn="l"/>
                <a:tab pos="8683625" algn="l"/>
                <a:tab pos="9598025" algn="l"/>
                <a:tab pos="10512425" algn="l"/>
              </a:tabLst>
            </a:pPr>
            <a:r>
              <a:rPr lang="en-GB" altLang="en-US" sz="1600" b="1">
                <a:latin typeface="Times New Roman" panose="02020603050405020304" pitchFamily="18" charset="0"/>
              </a:rPr>
              <a:t>Norming:</a:t>
            </a:r>
            <a:r>
              <a:rPr lang="en-GB" altLang="en-US" sz="1600">
                <a:latin typeface="Times New Roman" panose="02020603050405020304" pitchFamily="18" charset="0"/>
              </a:rPr>
              <a:t> Here, the major conflicts are resolved and make a degree of the unity to emerge the growth of the employees. </a:t>
            </a:r>
          </a:p>
          <a:p>
            <a:pPr marL="798513" indent="-568325" algn="just" eaLnBrk="1" hangingPunct="1">
              <a:lnSpc>
                <a:spcPct val="150000"/>
              </a:lnSpc>
              <a:buFont typeface="Arial" panose="020B0604020202020204" pitchFamily="34" charset="0"/>
              <a:buNone/>
              <a:tabLst>
                <a:tab pos="1368425" algn="l"/>
                <a:tab pos="2282825" algn="l"/>
                <a:tab pos="3197225" algn="l"/>
                <a:tab pos="4111625" algn="l"/>
                <a:tab pos="5026025" algn="l"/>
                <a:tab pos="5940425" algn="l"/>
                <a:tab pos="6854825" algn="l"/>
                <a:tab pos="7769225" algn="l"/>
                <a:tab pos="8683625" algn="l"/>
                <a:tab pos="9598025" algn="l"/>
                <a:tab pos="10512425" algn="l"/>
              </a:tabLst>
            </a:pPr>
            <a:endParaRPr lang="en-GB" altLang="en-US" sz="1600">
              <a:latin typeface="Times New Roman" panose="02020603050405020304" pitchFamily="18" charset="0"/>
            </a:endParaRPr>
          </a:p>
        </p:txBody>
      </p:sp>
      <p:pic>
        <p:nvPicPr>
          <p:cNvPr id="10244" name="Picture 3">
            <a:extLst>
              <a:ext uri="{FF2B5EF4-FFF2-40B4-BE49-F238E27FC236}">
                <a16:creationId xmlns:a16="http://schemas.microsoft.com/office/drawing/2014/main" id="{8414DE22-66BD-4B57-8AB3-344FEB8A695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60588" y="3887788"/>
            <a:ext cx="5000625" cy="2592387"/>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1">
            <a:extLst>
              <a:ext uri="{FF2B5EF4-FFF2-40B4-BE49-F238E27FC236}">
                <a16:creationId xmlns:a16="http://schemas.microsoft.com/office/drawing/2014/main" id="{8C8D4AB9-96EB-4C42-8E2D-CE6880A84A5E}"/>
              </a:ext>
            </a:extLst>
          </p:cNvPr>
          <p:cNvSpPr>
            <a:spLocks noGrp="1" noChangeArrowheads="1"/>
          </p:cNvSpPr>
          <p:nvPr>
            <p:ph type="title"/>
          </p:nvPr>
        </p:nvSpPr>
        <p:spPr>
          <a:xfrm>
            <a:off x="457200" y="274638"/>
            <a:ext cx="8229600" cy="1143000"/>
          </a:xfrm>
        </p:spPr>
        <p:txBody>
          <a:bodyPr/>
          <a:lstStyle/>
          <a:p>
            <a:pPr eaLnBrk="1" hangingPunct="1">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4000" b="1">
                <a:solidFill>
                  <a:srgbClr val="FFFFFF"/>
                </a:solidFill>
                <a:latin typeface="Times New Roman" panose="02020603050405020304" pitchFamily="18" charset="0"/>
              </a:rPr>
              <a:t>Continue</a:t>
            </a:r>
          </a:p>
        </p:txBody>
      </p:sp>
      <p:sp>
        <p:nvSpPr>
          <p:cNvPr id="12291" name="Rectangle 2">
            <a:extLst>
              <a:ext uri="{FF2B5EF4-FFF2-40B4-BE49-F238E27FC236}">
                <a16:creationId xmlns:a16="http://schemas.microsoft.com/office/drawing/2014/main" id="{2810AEE5-238F-4D16-8605-0B60DB63BA65}"/>
              </a:ext>
            </a:extLst>
          </p:cNvPr>
          <p:cNvSpPr>
            <a:spLocks noGrp="1" noChangeArrowheads="1"/>
          </p:cNvSpPr>
          <p:nvPr>
            <p:ph type="body" idx="1"/>
          </p:nvPr>
        </p:nvSpPr>
        <p:spPr>
          <a:xfrm>
            <a:off x="360363" y="1600200"/>
            <a:ext cx="8183562" cy="1855788"/>
          </a:xfrm>
        </p:spPr>
        <p:txBody>
          <a:bodyPr/>
          <a:lstStyle/>
          <a:p>
            <a:pPr marL="798513" indent="-568325" algn="just" eaLnBrk="1" hangingPunct="1">
              <a:lnSpc>
                <a:spcPct val="150000"/>
              </a:lnSpc>
              <a:buFont typeface="Arial" panose="020B0604020202020204" pitchFamily="34" charset="0"/>
              <a:buChar char="•"/>
              <a:tabLst>
                <a:tab pos="1368425" algn="l"/>
                <a:tab pos="2282825" algn="l"/>
                <a:tab pos="3197225" algn="l"/>
                <a:tab pos="4111625" algn="l"/>
                <a:tab pos="5026025" algn="l"/>
                <a:tab pos="5940425" algn="l"/>
                <a:tab pos="6854825" algn="l"/>
                <a:tab pos="7769225" algn="l"/>
                <a:tab pos="8683625" algn="l"/>
                <a:tab pos="9598025" algn="l"/>
                <a:tab pos="10512425" algn="l"/>
              </a:tabLst>
            </a:pPr>
            <a:r>
              <a:rPr lang="en-GB" altLang="en-US" sz="1600" b="1">
                <a:latin typeface="Times New Roman" panose="02020603050405020304" pitchFamily="18" charset="0"/>
              </a:rPr>
              <a:t>Performing: </a:t>
            </a:r>
            <a:r>
              <a:rPr lang="en-GB" altLang="en-US" sz="1600">
                <a:latin typeface="Times New Roman" panose="02020603050405020304" pitchFamily="18" charset="0"/>
              </a:rPr>
              <a:t>In this stage, consensus and corporation which have well-established for the growth of maturing team. </a:t>
            </a:r>
          </a:p>
          <a:p>
            <a:pPr marL="798513" indent="-568325" algn="just" eaLnBrk="1" hangingPunct="1">
              <a:lnSpc>
                <a:spcPct val="150000"/>
              </a:lnSpc>
              <a:buFont typeface="Arial" panose="020B0604020202020204" pitchFamily="34" charset="0"/>
              <a:buChar char="•"/>
              <a:tabLst>
                <a:tab pos="1368425" algn="l"/>
                <a:tab pos="2282825" algn="l"/>
                <a:tab pos="3197225" algn="l"/>
                <a:tab pos="4111625" algn="l"/>
                <a:tab pos="5026025" algn="l"/>
                <a:tab pos="5940425" algn="l"/>
                <a:tab pos="6854825" algn="l"/>
                <a:tab pos="7769225" algn="l"/>
                <a:tab pos="8683625" algn="l"/>
                <a:tab pos="9598025" algn="l"/>
                <a:tab pos="10512425" algn="l"/>
              </a:tabLst>
            </a:pPr>
            <a:r>
              <a:rPr lang="en-GB" altLang="en-US" sz="1600" b="1">
                <a:latin typeface="Times New Roman" panose="02020603050405020304" pitchFamily="18" charset="0"/>
              </a:rPr>
              <a:t>Ending: </a:t>
            </a:r>
            <a:r>
              <a:rPr lang="en-GB" altLang="en-US" sz="1600">
                <a:latin typeface="Times New Roman" panose="02020603050405020304" pitchFamily="18" charset="0"/>
              </a:rPr>
              <a:t>In this stage, different platform and goals to make effective accomplished nature,  final task and ceremonial acknowledgement which is related to work. </a:t>
            </a:r>
          </a:p>
        </p:txBody>
      </p:sp>
      <p:pic>
        <p:nvPicPr>
          <p:cNvPr id="12292" name="Picture 3">
            <a:extLst>
              <a:ext uri="{FF2B5EF4-FFF2-40B4-BE49-F238E27FC236}">
                <a16:creationId xmlns:a16="http://schemas.microsoft.com/office/drawing/2014/main" id="{199D1C80-31AE-425D-A74E-91788E40480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47925" y="3608388"/>
            <a:ext cx="4516438" cy="2584450"/>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1">
            <a:extLst>
              <a:ext uri="{FF2B5EF4-FFF2-40B4-BE49-F238E27FC236}">
                <a16:creationId xmlns:a16="http://schemas.microsoft.com/office/drawing/2014/main" id="{8297307D-B804-4F8D-8F5A-A0CEB1F64E6E}"/>
              </a:ext>
            </a:extLst>
          </p:cNvPr>
          <p:cNvSpPr>
            <a:spLocks noGrp="1" noChangeArrowheads="1"/>
          </p:cNvSpPr>
          <p:nvPr>
            <p:ph type="title"/>
          </p:nvPr>
        </p:nvSpPr>
        <p:spPr>
          <a:xfrm>
            <a:off x="360363" y="0"/>
            <a:ext cx="8229600" cy="1160463"/>
          </a:xfrm>
        </p:spPr>
        <p:txBody>
          <a:bodyPr/>
          <a:lstStyle/>
          <a:p>
            <a:pPr marL="342900" indent="-342900" eaLnBrk="1" hangingPunct="1">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3500" b="1">
                <a:solidFill>
                  <a:srgbClr val="FFFFFF"/>
                </a:solidFill>
                <a:latin typeface="Times New Roman" panose="02020603050405020304" pitchFamily="18" charset="0"/>
                <a:cs typeface="Times New Roman" panose="02020603050405020304" pitchFamily="18" charset="0"/>
              </a:rPr>
              <a:t>Managing conflict and Successful team development</a:t>
            </a:r>
          </a:p>
        </p:txBody>
      </p:sp>
      <p:sp>
        <p:nvSpPr>
          <p:cNvPr id="14339" name="Rectangle 2">
            <a:extLst>
              <a:ext uri="{FF2B5EF4-FFF2-40B4-BE49-F238E27FC236}">
                <a16:creationId xmlns:a16="http://schemas.microsoft.com/office/drawing/2014/main" id="{4F46F8F4-36FC-4B6F-9924-01FE37252F46}"/>
              </a:ext>
            </a:extLst>
          </p:cNvPr>
          <p:cNvSpPr>
            <a:spLocks noGrp="1" noChangeArrowheads="1"/>
          </p:cNvSpPr>
          <p:nvPr>
            <p:ph type="body" idx="1"/>
          </p:nvPr>
        </p:nvSpPr>
        <p:spPr>
          <a:xfrm>
            <a:off x="457200" y="1600200"/>
            <a:ext cx="8229600" cy="4525963"/>
          </a:xfrm>
        </p:spPr>
        <p:txBody>
          <a:bodyPr/>
          <a:lstStyle/>
          <a:p>
            <a:pPr marL="341313" indent="-341313" algn="just" eaLnBrk="1" hangingPunct="1">
              <a:lnSpc>
                <a:spcPct val="150000"/>
              </a:lnSpc>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1600">
                <a:latin typeface="Times New Roman" panose="02020603050405020304" pitchFamily="18" charset="0"/>
              </a:rPr>
              <a:t>Workplace conflicts is inevitable, as the employees of the company are come from different background and style. With the help of conflicts and measurement to manage and resolve the conflict is somehow necessary. The very first step for handling the situation is to consider for the growth of employee's role and manager.</a:t>
            </a:r>
          </a:p>
          <a:p>
            <a:pPr marL="341313" indent="-341313" algn="just" eaLnBrk="1" hangingPunct="1">
              <a:lnSpc>
                <a:spcPct val="150000"/>
              </a:lnSpc>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1600">
                <a:latin typeface="Times New Roman" panose="02020603050405020304" pitchFamily="18" charset="0"/>
              </a:rPr>
              <a:t>This is an important aspect for communicating within the team and make successful opportunities to analyse the task and make growth in the employee's productivity. There are different aspect and make systematic changes</a:t>
            </a: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1">
            <a:extLst>
              <a:ext uri="{FF2B5EF4-FFF2-40B4-BE49-F238E27FC236}">
                <a16:creationId xmlns:a16="http://schemas.microsoft.com/office/drawing/2014/main" id="{24E51589-6917-4B0D-80B0-D112DF8942CB}"/>
              </a:ext>
            </a:extLst>
          </p:cNvPr>
          <p:cNvSpPr>
            <a:spLocks noGrp="1" noChangeArrowheads="1"/>
          </p:cNvSpPr>
          <p:nvPr>
            <p:ph type="title"/>
          </p:nvPr>
        </p:nvSpPr>
        <p:spPr>
          <a:xfrm>
            <a:off x="482600" y="144463"/>
            <a:ext cx="8229600" cy="1143000"/>
          </a:xfrm>
        </p:spPr>
        <p:txBody>
          <a:bodyPr/>
          <a:lstStyle/>
          <a:p>
            <a:pPr eaLnBrk="1" hangingPunct="1">
              <a:buClrTx/>
              <a:buFontTx/>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4000" b="1">
                <a:solidFill>
                  <a:srgbClr val="FFFFFF"/>
                </a:solidFill>
                <a:latin typeface="Times New Roman" panose="02020603050405020304" pitchFamily="18" charset="0"/>
                <a:cs typeface="Times New Roman" panose="02020603050405020304" pitchFamily="18" charset="0"/>
              </a:rPr>
              <a:t>Conclusion </a:t>
            </a:r>
          </a:p>
        </p:txBody>
      </p:sp>
      <p:sp>
        <p:nvSpPr>
          <p:cNvPr id="16387" name="Rectangle 2">
            <a:extLst>
              <a:ext uri="{FF2B5EF4-FFF2-40B4-BE49-F238E27FC236}">
                <a16:creationId xmlns:a16="http://schemas.microsoft.com/office/drawing/2014/main" id="{2A1DF55E-1726-46F4-BF76-C37DDFF3E345}"/>
              </a:ext>
            </a:extLst>
          </p:cNvPr>
          <p:cNvSpPr>
            <a:spLocks noGrp="1" noChangeArrowheads="1"/>
          </p:cNvSpPr>
          <p:nvPr>
            <p:ph type="body" idx="1"/>
          </p:nvPr>
        </p:nvSpPr>
        <p:spPr>
          <a:xfrm>
            <a:off x="457200" y="1600200"/>
            <a:ext cx="8229600" cy="4525963"/>
          </a:xfrm>
        </p:spPr>
        <p:txBody>
          <a:bodyPr/>
          <a:lstStyle/>
          <a:p>
            <a:pPr marL="341313" indent="-341313" algn="just" eaLnBrk="1" hangingPunct="1">
              <a:lnSpc>
                <a:spcPct val="150000"/>
              </a:lnSpc>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1600">
                <a:latin typeface="Times New Roman" panose="02020603050405020304" pitchFamily="18" charset="0"/>
              </a:rPr>
              <a:t>From the above presentation it is included that the company and their employee's are needed to be work and make effective team management. </a:t>
            </a:r>
          </a:p>
          <a:p>
            <a:pPr marL="341313" indent="-341313" algn="just" eaLnBrk="1" hangingPunct="1">
              <a:lnSpc>
                <a:spcPct val="150000"/>
              </a:lnSpc>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1600">
                <a:latin typeface="Times New Roman" panose="02020603050405020304" pitchFamily="18" charset="0"/>
              </a:rPr>
              <a:t>All is helpful for make systematic review and achieve the targets within the organisational goals. </a:t>
            </a:r>
          </a:p>
          <a:p>
            <a:pPr marL="341313" indent="-341313" algn="just" eaLnBrk="1" hangingPunct="1">
              <a:lnSpc>
                <a:spcPct val="150000"/>
              </a:lnSpc>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1600">
                <a:latin typeface="Times New Roman" panose="02020603050405020304" pitchFamily="18" charset="0"/>
              </a:rPr>
              <a:t>With the help of Tuckman and Belbin theory, team work and communication importance are analyse.</a:t>
            </a: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
            <a:extLst>
              <a:ext uri="{FF2B5EF4-FFF2-40B4-BE49-F238E27FC236}">
                <a16:creationId xmlns:a16="http://schemas.microsoft.com/office/drawing/2014/main" id="{D4BC8DB5-250F-426A-A81A-725739719A7C}"/>
              </a:ext>
            </a:extLst>
          </p:cNvPr>
          <p:cNvSpPr>
            <a:spLocks noGrp="1" noChangeArrowheads="1"/>
          </p:cNvSpPr>
          <p:nvPr>
            <p:ph type="title"/>
          </p:nvPr>
        </p:nvSpPr>
        <p:spPr>
          <a:xfrm>
            <a:off x="457200" y="71438"/>
            <a:ext cx="8229600" cy="1143000"/>
          </a:xfrm>
        </p:spPr>
        <p:txBody>
          <a:bodyPr/>
          <a:lstStyle/>
          <a:p>
            <a:pPr eaLnBrk="1" hangingPunct="1">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4000" b="1">
                <a:solidFill>
                  <a:srgbClr val="FFFFFF"/>
                </a:solidFill>
                <a:latin typeface="Times New Roman" panose="02020603050405020304" pitchFamily="18" charset="0"/>
              </a:rPr>
              <a:t>References</a:t>
            </a:r>
          </a:p>
        </p:txBody>
      </p:sp>
      <p:sp>
        <p:nvSpPr>
          <p:cNvPr id="12290" name="Rectangle 2">
            <a:extLst>
              <a:ext uri="{FF2B5EF4-FFF2-40B4-BE49-F238E27FC236}">
                <a16:creationId xmlns:a16="http://schemas.microsoft.com/office/drawing/2014/main" id="{70190243-61CE-4EF3-B008-E1D81082B495}"/>
              </a:ext>
            </a:extLst>
          </p:cNvPr>
          <p:cNvSpPr>
            <a:spLocks noGrp="1" noChangeArrowheads="1"/>
          </p:cNvSpPr>
          <p:nvPr>
            <p:ph type="body" idx="1"/>
          </p:nvPr>
        </p:nvSpPr>
        <p:spPr>
          <a:xfrm>
            <a:off x="457200" y="1600200"/>
            <a:ext cx="8229600" cy="4525963"/>
          </a:xfrm>
        </p:spPr>
        <p:txBody>
          <a:bodyPr/>
          <a:lstStyle/>
          <a:p>
            <a:pPr marL="0" indent="0" algn="just" eaLnBrk="1" hangingPunct="1">
              <a:lnSpc>
                <a:spcPct val="150000"/>
              </a:lnSpc>
              <a:tabLst>
                <a:tab pos="569913" algn="l"/>
                <a:tab pos="1484313" algn="l"/>
                <a:tab pos="2398713" algn="l"/>
                <a:tab pos="3313113" algn="l"/>
                <a:tab pos="4227513" algn="l"/>
                <a:tab pos="5141913" algn="l"/>
                <a:tab pos="6056313" algn="l"/>
                <a:tab pos="6970713" algn="l"/>
                <a:tab pos="7885113" algn="l"/>
                <a:tab pos="8799513" algn="l"/>
                <a:tab pos="9713913" algn="l"/>
              </a:tabLst>
              <a:defRPr/>
            </a:pPr>
            <a:r>
              <a:rPr lang="en-GB" sz="1600" u="sng">
                <a:latin typeface="Times New Roman" panose="02020603050405020304" pitchFamily="18" charset="0"/>
              </a:rPr>
              <a:t>Books and Journals</a:t>
            </a:r>
          </a:p>
          <a:p>
            <a:pPr marL="546100" indent="-546100" algn="just" eaLnBrk="1" hangingPunct="1">
              <a:lnSpc>
                <a:spcPct val="150000"/>
              </a:lnSpc>
              <a:tabLst>
                <a:tab pos="569913" algn="l"/>
                <a:tab pos="1484313" algn="l"/>
                <a:tab pos="2398713" algn="l"/>
                <a:tab pos="3313113" algn="l"/>
                <a:tab pos="4227513" algn="l"/>
                <a:tab pos="5141913" algn="l"/>
                <a:tab pos="6056313" algn="l"/>
                <a:tab pos="6970713" algn="l"/>
                <a:tab pos="7885113" algn="l"/>
                <a:tab pos="8799513" algn="l"/>
                <a:tab pos="9713913" algn="l"/>
              </a:tabLst>
              <a:defRPr/>
            </a:pPr>
            <a:r>
              <a:rPr lang="en-GB" sz="1600">
                <a:latin typeface="Times New Roman" panose="02020603050405020304" pitchFamily="18" charset="0"/>
              </a:rPr>
              <a:t>Joseph, A., Chalil Madathil, K., Jafarifiroozabadi, R., Rogers, H., Mihandoust, S., Khasawneh, A., McNeese, N., Holmstedt, C. and McElligott, J.T., 2021. Communication and teamwork during telemedicine-enabled stroke care in an ambulance. </a:t>
            </a:r>
            <a:r>
              <a:rPr lang="en-GB" sz="1600" i="1">
                <a:latin typeface="Times New Roman" panose="02020603050405020304" pitchFamily="18" charset="0"/>
              </a:rPr>
              <a:t>Human Factors</a:t>
            </a:r>
            <a:r>
              <a:rPr lang="en-GB" sz="1600">
                <a:latin typeface="Times New Roman" panose="02020603050405020304" pitchFamily="18" charset="0"/>
              </a:rPr>
              <a:t>, p.0018720821995687.</a:t>
            </a:r>
          </a:p>
          <a:p>
            <a:pPr marL="546100" indent="-546100" algn="just" eaLnBrk="1" hangingPunct="1">
              <a:lnSpc>
                <a:spcPct val="150000"/>
              </a:lnSpc>
              <a:tabLst>
                <a:tab pos="569913" algn="l"/>
                <a:tab pos="1484313" algn="l"/>
                <a:tab pos="2398713" algn="l"/>
                <a:tab pos="3313113" algn="l"/>
                <a:tab pos="4227513" algn="l"/>
                <a:tab pos="5141913" algn="l"/>
                <a:tab pos="6056313" algn="l"/>
                <a:tab pos="6970713" algn="l"/>
                <a:tab pos="7885113" algn="l"/>
                <a:tab pos="8799513" algn="l"/>
                <a:tab pos="9713913" algn="l"/>
              </a:tabLst>
              <a:defRPr/>
            </a:pPr>
            <a:r>
              <a:rPr lang="en-GB" sz="1600">
                <a:latin typeface="Times New Roman" panose="02020603050405020304" pitchFamily="18" charset="0"/>
              </a:rPr>
              <a:t>Krentz, M.C., 2021. Interprofessional Team membership Stability, Collective Team Competence, and Patient Outcomes in Emergency Departments.</a:t>
            </a:r>
          </a:p>
          <a:p>
            <a:pPr marL="546100" indent="-546100" algn="just" eaLnBrk="1" hangingPunct="1">
              <a:lnSpc>
                <a:spcPct val="150000"/>
              </a:lnSpc>
              <a:tabLst>
                <a:tab pos="569913" algn="l"/>
                <a:tab pos="1484313" algn="l"/>
                <a:tab pos="2398713" algn="l"/>
                <a:tab pos="3313113" algn="l"/>
                <a:tab pos="4227513" algn="l"/>
                <a:tab pos="5141913" algn="l"/>
                <a:tab pos="6056313" algn="l"/>
                <a:tab pos="6970713" algn="l"/>
                <a:tab pos="7885113" algn="l"/>
                <a:tab pos="8799513" algn="l"/>
                <a:tab pos="9713913" algn="l"/>
              </a:tabLst>
              <a:defRPr/>
            </a:pPr>
            <a:endParaRPr lang="en-GB" sz="1600">
              <a:latin typeface="Times New Roman" panose="02020603050405020304" pitchFamily="18" charset="0"/>
            </a:endParaRP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100000"/>
          </a:lnSpc>
          <a:spcBef>
            <a:spcPct val="0"/>
          </a:spcBef>
          <a:spcAft>
            <a:spcPct val="0"/>
          </a:spcAft>
          <a:buClr>
            <a:srgbClr val="000000"/>
          </a:buClr>
          <a:buSzPct val="100000"/>
          <a:buFont typeface="Times New Roman" panose="02020603050405020304" pitchFamily="18" charset="0"/>
          <a:buNone/>
          <a:tabLst/>
          <a:defRPr kumimoji="0" lang="en-GB" sz="1800" b="0" i="0" u="none" strike="noStrike" cap="none" normalizeH="0" baseline="0" smtClean="0">
            <a:ln>
              <a:noFill/>
            </a:ln>
            <a:solidFill>
              <a:schemeClr val="bg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100000"/>
          </a:lnSpc>
          <a:spcBef>
            <a:spcPct val="0"/>
          </a:spcBef>
          <a:spcAft>
            <a:spcPct val="0"/>
          </a:spcAft>
          <a:buClr>
            <a:srgbClr val="000000"/>
          </a:buClr>
          <a:buSzPct val="100000"/>
          <a:buFont typeface="Times New Roman" panose="02020603050405020304" pitchFamily="18" charset="0"/>
          <a:buNone/>
          <a:tabLst/>
          <a:defRPr kumimoji="0" lang="en-GB" sz="1800" b="0" i="0" u="none" strike="noStrike" cap="none" normalizeH="0" baseline="0" smtClean="0">
            <a:ln>
              <a:noFill/>
            </a:ln>
            <a:solidFill>
              <a:schemeClr val="bg1"/>
            </a:solidFill>
            <a:effectLst/>
            <a:latin typeface="Arial" panose="020B0604020202020204" pitchFamily="34" charset="0"/>
            <a:cs typeface="Arial" panose="020B0604020202020204" pitchFamily="34"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7442</TotalTime>
  <Words>1416</Words>
  <Application>Microsoft Office PowerPoint</Application>
  <PresentationFormat>Expunere pe ecran (4:3)</PresentationFormat>
  <Paragraphs>70</Paragraphs>
  <Slides>9</Slides>
  <Notes>8</Notes>
  <HiddenSlides>0</HiddenSlides>
  <MMClips>0</MMClips>
  <ScaleCrop>false</ScaleCrop>
  <HeadingPairs>
    <vt:vector size="4" baseType="variant">
      <vt:variant>
        <vt:lpstr>Temă</vt:lpstr>
      </vt:variant>
      <vt:variant>
        <vt:i4>1</vt:i4>
      </vt:variant>
      <vt:variant>
        <vt:lpstr>Titluri diapozitive</vt:lpstr>
      </vt:variant>
      <vt:variant>
        <vt:i4>9</vt:i4>
      </vt:variant>
    </vt:vector>
  </HeadingPairs>
  <TitlesOfParts>
    <vt:vector size="10" baseType="lpstr">
      <vt:lpstr>Office Theme</vt:lpstr>
      <vt:lpstr>Effective team work and communication</vt:lpstr>
      <vt:lpstr>Name: Ionut Sebastian Mihailescu Student ID: 2018127 Teacher’s name: Lloyd Beharry </vt:lpstr>
      <vt:lpstr>Table of content </vt:lpstr>
      <vt:lpstr>Benefits of team working</vt:lpstr>
      <vt:lpstr>Stages of team development (Tuckman's theory) </vt:lpstr>
      <vt:lpstr>Continue</vt:lpstr>
      <vt:lpstr>Managing conflict and Successful team development</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Diapositiva 1</dc:title>
  <dc:creator>Mariajose</dc:creator>
  <cp:lastModifiedBy>Seby Mihailescu</cp:lastModifiedBy>
  <cp:revision>689</cp:revision>
  <cp:lastPrinted>1601-01-01T00:00:00Z</cp:lastPrinted>
  <dcterms:created xsi:type="dcterms:W3CDTF">2010-05-23T14:28:12Z</dcterms:created>
  <dcterms:modified xsi:type="dcterms:W3CDTF">2021-08-06T09:40:22Z</dcterms:modified>
</cp:coreProperties>
</file>