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66" r:id="rId5"/>
    <p:sldId id="267" r:id="rId6"/>
    <p:sldId id="268" r:id="rId7"/>
    <p:sldId id="270" r:id="rId8"/>
    <p:sldId id="27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182881"/>
            <a:ext cx="8001000" cy="1584960"/>
          </a:xfrm>
        </p:spPr>
        <p:txBody>
          <a:bodyPr>
            <a:normAutofit/>
          </a:bodyPr>
          <a:lstStyle/>
          <a:p>
            <a:r>
              <a:rPr lang="en-GB" sz="6000" dirty="0" smtClean="0"/>
              <a:t>Harmony / Reset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4171" y="2734491"/>
            <a:ext cx="7977051" cy="3056709"/>
          </a:xfrm>
        </p:spPr>
        <p:txBody>
          <a:bodyPr>
            <a:normAutofit/>
          </a:bodyPr>
          <a:lstStyle/>
          <a:p>
            <a:r>
              <a:rPr lang="en-GB" sz="4400" dirty="0" smtClean="0"/>
              <a:t>Operations Management &amp; International Travel Operations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078946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301067"/>
            <a:ext cx="8534400" cy="216940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Reset HRH Prince Charles</a:t>
            </a:r>
            <a:br>
              <a:rPr lang="en-GB" dirty="0" smtClean="0"/>
            </a:br>
            <a:r>
              <a:rPr lang="en-GB" dirty="0" smtClean="0"/>
              <a:t>Patron &amp; Chancellor of University of Wales, Trinity St David </a:t>
            </a:r>
            <a:br>
              <a:rPr lang="en-GB" dirty="0" smtClean="0"/>
            </a:br>
            <a:r>
              <a:rPr lang="en-GB" dirty="0" smtClean="0"/>
              <a:t>Founder of The Harmony </a:t>
            </a:r>
            <a:r>
              <a:rPr lang="en-GB" dirty="0" err="1" smtClean="0"/>
              <a:t>InsTitute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337" y="235132"/>
            <a:ext cx="11564983" cy="4065936"/>
          </a:xfrm>
        </p:spPr>
        <p:txBody>
          <a:bodyPr>
            <a:normAutofit/>
          </a:bodyPr>
          <a:lstStyle/>
          <a:p>
            <a:r>
              <a:rPr lang="en-GB" dirty="0" smtClean="0"/>
              <a:t>TIME TO ACT IS NOW</a:t>
            </a:r>
          </a:p>
          <a:p>
            <a:r>
              <a:rPr lang="en-GB" dirty="0" smtClean="0"/>
              <a:t>CORONA VIRUS PANDEMIC = GOLDEN OPPORTUNITY</a:t>
            </a:r>
          </a:p>
          <a:p>
            <a:r>
              <a:rPr lang="en-GB" dirty="0" smtClean="0"/>
              <a:t>REBUILD IN A SUSTAINABLE WAY</a:t>
            </a:r>
          </a:p>
          <a:p>
            <a:r>
              <a:rPr lang="en-GB" dirty="0" smtClean="0"/>
              <a:t>THINK BIG ACT NOW</a:t>
            </a:r>
          </a:p>
          <a:p>
            <a:r>
              <a:rPr lang="en-GB" dirty="0" smtClean="0"/>
              <a:t>VISION FOR CHANGE – GREEN RECOVERY</a:t>
            </a:r>
            <a:endParaRPr lang="en-GB" dirty="0"/>
          </a:p>
          <a:p>
            <a:r>
              <a:rPr lang="en-GB" dirty="0" smtClean="0"/>
              <a:t>UNIQUE OPPORTUNITY TO LEARN LESSONS &amp; RESET</a:t>
            </a:r>
          </a:p>
          <a:p>
            <a:r>
              <a:rPr lang="en-GB" dirty="0" smtClean="0"/>
              <a:t>1970 HRH Prince Charles Speech to Countryside steering committee for Wales – Climate Change, Over Fishing, Plastics, Rain Forests, </a:t>
            </a:r>
          </a:p>
          <a:p>
            <a:r>
              <a:rPr lang="en-GB" dirty="0" smtClean="0"/>
              <a:t>2020 Davos World Economic Forum – Sustainable Markets Initiative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537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HARMONY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&amp; WELLNESS TOURISM</a:t>
            </a:r>
          </a:p>
          <a:p>
            <a:r>
              <a:rPr lang="en-GB" dirty="0" smtClean="0"/>
              <a:t>ENVIRONMENTAL </a:t>
            </a:r>
            <a:r>
              <a:rPr lang="en-GB" dirty="0" smtClean="0"/>
              <a:t>PRIORITISATION</a:t>
            </a:r>
          </a:p>
          <a:p>
            <a:r>
              <a:rPr lang="en-GB" dirty="0" smtClean="0"/>
              <a:t>PERSONAL SUSTAINBLE HAPPINESS, WELL BEING&amp; SAFETY</a:t>
            </a:r>
          </a:p>
          <a:p>
            <a:r>
              <a:rPr lang="en-GB" dirty="0" smtClean="0"/>
              <a:t>FUTURES GENERATIONS ACT IN WALES 2015</a:t>
            </a:r>
          </a:p>
          <a:p>
            <a:r>
              <a:rPr lang="en-GB" dirty="0" smtClean="0"/>
              <a:t>TLC QUALITY MARK IN HARMONY WELLNESS TOURISM</a:t>
            </a:r>
          </a:p>
          <a:p>
            <a:r>
              <a:rPr lang="en-GB" dirty="0" smtClean="0"/>
              <a:t>EVENT IN DUBAI IN MARCH 2020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376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190308"/>
            <a:ext cx="8534400" cy="1393371"/>
          </a:xfrm>
        </p:spPr>
        <p:txBody>
          <a:bodyPr/>
          <a:lstStyle/>
          <a:p>
            <a:r>
              <a:rPr lang="en-GB" dirty="0" smtClean="0"/>
              <a:t>HARMONY – SOCIO ECONOMIC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470263"/>
            <a:ext cx="8534400" cy="4815839"/>
          </a:xfrm>
        </p:spPr>
        <p:txBody>
          <a:bodyPr>
            <a:normAutofit/>
          </a:bodyPr>
          <a:lstStyle/>
          <a:p>
            <a:r>
              <a:rPr lang="en-GB" dirty="0" smtClean="0"/>
              <a:t>COMMUNITY DEVELOPMENT</a:t>
            </a:r>
          </a:p>
          <a:p>
            <a:r>
              <a:rPr lang="en-GB" dirty="0" smtClean="0"/>
              <a:t>LOCAL EMPLOYMENT</a:t>
            </a:r>
          </a:p>
          <a:p>
            <a:r>
              <a:rPr lang="en-GB" dirty="0" smtClean="0"/>
              <a:t>FAIR TRADE</a:t>
            </a:r>
          </a:p>
          <a:p>
            <a:r>
              <a:rPr lang="en-GB" dirty="0" smtClean="0"/>
              <a:t>SUPPORT LOCAL ENTREPRENEURS</a:t>
            </a:r>
          </a:p>
          <a:p>
            <a:r>
              <a:rPr lang="en-GB" dirty="0" smtClean="0"/>
              <a:t>RESPECT LOCAL COMMUNITIES</a:t>
            </a:r>
          </a:p>
          <a:p>
            <a:r>
              <a:rPr lang="en-GB" dirty="0" smtClean="0"/>
              <a:t>ANTI EXPLOITATION</a:t>
            </a:r>
          </a:p>
          <a:p>
            <a:r>
              <a:rPr lang="en-GB" dirty="0" smtClean="0"/>
              <a:t>EQUITABLE HIRING</a:t>
            </a:r>
          </a:p>
          <a:p>
            <a:r>
              <a:rPr lang="en-GB" dirty="0" smtClean="0"/>
              <a:t>EMPLOYEE PROTECTION</a:t>
            </a:r>
          </a:p>
          <a:p>
            <a:r>
              <a:rPr lang="en-GB" dirty="0" smtClean="0"/>
              <a:t>PROTECT BASIC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423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Harmony -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4156166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HARM AVOIDANCE</a:t>
            </a:r>
          </a:p>
          <a:p>
            <a:r>
              <a:rPr lang="en-GB" dirty="0" smtClean="0"/>
              <a:t>PURCHASING </a:t>
            </a:r>
            <a:r>
              <a:rPr lang="en-GB" dirty="0" smtClean="0"/>
              <a:t>POLICY</a:t>
            </a:r>
          </a:p>
          <a:p>
            <a:r>
              <a:rPr lang="en-GB" dirty="0" smtClean="0"/>
              <a:t>CONSUMABLE GOODS</a:t>
            </a:r>
          </a:p>
          <a:p>
            <a:r>
              <a:rPr lang="en-GB" dirty="0" smtClean="0"/>
              <a:t>ENERGY CONSUMPTION</a:t>
            </a:r>
          </a:p>
          <a:p>
            <a:r>
              <a:rPr lang="en-GB" dirty="0" smtClean="0"/>
              <a:t>WATER CONSUMPTION</a:t>
            </a:r>
          </a:p>
          <a:p>
            <a:r>
              <a:rPr lang="en-GB" dirty="0" smtClean="0"/>
              <a:t>GREENHOUSE GASES</a:t>
            </a:r>
          </a:p>
          <a:p>
            <a:r>
              <a:rPr lang="en-GB" dirty="0" smtClean="0"/>
              <a:t>WASTE WATER</a:t>
            </a:r>
          </a:p>
          <a:p>
            <a:r>
              <a:rPr lang="en-GB" dirty="0" smtClean="0"/>
              <a:t>WASTE PLAN &amp; REDUCTION</a:t>
            </a:r>
          </a:p>
          <a:p>
            <a:r>
              <a:rPr lang="en-GB" dirty="0" smtClean="0"/>
              <a:t>REUSE</a:t>
            </a:r>
          </a:p>
          <a:p>
            <a:r>
              <a:rPr lang="en-GB" dirty="0" smtClean="0"/>
              <a:t>RECYCLE</a:t>
            </a:r>
          </a:p>
          <a:p>
            <a:r>
              <a:rPr lang="en-GB" dirty="0" smtClean="0"/>
              <a:t>HARMFUL SUBSTANCES</a:t>
            </a:r>
          </a:p>
          <a:p>
            <a:r>
              <a:rPr lang="en-GB" dirty="0" smtClean="0"/>
              <a:t>OTHER POLLUTANTS</a:t>
            </a:r>
          </a:p>
        </p:txBody>
      </p:sp>
    </p:spTree>
    <p:extLst>
      <p:ext uri="{BB962C8B-B14F-4D97-AF65-F5344CB8AC3E}">
        <p14:creationId xmlns:p14="http://schemas.microsoft.com/office/powerpoint/2010/main" val="1657278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549" y="4487332"/>
            <a:ext cx="8966063" cy="150706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                          HARMONY</a:t>
            </a:r>
            <a:br>
              <a:rPr lang="en-GB" dirty="0" smtClean="0"/>
            </a:br>
            <a:r>
              <a:rPr lang="en-GB" dirty="0" smtClean="0"/>
              <a:t>BIO DIVERSITY, ECO SYSTEMS &amp; LANDSCAPES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WILDLIFE SPECIES</a:t>
            </a:r>
          </a:p>
          <a:p>
            <a:r>
              <a:rPr lang="en-GB" dirty="0" smtClean="0"/>
              <a:t>WILDLIFE IN CAPTIVITY</a:t>
            </a:r>
          </a:p>
          <a:p>
            <a:r>
              <a:rPr lang="en-GB" dirty="0" smtClean="0"/>
              <a:t>LANDSCAPING</a:t>
            </a:r>
          </a:p>
          <a:p>
            <a:r>
              <a:rPr lang="en-GB" dirty="0" smtClean="0"/>
              <a:t>BIODOVERSITY CONSERVATION</a:t>
            </a:r>
          </a:p>
          <a:p>
            <a:r>
              <a:rPr lang="en-GB" dirty="0" smtClean="0"/>
              <a:t>INTERACTION WITH WILDLIFE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988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ENGAGEMENT &amp;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463" y="1619794"/>
            <a:ext cx="11042467" cy="268127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EVENTS – DUBAI VIRTUAL CONFERENCE MARCH 2021</a:t>
            </a:r>
          </a:p>
          <a:p>
            <a:r>
              <a:rPr lang="en-GB" dirty="0" smtClean="0"/>
              <a:t>HARMONY </a:t>
            </a:r>
            <a:r>
              <a:rPr lang="en-GB" dirty="0" smtClean="0"/>
              <a:t>QUALITY MARK = DEVELOPMENT PROCESS</a:t>
            </a:r>
          </a:p>
          <a:p>
            <a:r>
              <a:rPr lang="en-GB" dirty="0" smtClean="0"/>
              <a:t>WELLNESS TOURISM</a:t>
            </a:r>
          </a:p>
          <a:p>
            <a:r>
              <a:rPr lang="en-GB" dirty="0" smtClean="0"/>
              <a:t>ECOLOGY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ARCHITECTURE &amp; BUILT ENVRIONMENT</a:t>
            </a:r>
          </a:p>
          <a:p>
            <a:r>
              <a:rPr lang="en-GB" dirty="0" smtClean="0"/>
              <a:t>GOVERNANCE, ACADEMIA, TOURISM, RESEARCH, CONSTRUCTION &amp; DEVELOPMENT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89765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138056"/>
            <a:ext cx="8534400" cy="1719943"/>
          </a:xfrm>
        </p:spPr>
        <p:txBody>
          <a:bodyPr/>
          <a:lstStyle/>
          <a:p>
            <a:r>
              <a:rPr lang="en-GB" dirty="0" smtClean="0"/>
              <a:t>POTENTIAL PROJECTS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1" y="252549"/>
            <a:ext cx="11173096" cy="5364480"/>
          </a:xfrm>
        </p:spPr>
        <p:txBody>
          <a:bodyPr>
            <a:normAutofit/>
          </a:bodyPr>
          <a:lstStyle/>
          <a:p>
            <a:r>
              <a:rPr lang="en-GB" dirty="0" smtClean="0"/>
              <a:t>CREATING NATURE RESERVE FOR LOCAL WILDLIFE</a:t>
            </a:r>
          </a:p>
          <a:p>
            <a:r>
              <a:rPr lang="en-GB" dirty="0" smtClean="0"/>
              <a:t>MARINE ENVIRONMENT CONSERVATION OR RESTORATION</a:t>
            </a:r>
          </a:p>
          <a:p>
            <a:r>
              <a:rPr lang="en-GB" dirty="0" smtClean="0"/>
              <a:t>EDUCATION TO YOUNG PEOPLE ON ECOLOGY &amp; LIVING IN HARMONY WITH NATURE</a:t>
            </a:r>
          </a:p>
          <a:p>
            <a:r>
              <a:rPr lang="en-GB" dirty="0" smtClean="0"/>
              <a:t>DEVELOPING ECO IMPROVEMENT INDUSTRIES</a:t>
            </a:r>
          </a:p>
          <a:p>
            <a:r>
              <a:rPr lang="en-GB" dirty="0" smtClean="0"/>
              <a:t>FUNDING COMMUNITY PROJECTS TO ENHANCE PROSPECTS</a:t>
            </a:r>
          </a:p>
          <a:p>
            <a:r>
              <a:rPr lang="en-GB" dirty="0" smtClean="0"/>
              <a:t>MAKING THE DESTINATION LOCALITY THE PRINCIPLE BENEFICIARY OF THE OFFSET </a:t>
            </a:r>
            <a:r>
              <a:rPr lang="en-GB" dirty="0" smtClean="0"/>
              <a:t>FUND</a:t>
            </a:r>
          </a:p>
          <a:p>
            <a:r>
              <a:rPr lang="en-GB" dirty="0" smtClean="0"/>
              <a:t>LUXURY WITHOUT GUILT</a:t>
            </a:r>
          </a:p>
          <a:p>
            <a:r>
              <a:rPr lang="en-GB" dirty="0" smtClean="0"/>
              <a:t>DUBAI CONFERENCE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“Destinations are at Harmony with nature when they achieve a peaceful balance between the harms done in the development and delivery of services and protecting restoring and improving the environment and prospects of future generations” Harmony Institute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34225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105</TotalTime>
  <Words>305</Words>
  <Application>Microsoft Office PowerPoint</Application>
  <PresentationFormat>Widescreen</PresentationFormat>
  <Paragraphs>67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Century Gothic</vt:lpstr>
      <vt:lpstr>Wingdings 3</vt:lpstr>
      <vt:lpstr>Slice</vt:lpstr>
      <vt:lpstr>Harmony / Reset</vt:lpstr>
      <vt:lpstr>Project Reset HRH Prince Charles Patron &amp; Chancellor of University of Wales, Trinity St David  Founder of The Harmony InsTitute</vt:lpstr>
      <vt:lpstr>HARMONY APPROACH</vt:lpstr>
      <vt:lpstr>HARMONY – SOCIO ECONOMIC</vt:lpstr>
      <vt:lpstr>Harmony - environment</vt:lpstr>
      <vt:lpstr>                           HARMONY BIO DIVERSITY, ECO SYSTEMS &amp; LANDSCAPES</vt:lpstr>
      <vt:lpstr>ENGAGEMENT &amp; LEARNING</vt:lpstr>
      <vt:lpstr>POTENTIAL PROJECTS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Harmony / Reset</dc:title>
  <dc:creator>Jacqui Jones</dc:creator>
  <cp:lastModifiedBy>Jacqui Jones</cp:lastModifiedBy>
  <cp:revision>3</cp:revision>
  <dcterms:created xsi:type="dcterms:W3CDTF">2020-10-04T16:38:21Z</dcterms:created>
  <dcterms:modified xsi:type="dcterms:W3CDTF">2020-10-11T12:52:10Z</dcterms:modified>
</cp:coreProperties>
</file>