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7"/>
  </p:notesMasterIdLst>
  <p:sldIdLst>
    <p:sldId id="256" r:id="rId2"/>
    <p:sldId id="257" r:id="rId3"/>
    <p:sldId id="259" r:id="rId4"/>
    <p:sldId id="260"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5C3DEB-EB50-4E10-9CA0-ED50C3B4F11D}" v="4" dt="2022-07-22T10:48:35.5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1201" autoAdjust="0"/>
  </p:normalViewPr>
  <p:slideViewPr>
    <p:cSldViewPr snapToGrid="0">
      <p:cViewPr varScale="1">
        <p:scale>
          <a:sx n="60" d="100"/>
          <a:sy n="60" d="100"/>
        </p:scale>
        <p:origin x="71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yla White (2016838)" userId="6f188fbd-1ccc-4529-8fb7-e944a3bdf67a" providerId="ADAL" clId="{BB5C3DEB-EB50-4E10-9CA0-ED50C3B4F11D}"/>
    <pc:docChg chg="modSld">
      <pc:chgData name="Layla White (2016838)" userId="6f188fbd-1ccc-4529-8fb7-e944a3bdf67a" providerId="ADAL" clId="{BB5C3DEB-EB50-4E10-9CA0-ED50C3B4F11D}" dt="2022-07-22T10:48:35.507" v="3"/>
      <pc:docMkLst>
        <pc:docMk/>
      </pc:docMkLst>
      <pc:sldChg chg="modSp">
        <pc:chgData name="Layla White (2016838)" userId="6f188fbd-1ccc-4529-8fb7-e944a3bdf67a" providerId="ADAL" clId="{BB5C3DEB-EB50-4E10-9CA0-ED50C3B4F11D}" dt="2022-07-22T10:48:35.507" v="3"/>
        <pc:sldMkLst>
          <pc:docMk/>
          <pc:sldMk cId="3858990481" sldId="258"/>
        </pc:sldMkLst>
        <pc:graphicFrameChg chg="mod">
          <ac:chgData name="Layla White (2016838)" userId="6f188fbd-1ccc-4529-8fb7-e944a3bdf67a" providerId="ADAL" clId="{BB5C3DEB-EB50-4E10-9CA0-ED50C3B4F11D}" dt="2022-07-22T10:48:35.507" v="3"/>
          <ac:graphicFrameMkLst>
            <pc:docMk/>
            <pc:sldMk cId="3858990481" sldId="258"/>
            <ac:graphicFrameMk id="64" creationId="{FF4DFBA1-E0A9-2C1E-414D-B56FA63DAEE9}"/>
          </ac:graphicFrameMkLst>
        </pc:graphicFrameChg>
      </pc:sldChg>
    </pc:docChg>
  </pc:docChgLst>
  <pc:docChgLst>
    <pc:chgData name="Layla White (2016838)" userId="6f188fbd-1ccc-4529-8fb7-e944a3bdf67a" providerId="ADAL" clId="{8DE8E2A9-DDF3-4E6F-846B-D7A196685E8B}"/>
    <pc:docChg chg="undo custSel addSld modSld sldOrd">
      <pc:chgData name="Layla White (2016838)" userId="6f188fbd-1ccc-4529-8fb7-e944a3bdf67a" providerId="ADAL" clId="{8DE8E2A9-DDF3-4E6F-846B-D7A196685E8B}" dt="2022-06-29T18:55:00.845" v="4649" actId="14100"/>
      <pc:docMkLst>
        <pc:docMk/>
      </pc:docMkLst>
      <pc:sldChg chg="delSp modSp mod ord">
        <pc:chgData name="Layla White (2016838)" userId="6f188fbd-1ccc-4529-8fb7-e944a3bdf67a" providerId="ADAL" clId="{8DE8E2A9-DDF3-4E6F-846B-D7A196685E8B}" dt="2022-06-29T13:31:23.363" v="1325" actId="1076"/>
        <pc:sldMkLst>
          <pc:docMk/>
          <pc:sldMk cId="2332357659" sldId="256"/>
        </pc:sldMkLst>
        <pc:spChg chg="del mod">
          <ac:chgData name="Layla White (2016838)" userId="6f188fbd-1ccc-4529-8fb7-e944a3bdf67a" providerId="ADAL" clId="{8DE8E2A9-DDF3-4E6F-846B-D7A196685E8B}" dt="2022-06-28T10:55:17.299" v="38" actId="478"/>
          <ac:spMkLst>
            <pc:docMk/>
            <pc:sldMk cId="2332357659" sldId="256"/>
            <ac:spMk id="2" creationId="{DFFB47F0-9DB9-19D6-4CD7-3DE051C9D93C}"/>
          </ac:spMkLst>
        </pc:spChg>
        <pc:spChg chg="mod">
          <ac:chgData name="Layla White (2016838)" userId="6f188fbd-1ccc-4529-8fb7-e944a3bdf67a" providerId="ADAL" clId="{8DE8E2A9-DDF3-4E6F-846B-D7A196685E8B}" dt="2022-06-28T10:56:42.031" v="166" actId="20577"/>
          <ac:spMkLst>
            <pc:docMk/>
            <pc:sldMk cId="2332357659" sldId="256"/>
            <ac:spMk id="3" creationId="{441A749B-5E5D-F843-07C4-EA6AE3B1A3E9}"/>
          </ac:spMkLst>
        </pc:spChg>
        <pc:picChg chg="mod">
          <ac:chgData name="Layla White (2016838)" userId="6f188fbd-1ccc-4529-8fb7-e944a3bdf67a" providerId="ADAL" clId="{8DE8E2A9-DDF3-4E6F-846B-D7A196685E8B}" dt="2022-06-29T13:31:23.363" v="1325" actId="1076"/>
          <ac:picMkLst>
            <pc:docMk/>
            <pc:sldMk cId="2332357659" sldId="256"/>
            <ac:picMk id="48" creationId="{2FA7C88C-ACFF-8EA1-037C-4F7A3E624A90}"/>
          </ac:picMkLst>
        </pc:picChg>
      </pc:sldChg>
      <pc:sldChg chg="addSp delSp modSp new mod setBg modNotesTx">
        <pc:chgData name="Layla White (2016838)" userId="6f188fbd-1ccc-4529-8fb7-e944a3bdf67a" providerId="ADAL" clId="{8DE8E2A9-DDF3-4E6F-846B-D7A196685E8B}" dt="2022-06-29T16:52:28.102" v="2032" actId="20577"/>
        <pc:sldMkLst>
          <pc:docMk/>
          <pc:sldMk cId="1154071106" sldId="257"/>
        </pc:sldMkLst>
        <pc:spChg chg="add mod ord">
          <ac:chgData name="Layla White (2016838)" userId="6f188fbd-1ccc-4529-8fb7-e944a3bdf67a" providerId="ADAL" clId="{8DE8E2A9-DDF3-4E6F-846B-D7A196685E8B}" dt="2022-06-28T11:14:58.116" v="217" actId="26606"/>
          <ac:spMkLst>
            <pc:docMk/>
            <pc:sldMk cId="1154071106" sldId="257"/>
            <ac:spMk id="2" creationId="{9E16379A-4CB0-CE53-1662-66E07B785B0E}"/>
          </ac:spMkLst>
        </pc:spChg>
        <pc:spChg chg="add del">
          <ac:chgData name="Layla White (2016838)" userId="6f188fbd-1ccc-4529-8fb7-e944a3bdf67a" providerId="ADAL" clId="{8DE8E2A9-DDF3-4E6F-846B-D7A196685E8B}" dt="2022-06-28T11:15:42.004" v="221" actId="26606"/>
          <ac:spMkLst>
            <pc:docMk/>
            <pc:sldMk cId="1154071106" sldId="257"/>
            <ac:spMk id="10" creationId="{C17278C5-34E8-4293-BE47-73B18483AF7B}"/>
          </ac:spMkLst>
        </pc:spChg>
        <pc:spChg chg="add del">
          <ac:chgData name="Layla White (2016838)" userId="6f188fbd-1ccc-4529-8fb7-e944a3bdf67a" providerId="ADAL" clId="{8DE8E2A9-DDF3-4E6F-846B-D7A196685E8B}" dt="2022-06-28T11:15:42.004" v="221" actId="26606"/>
          <ac:spMkLst>
            <pc:docMk/>
            <pc:sldMk cId="1154071106" sldId="257"/>
            <ac:spMk id="12" creationId="{9A3F5928-D955-456A-97B5-AA390B8CE9D5}"/>
          </ac:spMkLst>
        </pc:spChg>
        <pc:spChg chg="add del">
          <ac:chgData name="Layla White (2016838)" userId="6f188fbd-1ccc-4529-8fb7-e944a3bdf67a" providerId="ADAL" clId="{8DE8E2A9-DDF3-4E6F-846B-D7A196685E8B}" dt="2022-06-28T11:15:42.004" v="221" actId="26606"/>
          <ac:spMkLst>
            <pc:docMk/>
            <pc:sldMk cId="1154071106" sldId="257"/>
            <ac:spMk id="16" creationId="{C5CB530E-515E-412C-9DF1-5F8FFBD6F383}"/>
          </ac:spMkLst>
        </pc:spChg>
        <pc:spChg chg="add del">
          <ac:chgData name="Layla White (2016838)" userId="6f188fbd-1ccc-4529-8fb7-e944a3bdf67a" providerId="ADAL" clId="{8DE8E2A9-DDF3-4E6F-846B-D7A196685E8B}" dt="2022-06-28T11:15:42.004" v="221" actId="26606"/>
          <ac:spMkLst>
            <pc:docMk/>
            <pc:sldMk cId="1154071106" sldId="257"/>
            <ac:spMk id="18" creationId="{712D4376-A578-4FF1-94FC-245E7A6A489F}"/>
          </ac:spMkLst>
        </pc:spChg>
        <pc:spChg chg="add del">
          <ac:chgData name="Layla White (2016838)" userId="6f188fbd-1ccc-4529-8fb7-e944a3bdf67a" providerId="ADAL" clId="{8DE8E2A9-DDF3-4E6F-846B-D7A196685E8B}" dt="2022-06-28T11:15:42.004" v="221" actId="26606"/>
          <ac:spMkLst>
            <pc:docMk/>
            <pc:sldMk cId="1154071106" sldId="257"/>
            <ac:spMk id="20" creationId="{AEA7509D-F04F-40CB-A0B3-EEF16499CC9F}"/>
          </ac:spMkLst>
        </pc:spChg>
        <pc:spChg chg="add">
          <ac:chgData name="Layla White (2016838)" userId="6f188fbd-1ccc-4529-8fb7-e944a3bdf67a" providerId="ADAL" clId="{8DE8E2A9-DDF3-4E6F-846B-D7A196685E8B}" dt="2022-06-28T11:15:42.004" v="221" actId="26606"/>
          <ac:spMkLst>
            <pc:docMk/>
            <pc:sldMk cId="1154071106" sldId="257"/>
            <ac:spMk id="27" creationId="{C17278C5-34E8-4293-BE47-73B18483AF7B}"/>
          </ac:spMkLst>
        </pc:spChg>
        <pc:spChg chg="add">
          <ac:chgData name="Layla White (2016838)" userId="6f188fbd-1ccc-4529-8fb7-e944a3bdf67a" providerId="ADAL" clId="{8DE8E2A9-DDF3-4E6F-846B-D7A196685E8B}" dt="2022-06-28T11:15:42.004" v="221" actId="26606"/>
          <ac:spMkLst>
            <pc:docMk/>
            <pc:sldMk cId="1154071106" sldId="257"/>
            <ac:spMk id="29" creationId="{9A3F5928-D955-456A-97B5-AA390B8CE9D5}"/>
          </ac:spMkLst>
        </pc:spChg>
        <pc:spChg chg="add">
          <ac:chgData name="Layla White (2016838)" userId="6f188fbd-1ccc-4529-8fb7-e944a3bdf67a" providerId="ADAL" clId="{8DE8E2A9-DDF3-4E6F-846B-D7A196685E8B}" dt="2022-06-28T11:15:42.004" v="221" actId="26606"/>
          <ac:spMkLst>
            <pc:docMk/>
            <pc:sldMk cId="1154071106" sldId="257"/>
            <ac:spMk id="33" creationId="{C5CB530E-515E-412C-9DF1-5F8FFBD6F383}"/>
          </ac:spMkLst>
        </pc:spChg>
        <pc:spChg chg="add">
          <ac:chgData name="Layla White (2016838)" userId="6f188fbd-1ccc-4529-8fb7-e944a3bdf67a" providerId="ADAL" clId="{8DE8E2A9-DDF3-4E6F-846B-D7A196685E8B}" dt="2022-06-28T11:15:42.004" v="221" actId="26606"/>
          <ac:spMkLst>
            <pc:docMk/>
            <pc:sldMk cId="1154071106" sldId="257"/>
            <ac:spMk id="35" creationId="{712D4376-A578-4FF1-94FC-245E7A6A489F}"/>
          </ac:spMkLst>
        </pc:spChg>
        <pc:spChg chg="add">
          <ac:chgData name="Layla White (2016838)" userId="6f188fbd-1ccc-4529-8fb7-e944a3bdf67a" providerId="ADAL" clId="{8DE8E2A9-DDF3-4E6F-846B-D7A196685E8B}" dt="2022-06-28T11:15:42.004" v="221" actId="26606"/>
          <ac:spMkLst>
            <pc:docMk/>
            <pc:sldMk cId="1154071106" sldId="257"/>
            <ac:spMk id="37" creationId="{AEA7509D-F04F-40CB-A0B3-EEF16499CC9F}"/>
          </ac:spMkLst>
        </pc:spChg>
        <pc:picChg chg="add mod">
          <ac:chgData name="Layla White (2016838)" userId="6f188fbd-1ccc-4529-8fb7-e944a3bdf67a" providerId="ADAL" clId="{8DE8E2A9-DDF3-4E6F-846B-D7A196685E8B}" dt="2022-06-28T11:15:42.004" v="221" actId="26606"/>
          <ac:picMkLst>
            <pc:docMk/>
            <pc:sldMk cId="1154071106" sldId="257"/>
            <ac:picMk id="3" creationId="{B1EEDCDC-CCCA-23D7-0C54-926FB244DCDC}"/>
          </ac:picMkLst>
        </pc:picChg>
        <pc:picChg chg="add del mod">
          <ac:chgData name="Layla White (2016838)" userId="6f188fbd-1ccc-4529-8fb7-e944a3bdf67a" providerId="ADAL" clId="{8DE8E2A9-DDF3-4E6F-846B-D7A196685E8B}" dt="2022-06-28T11:05:06.782" v="215" actId="478"/>
          <ac:picMkLst>
            <pc:docMk/>
            <pc:sldMk cId="1154071106" sldId="257"/>
            <ac:picMk id="1026" creationId="{E2F51411-4C74-CCCC-7655-761D07A7DF51}"/>
          </ac:picMkLst>
        </pc:picChg>
        <pc:cxnChg chg="add del">
          <ac:chgData name="Layla White (2016838)" userId="6f188fbd-1ccc-4529-8fb7-e944a3bdf67a" providerId="ADAL" clId="{8DE8E2A9-DDF3-4E6F-846B-D7A196685E8B}" dt="2022-06-28T11:15:42.004" v="221" actId="26606"/>
          <ac:cxnSpMkLst>
            <pc:docMk/>
            <pc:sldMk cId="1154071106" sldId="257"/>
            <ac:cxnSpMk id="8" creationId="{D1B787A8-0D67-4B7E-9B48-86BD906AB6B5}"/>
          </ac:cxnSpMkLst>
        </pc:cxnChg>
        <pc:cxnChg chg="add del">
          <ac:chgData name="Layla White (2016838)" userId="6f188fbd-1ccc-4529-8fb7-e944a3bdf67a" providerId="ADAL" clId="{8DE8E2A9-DDF3-4E6F-846B-D7A196685E8B}" dt="2022-06-28T11:15:42.004" v="221" actId="26606"/>
          <ac:cxnSpMkLst>
            <pc:docMk/>
            <pc:sldMk cId="1154071106" sldId="257"/>
            <ac:cxnSpMk id="14" creationId="{56020367-4FD5-4596-8E10-C5F095CD8DBF}"/>
          </ac:cxnSpMkLst>
        </pc:cxnChg>
        <pc:cxnChg chg="add">
          <ac:chgData name="Layla White (2016838)" userId="6f188fbd-1ccc-4529-8fb7-e944a3bdf67a" providerId="ADAL" clId="{8DE8E2A9-DDF3-4E6F-846B-D7A196685E8B}" dt="2022-06-28T11:15:42.004" v="221" actId="26606"/>
          <ac:cxnSpMkLst>
            <pc:docMk/>
            <pc:sldMk cId="1154071106" sldId="257"/>
            <ac:cxnSpMk id="25" creationId="{D1B787A8-0D67-4B7E-9B48-86BD906AB6B5}"/>
          </ac:cxnSpMkLst>
        </pc:cxnChg>
        <pc:cxnChg chg="add">
          <ac:chgData name="Layla White (2016838)" userId="6f188fbd-1ccc-4529-8fb7-e944a3bdf67a" providerId="ADAL" clId="{8DE8E2A9-DDF3-4E6F-846B-D7A196685E8B}" dt="2022-06-28T11:15:42.004" v="221" actId="26606"/>
          <ac:cxnSpMkLst>
            <pc:docMk/>
            <pc:sldMk cId="1154071106" sldId="257"/>
            <ac:cxnSpMk id="31" creationId="{56020367-4FD5-4596-8E10-C5F095CD8DBF}"/>
          </ac:cxnSpMkLst>
        </pc:cxnChg>
      </pc:sldChg>
      <pc:sldChg chg="addSp delSp modSp new mod setBg addAnim delAnim setClrOvrMap modNotesTx">
        <pc:chgData name="Layla White (2016838)" userId="6f188fbd-1ccc-4529-8fb7-e944a3bdf67a" providerId="ADAL" clId="{8DE8E2A9-DDF3-4E6F-846B-D7A196685E8B}" dt="2022-06-29T18:50:58.893" v="4642" actId="26606"/>
        <pc:sldMkLst>
          <pc:docMk/>
          <pc:sldMk cId="3858990481" sldId="258"/>
        </pc:sldMkLst>
        <pc:spChg chg="mod">
          <ac:chgData name="Layla White (2016838)" userId="6f188fbd-1ccc-4529-8fb7-e944a3bdf67a" providerId="ADAL" clId="{8DE8E2A9-DDF3-4E6F-846B-D7A196685E8B}" dt="2022-06-29T18:50:58.799" v="4641" actId="26606"/>
          <ac:spMkLst>
            <pc:docMk/>
            <pc:sldMk cId="3858990481" sldId="258"/>
            <ac:spMk id="2" creationId="{7CB85032-A302-103E-9E7B-613A9B55C88D}"/>
          </ac:spMkLst>
        </pc:spChg>
        <pc:spChg chg="del mod">
          <ac:chgData name="Layla White (2016838)" userId="6f188fbd-1ccc-4529-8fb7-e944a3bdf67a" providerId="ADAL" clId="{8DE8E2A9-DDF3-4E6F-846B-D7A196685E8B}" dt="2022-06-29T13:30:47.131" v="1324" actId="478"/>
          <ac:spMkLst>
            <pc:docMk/>
            <pc:sldMk cId="3858990481" sldId="258"/>
            <ac:spMk id="3" creationId="{56660C78-C063-7792-9A9F-26C6FDFC2F06}"/>
          </ac:spMkLst>
        </pc:spChg>
        <pc:spChg chg="add del mod">
          <ac:chgData name="Layla White (2016838)" userId="6f188fbd-1ccc-4529-8fb7-e944a3bdf67a" providerId="ADAL" clId="{8DE8E2A9-DDF3-4E6F-846B-D7A196685E8B}" dt="2022-06-29T18:50:58.893" v="4642" actId="26606"/>
          <ac:spMkLst>
            <pc:docMk/>
            <pc:sldMk cId="3858990481" sldId="258"/>
            <ac:spMk id="4" creationId="{5CB5BF39-938B-8363-59D1-4A9B45375B9C}"/>
          </ac:spMkLst>
        </pc:spChg>
        <pc:spChg chg="add del">
          <ac:chgData name="Layla White (2016838)" userId="6f188fbd-1ccc-4529-8fb7-e944a3bdf67a" providerId="ADAL" clId="{8DE8E2A9-DDF3-4E6F-846B-D7A196685E8B}" dt="2022-06-29T18:49:19.700" v="4632" actId="26606"/>
          <ac:spMkLst>
            <pc:docMk/>
            <pc:sldMk cId="3858990481" sldId="258"/>
            <ac:spMk id="8" creationId="{4E94261F-1ED3-4E90-88E6-13479144005B}"/>
          </ac:spMkLst>
        </pc:spChg>
        <pc:spChg chg="add del">
          <ac:chgData name="Layla White (2016838)" userId="6f188fbd-1ccc-4529-8fb7-e944a3bdf67a" providerId="ADAL" clId="{8DE8E2A9-DDF3-4E6F-846B-D7A196685E8B}" dt="2022-06-28T12:02:55.912" v="240" actId="26606"/>
          <ac:spMkLst>
            <pc:docMk/>
            <pc:sldMk cId="3858990481" sldId="258"/>
            <ac:spMk id="9" creationId="{0671A8AE-40A1-4631-A6B8-581AFF065482}"/>
          </ac:spMkLst>
        </pc:spChg>
        <pc:spChg chg="add del">
          <ac:chgData name="Layla White (2016838)" userId="6f188fbd-1ccc-4529-8fb7-e944a3bdf67a" providerId="ADAL" clId="{8DE8E2A9-DDF3-4E6F-846B-D7A196685E8B}" dt="2022-06-28T12:02:55.912" v="240" actId="26606"/>
          <ac:spMkLst>
            <pc:docMk/>
            <pc:sldMk cId="3858990481" sldId="258"/>
            <ac:spMk id="11" creationId="{A44CD100-6267-4E62-AA64-2182A3A6A1C0}"/>
          </ac:spMkLst>
        </pc:spChg>
        <pc:spChg chg="add del">
          <ac:chgData name="Layla White (2016838)" userId="6f188fbd-1ccc-4529-8fb7-e944a3bdf67a" providerId="ADAL" clId="{8DE8E2A9-DDF3-4E6F-846B-D7A196685E8B}" dt="2022-06-28T12:03:29.145" v="242" actId="26606"/>
          <ac:spMkLst>
            <pc:docMk/>
            <pc:sldMk cId="3858990481" sldId="258"/>
            <ac:spMk id="13" creationId="{526E0BFB-CDF1-4990-8C11-AC849311E0A8}"/>
          </ac:spMkLst>
        </pc:spChg>
        <pc:spChg chg="add del">
          <ac:chgData name="Layla White (2016838)" userId="6f188fbd-1ccc-4529-8fb7-e944a3bdf67a" providerId="ADAL" clId="{8DE8E2A9-DDF3-4E6F-846B-D7A196685E8B}" dt="2022-06-28T12:03:29.145" v="242" actId="26606"/>
          <ac:spMkLst>
            <pc:docMk/>
            <pc:sldMk cId="3858990481" sldId="258"/>
            <ac:spMk id="15" creationId="{6069A1F8-9BEB-4786-9694-FC48B2D75D21}"/>
          </ac:spMkLst>
        </pc:spChg>
        <pc:spChg chg="add del">
          <ac:chgData name="Layla White (2016838)" userId="6f188fbd-1ccc-4529-8fb7-e944a3bdf67a" providerId="ADAL" clId="{8DE8E2A9-DDF3-4E6F-846B-D7A196685E8B}" dt="2022-06-29T18:50:58.893" v="4642" actId="26606"/>
          <ac:spMkLst>
            <pc:docMk/>
            <pc:sldMk cId="3858990481" sldId="258"/>
            <ac:spMk id="16" creationId="{8D1AA55E-40D5-461B-A5A8-4AE8AAB71B08}"/>
          </ac:spMkLst>
        </pc:spChg>
        <pc:spChg chg="add del">
          <ac:chgData name="Layla White (2016838)" userId="6f188fbd-1ccc-4529-8fb7-e944a3bdf67a" providerId="ADAL" clId="{8DE8E2A9-DDF3-4E6F-846B-D7A196685E8B}" dt="2022-06-28T12:03:39.015" v="244" actId="26606"/>
          <ac:spMkLst>
            <pc:docMk/>
            <pc:sldMk cId="3858990481" sldId="258"/>
            <ac:spMk id="17" creationId="{3FBAD350-5664-4811-A208-657FB882D350}"/>
          </ac:spMkLst>
        </pc:spChg>
        <pc:spChg chg="add del">
          <ac:chgData name="Layla White (2016838)" userId="6f188fbd-1ccc-4529-8fb7-e944a3bdf67a" providerId="ADAL" clId="{8DE8E2A9-DDF3-4E6F-846B-D7A196685E8B}" dt="2022-06-28T12:03:39.015" v="244" actId="26606"/>
          <ac:spMkLst>
            <pc:docMk/>
            <pc:sldMk cId="3858990481" sldId="258"/>
            <ac:spMk id="18" creationId="{6E37B132-9C54-4236-8910-3340177AD9DB}"/>
          </ac:spMkLst>
        </pc:spChg>
        <pc:spChg chg="add del">
          <ac:chgData name="Layla White (2016838)" userId="6f188fbd-1ccc-4529-8fb7-e944a3bdf67a" providerId="ADAL" clId="{8DE8E2A9-DDF3-4E6F-846B-D7A196685E8B}" dt="2022-06-28T12:03:39.015" v="244" actId="26606"/>
          <ac:spMkLst>
            <pc:docMk/>
            <pc:sldMk cId="3858990481" sldId="258"/>
            <ac:spMk id="19" creationId="{C39ADB8F-D187-49D7-BDCF-C1B6DC727068}"/>
          </ac:spMkLst>
        </pc:spChg>
        <pc:spChg chg="add del">
          <ac:chgData name="Layla White (2016838)" userId="6f188fbd-1ccc-4529-8fb7-e944a3bdf67a" providerId="ADAL" clId="{8DE8E2A9-DDF3-4E6F-846B-D7A196685E8B}" dt="2022-06-28T12:03:39.015" v="244" actId="26606"/>
          <ac:spMkLst>
            <pc:docMk/>
            <pc:sldMk cId="3858990481" sldId="258"/>
            <ac:spMk id="20" creationId="{D472C551-D440-40DF-9260-BDB9AC40960A}"/>
          </ac:spMkLst>
        </pc:spChg>
        <pc:spChg chg="add del">
          <ac:chgData name="Layla White (2016838)" userId="6f188fbd-1ccc-4529-8fb7-e944a3bdf67a" providerId="ADAL" clId="{8DE8E2A9-DDF3-4E6F-846B-D7A196685E8B}" dt="2022-06-28T12:03:39.015" v="244" actId="26606"/>
          <ac:spMkLst>
            <pc:docMk/>
            <pc:sldMk cId="3858990481" sldId="258"/>
            <ac:spMk id="23" creationId="{508BEF50-7B1E-49A4-BC19-5F4F1D755E64}"/>
          </ac:spMkLst>
        </pc:spChg>
        <pc:spChg chg="add del">
          <ac:chgData name="Layla White (2016838)" userId="6f188fbd-1ccc-4529-8fb7-e944a3bdf67a" providerId="ADAL" clId="{8DE8E2A9-DDF3-4E6F-846B-D7A196685E8B}" dt="2022-06-28T12:03:42.602" v="247" actId="26606"/>
          <ac:spMkLst>
            <pc:docMk/>
            <pc:sldMk cId="3858990481" sldId="258"/>
            <ac:spMk id="25" creationId="{79C60ED7-11F7-478C-AC8E-0865FABDACBF}"/>
          </ac:spMkLst>
        </pc:spChg>
        <pc:spChg chg="add del">
          <ac:chgData name="Layla White (2016838)" userId="6f188fbd-1ccc-4529-8fb7-e944a3bdf67a" providerId="ADAL" clId="{8DE8E2A9-DDF3-4E6F-846B-D7A196685E8B}" dt="2022-06-28T12:03:42.602" v="247" actId="26606"/>
          <ac:spMkLst>
            <pc:docMk/>
            <pc:sldMk cId="3858990481" sldId="258"/>
            <ac:spMk id="26" creationId="{D472C551-D440-40DF-9260-BDB9AC40960A}"/>
          </ac:spMkLst>
        </pc:spChg>
        <pc:spChg chg="add del">
          <ac:chgData name="Layla White (2016838)" userId="6f188fbd-1ccc-4529-8fb7-e944a3bdf67a" providerId="ADAL" clId="{8DE8E2A9-DDF3-4E6F-846B-D7A196685E8B}" dt="2022-06-28T12:03:42.602" v="247" actId="26606"/>
          <ac:spMkLst>
            <pc:docMk/>
            <pc:sldMk cId="3858990481" sldId="258"/>
            <ac:spMk id="29" creationId="{508BEF50-7B1E-49A4-BC19-5F4F1D755E64}"/>
          </ac:spMkLst>
        </pc:spChg>
        <pc:spChg chg="add del">
          <ac:chgData name="Layla White (2016838)" userId="6f188fbd-1ccc-4529-8fb7-e944a3bdf67a" providerId="ADAL" clId="{8DE8E2A9-DDF3-4E6F-846B-D7A196685E8B}" dt="2022-06-28T12:03:42.602" v="247" actId="26606"/>
          <ac:spMkLst>
            <pc:docMk/>
            <pc:sldMk cId="3858990481" sldId="258"/>
            <ac:spMk id="30" creationId="{3FBAD350-5664-4811-A208-657FB882D350}"/>
          </ac:spMkLst>
        </pc:spChg>
        <pc:spChg chg="add del">
          <ac:chgData name="Layla White (2016838)" userId="6f188fbd-1ccc-4529-8fb7-e944a3bdf67a" providerId="ADAL" clId="{8DE8E2A9-DDF3-4E6F-846B-D7A196685E8B}" dt="2022-06-28T12:03:42.602" v="247" actId="26606"/>
          <ac:spMkLst>
            <pc:docMk/>
            <pc:sldMk cId="3858990481" sldId="258"/>
            <ac:spMk id="31" creationId="{C39ADB8F-D187-49D7-BDCF-C1B6DC727068}"/>
          </ac:spMkLst>
        </pc:spChg>
        <pc:spChg chg="add del">
          <ac:chgData name="Layla White (2016838)" userId="6f188fbd-1ccc-4529-8fb7-e944a3bdf67a" providerId="ADAL" clId="{8DE8E2A9-DDF3-4E6F-846B-D7A196685E8B}" dt="2022-06-29T18:50:58.893" v="4642" actId="26606"/>
          <ac:spMkLst>
            <pc:docMk/>
            <pc:sldMk cId="3858990481" sldId="258"/>
            <ac:spMk id="32" creationId="{6CB927A4-E432-4310-9CD5-E89FF5063179}"/>
          </ac:spMkLst>
        </pc:spChg>
        <pc:spChg chg="add del">
          <ac:chgData name="Layla White (2016838)" userId="6f188fbd-1ccc-4529-8fb7-e944a3bdf67a" providerId="ADAL" clId="{8DE8E2A9-DDF3-4E6F-846B-D7A196685E8B}" dt="2022-06-28T12:03:54.402" v="249" actId="26606"/>
          <ac:spMkLst>
            <pc:docMk/>
            <pc:sldMk cId="3858990481" sldId="258"/>
            <ac:spMk id="33" creationId="{6E37B132-9C54-4236-8910-3340177AD9DB}"/>
          </ac:spMkLst>
        </pc:spChg>
        <pc:spChg chg="add del">
          <ac:chgData name="Layla White (2016838)" userId="6f188fbd-1ccc-4529-8fb7-e944a3bdf67a" providerId="ADAL" clId="{8DE8E2A9-DDF3-4E6F-846B-D7A196685E8B}" dt="2022-06-28T12:03:54.402" v="249" actId="26606"/>
          <ac:spMkLst>
            <pc:docMk/>
            <pc:sldMk cId="3858990481" sldId="258"/>
            <ac:spMk id="34" creationId="{D472C551-D440-40DF-9260-BDB9AC40960A}"/>
          </ac:spMkLst>
        </pc:spChg>
        <pc:spChg chg="add del">
          <ac:chgData name="Layla White (2016838)" userId="6f188fbd-1ccc-4529-8fb7-e944a3bdf67a" providerId="ADAL" clId="{8DE8E2A9-DDF3-4E6F-846B-D7A196685E8B}" dt="2022-06-28T12:03:54.402" v="249" actId="26606"/>
          <ac:spMkLst>
            <pc:docMk/>
            <pc:sldMk cId="3858990481" sldId="258"/>
            <ac:spMk id="37" creationId="{508BEF50-7B1E-49A4-BC19-5F4F1D755E64}"/>
          </ac:spMkLst>
        </pc:spChg>
        <pc:spChg chg="add del">
          <ac:chgData name="Layla White (2016838)" userId="6f188fbd-1ccc-4529-8fb7-e944a3bdf67a" providerId="ADAL" clId="{8DE8E2A9-DDF3-4E6F-846B-D7A196685E8B}" dt="2022-06-28T12:03:54.402" v="249" actId="26606"/>
          <ac:spMkLst>
            <pc:docMk/>
            <pc:sldMk cId="3858990481" sldId="258"/>
            <ac:spMk id="38" creationId="{3FBAD350-5664-4811-A208-657FB882D350}"/>
          </ac:spMkLst>
        </pc:spChg>
        <pc:spChg chg="add del">
          <ac:chgData name="Layla White (2016838)" userId="6f188fbd-1ccc-4529-8fb7-e944a3bdf67a" providerId="ADAL" clId="{8DE8E2A9-DDF3-4E6F-846B-D7A196685E8B}" dt="2022-06-28T12:03:54.402" v="249" actId="26606"/>
          <ac:spMkLst>
            <pc:docMk/>
            <pc:sldMk cId="3858990481" sldId="258"/>
            <ac:spMk id="39" creationId="{C39ADB8F-D187-49D7-BDCF-C1B6DC727068}"/>
          </ac:spMkLst>
        </pc:spChg>
        <pc:spChg chg="add del">
          <ac:chgData name="Layla White (2016838)" userId="6f188fbd-1ccc-4529-8fb7-e944a3bdf67a" providerId="ADAL" clId="{8DE8E2A9-DDF3-4E6F-846B-D7A196685E8B}" dt="2022-06-29T18:50:58.893" v="4642" actId="26606"/>
          <ac:spMkLst>
            <pc:docMk/>
            <pc:sldMk cId="3858990481" sldId="258"/>
            <ac:spMk id="40" creationId="{E3020543-B24B-4EC4-8FFC-8DD88EEA91A8}"/>
          </ac:spMkLst>
        </pc:spChg>
        <pc:spChg chg="add del">
          <ac:chgData name="Layla White (2016838)" userId="6f188fbd-1ccc-4529-8fb7-e944a3bdf67a" providerId="ADAL" clId="{8DE8E2A9-DDF3-4E6F-846B-D7A196685E8B}" dt="2022-06-29T18:50:58.893" v="4642" actId="26606"/>
          <ac:spMkLst>
            <pc:docMk/>
            <pc:sldMk cId="3858990481" sldId="258"/>
            <ac:spMk id="41" creationId="{1453BF6C-B012-48B7-B4E8-6D7AC7C27D02}"/>
          </ac:spMkLst>
        </pc:spChg>
        <pc:spChg chg="add del">
          <ac:chgData name="Layla White (2016838)" userId="6f188fbd-1ccc-4529-8fb7-e944a3bdf67a" providerId="ADAL" clId="{8DE8E2A9-DDF3-4E6F-846B-D7A196685E8B}" dt="2022-06-29T18:50:58.799" v="4641" actId="26606"/>
          <ac:spMkLst>
            <pc:docMk/>
            <pc:sldMk cId="3858990481" sldId="258"/>
            <ac:spMk id="45" creationId="{5CB5BF39-938B-8363-59D1-4A9B45375B9C}"/>
          </ac:spMkLst>
        </pc:spChg>
        <pc:spChg chg="add del">
          <ac:chgData name="Layla White (2016838)" userId="6f188fbd-1ccc-4529-8fb7-e944a3bdf67a" providerId="ADAL" clId="{8DE8E2A9-DDF3-4E6F-846B-D7A196685E8B}" dt="2022-06-29T18:50:58.799" v="4641" actId="26606"/>
          <ac:spMkLst>
            <pc:docMk/>
            <pc:sldMk cId="3858990481" sldId="258"/>
            <ac:spMk id="48" creationId="{330C0765-5A38-4A34-880C-9CC4C2E14FBA}"/>
          </ac:spMkLst>
        </pc:spChg>
        <pc:spChg chg="add del">
          <ac:chgData name="Layla White (2016838)" userId="6f188fbd-1ccc-4529-8fb7-e944a3bdf67a" providerId="ADAL" clId="{8DE8E2A9-DDF3-4E6F-846B-D7A196685E8B}" dt="2022-06-29T18:50:58.799" v="4641" actId="26606"/>
          <ac:spMkLst>
            <pc:docMk/>
            <pc:sldMk cId="3858990481" sldId="258"/>
            <ac:spMk id="50" creationId="{B7DA268A-F88C-4936-8401-97C8C9861089}"/>
          </ac:spMkLst>
        </pc:spChg>
        <pc:spChg chg="add del">
          <ac:chgData name="Layla White (2016838)" userId="6f188fbd-1ccc-4529-8fb7-e944a3bdf67a" providerId="ADAL" clId="{8DE8E2A9-DDF3-4E6F-846B-D7A196685E8B}" dt="2022-06-29T18:50:58.799" v="4641" actId="26606"/>
          <ac:spMkLst>
            <pc:docMk/>
            <pc:sldMk cId="3858990481" sldId="258"/>
            <ac:spMk id="52" creationId="{2E48EAB8-CD1C-4BF5-A92C-BA11919E6EDF}"/>
          </ac:spMkLst>
        </pc:spChg>
        <pc:spChg chg="add del">
          <ac:chgData name="Layla White (2016838)" userId="6f188fbd-1ccc-4529-8fb7-e944a3bdf67a" providerId="ADAL" clId="{8DE8E2A9-DDF3-4E6F-846B-D7A196685E8B}" dt="2022-06-29T18:50:58.799" v="4641" actId="26606"/>
          <ac:spMkLst>
            <pc:docMk/>
            <pc:sldMk cId="3858990481" sldId="258"/>
            <ac:spMk id="54" creationId="{F66F957D-AE64-4187-90D7-B24F1CC27F61}"/>
          </ac:spMkLst>
        </pc:spChg>
        <pc:spChg chg="add">
          <ac:chgData name="Layla White (2016838)" userId="6f188fbd-1ccc-4529-8fb7-e944a3bdf67a" providerId="ADAL" clId="{8DE8E2A9-DDF3-4E6F-846B-D7A196685E8B}" dt="2022-06-29T18:50:58.893" v="4642" actId="26606"/>
          <ac:spMkLst>
            <pc:docMk/>
            <pc:sldMk cId="3858990481" sldId="258"/>
            <ac:spMk id="59" creationId="{8D1AA55E-40D5-461B-A5A8-4AE8AAB71B08}"/>
          </ac:spMkLst>
        </pc:spChg>
        <pc:spChg chg="add">
          <ac:chgData name="Layla White (2016838)" userId="6f188fbd-1ccc-4529-8fb7-e944a3bdf67a" providerId="ADAL" clId="{8DE8E2A9-DDF3-4E6F-846B-D7A196685E8B}" dt="2022-06-29T18:50:58.893" v="4642" actId="26606"/>
          <ac:spMkLst>
            <pc:docMk/>
            <pc:sldMk cId="3858990481" sldId="258"/>
            <ac:spMk id="61" creationId="{6CB927A4-E432-4310-9CD5-E89FF5063179}"/>
          </ac:spMkLst>
        </pc:spChg>
        <pc:spChg chg="add">
          <ac:chgData name="Layla White (2016838)" userId="6f188fbd-1ccc-4529-8fb7-e944a3bdf67a" providerId="ADAL" clId="{8DE8E2A9-DDF3-4E6F-846B-D7A196685E8B}" dt="2022-06-29T18:50:58.893" v="4642" actId="26606"/>
          <ac:spMkLst>
            <pc:docMk/>
            <pc:sldMk cId="3858990481" sldId="258"/>
            <ac:spMk id="62" creationId="{E3020543-B24B-4EC4-8FFC-8DD88EEA91A8}"/>
          </ac:spMkLst>
        </pc:spChg>
        <pc:spChg chg="add">
          <ac:chgData name="Layla White (2016838)" userId="6f188fbd-1ccc-4529-8fb7-e944a3bdf67a" providerId="ADAL" clId="{8DE8E2A9-DDF3-4E6F-846B-D7A196685E8B}" dt="2022-06-29T18:50:58.893" v="4642" actId="26606"/>
          <ac:spMkLst>
            <pc:docMk/>
            <pc:sldMk cId="3858990481" sldId="258"/>
            <ac:spMk id="63" creationId="{1453BF6C-B012-48B7-B4E8-6D7AC7C27D02}"/>
          </ac:spMkLst>
        </pc:spChg>
        <pc:graphicFrameChg chg="add del">
          <ac:chgData name="Layla White (2016838)" userId="6f188fbd-1ccc-4529-8fb7-e944a3bdf67a" providerId="ADAL" clId="{8DE8E2A9-DDF3-4E6F-846B-D7A196685E8B}" dt="2022-06-29T18:50:54.553" v="4639" actId="26606"/>
          <ac:graphicFrameMkLst>
            <pc:docMk/>
            <pc:sldMk cId="3858990481" sldId="258"/>
            <ac:graphicFrameMk id="43" creationId="{FF4DFBA1-E0A9-2C1E-414D-B56FA63DAEE9}"/>
          </ac:graphicFrameMkLst>
        </pc:graphicFrameChg>
        <pc:graphicFrameChg chg="add">
          <ac:chgData name="Layla White (2016838)" userId="6f188fbd-1ccc-4529-8fb7-e944a3bdf67a" providerId="ADAL" clId="{8DE8E2A9-DDF3-4E6F-846B-D7A196685E8B}" dt="2022-06-29T18:50:58.893" v="4642" actId="26606"/>
          <ac:graphicFrameMkLst>
            <pc:docMk/>
            <pc:sldMk cId="3858990481" sldId="258"/>
            <ac:graphicFrameMk id="64" creationId="{FF4DFBA1-E0A9-2C1E-414D-B56FA63DAEE9}"/>
          </ac:graphicFrameMkLst>
        </pc:graphicFrameChg>
        <pc:picChg chg="add del">
          <ac:chgData name="Layla White (2016838)" userId="6f188fbd-1ccc-4529-8fb7-e944a3bdf67a" providerId="ADAL" clId="{8DE8E2A9-DDF3-4E6F-846B-D7A196685E8B}" dt="2022-06-28T12:02:55.912" v="240" actId="26606"/>
          <ac:picMkLst>
            <pc:docMk/>
            <pc:sldMk cId="3858990481" sldId="258"/>
            <ac:picMk id="5" creationId="{44C61DDF-568E-ED51-F349-3FEEE414327B}"/>
          </ac:picMkLst>
        </pc:picChg>
        <pc:picChg chg="add del">
          <ac:chgData name="Layla White (2016838)" userId="6f188fbd-1ccc-4529-8fb7-e944a3bdf67a" providerId="ADAL" clId="{8DE8E2A9-DDF3-4E6F-846B-D7A196685E8B}" dt="2022-06-28T12:03:29.145" v="242" actId="26606"/>
          <ac:picMkLst>
            <pc:docMk/>
            <pc:sldMk cId="3858990481" sldId="258"/>
            <ac:picMk id="14" creationId="{C270505F-23AD-7980-CEFF-D340231D86B6}"/>
          </ac:picMkLst>
        </pc:picChg>
        <pc:picChg chg="add del">
          <ac:chgData name="Layla White (2016838)" userId="6f188fbd-1ccc-4529-8fb7-e944a3bdf67a" providerId="ADAL" clId="{8DE8E2A9-DDF3-4E6F-846B-D7A196685E8B}" dt="2022-06-28T12:03:39.015" v="244" actId="26606"/>
          <ac:picMkLst>
            <pc:docMk/>
            <pc:sldMk cId="3858990481" sldId="258"/>
            <ac:picMk id="21" creationId="{86601882-A72E-7E2B-9929-7909E2B88621}"/>
          </ac:picMkLst>
        </pc:picChg>
        <pc:picChg chg="add del">
          <ac:chgData name="Layla White (2016838)" userId="6f188fbd-1ccc-4529-8fb7-e944a3bdf67a" providerId="ADAL" clId="{8DE8E2A9-DDF3-4E6F-846B-D7A196685E8B}" dt="2022-06-28T12:03:42.602" v="247" actId="26606"/>
          <ac:picMkLst>
            <pc:docMk/>
            <pc:sldMk cId="3858990481" sldId="258"/>
            <ac:picMk id="27" creationId="{5683C13B-BE00-7315-5A5E-5A649679E650}"/>
          </ac:picMkLst>
        </pc:picChg>
        <pc:picChg chg="add del">
          <ac:chgData name="Layla White (2016838)" userId="6f188fbd-1ccc-4529-8fb7-e944a3bdf67a" providerId="ADAL" clId="{8DE8E2A9-DDF3-4E6F-846B-D7A196685E8B}" dt="2022-06-28T12:03:54.402" v="249" actId="26606"/>
          <ac:picMkLst>
            <pc:docMk/>
            <pc:sldMk cId="3858990481" sldId="258"/>
            <ac:picMk id="35" creationId="{86601882-A72E-7E2B-9929-7909E2B88621}"/>
          </ac:picMkLst>
        </pc:picChg>
        <pc:cxnChg chg="add del">
          <ac:chgData name="Layla White (2016838)" userId="6f188fbd-1ccc-4529-8fb7-e944a3bdf67a" providerId="ADAL" clId="{8DE8E2A9-DDF3-4E6F-846B-D7A196685E8B}" dt="2022-06-29T18:49:19.700" v="4632" actId="26606"/>
          <ac:cxnSpMkLst>
            <pc:docMk/>
            <pc:sldMk cId="3858990481" sldId="258"/>
            <ac:cxnSpMk id="10" creationId="{56020367-4FD5-4596-8E10-C5F095CD8DBF}"/>
          </ac:cxnSpMkLst>
        </pc:cxnChg>
        <pc:cxnChg chg="add del">
          <ac:chgData name="Layla White (2016838)" userId="6f188fbd-1ccc-4529-8fb7-e944a3bdf67a" providerId="ADAL" clId="{8DE8E2A9-DDF3-4E6F-846B-D7A196685E8B}" dt="2022-06-29T18:50:58.893" v="4642" actId="26606"/>
          <ac:cxnSpMkLst>
            <pc:docMk/>
            <pc:sldMk cId="3858990481" sldId="258"/>
            <ac:cxnSpMk id="12" creationId="{5C05CAAB-DBA2-4548-AD5F-01BB97FBB207}"/>
          </ac:cxnSpMkLst>
        </pc:cxnChg>
        <pc:cxnChg chg="add del">
          <ac:chgData name="Layla White (2016838)" userId="6f188fbd-1ccc-4529-8fb7-e944a3bdf67a" providerId="ADAL" clId="{8DE8E2A9-DDF3-4E6F-846B-D7A196685E8B}" dt="2022-06-28T12:03:39.015" v="244" actId="26606"/>
          <ac:cxnSpMkLst>
            <pc:docMk/>
            <pc:sldMk cId="3858990481" sldId="258"/>
            <ac:cxnSpMk id="22" creationId="{56020367-4FD5-4596-8E10-C5F095CD8DBF}"/>
          </ac:cxnSpMkLst>
        </pc:cxnChg>
        <pc:cxnChg chg="add del">
          <ac:chgData name="Layla White (2016838)" userId="6f188fbd-1ccc-4529-8fb7-e944a3bdf67a" providerId="ADAL" clId="{8DE8E2A9-DDF3-4E6F-846B-D7A196685E8B}" dt="2022-06-29T18:50:58.893" v="4642" actId="26606"/>
          <ac:cxnSpMkLst>
            <pc:docMk/>
            <pc:sldMk cId="3858990481" sldId="258"/>
            <ac:cxnSpMk id="24" creationId="{7EB498BD-8089-4626-91EA-4978EBEF535E}"/>
          </ac:cxnSpMkLst>
        </pc:cxnChg>
        <pc:cxnChg chg="add del">
          <ac:chgData name="Layla White (2016838)" userId="6f188fbd-1ccc-4529-8fb7-e944a3bdf67a" providerId="ADAL" clId="{8DE8E2A9-DDF3-4E6F-846B-D7A196685E8B}" dt="2022-06-28T12:03:42.602" v="247" actId="26606"/>
          <ac:cxnSpMkLst>
            <pc:docMk/>
            <pc:sldMk cId="3858990481" sldId="258"/>
            <ac:cxnSpMk id="28" creationId="{56020367-4FD5-4596-8E10-C5F095CD8DBF}"/>
          </ac:cxnSpMkLst>
        </pc:cxnChg>
        <pc:cxnChg chg="add del">
          <ac:chgData name="Layla White (2016838)" userId="6f188fbd-1ccc-4529-8fb7-e944a3bdf67a" providerId="ADAL" clId="{8DE8E2A9-DDF3-4E6F-846B-D7A196685E8B}" dt="2022-06-28T12:03:54.402" v="249" actId="26606"/>
          <ac:cxnSpMkLst>
            <pc:docMk/>
            <pc:sldMk cId="3858990481" sldId="258"/>
            <ac:cxnSpMk id="36" creationId="{56020367-4FD5-4596-8E10-C5F095CD8DBF}"/>
          </ac:cxnSpMkLst>
        </pc:cxnChg>
        <pc:cxnChg chg="add del">
          <ac:chgData name="Layla White (2016838)" userId="6f188fbd-1ccc-4529-8fb7-e944a3bdf67a" providerId="ADAL" clId="{8DE8E2A9-DDF3-4E6F-846B-D7A196685E8B}" dt="2022-06-29T18:50:58.799" v="4641" actId="26606"/>
          <ac:cxnSpMkLst>
            <pc:docMk/>
            <pc:sldMk cId="3858990481" sldId="258"/>
            <ac:cxnSpMk id="46" creationId="{5C05CAAB-DBA2-4548-AD5F-01BB97FBB207}"/>
          </ac:cxnSpMkLst>
        </pc:cxnChg>
        <pc:cxnChg chg="add del">
          <ac:chgData name="Layla White (2016838)" userId="6f188fbd-1ccc-4529-8fb7-e944a3bdf67a" providerId="ADAL" clId="{8DE8E2A9-DDF3-4E6F-846B-D7A196685E8B}" dt="2022-06-29T18:50:58.799" v="4641" actId="26606"/>
          <ac:cxnSpMkLst>
            <pc:docMk/>
            <pc:sldMk cId="3858990481" sldId="258"/>
            <ac:cxnSpMk id="56" creationId="{C49DA8F6-BCC1-4447-B54C-57856834B94B}"/>
          </ac:cxnSpMkLst>
        </pc:cxnChg>
        <pc:cxnChg chg="add">
          <ac:chgData name="Layla White (2016838)" userId="6f188fbd-1ccc-4529-8fb7-e944a3bdf67a" providerId="ADAL" clId="{8DE8E2A9-DDF3-4E6F-846B-D7A196685E8B}" dt="2022-06-29T18:50:58.893" v="4642" actId="26606"/>
          <ac:cxnSpMkLst>
            <pc:docMk/>
            <pc:sldMk cId="3858990481" sldId="258"/>
            <ac:cxnSpMk id="58" creationId="{5C05CAAB-DBA2-4548-AD5F-01BB97FBB207}"/>
          </ac:cxnSpMkLst>
        </pc:cxnChg>
        <pc:cxnChg chg="add">
          <ac:chgData name="Layla White (2016838)" userId="6f188fbd-1ccc-4529-8fb7-e944a3bdf67a" providerId="ADAL" clId="{8DE8E2A9-DDF3-4E6F-846B-D7A196685E8B}" dt="2022-06-29T18:50:58.893" v="4642" actId="26606"/>
          <ac:cxnSpMkLst>
            <pc:docMk/>
            <pc:sldMk cId="3858990481" sldId="258"/>
            <ac:cxnSpMk id="60" creationId="{7EB498BD-8089-4626-91EA-4978EBEF535E}"/>
          </ac:cxnSpMkLst>
        </pc:cxnChg>
      </pc:sldChg>
      <pc:sldChg chg="addSp delSp modSp new mod setBg modNotesTx">
        <pc:chgData name="Layla White (2016838)" userId="6f188fbd-1ccc-4529-8fb7-e944a3bdf67a" providerId="ADAL" clId="{8DE8E2A9-DDF3-4E6F-846B-D7A196685E8B}" dt="2022-06-29T17:33:54.660" v="2357" actId="20577"/>
        <pc:sldMkLst>
          <pc:docMk/>
          <pc:sldMk cId="3627981717" sldId="259"/>
        </pc:sldMkLst>
        <pc:spChg chg="add mod">
          <ac:chgData name="Layla White (2016838)" userId="6f188fbd-1ccc-4529-8fb7-e944a3bdf67a" providerId="ADAL" clId="{8DE8E2A9-DDF3-4E6F-846B-D7A196685E8B}" dt="2022-06-29T14:43:20.032" v="1694" actId="26606"/>
          <ac:spMkLst>
            <pc:docMk/>
            <pc:sldMk cId="3627981717" sldId="259"/>
            <ac:spMk id="2" creationId="{39E546DB-398C-BA8C-B8A5-DA6A8CBAEB27}"/>
          </ac:spMkLst>
        </pc:spChg>
        <pc:spChg chg="add mod">
          <ac:chgData name="Layla White (2016838)" userId="6f188fbd-1ccc-4529-8fb7-e944a3bdf67a" providerId="ADAL" clId="{8DE8E2A9-DDF3-4E6F-846B-D7A196685E8B}" dt="2022-06-29T16:48:00.075" v="1998" actId="20577"/>
          <ac:spMkLst>
            <pc:docMk/>
            <pc:sldMk cId="3627981717" sldId="259"/>
            <ac:spMk id="3" creationId="{1C078802-11F3-2FE0-C91D-155535B6ADE0}"/>
          </ac:spMkLst>
        </pc:spChg>
        <pc:spChg chg="add">
          <ac:chgData name="Layla White (2016838)" userId="6f188fbd-1ccc-4529-8fb7-e944a3bdf67a" providerId="ADAL" clId="{8DE8E2A9-DDF3-4E6F-846B-D7A196685E8B}" dt="2022-06-29T14:43:20.032" v="1694" actId="26606"/>
          <ac:spMkLst>
            <pc:docMk/>
            <pc:sldMk cId="3627981717" sldId="259"/>
            <ac:spMk id="6" creationId="{327D73B4-9F5C-4A64-A179-51B9500CB8B5}"/>
          </ac:spMkLst>
        </pc:spChg>
        <pc:spChg chg="add">
          <ac:chgData name="Layla White (2016838)" userId="6f188fbd-1ccc-4529-8fb7-e944a3bdf67a" providerId="ADAL" clId="{8DE8E2A9-DDF3-4E6F-846B-D7A196685E8B}" dt="2022-06-29T14:43:20.032" v="1694" actId="26606"/>
          <ac:spMkLst>
            <pc:docMk/>
            <pc:sldMk cId="3627981717" sldId="259"/>
            <ac:spMk id="7" creationId="{C1F06963-6374-4B48-844F-071A9BAAAE02}"/>
          </ac:spMkLst>
        </pc:spChg>
        <pc:spChg chg="add">
          <ac:chgData name="Layla White (2016838)" userId="6f188fbd-1ccc-4529-8fb7-e944a3bdf67a" providerId="ADAL" clId="{8DE8E2A9-DDF3-4E6F-846B-D7A196685E8B}" dt="2022-06-29T14:43:20.032" v="1694" actId="26606"/>
          <ac:spMkLst>
            <pc:docMk/>
            <pc:sldMk cId="3627981717" sldId="259"/>
            <ac:spMk id="9" creationId="{6CB927A4-E432-4310-9CD5-E89FF5063179}"/>
          </ac:spMkLst>
        </pc:spChg>
        <pc:spChg chg="add del">
          <ac:chgData name="Layla White (2016838)" userId="6f188fbd-1ccc-4529-8fb7-e944a3bdf67a" providerId="ADAL" clId="{8DE8E2A9-DDF3-4E6F-846B-D7A196685E8B}" dt="2022-06-29T14:43:07.639" v="1693" actId="26606"/>
          <ac:spMkLst>
            <pc:docMk/>
            <pc:sldMk cId="3627981717" sldId="259"/>
            <ac:spMk id="10" creationId="{327D73B4-9F5C-4A64-A179-51B9500CB8B5}"/>
          </ac:spMkLst>
        </pc:spChg>
        <pc:spChg chg="add">
          <ac:chgData name="Layla White (2016838)" userId="6f188fbd-1ccc-4529-8fb7-e944a3bdf67a" providerId="ADAL" clId="{8DE8E2A9-DDF3-4E6F-846B-D7A196685E8B}" dt="2022-06-29T14:43:20.032" v="1694" actId="26606"/>
          <ac:spMkLst>
            <pc:docMk/>
            <pc:sldMk cId="3627981717" sldId="259"/>
            <ac:spMk id="11" creationId="{1453BF6C-B012-48B7-B4E8-6D7AC7C27D02}"/>
          </ac:spMkLst>
        </pc:spChg>
        <pc:spChg chg="add del">
          <ac:chgData name="Layla White (2016838)" userId="6f188fbd-1ccc-4529-8fb7-e944a3bdf67a" providerId="ADAL" clId="{8DE8E2A9-DDF3-4E6F-846B-D7A196685E8B}" dt="2022-06-29T14:43:07.639" v="1693" actId="26606"/>
          <ac:spMkLst>
            <pc:docMk/>
            <pc:sldMk cId="3627981717" sldId="259"/>
            <ac:spMk id="12" creationId="{C1F06963-6374-4B48-844F-071A9BAAAE02}"/>
          </ac:spMkLst>
        </pc:spChg>
        <pc:spChg chg="add del">
          <ac:chgData name="Layla White (2016838)" userId="6f188fbd-1ccc-4529-8fb7-e944a3bdf67a" providerId="ADAL" clId="{8DE8E2A9-DDF3-4E6F-846B-D7A196685E8B}" dt="2022-06-29T14:43:04.359" v="1692" actId="22"/>
          <ac:spMkLst>
            <pc:docMk/>
            <pc:sldMk cId="3627981717" sldId="259"/>
            <ac:spMk id="13" creationId="{ED93C6DC-C071-7FD1-BB77-B3CDB568BC26}"/>
          </ac:spMkLst>
        </pc:spChg>
        <pc:spChg chg="add del">
          <ac:chgData name="Layla White (2016838)" userId="6f188fbd-1ccc-4529-8fb7-e944a3bdf67a" providerId="ADAL" clId="{8DE8E2A9-DDF3-4E6F-846B-D7A196685E8B}" dt="2022-06-29T14:43:07.639" v="1693" actId="26606"/>
          <ac:spMkLst>
            <pc:docMk/>
            <pc:sldMk cId="3627981717" sldId="259"/>
            <ac:spMk id="14" creationId="{6CB927A4-E432-4310-9CD5-E89FF5063179}"/>
          </ac:spMkLst>
        </pc:spChg>
        <pc:spChg chg="add">
          <ac:chgData name="Layla White (2016838)" userId="6f188fbd-1ccc-4529-8fb7-e944a3bdf67a" providerId="ADAL" clId="{8DE8E2A9-DDF3-4E6F-846B-D7A196685E8B}" dt="2022-06-29T14:43:20.032" v="1694" actId="26606"/>
          <ac:spMkLst>
            <pc:docMk/>
            <pc:sldMk cId="3627981717" sldId="259"/>
            <ac:spMk id="15" creationId="{E3020543-B24B-4EC4-8FFC-8DD88EEA91A8}"/>
          </ac:spMkLst>
        </pc:spChg>
        <pc:spChg chg="add del">
          <ac:chgData name="Layla White (2016838)" userId="6f188fbd-1ccc-4529-8fb7-e944a3bdf67a" providerId="ADAL" clId="{8DE8E2A9-DDF3-4E6F-846B-D7A196685E8B}" dt="2022-06-29T14:43:07.639" v="1693" actId="26606"/>
          <ac:spMkLst>
            <pc:docMk/>
            <pc:sldMk cId="3627981717" sldId="259"/>
            <ac:spMk id="16" creationId="{1453BF6C-B012-48B7-B4E8-6D7AC7C27D02}"/>
          </ac:spMkLst>
        </pc:spChg>
        <pc:spChg chg="add del">
          <ac:chgData name="Layla White (2016838)" userId="6f188fbd-1ccc-4529-8fb7-e944a3bdf67a" providerId="ADAL" clId="{8DE8E2A9-DDF3-4E6F-846B-D7A196685E8B}" dt="2022-06-29T14:43:07.639" v="1693" actId="26606"/>
          <ac:spMkLst>
            <pc:docMk/>
            <pc:sldMk cId="3627981717" sldId="259"/>
            <ac:spMk id="18" creationId="{E3020543-B24B-4EC4-8FFC-8DD88EEA91A8}"/>
          </ac:spMkLst>
        </pc:spChg>
        <pc:cxnChg chg="add">
          <ac:chgData name="Layla White (2016838)" userId="6f188fbd-1ccc-4529-8fb7-e944a3bdf67a" providerId="ADAL" clId="{8DE8E2A9-DDF3-4E6F-846B-D7A196685E8B}" dt="2022-06-29T14:43:20.032" v="1694" actId="26606"/>
          <ac:cxnSpMkLst>
            <pc:docMk/>
            <pc:sldMk cId="3627981717" sldId="259"/>
            <ac:cxnSpMk id="5" creationId="{5C05CAAB-DBA2-4548-AD5F-01BB97FBB207}"/>
          </ac:cxnSpMkLst>
        </pc:cxnChg>
        <pc:cxnChg chg="add del">
          <ac:chgData name="Layla White (2016838)" userId="6f188fbd-1ccc-4529-8fb7-e944a3bdf67a" providerId="ADAL" clId="{8DE8E2A9-DDF3-4E6F-846B-D7A196685E8B}" dt="2022-06-29T14:43:07.639" v="1693" actId="26606"/>
          <ac:cxnSpMkLst>
            <pc:docMk/>
            <pc:sldMk cId="3627981717" sldId="259"/>
            <ac:cxnSpMk id="8" creationId="{5C05CAAB-DBA2-4548-AD5F-01BB97FBB207}"/>
          </ac:cxnSpMkLst>
        </pc:cxnChg>
        <pc:cxnChg chg="add">
          <ac:chgData name="Layla White (2016838)" userId="6f188fbd-1ccc-4529-8fb7-e944a3bdf67a" providerId="ADAL" clId="{8DE8E2A9-DDF3-4E6F-846B-D7A196685E8B}" dt="2022-06-29T14:43:20.032" v="1694" actId="26606"/>
          <ac:cxnSpMkLst>
            <pc:docMk/>
            <pc:sldMk cId="3627981717" sldId="259"/>
            <ac:cxnSpMk id="17" creationId="{C49DA8F6-BCC1-4447-B54C-57856834B94B}"/>
          </ac:cxnSpMkLst>
        </pc:cxnChg>
        <pc:cxnChg chg="add del">
          <ac:chgData name="Layla White (2016838)" userId="6f188fbd-1ccc-4529-8fb7-e944a3bdf67a" providerId="ADAL" clId="{8DE8E2A9-DDF3-4E6F-846B-D7A196685E8B}" dt="2022-06-29T14:43:07.639" v="1693" actId="26606"/>
          <ac:cxnSpMkLst>
            <pc:docMk/>
            <pc:sldMk cId="3627981717" sldId="259"/>
            <ac:cxnSpMk id="20" creationId="{C49DA8F6-BCC1-4447-B54C-57856834B94B}"/>
          </ac:cxnSpMkLst>
        </pc:cxnChg>
      </pc:sldChg>
      <pc:sldChg chg="addSp delSp modSp new mod setBg modNotesTx">
        <pc:chgData name="Layla White (2016838)" userId="6f188fbd-1ccc-4529-8fb7-e944a3bdf67a" providerId="ADAL" clId="{8DE8E2A9-DDF3-4E6F-846B-D7A196685E8B}" dt="2022-06-29T18:55:00.845" v="4649" actId="14100"/>
        <pc:sldMkLst>
          <pc:docMk/>
          <pc:sldMk cId="2288339789" sldId="260"/>
        </pc:sldMkLst>
        <pc:spChg chg="add mod">
          <ac:chgData name="Layla White (2016838)" userId="6f188fbd-1ccc-4529-8fb7-e944a3bdf67a" providerId="ADAL" clId="{8DE8E2A9-DDF3-4E6F-846B-D7A196685E8B}" dt="2022-06-29T18:54:27.250" v="4644" actId="26606"/>
          <ac:spMkLst>
            <pc:docMk/>
            <pc:sldMk cId="2288339789" sldId="260"/>
            <ac:spMk id="2" creationId="{7E846BC9-34DF-258C-B840-FF3E2A4FDB6E}"/>
          </ac:spMkLst>
        </pc:spChg>
        <pc:spChg chg="add del mod">
          <ac:chgData name="Layla White (2016838)" userId="6f188fbd-1ccc-4529-8fb7-e944a3bdf67a" providerId="ADAL" clId="{8DE8E2A9-DDF3-4E6F-846B-D7A196685E8B}" dt="2022-06-29T18:20:17.689" v="3449" actId="26606"/>
          <ac:spMkLst>
            <pc:docMk/>
            <pc:sldMk cId="2288339789" sldId="260"/>
            <ac:spMk id="3" creationId="{5BF856C5-2483-C5E7-0847-78CAB36F0346}"/>
          </ac:spMkLst>
        </pc:spChg>
        <pc:spChg chg="add mod">
          <ac:chgData name="Layla White (2016838)" userId="6f188fbd-1ccc-4529-8fb7-e944a3bdf67a" providerId="ADAL" clId="{8DE8E2A9-DDF3-4E6F-846B-D7A196685E8B}" dt="2022-06-29T18:20:17.689" v="3449" actId="26606"/>
          <ac:spMkLst>
            <pc:docMk/>
            <pc:sldMk cId="2288339789" sldId="260"/>
            <ac:spMk id="4" creationId="{281FC73F-F161-8885-4F4A-B6571AA77217}"/>
          </ac:spMkLst>
        </pc:spChg>
        <pc:spChg chg="add del">
          <ac:chgData name="Layla White (2016838)" userId="6f188fbd-1ccc-4529-8fb7-e944a3bdf67a" providerId="ADAL" clId="{8DE8E2A9-DDF3-4E6F-846B-D7A196685E8B}" dt="2022-06-29T18:39:24.475" v="4577" actId="26606"/>
          <ac:spMkLst>
            <pc:docMk/>
            <pc:sldMk cId="2288339789" sldId="260"/>
            <ac:spMk id="12" creationId="{2659FDB4-FCBE-4A89-B46D-43D4FA54464D}"/>
          </ac:spMkLst>
        </pc:spChg>
        <pc:spChg chg="add del">
          <ac:chgData name="Layla White (2016838)" userId="6f188fbd-1ccc-4529-8fb7-e944a3bdf67a" providerId="ADAL" clId="{8DE8E2A9-DDF3-4E6F-846B-D7A196685E8B}" dt="2022-06-29T18:40:31.381" v="4582" actId="26606"/>
          <ac:spMkLst>
            <pc:docMk/>
            <pc:sldMk cId="2288339789" sldId="260"/>
            <ac:spMk id="21" creationId="{2659FDB4-FCBE-4A89-B46D-43D4FA54464D}"/>
          </ac:spMkLst>
        </pc:spChg>
        <pc:spChg chg="add del">
          <ac:chgData name="Layla White (2016838)" userId="6f188fbd-1ccc-4529-8fb7-e944a3bdf67a" providerId="ADAL" clId="{8DE8E2A9-DDF3-4E6F-846B-D7A196685E8B}" dt="2022-06-29T18:40:31.381" v="4582" actId="26606"/>
          <ac:spMkLst>
            <pc:docMk/>
            <pc:sldMk cId="2288339789" sldId="260"/>
            <ac:spMk id="25" creationId="{58BDB0EE-D238-415B-9ED8-62AA6AB2AAD1}"/>
          </ac:spMkLst>
        </pc:spChg>
        <pc:spChg chg="add del">
          <ac:chgData name="Layla White (2016838)" userId="6f188fbd-1ccc-4529-8fb7-e944a3bdf67a" providerId="ADAL" clId="{8DE8E2A9-DDF3-4E6F-846B-D7A196685E8B}" dt="2022-06-29T18:40:31.381" v="4582" actId="26606"/>
          <ac:spMkLst>
            <pc:docMk/>
            <pc:sldMk cId="2288339789" sldId="260"/>
            <ac:spMk id="27" creationId="{C5B55FC3-961D-4325-82F1-DE92B0D04E03}"/>
          </ac:spMkLst>
        </pc:spChg>
        <pc:spChg chg="add del">
          <ac:chgData name="Layla White (2016838)" userId="6f188fbd-1ccc-4529-8fb7-e944a3bdf67a" providerId="ADAL" clId="{8DE8E2A9-DDF3-4E6F-846B-D7A196685E8B}" dt="2022-06-29T18:40:31.381" v="4582" actId="26606"/>
          <ac:spMkLst>
            <pc:docMk/>
            <pc:sldMk cId="2288339789" sldId="260"/>
            <ac:spMk id="29" creationId="{4C8AB332-D09E-4F28-943C-DABDD4716A3C}"/>
          </ac:spMkLst>
        </pc:spChg>
        <pc:spChg chg="add del">
          <ac:chgData name="Layla White (2016838)" userId="6f188fbd-1ccc-4529-8fb7-e944a3bdf67a" providerId="ADAL" clId="{8DE8E2A9-DDF3-4E6F-846B-D7A196685E8B}" dt="2022-06-29T18:40:31.256" v="4581" actId="26606"/>
          <ac:spMkLst>
            <pc:docMk/>
            <pc:sldMk cId="2288339789" sldId="260"/>
            <ac:spMk id="36" creationId="{383F4F3A-DF89-453C-A499-8C259F6A2F13}"/>
          </ac:spMkLst>
        </pc:spChg>
        <pc:spChg chg="add del">
          <ac:chgData name="Layla White (2016838)" userId="6f188fbd-1ccc-4529-8fb7-e944a3bdf67a" providerId="ADAL" clId="{8DE8E2A9-DDF3-4E6F-846B-D7A196685E8B}" dt="2022-06-29T18:40:31.256" v="4581" actId="26606"/>
          <ac:spMkLst>
            <pc:docMk/>
            <pc:sldMk cId="2288339789" sldId="260"/>
            <ac:spMk id="38" creationId="{58BDB0EE-D238-415B-9ED8-62AA6AB2AAD1}"/>
          </ac:spMkLst>
        </pc:spChg>
        <pc:spChg chg="add del">
          <ac:chgData name="Layla White (2016838)" userId="6f188fbd-1ccc-4529-8fb7-e944a3bdf67a" providerId="ADAL" clId="{8DE8E2A9-DDF3-4E6F-846B-D7A196685E8B}" dt="2022-06-29T18:40:31.256" v="4581" actId="26606"/>
          <ac:spMkLst>
            <pc:docMk/>
            <pc:sldMk cId="2288339789" sldId="260"/>
            <ac:spMk id="40" creationId="{C5B55FC3-961D-4325-82F1-DE92B0D04E03}"/>
          </ac:spMkLst>
        </pc:spChg>
        <pc:spChg chg="add del">
          <ac:chgData name="Layla White (2016838)" userId="6f188fbd-1ccc-4529-8fb7-e944a3bdf67a" providerId="ADAL" clId="{8DE8E2A9-DDF3-4E6F-846B-D7A196685E8B}" dt="2022-06-29T18:40:31.256" v="4581" actId="26606"/>
          <ac:spMkLst>
            <pc:docMk/>
            <pc:sldMk cId="2288339789" sldId="260"/>
            <ac:spMk id="44" creationId="{4C8AB332-D09E-4F28-943C-DABDD4716A3C}"/>
          </ac:spMkLst>
        </pc:spChg>
        <pc:spChg chg="add del">
          <ac:chgData name="Layla White (2016838)" userId="6f188fbd-1ccc-4529-8fb7-e944a3bdf67a" providerId="ADAL" clId="{8DE8E2A9-DDF3-4E6F-846B-D7A196685E8B}" dt="2022-06-29T18:54:27.250" v="4644" actId="26606"/>
          <ac:spMkLst>
            <pc:docMk/>
            <pc:sldMk cId="2288339789" sldId="260"/>
            <ac:spMk id="47" creationId="{2659FDB4-FCBE-4A89-B46D-43D4FA54464D}"/>
          </ac:spMkLst>
        </pc:spChg>
        <pc:spChg chg="add del">
          <ac:chgData name="Layla White (2016838)" userId="6f188fbd-1ccc-4529-8fb7-e944a3bdf67a" providerId="ADAL" clId="{8DE8E2A9-DDF3-4E6F-846B-D7A196685E8B}" dt="2022-06-29T18:54:50.488" v="4647" actId="26606"/>
          <ac:spMkLst>
            <pc:docMk/>
            <pc:sldMk cId="2288339789" sldId="260"/>
            <ac:spMk id="55" creationId="{8D1AA55E-40D5-461B-A5A8-4AE8AAB71B08}"/>
          </ac:spMkLst>
        </pc:spChg>
        <pc:spChg chg="add del">
          <ac:chgData name="Layla White (2016838)" userId="6f188fbd-1ccc-4529-8fb7-e944a3bdf67a" providerId="ADAL" clId="{8DE8E2A9-DDF3-4E6F-846B-D7A196685E8B}" dt="2022-06-29T18:54:50.488" v="4647" actId="26606"/>
          <ac:spMkLst>
            <pc:docMk/>
            <pc:sldMk cId="2288339789" sldId="260"/>
            <ac:spMk id="59" creationId="{6CB927A4-E432-4310-9CD5-E89FF5063179}"/>
          </ac:spMkLst>
        </pc:spChg>
        <pc:spChg chg="add del">
          <ac:chgData name="Layla White (2016838)" userId="6f188fbd-1ccc-4529-8fb7-e944a3bdf67a" providerId="ADAL" clId="{8DE8E2A9-DDF3-4E6F-846B-D7A196685E8B}" dt="2022-06-29T18:54:50.488" v="4647" actId="26606"/>
          <ac:spMkLst>
            <pc:docMk/>
            <pc:sldMk cId="2288339789" sldId="260"/>
            <ac:spMk id="61" creationId="{E3020543-B24B-4EC4-8FFC-8DD88EEA91A8}"/>
          </ac:spMkLst>
        </pc:spChg>
        <pc:spChg chg="add del">
          <ac:chgData name="Layla White (2016838)" userId="6f188fbd-1ccc-4529-8fb7-e944a3bdf67a" providerId="ADAL" clId="{8DE8E2A9-DDF3-4E6F-846B-D7A196685E8B}" dt="2022-06-29T18:54:50.488" v="4647" actId="26606"/>
          <ac:spMkLst>
            <pc:docMk/>
            <pc:sldMk cId="2288339789" sldId="260"/>
            <ac:spMk id="63" creationId="{1453BF6C-B012-48B7-B4E8-6D7AC7C27D02}"/>
          </ac:spMkLst>
        </pc:spChg>
        <pc:spChg chg="add del">
          <ac:chgData name="Layla White (2016838)" userId="6f188fbd-1ccc-4529-8fb7-e944a3bdf67a" providerId="ADAL" clId="{8DE8E2A9-DDF3-4E6F-846B-D7A196685E8B}" dt="2022-06-29T18:54:50.488" v="4647" actId="26606"/>
          <ac:spMkLst>
            <pc:docMk/>
            <pc:sldMk cId="2288339789" sldId="260"/>
            <ac:spMk id="65" creationId="{2CA8D992-BB3F-47CD-BA18-71D54539202C}"/>
          </ac:spMkLst>
        </pc:spChg>
        <pc:spChg chg="add">
          <ac:chgData name="Layla White (2016838)" userId="6f188fbd-1ccc-4529-8fb7-e944a3bdf67a" providerId="ADAL" clId="{8DE8E2A9-DDF3-4E6F-846B-D7A196685E8B}" dt="2022-06-29T18:54:50.488" v="4647" actId="26606"/>
          <ac:spMkLst>
            <pc:docMk/>
            <pc:sldMk cId="2288339789" sldId="260"/>
            <ac:spMk id="72" creationId="{8D1AA55E-40D5-461B-A5A8-4AE8AAB71B08}"/>
          </ac:spMkLst>
        </pc:spChg>
        <pc:spChg chg="add">
          <ac:chgData name="Layla White (2016838)" userId="6f188fbd-1ccc-4529-8fb7-e944a3bdf67a" providerId="ADAL" clId="{8DE8E2A9-DDF3-4E6F-846B-D7A196685E8B}" dt="2022-06-29T18:54:50.488" v="4647" actId="26606"/>
          <ac:spMkLst>
            <pc:docMk/>
            <pc:sldMk cId="2288339789" sldId="260"/>
            <ac:spMk id="76" creationId="{6CB927A4-E432-4310-9CD5-E89FF5063179}"/>
          </ac:spMkLst>
        </pc:spChg>
        <pc:spChg chg="add">
          <ac:chgData name="Layla White (2016838)" userId="6f188fbd-1ccc-4529-8fb7-e944a3bdf67a" providerId="ADAL" clId="{8DE8E2A9-DDF3-4E6F-846B-D7A196685E8B}" dt="2022-06-29T18:54:50.488" v="4647" actId="26606"/>
          <ac:spMkLst>
            <pc:docMk/>
            <pc:sldMk cId="2288339789" sldId="260"/>
            <ac:spMk id="78" creationId="{E3020543-B24B-4EC4-8FFC-8DD88EEA91A8}"/>
          </ac:spMkLst>
        </pc:spChg>
        <pc:spChg chg="add">
          <ac:chgData name="Layla White (2016838)" userId="6f188fbd-1ccc-4529-8fb7-e944a3bdf67a" providerId="ADAL" clId="{8DE8E2A9-DDF3-4E6F-846B-D7A196685E8B}" dt="2022-06-29T18:54:50.488" v="4647" actId="26606"/>
          <ac:spMkLst>
            <pc:docMk/>
            <pc:sldMk cId="2288339789" sldId="260"/>
            <ac:spMk id="80" creationId="{1453BF6C-B012-48B7-B4E8-6D7AC7C27D02}"/>
          </ac:spMkLst>
        </pc:spChg>
        <pc:spChg chg="add">
          <ac:chgData name="Layla White (2016838)" userId="6f188fbd-1ccc-4529-8fb7-e944a3bdf67a" providerId="ADAL" clId="{8DE8E2A9-DDF3-4E6F-846B-D7A196685E8B}" dt="2022-06-29T18:54:50.488" v="4647" actId="26606"/>
          <ac:spMkLst>
            <pc:docMk/>
            <pc:sldMk cId="2288339789" sldId="260"/>
            <ac:spMk id="82" creationId="{2CA8D992-BB3F-47CD-BA18-71D54539202C}"/>
          </ac:spMkLst>
        </pc:spChg>
        <pc:graphicFrameChg chg="add mod modGraphic">
          <ac:chgData name="Layla White (2016838)" userId="6f188fbd-1ccc-4529-8fb7-e944a3bdf67a" providerId="ADAL" clId="{8DE8E2A9-DDF3-4E6F-846B-D7A196685E8B}" dt="2022-06-29T18:54:50.488" v="4647" actId="26606"/>
          <ac:graphicFrameMkLst>
            <pc:docMk/>
            <pc:sldMk cId="2288339789" sldId="260"/>
            <ac:graphicFrameMk id="6" creationId="{6B5A2445-A03E-BE9B-784B-1DD6A4B8D66B}"/>
          </ac:graphicFrameMkLst>
        </pc:graphicFrameChg>
        <pc:picChg chg="add mod ord">
          <ac:chgData name="Layla White (2016838)" userId="6f188fbd-1ccc-4529-8fb7-e944a3bdf67a" providerId="ADAL" clId="{8DE8E2A9-DDF3-4E6F-846B-D7A196685E8B}" dt="2022-06-29T18:55:00.845" v="4649" actId="14100"/>
          <ac:picMkLst>
            <pc:docMk/>
            <pc:sldMk cId="2288339789" sldId="260"/>
            <ac:picMk id="5" creationId="{69EB5D30-0369-B636-C3C6-824775656F01}"/>
          </ac:picMkLst>
        </pc:picChg>
        <pc:cxnChg chg="add del">
          <ac:chgData name="Layla White (2016838)" userId="6f188fbd-1ccc-4529-8fb7-e944a3bdf67a" providerId="ADAL" clId="{8DE8E2A9-DDF3-4E6F-846B-D7A196685E8B}" dt="2022-06-29T18:39:24.475" v="4577" actId="26606"/>
          <ac:cxnSpMkLst>
            <pc:docMk/>
            <pc:sldMk cId="2288339789" sldId="260"/>
            <ac:cxnSpMk id="10" creationId="{5C05CAAB-DBA2-4548-AD5F-01BB97FBB207}"/>
          </ac:cxnSpMkLst>
        </pc:cxnChg>
        <pc:cxnChg chg="add del">
          <ac:chgData name="Layla White (2016838)" userId="6f188fbd-1ccc-4529-8fb7-e944a3bdf67a" providerId="ADAL" clId="{8DE8E2A9-DDF3-4E6F-846B-D7A196685E8B}" dt="2022-06-29T18:39:24.475" v="4577" actId="26606"/>
          <ac:cxnSpMkLst>
            <pc:docMk/>
            <pc:sldMk cId="2288339789" sldId="260"/>
            <ac:cxnSpMk id="14" creationId="{C8F51B3F-8331-4E4A-AE96-D47B1006EEAD}"/>
          </ac:cxnSpMkLst>
        </pc:cxnChg>
        <pc:cxnChg chg="add del">
          <ac:chgData name="Layla White (2016838)" userId="6f188fbd-1ccc-4529-8fb7-e944a3bdf67a" providerId="ADAL" clId="{8DE8E2A9-DDF3-4E6F-846B-D7A196685E8B}" dt="2022-06-29T18:40:31.381" v="4582" actId="26606"/>
          <ac:cxnSpMkLst>
            <pc:docMk/>
            <pc:sldMk cId="2288339789" sldId="260"/>
            <ac:cxnSpMk id="19" creationId="{5C05CAAB-DBA2-4548-AD5F-01BB97FBB207}"/>
          </ac:cxnSpMkLst>
        </pc:cxnChg>
        <pc:cxnChg chg="add del">
          <ac:chgData name="Layla White (2016838)" userId="6f188fbd-1ccc-4529-8fb7-e944a3bdf67a" providerId="ADAL" clId="{8DE8E2A9-DDF3-4E6F-846B-D7A196685E8B}" dt="2022-06-29T18:40:31.381" v="4582" actId="26606"/>
          <ac:cxnSpMkLst>
            <pc:docMk/>
            <pc:sldMk cId="2288339789" sldId="260"/>
            <ac:cxnSpMk id="23" creationId="{C8F51B3F-8331-4E4A-AE96-D47B1006EEAD}"/>
          </ac:cxnSpMkLst>
        </pc:cxnChg>
        <pc:cxnChg chg="add del">
          <ac:chgData name="Layla White (2016838)" userId="6f188fbd-1ccc-4529-8fb7-e944a3bdf67a" providerId="ADAL" clId="{8DE8E2A9-DDF3-4E6F-846B-D7A196685E8B}" dt="2022-06-29T18:40:31.256" v="4581" actId="26606"/>
          <ac:cxnSpMkLst>
            <pc:docMk/>
            <pc:sldMk cId="2288339789" sldId="260"/>
            <ac:cxnSpMk id="34" creationId="{5C05CAAB-DBA2-4548-AD5F-01BB97FBB207}"/>
          </ac:cxnSpMkLst>
        </pc:cxnChg>
        <pc:cxnChg chg="add del">
          <ac:chgData name="Layla White (2016838)" userId="6f188fbd-1ccc-4529-8fb7-e944a3bdf67a" providerId="ADAL" clId="{8DE8E2A9-DDF3-4E6F-846B-D7A196685E8B}" dt="2022-06-29T18:40:31.256" v="4581" actId="26606"/>
          <ac:cxnSpMkLst>
            <pc:docMk/>
            <pc:sldMk cId="2288339789" sldId="260"/>
            <ac:cxnSpMk id="42" creationId="{C8F51B3F-8331-4E4A-AE96-D47B1006EEAD}"/>
          </ac:cxnSpMkLst>
        </pc:cxnChg>
        <pc:cxnChg chg="add del">
          <ac:chgData name="Layla White (2016838)" userId="6f188fbd-1ccc-4529-8fb7-e944a3bdf67a" providerId="ADAL" clId="{8DE8E2A9-DDF3-4E6F-846B-D7A196685E8B}" dt="2022-06-29T18:54:27.250" v="4644" actId="26606"/>
          <ac:cxnSpMkLst>
            <pc:docMk/>
            <pc:sldMk cId="2288339789" sldId="260"/>
            <ac:cxnSpMk id="46" creationId="{5C05CAAB-DBA2-4548-AD5F-01BB97FBB207}"/>
          </ac:cxnSpMkLst>
        </pc:cxnChg>
        <pc:cxnChg chg="add del">
          <ac:chgData name="Layla White (2016838)" userId="6f188fbd-1ccc-4529-8fb7-e944a3bdf67a" providerId="ADAL" clId="{8DE8E2A9-DDF3-4E6F-846B-D7A196685E8B}" dt="2022-06-29T18:54:27.250" v="4644" actId="26606"/>
          <ac:cxnSpMkLst>
            <pc:docMk/>
            <pc:sldMk cId="2288339789" sldId="260"/>
            <ac:cxnSpMk id="48" creationId="{C8F51B3F-8331-4E4A-AE96-D47B1006EEAD}"/>
          </ac:cxnSpMkLst>
        </pc:cxnChg>
        <pc:cxnChg chg="add del">
          <ac:chgData name="Layla White (2016838)" userId="6f188fbd-1ccc-4529-8fb7-e944a3bdf67a" providerId="ADAL" clId="{8DE8E2A9-DDF3-4E6F-846B-D7A196685E8B}" dt="2022-06-29T18:54:50.488" v="4647" actId="26606"/>
          <ac:cxnSpMkLst>
            <pc:docMk/>
            <pc:sldMk cId="2288339789" sldId="260"/>
            <ac:cxnSpMk id="53" creationId="{5C05CAAB-DBA2-4548-AD5F-01BB97FBB207}"/>
          </ac:cxnSpMkLst>
        </pc:cxnChg>
        <pc:cxnChg chg="add del">
          <ac:chgData name="Layla White (2016838)" userId="6f188fbd-1ccc-4529-8fb7-e944a3bdf67a" providerId="ADAL" clId="{8DE8E2A9-DDF3-4E6F-846B-D7A196685E8B}" dt="2022-06-29T18:54:50.488" v="4647" actId="26606"/>
          <ac:cxnSpMkLst>
            <pc:docMk/>
            <pc:sldMk cId="2288339789" sldId="260"/>
            <ac:cxnSpMk id="57" creationId="{C49DA8F6-BCC1-4447-B54C-57856834B94B}"/>
          </ac:cxnSpMkLst>
        </pc:cxnChg>
        <pc:cxnChg chg="add">
          <ac:chgData name="Layla White (2016838)" userId="6f188fbd-1ccc-4529-8fb7-e944a3bdf67a" providerId="ADAL" clId="{8DE8E2A9-DDF3-4E6F-846B-D7A196685E8B}" dt="2022-06-29T18:54:50.488" v="4647" actId="26606"/>
          <ac:cxnSpMkLst>
            <pc:docMk/>
            <pc:sldMk cId="2288339789" sldId="260"/>
            <ac:cxnSpMk id="70" creationId="{5C05CAAB-DBA2-4548-AD5F-01BB97FBB207}"/>
          </ac:cxnSpMkLst>
        </pc:cxnChg>
        <pc:cxnChg chg="add">
          <ac:chgData name="Layla White (2016838)" userId="6f188fbd-1ccc-4529-8fb7-e944a3bdf67a" providerId="ADAL" clId="{8DE8E2A9-DDF3-4E6F-846B-D7A196685E8B}" dt="2022-06-29T18:54:50.488" v="4647" actId="26606"/>
          <ac:cxnSpMkLst>
            <pc:docMk/>
            <pc:sldMk cId="2288339789" sldId="260"/>
            <ac:cxnSpMk id="74" creationId="{C49DA8F6-BCC1-4447-B54C-57856834B94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6B1ED4-7EDC-4C83-BFD5-4F86516C26E3}"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0434453D-90C9-4CE9-BFD3-2799ED9AB8AB}">
      <dgm:prSet/>
      <dgm:spPr/>
      <dgm:t>
        <a:bodyPr/>
        <a:lstStyle/>
        <a:p>
          <a:r>
            <a:rPr lang="en-GB"/>
            <a:t>Melonoma (malignent)</a:t>
          </a:r>
          <a:endParaRPr lang="en-US"/>
        </a:p>
      </dgm:t>
    </dgm:pt>
    <dgm:pt modelId="{9BF2B717-2A4F-4B60-9220-F5F917B244DB}" type="parTrans" cxnId="{8C8016B6-FBBA-4E72-ABD1-69A8AAD75539}">
      <dgm:prSet/>
      <dgm:spPr/>
      <dgm:t>
        <a:bodyPr/>
        <a:lstStyle/>
        <a:p>
          <a:endParaRPr lang="en-US"/>
        </a:p>
      </dgm:t>
    </dgm:pt>
    <dgm:pt modelId="{1AF4293D-AEC6-47E2-9879-83C7BB1CEE3C}" type="sibTrans" cxnId="{8C8016B6-FBBA-4E72-ABD1-69A8AAD75539}">
      <dgm:prSet/>
      <dgm:spPr/>
      <dgm:t>
        <a:bodyPr/>
        <a:lstStyle/>
        <a:p>
          <a:endParaRPr lang="en-US"/>
        </a:p>
      </dgm:t>
    </dgm:pt>
    <dgm:pt modelId="{32B30931-CBE5-4F69-860A-24E2530F1A80}">
      <dgm:prSet/>
      <dgm:spPr/>
      <dgm:t>
        <a:bodyPr/>
        <a:lstStyle/>
        <a:p>
          <a:r>
            <a:rPr lang="en-GB" dirty="0"/>
            <a:t>The most dangerous type of skin cancer</a:t>
          </a:r>
          <a:endParaRPr lang="en-US" dirty="0"/>
        </a:p>
      </dgm:t>
    </dgm:pt>
    <dgm:pt modelId="{97BE29C8-A9EA-4BF0-AC46-F368DC19D1DA}" type="parTrans" cxnId="{82342E13-5DF1-4C67-AE38-EBD347CD253F}">
      <dgm:prSet/>
      <dgm:spPr/>
      <dgm:t>
        <a:bodyPr/>
        <a:lstStyle/>
        <a:p>
          <a:endParaRPr lang="en-US"/>
        </a:p>
      </dgm:t>
    </dgm:pt>
    <dgm:pt modelId="{6B8E2B60-6343-4E10-8185-7D13DDDA0B5C}" type="sibTrans" cxnId="{82342E13-5DF1-4C67-AE38-EBD347CD253F}">
      <dgm:prSet/>
      <dgm:spPr/>
      <dgm:t>
        <a:bodyPr/>
        <a:lstStyle/>
        <a:p>
          <a:endParaRPr lang="en-US"/>
        </a:p>
      </dgm:t>
    </dgm:pt>
    <dgm:pt modelId="{733A43BE-3F72-4457-81A4-93A9B4AF05A4}">
      <dgm:prSet/>
      <dgm:spPr/>
      <dgm:t>
        <a:bodyPr/>
        <a:lstStyle/>
        <a:p>
          <a:r>
            <a:rPr lang="en-GB" dirty="0"/>
            <a:t> develops in the melanocytes of the epidermis</a:t>
          </a:r>
          <a:endParaRPr lang="en-US" dirty="0"/>
        </a:p>
      </dgm:t>
    </dgm:pt>
    <dgm:pt modelId="{CB644223-D2E2-4FB4-AE0A-D2E75D86F423}" type="parTrans" cxnId="{C482F659-18E3-4417-B7A2-EB412742000B}">
      <dgm:prSet/>
      <dgm:spPr/>
      <dgm:t>
        <a:bodyPr/>
        <a:lstStyle/>
        <a:p>
          <a:endParaRPr lang="en-US"/>
        </a:p>
      </dgm:t>
    </dgm:pt>
    <dgm:pt modelId="{0C8BC78E-3354-47B5-9E83-B46C00AEACFA}" type="sibTrans" cxnId="{C482F659-18E3-4417-B7A2-EB412742000B}">
      <dgm:prSet/>
      <dgm:spPr/>
      <dgm:t>
        <a:bodyPr/>
        <a:lstStyle/>
        <a:p>
          <a:endParaRPr lang="en-US"/>
        </a:p>
      </dgm:t>
    </dgm:pt>
    <dgm:pt modelId="{4605C978-7E2E-433E-90F0-4223C323358C}">
      <dgm:prSet/>
      <dgm:spPr/>
      <dgm:t>
        <a:bodyPr/>
        <a:lstStyle/>
        <a:p>
          <a:r>
            <a:rPr lang="en-US" dirty="0"/>
            <a:t>Uncontrollable growth of abnormal skin cells</a:t>
          </a:r>
        </a:p>
      </dgm:t>
    </dgm:pt>
    <dgm:pt modelId="{38EF6ABE-9E2F-4420-BE28-324C1528FD34}" type="parTrans" cxnId="{6449F24A-16EF-41C5-ACE6-6A697D7007C4}">
      <dgm:prSet/>
      <dgm:spPr/>
      <dgm:t>
        <a:bodyPr/>
        <a:lstStyle/>
        <a:p>
          <a:endParaRPr lang="en-GB"/>
        </a:p>
      </dgm:t>
    </dgm:pt>
    <dgm:pt modelId="{D159AD26-9F6C-4D9C-B2BC-B051B5CE2B2D}" type="sibTrans" cxnId="{6449F24A-16EF-41C5-ACE6-6A697D7007C4}">
      <dgm:prSet/>
      <dgm:spPr/>
      <dgm:t>
        <a:bodyPr/>
        <a:lstStyle/>
        <a:p>
          <a:endParaRPr lang="en-GB"/>
        </a:p>
      </dgm:t>
    </dgm:pt>
    <dgm:pt modelId="{DEF4CC2B-65BC-4B74-BE90-5FE70479D906}" type="pres">
      <dgm:prSet presAssocID="{AF6B1ED4-7EDC-4C83-BFD5-4F86516C26E3}" presName="vert0" presStyleCnt="0">
        <dgm:presLayoutVars>
          <dgm:dir/>
          <dgm:animOne val="branch"/>
          <dgm:animLvl val="lvl"/>
        </dgm:presLayoutVars>
      </dgm:prSet>
      <dgm:spPr/>
    </dgm:pt>
    <dgm:pt modelId="{B8C84092-0EC6-4342-8B6A-EBFC4A460E97}" type="pres">
      <dgm:prSet presAssocID="{0434453D-90C9-4CE9-BFD3-2799ED9AB8AB}" presName="thickLine" presStyleLbl="alignNode1" presStyleIdx="0" presStyleCnt="4"/>
      <dgm:spPr/>
    </dgm:pt>
    <dgm:pt modelId="{9FA0F1B4-7F0E-47C6-8A38-24F4E0127003}" type="pres">
      <dgm:prSet presAssocID="{0434453D-90C9-4CE9-BFD3-2799ED9AB8AB}" presName="horz1" presStyleCnt="0"/>
      <dgm:spPr/>
    </dgm:pt>
    <dgm:pt modelId="{3DB84469-EF2E-4AFC-AF33-BDE36EBC1871}" type="pres">
      <dgm:prSet presAssocID="{0434453D-90C9-4CE9-BFD3-2799ED9AB8AB}" presName="tx1" presStyleLbl="revTx" presStyleIdx="0" presStyleCnt="4"/>
      <dgm:spPr/>
    </dgm:pt>
    <dgm:pt modelId="{242C6058-E93F-4766-8B94-2A1D1BB06B5F}" type="pres">
      <dgm:prSet presAssocID="{0434453D-90C9-4CE9-BFD3-2799ED9AB8AB}" presName="vert1" presStyleCnt="0"/>
      <dgm:spPr/>
    </dgm:pt>
    <dgm:pt modelId="{F5641250-EFAB-42D0-937E-14789758A763}" type="pres">
      <dgm:prSet presAssocID="{32B30931-CBE5-4F69-860A-24E2530F1A80}" presName="thickLine" presStyleLbl="alignNode1" presStyleIdx="1" presStyleCnt="4"/>
      <dgm:spPr/>
    </dgm:pt>
    <dgm:pt modelId="{CF0DA58E-3E58-4C94-BB6F-8C28570E18DB}" type="pres">
      <dgm:prSet presAssocID="{32B30931-CBE5-4F69-860A-24E2530F1A80}" presName="horz1" presStyleCnt="0"/>
      <dgm:spPr/>
    </dgm:pt>
    <dgm:pt modelId="{8E1EB203-542E-4E0A-BF2C-B0510A19E39F}" type="pres">
      <dgm:prSet presAssocID="{32B30931-CBE5-4F69-860A-24E2530F1A80}" presName="tx1" presStyleLbl="revTx" presStyleIdx="1" presStyleCnt="4"/>
      <dgm:spPr/>
    </dgm:pt>
    <dgm:pt modelId="{1A484BE3-64CA-4971-90D7-2ACC0A32FE76}" type="pres">
      <dgm:prSet presAssocID="{32B30931-CBE5-4F69-860A-24E2530F1A80}" presName="vert1" presStyleCnt="0"/>
      <dgm:spPr/>
    </dgm:pt>
    <dgm:pt modelId="{26989A0E-BD6B-42C2-A9E9-981DE95B34A0}" type="pres">
      <dgm:prSet presAssocID="{4605C978-7E2E-433E-90F0-4223C323358C}" presName="thickLine" presStyleLbl="alignNode1" presStyleIdx="2" presStyleCnt="4"/>
      <dgm:spPr/>
    </dgm:pt>
    <dgm:pt modelId="{ED718819-3804-4B43-8D46-5B3E4302A284}" type="pres">
      <dgm:prSet presAssocID="{4605C978-7E2E-433E-90F0-4223C323358C}" presName="horz1" presStyleCnt="0"/>
      <dgm:spPr/>
    </dgm:pt>
    <dgm:pt modelId="{45C151A9-D668-42C8-A122-5D0714F33EFD}" type="pres">
      <dgm:prSet presAssocID="{4605C978-7E2E-433E-90F0-4223C323358C}" presName="tx1" presStyleLbl="revTx" presStyleIdx="2" presStyleCnt="4"/>
      <dgm:spPr/>
    </dgm:pt>
    <dgm:pt modelId="{F60AD03D-573C-4BDE-90FF-285FD960E5B4}" type="pres">
      <dgm:prSet presAssocID="{4605C978-7E2E-433E-90F0-4223C323358C}" presName="vert1" presStyleCnt="0"/>
      <dgm:spPr/>
    </dgm:pt>
    <dgm:pt modelId="{CF49E661-D90C-42F8-A53E-C070F9E05307}" type="pres">
      <dgm:prSet presAssocID="{733A43BE-3F72-4457-81A4-93A9B4AF05A4}" presName="thickLine" presStyleLbl="alignNode1" presStyleIdx="3" presStyleCnt="4"/>
      <dgm:spPr/>
    </dgm:pt>
    <dgm:pt modelId="{5B998C73-878C-4944-A5FA-10A1F3A975F0}" type="pres">
      <dgm:prSet presAssocID="{733A43BE-3F72-4457-81A4-93A9B4AF05A4}" presName="horz1" presStyleCnt="0"/>
      <dgm:spPr/>
    </dgm:pt>
    <dgm:pt modelId="{FF2D8504-9960-469F-A47E-606580B28824}" type="pres">
      <dgm:prSet presAssocID="{733A43BE-3F72-4457-81A4-93A9B4AF05A4}" presName="tx1" presStyleLbl="revTx" presStyleIdx="3" presStyleCnt="4"/>
      <dgm:spPr/>
    </dgm:pt>
    <dgm:pt modelId="{F576CB5C-C660-49B0-9F9E-6D76963F6C57}" type="pres">
      <dgm:prSet presAssocID="{733A43BE-3F72-4457-81A4-93A9B4AF05A4}" presName="vert1" presStyleCnt="0"/>
      <dgm:spPr/>
    </dgm:pt>
  </dgm:ptLst>
  <dgm:cxnLst>
    <dgm:cxn modelId="{82342E13-5DF1-4C67-AE38-EBD347CD253F}" srcId="{AF6B1ED4-7EDC-4C83-BFD5-4F86516C26E3}" destId="{32B30931-CBE5-4F69-860A-24E2530F1A80}" srcOrd="1" destOrd="0" parTransId="{97BE29C8-A9EA-4BF0-AC46-F368DC19D1DA}" sibTransId="{6B8E2B60-6343-4E10-8185-7D13DDDA0B5C}"/>
    <dgm:cxn modelId="{FBD9BB36-6785-4EA8-9A24-B40800E11689}" type="presOf" srcId="{4605C978-7E2E-433E-90F0-4223C323358C}" destId="{45C151A9-D668-42C8-A122-5D0714F33EFD}" srcOrd="0" destOrd="0" presId="urn:microsoft.com/office/officeart/2008/layout/LinedList"/>
    <dgm:cxn modelId="{A207753D-0497-4A2C-B189-B609481AD65B}" type="presOf" srcId="{AF6B1ED4-7EDC-4C83-BFD5-4F86516C26E3}" destId="{DEF4CC2B-65BC-4B74-BE90-5FE70479D906}" srcOrd="0" destOrd="0" presId="urn:microsoft.com/office/officeart/2008/layout/LinedList"/>
    <dgm:cxn modelId="{3B2FDC3E-50F6-4C62-9A3E-6ABFB739B6D4}" type="presOf" srcId="{733A43BE-3F72-4457-81A4-93A9B4AF05A4}" destId="{FF2D8504-9960-469F-A47E-606580B28824}" srcOrd="0" destOrd="0" presId="urn:microsoft.com/office/officeart/2008/layout/LinedList"/>
    <dgm:cxn modelId="{86C07342-1999-43D5-975A-09F560DB67FC}" type="presOf" srcId="{0434453D-90C9-4CE9-BFD3-2799ED9AB8AB}" destId="{3DB84469-EF2E-4AFC-AF33-BDE36EBC1871}" srcOrd="0" destOrd="0" presId="urn:microsoft.com/office/officeart/2008/layout/LinedList"/>
    <dgm:cxn modelId="{6449F24A-16EF-41C5-ACE6-6A697D7007C4}" srcId="{AF6B1ED4-7EDC-4C83-BFD5-4F86516C26E3}" destId="{4605C978-7E2E-433E-90F0-4223C323358C}" srcOrd="2" destOrd="0" parTransId="{38EF6ABE-9E2F-4420-BE28-324C1528FD34}" sibTransId="{D159AD26-9F6C-4D9C-B2BC-B051B5CE2B2D}"/>
    <dgm:cxn modelId="{C482F659-18E3-4417-B7A2-EB412742000B}" srcId="{AF6B1ED4-7EDC-4C83-BFD5-4F86516C26E3}" destId="{733A43BE-3F72-4457-81A4-93A9B4AF05A4}" srcOrd="3" destOrd="0" parTransId="{CB644223-D2E2-4FB4-AE0A-D2E75D86F423}" sibTransId="{0C8BC78E-3354-47B5-9E83-B46C00AEACFA}"/>
    <dgm:cxn modelId="{5612E99B-3553-4252-B26B-121D50151272}" type="presOf" srcId="{32B30931-CBE5-4F69-860A-24E2530F1A80}" destId="{8E1EB203-542E-4E0A-BF2C-B0510A19E39F}" srcOrd="0" destOrd="0" presId="urn:microsoft.com/office/officeart/2008/layout/LinedList"/>
    <dgm:cxn modelId="{8C8016B6-FBBA-4E72-ABD1-69A8AAD75539}" srcId="{AF6B1ED4-7EDC-4C83-BFD5-4F86516C26E3}" destId="{0434453D-90C9-4CE9-BFD3-2799ED9AB8AB}" srcOrd="0" destOrd="0" parTransId="{9BF2B717-2A4F-4B60-9220-F5F917B244DB}" sibTransId="{1AF4293D-AEC6-47E2-9879-83C7BB1CEE3C}"/>
    <dgm:cxn modelId="{C26E510A-0CE8-472F-A2D2-973DF62B126D}" type="presParOf" srcId="{DEF4CC2B-65BC-4B74-BE90-5FE70479D906}" destId="{B8C84092-0EC6-4342-8B6A-EBFC4A460E97}" srcOrd="0" destOrd="0" presId="urn:microsoft.com/office/officeart/2008/layout/LinedList"/>
    <dgm:cxn modelId="{D248540D-D568-4F42-91CD-66933C1082D1}" type="presParOf" srcId="{DEF4CC2B-65BC-4B74-BE90-5FE70479D906}" destId="{9FA0F1B4-7F0E-47C6-8A38-24F4E0127003}" srcOrd="1" destOrd="0" presId="urn:microsoft.com/office/officeart/2008/layout/LinedList"/>
    <dgm:cxn modelId="{415EC846-A474-4068-83CB-E51541C7B85C}" type="presParOf" srcId="{9FA0F1B4-7F0E-47C6-8A38-24F4E0127003}" destId="{3DB84469-EF2E-4AFC-AF33-BDE36EBC1871}" srcOrd="0" destOrd="0" presId="urn:microsoft.com/office/officeart/2008/layout/LinedList"/>
    <dgm:cxn modelId="{E375DFE1-5AC5-4B65-9446-7E603052E884}" type="presParOf" srcId="{9FA0F1B4-7F0E-47C6-8A38-24F4E0127003}" destId="{242C6058-E93F-4766-8B94-2A1D1BB06B5F}" srcOrd="1" destOrd="0" presId="urn:microsoft.com/office/officeart/2008/layout/LinedList"/>
    <dgm:cxn modelId="{2C913D0E-663F-47F6-B28F-E663920A10E9}" type="presParOf" srcId="{DEF4CC2B-65BC-4B74-BE90-5FE70479D906}" destId="{F5641250-EFAB-42D0-937E-14789758A763}" srcOrd="2" destOrd="0" presId="urn:microsoft.com/office/officeart/2008/layout/LinedList"/>
    <dgm:cxn modelId="{64E0A890-DA36-44C4-B31B-D40BB43318CB}" type="presParOf" srcId="{DEF4CC2B-65BC-4B74-BE90-5FE70479D906}" destId="{CF0DA58E-3E58-4C94-BB6F-8C28570E18DB}" srcOrd="3" destOrd="0" presId="urn:microsoft.com/office/officeart/2008/layout/LinedList"/>
    <dgm:cxn modelId="{69086DE9-0897-4664-BA0A-A646F742CB97}" type="presParOf" srcId="{CF0DA58E-3E58-4C94-BB6F-8C28570E18DB}" destId="{8E1EB203-542E-4E0A-BF2C-B0510A19E39F}" srcOrd="0" destOrd="0" presId="urn:microsoft.com/office/officeart/2008/layout/LinedList"/>
    <dgm:cxn modelId="{6C358361-CDEE-4497-9F76-697873DED9D5}" type="presParOf" srcId="{CF0DA58E-3E58-4C94-BB6F-8C28570E18DB}" destId="{1A484BE3-64CA-4971-90D7-2ACC0A32FE76}" srcOrd="1" destOrd="0" presId="urn:microsoft.com/office/officeart/2008/layout/LinedList"/>
    <dgm:cxn modelId="{DABD6278-D324-4504-A3B4-4FA9D0DBC9F2}" type="presParOf" srcId="{DEF4CC2B-65BC-4B74-BE90-5FE70479D906}" destId="{26989A0E-BD6B-42C2-A9E9-981DE95B34A0}" srcOrd="4" destOrd="0" presId="urn:microsoft.com/office/officeart/2008/layout/LinedList"/>
    <dgm:cxn modelId="{4AE3FA8E-718F-40B8-8F71-DFE3401DEE80}" type="presParOf" srcId="{DEF4CC2B-65BC-4B74-BE90-5FE70479D906}" destId="{ED718819-3804-4B43-8D46-5B3E4302A284}" srcOrd="5" destOrd="0" presId="urn:microsoft.com/office/officeart/2008/layout/LinedList"/>
    <dgm:cxn modelId="{97CB947E-FACC-4CC2-AF3C-3BE0A022541E}" type="presParOf" srcId="{ED718819-3804-4B43-8D46-5B3E4302A284}" destId="{45C151A9-D668-42C8-A122-5D0714F33EFD}" srcOrd="0" destOrd="0" presId="urn:microsoft.com/office/officeart/2008/layout/LinedList"/>
    <dgm:cxn modelId="{9A169E97-6972-4869-9B89-8A40D876C9C0}" type="presParOf" srcId="{ED718819-3804-4B43-8D46-5B3E4302A284}" destId="{F60AD03D-573C-4BDE-90FF-285FD960E5B4}" srcOrd="1" destOrd="0" presId="urn:microsoft.com/office/officeart/2008/layout/LinedList"/>
    <dgm:cxn modelId="{4568BFAB-9C70-4188-827F-EB32D2D49D00}" type="presParOf" srcId="{DEF4CC2B-65BC-4B74-BE90-5FE70479D906}" destId="{CF49E661-D90C-42F8-A53E-C070F9E05307}" srcOrd="6" destOrd="0" presId="urn:microsoft.com/office/officeart/2008/layout/LinedList"/>
    <dgm:cxn modelId="{DC0855FA-B07B-4303-B319-BBBDD428618C}" type="presParOf" srcId="{DEF4CC2B-65BC-4B74-BE90-5FE70479D906}" destId="{5B998C73-878C-4944-A5FA-10A1F3A975F0}" srcOrd="7" destOrd="0" presId="urn:microsoft.com/office/officeart/2008/layout/LinedList"/>
    <dgm:cxn modelId="{0F0CCB4A-8393-4658-9043-8849DFF027B3}" type="presParOf" srcId="{5B998C73-878C-4944-A5FA-10A1F3A975F0}" destId="{FF2D8504-9960-469F-A47E-606580B28824}" srcOrd="0" destOrd="0" presId="urn:microsoft.com/office/officeart/2008/layout/LinedList"/>
    <dgm:cxn modelId="{0E31E367-68E2-4961-893E-232A149B1572}" type="presParOf" srcId="{5B998C73-878C-4944-A5FA-10A1F3A975F0}" destId="{F576CB5C-C660-49B0-9F9E-6D76963F6C5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004FA0-5715-4EFE-B3C1-81C5A55B3E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337556F-F85E-4434-A3AC-DF76B705B06B}">
      <dgm:prSet/>
      <dgm:spPr/>
      <dgm:t>
        <a:bodyPr/>
        <a:lstStyle/>
        <a:p>
          <a:r>
            <a:rPr lang="en-GB" b="0" i="0" dirty="0"/>
            <a:t>Biology Dictionary, 2022. [image] Available at: &lt;https://biologydictionary.net/integumentary-system&gt; [Accessed 22 July 2022].</a:t>
          </a:r>
          <a:endParaRPr lang="en-US" dirty="0"/>
        </a:p>
      </dgm:t>
    </dgm:pt>
    <dgm:pt modelId="{FCE41D57-A402-4E46-8772-E4DD173E119B}" type="parTrans" cxnId="{958A9070-8AC4-40E5-88C8-0D35174DAF44}">
      <dgm:prSet/>
      <dgm:spPr/>
      <dgm:t>
        <a:bodyPr/>
        <a:lstStyle/>
        <a:p>
          <a:endParaRPr lang="en-US"/>
        </a:p>
      </dgm:t>
    </dgm:pt>
    <dgm:pt modelId="{97176B92-A8EE-46F1-ABAF-10C9D6144319}" type="sibTrans" cxnId="{958A9070-8AC4-40E5-88C8-0D35174DAF44}">
      <dgm:prSet/>
      <dgm:spPr/>
      <dgm:t>
        <a:bodyPr/>
        <a:lstStyle/>
        <a:p>
          <a:endParaRPr lang="en-US"/>
        </a:p>
      </dgm:t>
    </dgm:pt>
    <dgm:pt modelId="{85C757BF-D524-4B67-83FF-34A86E3BBD03}">
      <dgm:prSet/>
      <dgm:spPr/>
      <dgm:t>
        <a:bodyPr/>
        <a:lstStyle/>
        <a:p>
          <a:r>
            <a:rPr lang="en-US" b="0" i="0" baseline="0"/>
            <a:t>Anderson, B. (2012) </a:t>
          </a:r>
          <a:r>
            <a:rPr lang="en-US" b="0" i="1" baseline="0"/>
            <a:t>The Netter collection of medical illustrations: Integumentary system. </a:t>
          </a:r>
          <a:r>
            <a:rPr lang="en-US" b="0" i="0" baseline="0"/>
            <a:t>2</a:t>
          </a:r>
          <a:r>
            <a:rPr lang="en-US" b="0" i="0" baseline="30000"/>
            <a:t>nd</a:t>
          </a:r>
          <a:r>
            <a:rPr lang="en-US" b="0" i="0" baseline="0"/>
            <a:t> edn. Elsevier Health Sciences.</a:t>
          </a:r>
          <a:endParaRPr lang="en-US"/>
        </a:p>
      </dgm:t>
    </dgm:pt>
    <dgm:pt modelId="{E7582C0F-D305-4C1E-A6A9-3DE72364FDFE}" type="parTrans" cxnId="{29117CF7-4A98-4D03-970B-A6A6A36DC876}">
      <dgm:prSet/>
      <dgm:spPr/>
      <dgm:t>
        <a:bodyPr/>
        <a:lstStyle/>
        <a:p>
          <a:endParaRPr lang="en-US"/>
        </a:p>
      </dgm:t>
    </dgm:pt>
    <dgm:pt modelId="{B9B474EA-AB12-43EF-A9E8-641FC6613C7F}" type="sibTrans" cxnId="{29117CF7-4A98-4D03-970B-A6A6A36DC876}">
      <dgm:prSet/>
      <dgm:spPr/>
      <dgm:t>
        <a:bodyPr/>
        <a:lstStyle/>
        <a:p>
          <a:endParaRPr lang="en-US"/>
        </a:p>
      </dgm:t>
    </dgm:pt>
    <dgm:pt modelId="{E8AA9B84-8CCA-4A44-A160-1C88C92280B6}">
      <dgm:prSet/>
      <dgm:spPr/>
      <dgm:t>
        <a:bodyPr/>
        <a:lstStyle/>
        <a:p>
          <a:r>
            <a:rPr lang="en-US" b="0" i="0" baseline="0" dirty="0"/>
            <a:t>ASCO (2021) </a:t>
          </a:r>
          <a:r>
            <a:rPr lang="en-US" b="0" i="1" baseline="0" dirty="0"/>
            <a:t>Melanoma. </a:t>
          </a:r>
          <a:r>
            <a:rPr lang="en-US" b="0" i="0" baseline="0" dirty="0"/>
            <a:t>Available at: invade blood vessels and spread to lymph nodes and distant parts of the body; this is called metastatic melanoma. (Accessed: 29 June 2022).</a:t>
          </a:r>
        </a:p>
        <a:p>
          <a:r>
            <a:rPr lang="en-GB" b="0" i="0" dirty="0"/>
            <a:t>Cancer.org. 2022. </a:t>
          </a:r>
          <a:r>
            <a:rPr lang="en-GB" b="0" i="1" dirty="0"/>
            <a:t>What Is Melanoma Skin Cancer? | What Is Melanoma?</a:t>
          </a:r>
          <a:r>
            <a:rPr lang="en-GB" b="0" i="0" dirty="0"/>
            <a:t>. [online] Available at: &lt;https://www.cancer.org/cancer/melanoma-skin-cancer/about/what-is-melanoma.html&gt; [Accessed 20 July 2022].</a:t>
          </a:r>
          <a:endParaRPr lang="en-US" dirty="0"/>
        </a:p>
      </dgm:t>
    </dgm:pt>
    <dgm:pt modelId="{478472E2-6A03-404B-A512-702927BB3C3D}" type="parTrans" cxnId="{5E874E7B-AD0E-4CA8-BC22-7CFB329469F9}">
      <dgm:prSet/>
      <dgm:spPr/>
      <dgm:t>
        <a:bodyPr/>
        <a:lstStyle/>
        <a:p>
          <a:endParaRPr lang="en-US"/>
        </a:p>
      </dgm:t>
    </dgm:pt>
    <dgm:pt modelId="{460697A1-1C5B-4DCE-BB66-B18E18B727A4}" type="sibTrans" cxnId="{5E874E7B-AD0E-4CA8-BC22-7CFB329469F9}">
      <dgm:prSet/>
      <dgm:spPr/>
      <dgm:t>
        <a:bodyPr/>
        <a:lstStyle/>
        <a:p>
          <a:endParaRPr lang="en-US"/>
        </a:p>
      </dgm:t>
    </dgm:pt>
    <dgm:pt modelId="{556FB801-31D4-4861-92C2-DE571037788F}">
      <dgm:prSet/>
      <dgm:spPr/>
      <dgm:t>
        <a:bodyPr/>
        <a:lstStyle/>
        <a:p>
          <a:r>
            <a:rPr lang="en-US" b="0" i="0" baseline="0"/>
            <a:t>Cleveland Clinic (2022) </a:t>
          </a:r>
          <a:r>
            <a:rPr lang="en-US" b="0" i="1" baseline="0"/>
            <a:t>Integumentary system. </a:t>
          </a:r>
          <a:r>
            <a:rPr lang="en-US" b="0" i="0" baseline="0"/>
            <a:t>Available at: https://my.clevelandclinic.org/health/body/22827-integumentary-system (Accessed: 27 June 2022).</a:t>
          </a:r>
          <a:endParaRPr lang="en-US"/>
        </a:p>
      </dgm:t>
    </dgm:pt>
    <dgm:pt modelId="{B925D337-6D14-421D-B458-DAFEA65EA6F1}" type="parTrans" cxnId="{6949F99B-EB02-4E86-AB5D-88BABB9DC7F1}">
      <dgm:prSet/>
      <dgm:spPr/>
      <dgm:t>
        <a:bodyPr/>
        <a:lstStyle/>
        <a:p>
          <a:endParaRPr lang="en-US"/>
        </a:p>
      </dgm:t>
    </dgm:pt>
    <dgm:pt modelId="{BC156A14-9AD4-4FC0-81FB-5B379F6427BB}" type="sibTrans" cxnId="{6949F99B-EB02-4E86-AB5D-88BABB9DC7F1}">
      <dgm:prSet/>
      <dgm:spPr/>
      <dgm:t>
        <a:bodyPr/>
        <a:lstStyle/>
        <a:p>
          <a:endParaRPr lang="en-US"/>
        </a:p>
      </dgm:t>
    </dgm:pt>
    <dgm:pt modelId="{BFBC6ADE-AE07-4B96-9D5B-D1880C703182}">
      <dgm:prSet/>
      <dgm:spPr/>
      <dgm:t>
        <a:bodyPr/>
        <a:lstStyle/>
        <a:p>
          <a:r>
            <a:rPr lang="en-US" b="0" i="0" baseline="0"/>
            <a:t>CTESkills (2021)</a:t>
          </a:r>
          <a:r>
            <a:rPr lang="en-US" b="0" i="1" baseline="0"/>
            <a:t> Integumentary System Part 3 (Part 3 Of 3) (Skin Diseases) </a:t>
          </a:r>
          <a:r>
            <a:rPr lang="en-US" b="0" i="0" baseline="0"/>
            <a:t>[video]. Available at: https://www.youtube.com/watch?v=ZxZAlSQlbLc (Accessed: 28 June 2022).</a:t>
          </a:r>
          <a:endParaRPr lang="en-US"/>
        </a:p>
      </dgm:t>
    </dgm:pt>
    <dgm:pt modelId="{C8630D26-C479-4E9F-84DD-CDB57AC4E084}" type="parTrans" cxnId="{71B9BDAA-E6A0-4013-9016-D190A9FBFDF5}">
      <dgm:prSet/>
      <dgm:spPr/>
      <dgm:t>
        <a:bodyPr/>
        <a:lstStyle/>
        <a:p>
          <a:endParaRPr lang="en-US"/>
        </a:p>
      </dgm:t>
    </dgm:pt>
    <dgm:pt modelId="{F2E28273-4313-406A-AF0A-83F4262DF854}" type="sibTrans" cxnId="{71B9BDAA-E6A0-4013-9016-D190A9FBFDF5}">
      <dgm:prSet/>
      <dgm:spPr/>
      <dgm:t>
        <a:bodyPr/>
        <a:lstStyle/>
        <a:p>
          <a:endParaRPr lang="en-US"/>
        </a:p>
      </dgm:t>
    </dgm:pt>
    <dgm:pt modelId="{69E23E31-902E-4E05-8383-C0A66CD09C17}">
      <dgm:prSet/>
      <dgm:spPr/>
      <dgm:t>
        <a:bodyPr/>
        <a:lstStyle/>
        <a:p>
          <a:r>
            <a:rPr lang="en-US" b="0" i="0" baseline="0"/>
            <a:t>Kim, J and Dao, H (2022) </a:t>
          </a:r>
          <a:r>
            <a:rPr lang="en-US" b="0" i="1" baseline="0"/>
            <a:t>Physiology, Integument</a:t>
          </a:r>
          <a:r>
            <a:rPr lang="en-US" b="0" i="0" baseline="0"/>
            <a:t>. StatPearls Publishing LLC</a:t>
          </a:r>
          <a:r>
            <a:rPr lang="en-US" b="0" i="1" baseline="0"/>
            <a:t>.</a:t>
          </a:r>
          <a:endParaRPr lang="en-US"/>
        </a:p>
      </dgm:t>
    </dgm:pt>
    <dgm:pt modelId="{589A9279-9625-452B-8729-10C0FD545DD6}" type="parTrans" cxnId="{C5F51D40-7369-4213-8ED5-ED351DBBA2BC}">
      <dgm:prSet/>
      <dgm:spPr/>
      <dgm:t>
        <a:bodyPr/>
        <a:lstStyle/>
        <a:p>
          <a:endParaRPr lang="en-US"/>
        </a:p>
      </dgm:t>
    </dgm:pt>
    <dgm:pt modelId="{EDB1CDF5-C544-4BF2-8CE0-8EDC03C3A4D2}" type="sibTrans" cxnId="{C5F51D40-7369-4213-8ED5-ED351DBBA2BC}">
      <dgm:prSet/>
      <dgm:spPr/>
      <dgm:t>
        <a:bodyPr/>
        <a:lstStyle/>
        <a:p>
          <a:endParaRPr lang="en-US"/>
        </a:p>
      </dgm:t>
    </dgm:pt>
    <dgm:pt modelId="{DE9B7467-9DC4-4BC7-991D-F2F78B2F95D3}">
      <dgm:prSet/>
      <dgm:spPr/>
      <dgm:t>
        <a:bodyPr/>
        <a:lstStyle/>
        <a:p>
          <a:r>
            <a:rPr lang="en-US" b="0" i="0" baseline="0"/>
            <a:t>Marieb, E (2002) </a:t>
          </a:r>
          <a:r>
            <a:rPr lang="en-US" b="0" i="1" baseline="0"/>
            <a:t>Essentials of Human Anatomy &amp; Physiology</a:t>
          </a:r>
          <a:r>
            <a:rPr lang="en-US" b="0" i="0" baseline="0"/>
            <a:t>. 7</a:t>
          </a:r>
          <a:r>
            <a:rPr lang="en-US" b="0" i="0" baseline="30000"/>
            <a:t>th</a:t>
          </a:r>
          <a:r>
            <a:rPr lang="en-US" b="0" i="0" baseline="0"/>
            <a:t> edn</a:t>
          </a:r>
          <a:r>
            <a:rPr lang="en-US" b="0" i="1" baseline="0"/>
            <a:t>. </a:t>
          </a:r>
          <a:r>
            <a:rPr lang="en-US" b="0" i="0" baseline="0"/>
            <a:t>Benjamin Cummings.</a:t>
          </a:r>
          <a:endParaRPr lang="en-US"/>
        </a:p>
      </dgm:t>
    </dgm:pt>
    <dgm:pt modelId="{4A9AB116-A68E-4FBE-8743-434AE22872DA}" type="parTrans" cxnId="{F66D9771-8094-4D01-8032-E2687C7A536A}">
      <dgm:prSet/>
      <dgm:spPr/>
      <dgm:t>
        <a:bodyPr/>
        <a:lstStyle/>
        <a:p>
          <a:endParaRPr lang="en-US"/>
        </a:p>
      </dgm:t>
    </dgm:pt>
    <dgm:pt modelId="{24CDCF1A-9151-4C03-94B5-E3696308501D}" type="sibTrans" cxnId="{F66D9771-8094-4D01-8032-E2687C7A536A}">
      <dgm:prSet/>
      <dgm:spPr/>
      <dgm:t>
        <a:bodyPr/>
        <a:lstStyle/>
        <a:p>
          <a:endParaRPr lang="en-US"/>
        </a:p>
      </dgm:t>
    </dgm:pt>
    <dgm:pt modelId="{DF3675D4-A88C-4A79-AB16-A48F1EFEFB34}" type="pres">
      <dgm:prSet presAssocID="{29004FA0-5715-4EFE-B3C1-81C5A55B3EA7}" presName="vert0" presStyleCnt="0">
        <dgm:presLayoutVars>
          <dgm:dir/>
          <dgm:animOne val="branch"/>
          <dgm:animLvl val="lvl"/>
        </dgm:presLayoutVars>
      </dgm:prSet>
      <dgm:spPr/>
    </dgm:pt>
    <dgm:pt modelId="{54355526-19EE-4FFB-96E5-E42677F0326E}" type="pres">
      <dgm:prSet presAssocID="{1337556F-F85E-4434-A3AC-DF76B705B06B}" presName="thickLine" presStyleLbl="alignNode1" presStyleIdx="0" presStyleCnt="7"/>
      <dgm:spPr/>
    </dgm:pt>
    <dgm:pt modelId="{95C80B68-464A-492B-B275-BA12EACC601E}" type="pres">
      <dgm:prSet presAssocID="{1337556F-F85E-4434-A3AC-DF76B705B06B}" presName="horz1" presStyleCnt="0"/>
      <dgm:spPr/>
    </dgm:pt>
    <dgm:pt modelId="{F8ADC131-0C5B-487F-B3E7-15D3507F74FA}" type="pres">
      <dgm:prSet presAssocID="{1337556F-F85E-4434-A3AC-DF76B705B06B}" presName="tx1" presStyleLbl="revTx" presStyleIdx="0" presStyleCnt="7"/>
      <dgm:spPr/>
    </dgm:pt>
    <dgm:pt modelId="{0E80451E-3D37-4234-AD69-DBA80AE360A9}" type="pres">
      <dgm:prSet presAssocID="{1337556F-F85E-4434-A3AC-DF76B705B06B}" presName="vert1" presStyleCnt="0"/>
      <dgm:spPr/>
    </dgm:pt>
    <dgm:pt modelId="{0497EBED-3C4D-4BC4-8A0B-9D7E2EF6BB7F}" type="pres">
      <dgm:prSet presAssocID="{85C757BF-D524-4B67-83FF-34A86E3BBD03}" presName="thickLine" presStyleLbl="alignNode1" presStyleIdx="1" presStyleCnt="7"/>
      <dgm:spPr/>
    </dgm:pt>
    <dgm:pt modelId="{096C07ED-C921-4A07-8978-3C420643D2EB}" type="pres">
      <dgm:prSet presAssocID="{85C757BF-D524-4B67-83FF-34A86E3BBD03}" presName="horz1" presStyleCnt="0"/>
      <dgm:spPr/>
    </dgm:pt>
    <dgm:pt modelId="{07DB0A07-D0F7-47FB-84F9-B6416003B700}" type="pres">
      <dgm:prSet presAssocID="{85C757BF-D524-4B67-83FF-34A86E3BBD03}" presName="tx1" presStyleLbl="revTx" presStyleIdx="1" presStyleCnt="7"/>
      <dgm:spPr/>
    </dgm:pt>
    <dgm:pt modelId="{954D0CCE-6DE1-4642-B6F0-F646DAF3B002}" type="pres">
      <dgm:prSet presAssocID="{85C757BF-D524-4B67-83FF-34A86E3BBD03}" presName="vert1" presStyleCnt="0"/>
      <dgm:spPr/>
    </dgm:pt>
    <dgm:pt modelId="{F0F1680D-48A2-426F-93C2-EFF5952B2B45}" type="pres">
      <dgm:prSet presAssocID="{E8AA9B84-8CCA-4A44-A160-1C88C92280B6}" presName="thickLine" presStyleLbl="alignNode1" presStyleIdx="2" presStyleCnt="7"/>
      <dgm:spPr/>
    </dgm:pt>
    <dgm:pt modelId="{C072C4F2-9A07-4F8D-8FA4-4546CC92237A}" type="pres">
      <dgm:prSet presAssocID="{E8AA9B84-8CCA-4A44-A160-1C88C92280B6}" presName="horz1" presStyleCnt="0"/>
      <dgm:spPr/>
    </dgm:pt>
    <dgm:pt modelId="{A59DFB5A-973E-4FB5-91F3-40A638B2D438}" type="pres">
      <dgm:prSet presAssocID="{E8AA9B84-8CCA-4A44-A160-1C88C92280B6}" presName="tx1" presStyleLbl="revTx" presStyleIdx="2" presStyleCnt="7"/>
      <dgm:spPr/>
    </dgm:pt>
    <dgm:pt modelId="{33959E91-82B8-4688-87BC-1F1ADC23FC11}" type="pres">
      <dgm:prSet presAssocID="{E8AA9B84-8CCA-4A44-A160-1C88C92280B6}" presName="vert1" presStyleCnt="0"/>
      <dgm:spPr/>
    </dgm:pt>
    <dgm:pt modelId="{D67C0EDD-4837-4ED8-9F70-868AF7F02AC8}" type="pres">
      <dgm:prSet presAssocID="{556FB801-31D4-4861-92C2-DE571037788F}" presName="thickLine" presStyleLbl="alignNode1" presStyleIdx="3" presStyleCnt="7"/>
      <dgm:spPr/>
    </dgm:pt>
    <dgm:pt modelId="{9D4DF7BA-2B4F-498E-9685-316B63A13506}" type="pres">
      <dgm:prSet presAssocID="{556FB801-31D4-4861-92C2-DE571037788F}" presName="horz1" presStyleCnt="0"/>
      <dgm:spPr/>
    </dgm:pt>
    <dgm:pt modelId="{71EE298B-92B9-4A5A-83A6-A4D5AA8506CC}" type="pres">
      <dgm:prSet presAssocID="{556FB801-31D4-4861-92C2-DE571037788F}" presName="tx1" presStyleLbl="revTx" presStyleIdx="3" presStyleCnt="7"/>
      <dgm:spPr/>
    </dgm:pt>
    <dgm:pt modelId="{E68CFBBF-06B5-4E86-A994-0ECAEAF6D847}" type="pres">
      <dgm:prSet presAssocID="{556FB801-31D4-4861-92C2-DE571037788F}" presName="vert1" presStyleCnt="0"/>
      <dgm:spPr/>
    </dgm:pt>
    <dgm:pt modelId="{D385464E-7CF9-4527-85D7-1AD5674EDE9F}" type="pres">
      <dgm:prSet presAssocID="{BFBC6ADE-AE07-4B96-9D5B-D1880C703182}" presName="thickLine" presStyleLbl="alignNode1" presStyleIdx="4" presStyleCnt="7"/>
      <dgm:spPr/>
    </dgm:pt>
    <dgm:pt modelId="{9CBC8F2D-5396-411C-865D-8370FA8E551F}" type="pres">
      <dgm:prSet presAssocID="{BFBC6ADE-AE07-4B96-9D5B-D1880C703182}" presName="horz1" presStyleCnt="0"/>
      <dgm:spPr/>
    </dgm:pt>
    <dgm:pt modelId="{63F3B967-6C5D-47DC-85D3-FAA316DE2FDA}" type="pres">
      <dgm:prSet presAssocID="{BFBC6ADE-AE07-4B96-9D5B-D1880C703182}" presName="tx1" presStyleLbl="revTx" presStyleIdx="4" presStyleCnt="7"/>
      <dgm:spPr/>
    </dgm:pt>
    <dgm:pt modelId="{9D522668-665C-47FC-BC29-9FF678ADE0D8}" type="pres">
      <dgm:prSet presAssocID="{BFBC6ADE-AE07-4B96-9D5B-D1880C703182}" presName="vert1" presStyleCnt="0"/>
      <dgm:spPr/>
    </dgm:pt>
    <dgm:pt modelId="{CA21913A-1011-47FF-A3DE-8CA724666A1D}" type="pres">
      <dgm:prSet presAssocID="{69E23E31-902E-4E05-8383-C0A66CD09C17}" presName="thickLine" presStyleLbl="alignNode1" presStyleIdx="5" presStyleCnt="7"/>
      <dgm:spPr/>
    </dgm:pt>
    <dgm:pt modelId="{71AA74FB-755E-4463-A4B8-A0E7197A04F8}" type="pres">
      <dgm:prSet presAssocID="{69E23E31-902E-4E05-8383-C0A66CD09C17}" presName="horz1" presStyleCnt="0"/>
      <dgm:spPr/>
    </dgm:pt>
    <dgm:pt modelId="{8CDEBA5B-1AD2-4490-B056-59AB408B25FD}" type="pres">
      <dgm:prSet presAssocID="{69E23E31-902E-4E05-8383-C0A66CD09C17}" presName="tx1" presStyleLbl="revTx" presStyleIdx="5" presStyleCnt="7"/>
      <dgm:spPr/>
    </dgm:pt>
    <dgm:pt modelId="{FAC87971-2C70-436A-8BF7-FF68F969E948}" type="pres">
      <dgm:prSet presAssocID="{69E23E31-902E-4E05-8383-C0A66CD09C17}" presName="vert1" presStyleCnt="0"/>
      <dgm:spPr/>
    </dgm:pt>
    <dgm:pt modelId="{DF786E0C-2131-440B-8854-A264D2239824}" type="pres">
      <dgm:prSet presAssocID="{DE9B7467-9DC4-4BC7-991D-F2F78B2F95D3}" presName="thickLine" presStyleLbl="alignNode1" presStyleIdx="6" presStyleCnt="7"/>
      <dgm:spPr/>
    </dgm:pt>
    <dgm:pt modelId="{7C84B540-498C-446B-BE56-E172F4173B62}" type="pres">
      <dgm:prSet presAssocID="{DE9B7467-9DC4-4BC7-991D-F2F78B2F95D3}" presName="horz1" presStyleCnt="0"/>
      <dgm:spPr/>
    </dgm:pt>
    <dgm:pt modelId="{76CF0710-FF4B-47C4-BEE2-0F5C5DDB1D66}" type="pres">
      <dgm:prSet presAssocID="{DE9B7467-9DC4-4BC7-991D-F2F78B2F95D3}" presName="tx1" presStyleLbl="revTx" presStyleIdx="6" presStyleCnt="7"/>
      <dgm:spPr/>
    </dgm:pt>
    <dgm:pt modelId="{989DAEBA-F3E9-4C81-9268-7376CD99C42B}" type="pres">
      <dgm:prSet presAssocID="{DE9B7467-9DC4-4BC7-991D-F2F78B2F95D3}" presName="vert1" presStyleCnt="0"/>
      <dgm:spPr/>
    </dgm:pt>
  </dgm:ptLst>
  <dgm:cxnLst>
    <dgm:cxn modelId="{CC3FC538-6005-4BDF-81ED-AA57C3D4CE0A}" type="presOf" srcId="{E8AA9B84-8CCA-4A44-A160-1C88C92280B6}" destId="{A59DFB5A-973E-4FB5-91F3-40A638B2D438}" srcOrd="0" destOrd="0" presId="urn:microsoft.com/office/officeart/2008/layout/LinedList"/>
    <dgm:cxn modelId="{5615F53F-7144-4CC8-977C-F352A11C1D77}" type="presOf" srcId="{BFBC6ADE-AE07-4B96-9D5B-D1880C703182}" destId="{63F3B967-6C5D-47DC-85D3-FAA316DE2FDA}" srcOrd="0" destOrd="0" presId="urn:microsoft.com/office/officeart/2008/layout/LinedList"/>
    <dgm:cxn modelId="{C5F51D40-7369-4213-8ED5-ED351DBBA2BC}" srcId="{29004FA0-5715-4EFE-B3C1-81C5A55B3EA7}" destId="{69E23E31-902E-4E05-8383-C0A66CD09C17}" srcOrd="5" destOrd="0" parTransId="{589A9279-9625-452B-8729-10C0FD545DD6}" sibTransId="{EDB1CDF5-C544-4BF2-8CE0-8EDC03C3A4D2}"/>
    <dgm:cxn modelId="{B7FAFB5C-05D5-4C9F-858F-CBF62EFF1026}" type="presOf" srcId="{29004FA0-5715-4EFE-B3C1-81C5A55B3EA7}" destId="{DF3675D4-A88C-4A79-AB16-A48F1EFEFB34}" srcOrd="0" destOrd="0" presId="urn:microsoft.com/office/officeart/2008/layout/LinedList"/>
    <dgm:cxn modelId="{0A325860-475E-42BD-A624-612831802EE4}" type="presOf" srcId="{69E23E31-902E-4E05-8383-C0A66CD09C17}" destId="{8CDEBA5B-1AD2-4490-B056-59AB408B25FD}" srcOrd="0" destOrd="0" presId="urn:microsoft.com/office/officeart/2008/layout/LinedList"/>
    <dgm:cxn modelId="{958A9070-8AC4-40E5-88C8-0D35174DAF44}" srcId="{29004FA0-5715-4EFE-B3C1-81C5A55B3EA7}" destId="{1337556F-F85E-4434-A3AC-DF76B705B06B}" srcOrd="0" destOrd="0" parTransId="{FCE41D57-A402-4E46-8772-E4DD173E119B}" sibTransId="{97176B92-A8EE-46F1-ABAF-10C9D6144319}"/>
    <dgm:cxn modelId="{F66D9771-8094-4D01-8032-E2687C7A536A}" srcId="{29004FA0-5715-4EFE-B3C1-81C5A55B3EA7}" destId="{DE9B7467-9DC4-4BC7-991D-F2F78B2F95D3}" srcOrd="6" destOrd="0" parTransId="{4A9AB116-A68E-4FBE-8743-434AE22872DA}" sibTransId="{24CDCF1A-9151-4C03-94B5-E3696308501D}"/>
    <dgm:cxn modelId="{5E874E7B-AD0E-4CA8-BC22-7CFB329469F9}" srcId="{29004FA0-5715-4EFE-B3C1-81C5A55B3EA7}" destId="{E8AA9B84-8CCA-4A44-A160-1C88C92280B6}" srcOrd="2" destOrd="0" parTransId="{478472E2-6A03-404B-A512-702927BB3C3D}" sibTransId="{460697A1-1C5B-4DCE-BB66-B18E18B727A4}"/>
    <dgm:cxn modelId="{9FA7ED82-C8E8-4BF4-A43D-6468FBE43347}" type="presOf" srcId="{556FB801-31D4-4861-92C2-DE571037788F}" destId="{71EE298B-92B9-4A5A-83A6-A4D5AA8506CC}" srcOrd="0" destOrd="0" presId="urn:microsoft.com/office/officeart/2008/layout/LinedList"/>
    <dgm:cxn modelId="{6949F99B-EB02-4E86-AB5D-88BABB9DC7F1}" srcId="{29004FA0-5715-4EFE-B3C1-81C5A55B3EA7}" destId="{556FB801-31D4-4861-92C2-DE571037788F}" srcOrd="3" destOrd="0" parTransId="{B925D337-6D14-421D-B458-DAFEA65EA6F1}" sibTransId="{BC156A14-9AD4-4FC0-81FB-5B379F6427BB}"/>
    <dgm:cxn modelId="{DA6383A1-8733-46BD-B06F-4B26247A6F05}" type="presOf" srcId="{DE9B7467-9DC4-4BC7-991D-F2F78B2F95D3}" destId="{76CF0710-FF4B-47C4-BEE2-0F5C5DDB1D66}" srcOrd="0" destOrd="0" presId="urn:microsoft.com/office/officeart/2008/layout/LinedList"/>
    <dgm:cxn modelId="{71B9BDAA-E6A0-4013-9016-D190A9FBFDF5}" srcId="{29004FA0-5715-4EFE-B3C1-81C5A55B3EA7}" destId="{BFBC6ADE-AE07-4B96-9D5B-D1880C703182}" srcOrd="4" destOrd="0" parTransId="{C8630D26-C479-4E9F-84DD-CDB57AC4E084}" sibTransId="{F2E28273-4313-406A-AF0A-83F4262DF854}"/>
    <dgm:cxn modelId="{C721AABB-850F-4023-BD7B-86B1E7DD9420}" type="presOf" srcId="{1337556F-F85E-4434-A3AC-DF76B705B06B}" destId="{F8ADC131-0C5B-487F-B3E7-15D3507F74FA}" srcOrd="0" destOrd="0" presId="urn:microsoft.com/office/officeart/2008/layout/LinedList"/>
    <dgm:cxn modelId="{A95D1EE6-EF59-4C61-B960-47DFC308F108}" type="presOf" srcId="{85C757BF-D524-4B67-83FF-34A86E3BBD03}" destId="{07DB0A07-D0F7-47FB-84F9-B6416003B700}" srcOrd="0" destOrd="0" presId="urn:microsoft.com/office/officeart/2008/layout/LinedList"/>
    <dgm:cxn modelId="{29117CF7-4A98-4D03-970B-A6A6A36DC876}" srcId="{29004FA0-5715-4EFE-B3C1-81C5A55B3EA7}" destId="{85C757BF-D524-4B67-83FF-34A86E3BBD03}" srcOrd="1" destOrd="0" parTransId="{E7582C0F-D305-4C1E-A6A9-3DE72364FDFE}" sibTransId="{B9B474EA-AB12-43EF-A9E8-641FC6613C7F}"/>
    <dgm:cxn modelId="{D002F9BA-C2BA-4177-A7D9-F69A07AB24D3}" type="presParOf" srcId="{DF3675D4-A88C-4A79-AB16-A48F1EFEFB34}" destId="{54355526-19EE-4FFB-96E5-E42677F0326E}" srcOrd="0" destOrd="0" presId="urn:microsoft.com/office/officeart/2008/layout/LinedList"/>
    <dgm:cxn modelId="{74BAE629-F93A-4248-9FED-16BC404B40BE}" type="presParOf" srcId="{DF3675D4-A88C-4A79-AB16-A48F1EFEFB34}" destId="{95C80B68-464A-492B-B275-BA12EACC601E}" srcOrd="1" destOrd="0" presId="urn:microsoft.com/office/officeart/2008/layout/LinedList"/>
    <dgm:cxn modelId="{34B22656-4A64-4C3D-B65A-4439CF1600B7}" type="presParOf" srcId="{95C80B68-464A-492B-B275-BA12EACC601E}" destId="{F8ADC131-0C5B-487F-B3E7-15D3507F74FA}" srcOrd="0" destOrd="0" presId="urn:microsoft.com/office/officeart/2008/layout/LinedList"/>
    <dgm:cxn modelId="{82371DD0-192C-4D3D-9C9A-5806573BCD51}" type="presParOf" srcId="{95C80B68-464A-492B-B275-BA12EACC601E}" destId="{0E80451E-3D37-4234-AD69-DBA80AE360A9}" srcOrd="1" destOrd="0" presId="urn:microsoft.com/office/officeart/2008/layout/LinedList"/>
    <dgm:cxn modelId="{3980B3C9-5D53-489A-8CB9-06642A8509A2}" type="presParOf" srcId="{DF3675D4-A88C-4A79-AB16-A48F1EFEFB34}" destId="{0497EBED-3C4D-4BC4-8A0B-9D7E2EF6BB7F}" srcOrd="2" destOrd="0" presId="urn:microsoft.com/office/officeart/2008/layout/LinedList"/>
    <dgm:cxn modelId="{B09BD123-F8CB-4399-8150-2A9C7DEE5429}" type="presParOf" srcId="{DF3675D4-A88C-4A79-AB16-A48F1EFEFB34}" destId="{096C07ED-C921-4A07-8978-3C420643D2EB}" srcOrd="3" destOrd="0" presId="urn:microsoft.com/office/officeart/2008/layout/LinedList"/>
    <dgm:cxn modelId="{81FBB59F-D88C-4C56-8623-FBB099C5C30A}" type="presParOf" srcId="{096C07ED-C921-4A07-8978-3C420643D2EB}" destId="{07DB0A07-D0F7-47FB-84F9-B6416003B700}" srcOrd="0" destOrd="0" presId="urn:microsoft.com/office/officeart/2008/layout/LinedList"/>
    <dgm:cxn modelId="{D038090E-A3E6-4E0B-A9AD-4DF0B3625340}" type="presParOf" srcId="{096C07ED-C921-4A07-8978-3C420643D2EB}" destId="{954D0CCE-6DE1-4642-B6F0-F646DAF3B002}" srcOrd="1" destOrd="0" presId="urn:microsoft.com/office/officeart/2008/layout/LinedList"/>
    <dgm:cxn modelId="{3525F11E-2AB4-46F9-B8B6-5340C101A520}" type="presParOf" srcId="{DF3675D4-A88C-4A79-AB16-A48F1EFEFB34}" destId="{F0F1680D-48A2-426F-93C2-EFF5952B2B45}" srcOrd="4" destOrd="0" presId="urn:microsoft.com/office/officeart/2008/layout/LinedList"/>
    <dgm:cxn modelId="{0F40E2F9-DCF4-493E-9520-667E86CDB417}" type="presParOf" srcId="{DF3675D4-A88C-4A79-AB16-A48F1EFEFB34}" destId="{C072C4F2-9A07-4F8D-8FA4-4546CC92237A}" srcOrd="5" destOrd="0" presId="urn:microsoft.com/office/officeart/2008/layout/LinedList"/>
    <dgm:cxn modelId="{20DCE0A4-2259-4881-927C-9239A2123CA3}" type="presParOf" srcId="{C072C4F2-9A07-4F8D-8FA4-4546CC92237A}" destId="{A59DFB5A-973E-4FB5-91F3-40A638B2D438}" srcOrd="0" destOrd="0" presId="urn:microsoft.com/office/officeart/2008/layout/LinedList"/>
    <dgm:cxn modelId="{17E8B5E5-82AA-4265-BD1A-4A5808CABE1E}" type="presParOf" srcId="{C072C4F2-9A07-4F8D-8FA4-4546CC92237A}" destId="{33959E91-82B8-4688-87BC-1F1ADC23FC11}" srcOrd="1" destOrd="0" presId="urn:microsoft.com/office/officeart/2008/layout/LinedList"/>
    <dgm:cxn modelId="{00308CC4-9453-4079-9BB6-B44748FBF027}" type="presParOf" srcId="{DF3675D4-A88C-4A79-AB16-A48F1EFEFB34}" destId="{D67C0EDD-4837-4ED8-9F70-868AF7F02AC8}" srcOrd="6" destOrd="0" presId="urn:microsoft.com/office/officeart/2008/layout/LinedList"/>
    <dgm:cxn modelId="{131D3EB9-DA97-4786-B710-243010461B72}" type="presParOf" srcId="{DF3675D4-A88C-4A79-AB16-A48F1EFEFB34}" destId="{9D4DF7BA-2B4F-498E-9685-316B63A13506}" srcOrd="7" destOrd="0" presId="urn:microsoft.com/office/officeart/2008/layout/LinedList"/>
    <dgm:cxn modelId="{A48C70FD-3C8A-4D66-814D-EA5D39B14A6A}" type="presParOf" srcId="{9D4DF7BA-2B4F-498E-9685-316B63A13506}" destId="{71EE298B-92B9-4A5A-83A6-A4D5AA8506CC}" srcOrd="0" destOrd="0" presId="urn:microsoft.com/office/officeart/2008/layout/LinedList"/>
    <dgm:cxn modelId="{45959E3C-5BE7-4F02-A537-9333989F6413}" type="presParOf" srcId="{9D4DF7BA-2B4F-498E-9685-316B63A13506}" destId="{E68CFBBF-06B5-4E86-A994-0ECAEAF6D847}" srcOrd="1" destOrd="0" presId="urn:microsoft.com/office/officeart/2008/layout/LinedList"/>
    <dgm:cxn modelId="{9B2A5BDA-3B6C-4C14-9E7A-2BE5029993E5}" type="presParOf" srcId="{DF3675D4-A88C-4A79-AB16-A48F1EFEFB34}" destId="{D385464E-7CF9-4527-85D7-1AD5674EDE9F}" srcOrd="8" destOrd="0" presId="urn:microsoft.com/office/officeart/2008/layout/LinedList"/>
    <dgm:cxn modelId="{746406AD-3AA1-415A-903A-4A94A388D5AC}" type="presParOf" srcId="{DF3675D4-A88C-4A79-AB16-A48F1EFEFB34}" destId="{9CBC8F2D-5396-411C-865D-8370FA8E551F}" srcOrd="9" destOrd="0" presId="urn:microsoft.com/office/officeart/2008/layout/LinedList"/>
    <dgm:cxn modelId="{AA5301DB-8E37-43F1-8CC3-B2FE4BDA30A4}" type="presParOf" srcId="{9CBC8F2D-5396-411C-865D-8370FA8E551F}" destId="{63F3B967-6C5D-47DC-85D3-FAA316DE2FDA}" srcOrd="0" destOrd="0" presId="urn:microsoft.com/office/officeart/2008/layout/LinedList"/>
    <dgm:cxn modelId="{5367FE24-BD70-4359-A536-E36905A7C522}" type="presParOf" srcId="{9CBC8F2D-5396-411C-865D-8370FA8E551F}" destId="{9D522668-665C-47FC-BC29-9FF678ADE0D8}" srcOrd="1" destOrd="0" presId="urn:microsoft.com/office/officeart/2008/layout/LinedList"/>
    <dgm:cxn modelId="{06D7A4ED-E60E-4D08-A187-3FED9A1D85EE}" type="presParOf" srcId="{DF3675D4-A88C-4A79-AB16-A48F1EFEFB34}" destId="{CA21913A-1011-47FF-A3DE-8CA724666A1D}" srcOrd="10" destOrd="0" presId="urn:microsoft.com/office/officeart/2008/layout/LinedList"/>
    <dgm:cxn modelId="{1C374259-852D-4821-9ABA-D521E5FBD740}" type="presParOf" srcId="{DF3675D4-A88C-4A79-AB16-A48F1EFEFB34}" destId="{71AA74FB-755E-4463-A4B8-A0E7197A04F8}" srcOrd="11" destOrd="0" presId="urn:microsoft.com/office/officeart/2008/layout/LinedList"/>
    <dgm:cxn modelId="{E0F08DB2-97A4-4200-9E32-29BCB346F83A}" type="presParOf" srcId="{71AA74FB-755E-4463-A4B8-A0E7197A04F8}" destId="{8CDEBA5B-1AD2-4490-B056-59AB408B25FD}" srcOrd="0" destOrd="0" presId="urn:microsoft.com/office/officeart/2008/layout/LinedList"/>
    <dgm:cxn modelId="{CDF90B8C-1C03-46E0-A09A-18CD6A1835BB}" type="presParOf" srcId="{71AA74FB-755E-4463-A4B8-A0E7197A04F8}" destId="{FAC87971-2C70-436A-8BF7-FF68F969E948}" srcOrd="1" destOrd="0" presId="urn:microsoft.com/office/officeart/2008/layout/LinedList"/>
    <dgm:cxn modelId="{CE42554C-6E1E-4F21-ADAF-04C89993804F}" type="presParOf" srcId="{DF3675D4-A88C-4A79-AB16-A48F1EFEFB34}" destId="{DF786E0C-2131-440B-8854-A264D2239824}" srcOrd="12" destOrd="0" presId="urn:microsoft.com/office/officeart/2008/layout/LinedList"/>
    <dgm:cxn modelId="{B5B9887D-801A-47A8-AB74-34848B2A500C}" type="presParOf" srcId="{DF3675D4-A88C-4A79-AB16-A48F1EFEFB34}" destId="{7C84B540-498C-446B-BE56-E172F4173B62}" srcOrd="13" destOrd="0" presId="urn:microsoft.com/office/officeart/2008/layout/LinedList"/>
    <dgm:cxn modelId="{C21179DA-D1E8-4927-8206-1DD3E07D398B}" type="presParOf" srcId="{7C84B540-498C-446B-BE56-E172F4173B62}" destId="{76CF0710-FF4B-47C4-BEE2-0F5C5DDB1D66}" srcOrd="0" destOrd="0" presId="urn:microsoft.com/office/officeart/2008/layout/LinedList"/>
    <dgm:cxn modelId="{C6F2DA9E-5E12-487A-85BE-796EE7957607}" type="presParOf" srcId="{7C84B540-498C-446B-BE56-E172F4173B62}" destId="{989DAEBA-F3E9-4C81-9268-7376CD99C42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84092-0EC6-4342-8B6A-EBFC4A460E97}">
      <dsp:nvSpPr>
        <dsp:cNvPr id="0" name=""/>
        <dsp:cNvSpPr/>
      </dsp:nvSpPr>
      <dsp:spPr>
        <a:xfrm>
          <a:off x="0" y="0"/>
          <a:ext cx="412475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DB84469-EF2E-4AFC-AF33-BDE36EBC1871}">
      <dsp:nvSpPr>
        <dsp:cNvPr id="0" name=""/>
        <dsp:cNvSpPr/>
      </dsp:nvSpPr>
      <dsp:spPr>
        <a:xfrm>
          <a:off x="0" y="0"/>
          <a:ext cx="4124758" cy="1280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Melonoma (malignent)</a:t>
          </a:r>
          <a:endParaRPr lang="en-US" sz="2500" kern="1200"/>
        </a:p>
      </dsp:txBody>
      <dsp:txXfrm>
        <a:off x="0" y="0"/>
        <a:ext cx="4124758" cy="1280188"/>
      </dsp:txXfrm>
    </dsp:sp>
    <dsp:sp modelId="{F5641250-EFAB-42D0-937E-14789758A763}">
      <dsp:nvSpPr>
        <dsp:cNvPr id="0" name=""/>
        <dsp:cNvSpPr/>
      </dsp:nvSpPr>
      <dsp:spPr>
        <a:xfrm>
          <a:off x="0" y="1280188"/>
          <a:ext cx="4124758" cy="0"/>
        </a:xfrm>
        <a:prstGeom prst="line">
          <a:avLst/>
        </a:prstGeom>
        <a:gradFill rotWithShape="0">
          <a:gsLst>
            <a:gs pos="0">
              <a:schemeClr val="accent5">
                <a:hueOff val="-2513827"/>
                <a:satOff val="0"/>
                <a:lumOff val="-327"/>
                <a:alphaOff val="0"/>
                <a:satMod val="103000"/>
                <a:lumMod val="102000"/>
                <a:tint val="94000"/>
              </a:schemeClr>
            </a:gs>
            <a:gs pos="50000">
              <a:schemeClr val="accent5">
                <a:hueOff val="-2513827"/>
                <a:satOff val="0"/>
                <a:lumOff val="-327"/>
                <a:alphaOff val="0"/>
                <a:satMod val="110000"/>
                <a:lumMod val="100000"/>
                <a:shade val="100000"/>
              </a:schemeClr>
            </a:gs>
            <a:gs pos="100000">
              <a:schemeClr val="accent5">
                <a:hueOff val="-2513827"/>
                <a:satOff val="0"/>
                <a:lumOff val="-327"/>
                <a:alphaOff val="0"/>
                <a:lumMod val="99000"/>
                <a:satMod val="120000"/>
                <a:shade val="78000"/>
              </a:schemeClr>
            </a:gs>
          </a:gsLst>
          <a:lin ang="5400000" scaled="0"/>
        </a:gradFill>
        <a:ln w="6350" cap="flat" cmpd="sng" algn="ctr">
          <a:solidFill>
            <a:schemeClr val="accent5">
              <a:hueOff val="-2513827"/>
              <a:satOff val="0"/>
              <a:lumOff val="-32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E1EB203-542E-4E0A-BF2C-B0510A19E39F}">
      <dsp:nvSpPr>
        <dsp:cNvPr id="0" name=""/>
        <dsp:cNvSpPr/>
      </dsp:nvSpPr>
      <dsp:spPr>
        <a:xfrm>
          <a:off x="0" y="1280188"/>
          <a:ext cx="4124758" cy="1280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most dangerous type of skin cancer</a:t>
          </a:r>
          <a:endParaRPr lang="en-US" sz="2500" kern="1200" dirty="0"/>
        </a:p>
      </dsp:txBody>
      <dsp:txXfrm>
        <a:off x="0" y="1280188"/>
        <a:ext cx="4124758" cy="1280188"/>
      </dsp:txXfrm>
    </dsp:sp>
    <dsp:sp modelId="{26989A0E-BD6B-42C2-A9E9-981DE95B34A0}">
      <dsp:nvSpPr>
        <dsp:cNvPr id="0" name=""/>
        <dsp:cNvSpPr/>
      </dsp:nvSpPr>
      <dsp:spPr>
        <a:xfrm>
          <a:off x="0" y="2560377"/>
          <a:ext cx="4124758" cy="0"/>
        </a:xfrm>
        <a:prstGeom prst="line">
          <a:avLst/>
        </a:prstGeom>
        <a:gradFill rotWithShape="0">
          <a:gsLst>
            <a:gs pos="0">
              <a:schemeClr val="accent5">
                <a:hueOff val="-5027653"/>
                <a:satOff val="0"/>
                <a:lumOff val="-653"/>
                <a:alphaOff val="0"/>
                <a:satMod val="103000"/>
                <a:lumMod val="102000"/>
                <a:tint val="94000"/>
              </a:schemeClr>
            </a:gs>
            <a:gs pos="50000">
              <a:schemeClr val="accent5">
                <a:hueOff val="-5027653"/>
                <a:satOff val="0"/>
                <a:lumOff val="-653"/>
                <a:alphaOff val="0"/>
                <a:satMod val="110000"/>
                <a:lumMod val="100000"/>
                <a:shade val="100000"/>
              </a:schemeClr>
            </a:gs>
            <a:gs pos="100000">
              <a:schemeClr val="accent5">
                <a:hueOff val="-5027653"/>
                <a:satOff val="0"/>
                <a:lumOff val="-653"/>
                <a:alphaOff val="0"/>
                <a:lumMod val="99000"/>
                <a:satMod val="120000"/>
                <a:shade val="78000"/>
              </a:schemeClr>
            </a:gs>
          </a:gsLst>
          <a:lin ang="5400000" scaled="0"/>
        </a:gradFill>
        <a:ln w="6350" cap="flat" cmpd="sng" algn="ctr">
          <a:solidFill>
            <a:schemeClr val="accent5">
              <a:hueOff val="-5027653"/>
              <a:satOff val="0"/>
              <a:lumOff val="-6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5C151A9-D668-42C8-A122-5D0714F33EFD}">
      <dsp:nvSpPr>
        <dsp:cNvPr id="0" name=""/>
        <dsp:cNvSpPr/>
      </dsp:nvSpPr>
      <dsp:spPr>
        <a:xfrm>
          <a:off x="0" y="2560377"/>
          <a:ext cx="4124758" cy="1280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Uncontrollable growth of abnormal skin cells</a:t>
          </a:r>
        </a:p>
      </dsp:txBody>
      <dsp:txXfrm>
        <a:off x="0" y="2560377"/>
        <a:ext cx="4124758" cy="1280188"/>
      </dsp:txXfrm>
    </dsp:sp>
    <dsp:sp modelId="{CF49E661-D90C-42F8-A53E-C070F9E05307}">
      <dsp:nvSpPr>
        <dsp:cNvPr id="0" name=""/>
        <dsp:cNvSpPr/>
      </dsp:nvSpPr>
      <dsp:spPr>
        <a:xfrm>
          <a:off x="0" y="3840566"/>
          <a:ext cx="4124758" cy="0"/>
        </a:xfrm>
        <a:prstGeom prst="line">
          <a:avLst/>
        </a:prstGeom>
        <a:gradFill rotWithShape="0">
          <a:gsLst>
            <a:gs pos="0">
              <a:schemeClr val="accent5">
                <a:hueOff val="-7541480"/>
                <a:satOff val="0"/>
                <a:lumOff val="-980"/>
                <a:alphaOff val="0"/>
                <a:satMod val="103000"/>
                <a:lumMod val="102000"/>
                <a:tint val="94000"/>
              </a:schemeClr>
            </a:gs>
            <a:gs pos="50000">
              <a:schemeClr val="accent5">
                <a:hueOff val="-7541480"/>
                <a:satOff val="0"/>
                <a:lumOff val="-980"/>
                <a:alphaOff val="0"/>
                <a:satMod val="110000"/>
                <a:lumMod val="100000"/>
                <a:shade val="100000"/>
              </a:schemeClr>
            </a:gs>
            <a:gs pos="100000">
              <a:schemeClr val="accent5">
                <a:hueOff val="-7541480"/>
                <a:satOff val="0"/>
                <a:lumOff val="-980"/>
                <a:alphaOff val="0"/>
                <a:lumMod val="99000"/>
                <a:satMod val="120000"/>
                <a:shade val="78000"/>
              </a:schemeClr>
            </a:gs>
          </a:gsLst>
          <a:lin ang="5400000" scaled="0"/>
        </a:gradFill>
        <a:ln w="6350" cap="flat" cmpd="sng" algn="ctr">
          <a:solidFill>
            <a:schemeClr val="accent5">
              <a:hueOff val="-7541480"/>
              <a:satOff val="0"/>
              <a:lumOff val="-98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F2D8504-9960-469F-A47E-606580B28824}">
      <dsp:nvSpPr>
        <dsp:cNvPr id="0" name=""/>
        <dsp:cNvSpPr/>
      </dsp:nvSpPr>
      <dsp:spPr>
        <a:xfrm>
          <a:off x="0" y="3840566"/>
          <a:ext cx="4124758" cy="1280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develops in the melanocytes of the epidermis</a:t>
          </a:r>
          <a:endParaRPr lang="en-US" sz="2500" kern="1200" dirty="0"/>
        </a:p>
      </dsp:txBody>
      <dsp:txXfrm>
        <a:off x="0" y="3840566"/>
        <a:ext cx="4124758" cy="1280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55526-19EE-4FFB-96E5-E42677F0326E}">
      <dsp:nvSpPr>
        <dsp:cNvPr id="0" name=""/>
        <dsp:cNvSpPr/>
      </dsp:nvSpPr>
      <dsp:spPr>
        <a:xfrm>
          <a:off x="0" y="448"/>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ADC131-0C5B-487F-B3E7-15D3507F74FA}">
      <dsp:nvSpPr>
        <dsp:cNvPr id="0" name=""/>
        <dsp:cNvSpPr/>
      </dsp:nvSpPr>
      <dsp:spPr>
        <a:xfrm>
          <a:off x="0" y="448"/>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0" i="0" kern="1200" dirty="0"/>
            <a:t>Biology Dictionary, 2022. [image] Available at: &lt;https://biologydictionary.net/integumentary-system&gt; [Accessed 22 July 2022].</a:t>
          </a:r>
          <a:endParaRPr lang="en-US" sz="900" kern="1200" dirty="0"/>
        </a:p>
      </dsp:txBody>
      <dsp:txXfrm>
        <a:off x="0" y="448"/>
        <a:ext cx="10550024" cy="525207"/>
      </dsp:txXfrm>
    </dsp:sp>
    <dsp:sp modelId="{0497EBED-3C4D-4BC4-8A0B-9D7E2EF6BB7F}">
      <dsp:nvSpPr>
        <dsp:cNvPr id="0" name=""/>
        <dsp:cNvSpPr/>
      </dsp:nvSpPr>
      <dsp:spPr>
        <a:xfrm>
          <a:off x="0" y="525656"/>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DB0A07-D0F7-47FB-84F9-B6416003B700}">
      <dsp:nvSpPr>
        <dsp:cNvPr id="0" name=""/>
        <dsp:cNvSpPr/>
      </dsp:nvSpPr>
      <dsp:spPr>
        <a:xfrm>
          <a:off x="0" y="525656"/>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baseline="0"/>
            <a:t>Anderson, B. (2012) </a:t>
          </a:r>
          <a:r>
            <a:rPr lang="en-US" sz="900" b="0" i="1" kern="1200" baseline="0"/>
            <a:t>The Netter collection of medical illustrations: Integumentary system. </a:t>
          </a:r>
          <a:r>
            <a:rPr lang="en-US" sz="900" b="0" i="0" kern="1200" baseline="0"/>
            <a:t>2</a:t>
          </a:r>
          <a:r>
            <a:rPr lang="en-US" sz="900" b="0" i="0" kern="1200" baseline="30000"/>
            <a:t>nd</a:t>
          </a:r>
          <a:r>
            <a:rPr lang="en-US" sz="900" b="0" i="0" kern="1200" baseline="0"/>
            <a:t> edn. Elsevier Health Sciences.</a:t>
          </a:r>
          <a:endParaRPr lang="en-US" sz="900" kern="1200"/>
        </a:p>
      </dsp:txBody>
      <dsp:txXfrm>
        <a:off x="0" y="525656"/>
        <a:ext cx="10550024" cy="525207"/>
      </dsp:txXfrm>
    </dsp:sp>
    <dsp:sp modelId="{F0F1680D-48A2-426F-93C2-EFF5952B2B45}">
      <dsp:nvSpPr>
        <dsp:cNvPr id="0" name=""/>
        <dsp:cNvSpPr/>
      </dsp:nvSpPr>
      <dsp:spPr>
        <a:xfrm>
          <a:off x="0" y="1050863"/>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9DFB5A-973E-4FB5-91F3-40A638B2D438}">
      <dsp:nvSpPr>
        <dsp:cNvPr id="0" name=""/>
        <dsp:cNvSpPr/>
      </dsp:nvSpPr>
      <dsp:spPr>
        <a:xfrm>
          <a:off x="0" y="1050863"/>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baseline="0" dirty="0"/>
            <a:t>ASCO (2021) </a:t>
          </a:r>
          <a:r>
            <a:rPr lang="en-US" sz="900" b="0" i="1" kern="1200" baseline="0" dirty="0"/>
            <a:t>Melanoma. </a:t>
          </a:r>
          <a:r>
            <a:rPr lang="en-US" sz="900" b="0" i="0" kern="1200" baseline="0" dirty="0"/>
            <a:t>Available at: invade blood vessels and spread to lymph nodes and distant parts of the body; this is called metastatic melanoma. (Accessed: 29 June 2022).</a:t>
          </a:r>
        </a:p>
        <a:p>
          <a:pPr marL="0" lvl="0" indent="0" algn="l" defTabSz="400050">
            <a:lnSpc>
              <a:spcPct val="90000"/>
            </a:lnSpc>
            <a:spcBef>
              <a:spcPct val="0"/>
            </a:spcBef>
            <a:spcAft>
              <a:spcPct val="35000"/>
            </a:spcAft>
            <a:buNone/>
          </a:pPr>
          <a:r>
            <a:rPr lang="en-GB" sz="900" b="0" i="0" kern="1200" dirty="0"/>
            <a:t>Cancer.org. 2022. </a:t>
          </a:r>
          <a:r>
            <a:rPr lang="en-GB" sz="900" b="0" i="1" kern="1200" dirty="0"/>
            <a:t>What Is Melanoma Skin Cancer? | What Is Melanoma?</a:t>
          </a:r>
          <a:r>
            <a:rPr lang="en-GB" sz="900" b="0" i="0" kern="1200" dirty="0"/>
            <a:t>. [online] Available at: &lt;https://www.cancer.org/cancer/melanoma-skin-cancer/about/what-is-melanoma.html&gt; [Accessed 20 July 2022].</a:t>
          </a:r>
          <a:endParaRPr lang="en-US" sz="900" kern="1200" dirty="0"/>
        </a:p>
      </dsp:txBody>
      <dsp:txXfrm>
        <a:off x="0" y="1050863"/>
        <a:ext cx="10550024" cy="525207"/>
      </dsp:txXfrm>
    </dsp:sp>
    <dsp:sp modelId="{D67C0EDD-4837-4ED8-9F70-868AF7F02AC8}">
      <dsp:nvSpPr>
        <dsp:cNvPr id="0" name=""/>
        <dsp:cNvSpPr/>
      </dsp:nvSpPr>
      <dsp:spPr>
        <a:xfrm>
          <a:off x="0" y="1576070"/>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EE298B-92B9-4A5A-83A6-A4D5AA8506CC}">
      <dsp:nvSpPr>
        <dsp:cNvPr id="0" name=""/>
        <dsp:cNvSpPr/>
      </dsp:nvSpPr>
      <dsp:spPr>
        <a:xfrm>
          <a:off x="0" y="1576070"/>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baseline="0"/>
            <a:t>Cleveland Clinic (2022) </a:t>
          </a:r>
          <a:r>
            <a:rPr lang="en-US" sz="900" b="0" i="1" kern="1200" baseline="0"/>
            <a:t>Integumentary system. </a:t>
          </a:r>
          <a:r>
            <a:rPr lang="en-US" sz="900" b="0" i="0" kern="1200" baseline="0"/>
            <a:t>Available at: https://my.clevelandclinic.org/health/body/22827-integumentary-system (Accessed: 27 June 2022).</a:t>
          </a:r>
          <a:endParaRPr lang="en-US" sz="900" kern="1200"/>
        </a:p>
      </dsp:txBody>
      <dsp:txXfrm>
        <a:off x="0" y="1576070"/>
        <a:ext cx="10550024" cy="525207"/>
      </dsp:txXfrm>
    </dsp:sp>
    <dsp:sp modelId="{D385464E-7CF9-4527-85D7-1AD5674EDE9F}">
      <dsp:nvSpPr>
        <dsp:cNvPr id="0" name=""/>
        <dsp:cNvSpPr/>
      </dsp:nvSpPr>
      <dsp:spPr>
        <a:xfrm>
          <a:off x="0" y="2101277"/>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F3B967-6C5D-47DC-85D3-FAA316DE2FDA}">
      <dsp:nvSpPr>
        <dsp:cNvPr id="0" name=""/>
        <dsp:cNvSpPr/>
      </dsp:nvSpPr>
      <dsp:spPr>
        <a:xfrm>
          <a:off x="0" y="2101277"/>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baseline="0"/>
            <a:t>CTESkills (2021)</a:t>
          </a:r>
          <a:r>
            <a:rPr lang="en-US" sz="900" b="0" i="1" kern="1200" baseline="0"/>
            <a:t> Integumentary System Part 3 (Part 3 Of 3) (Skin Diseases) </a:t>
          </a:r>
          <a:r>
            <a:rPr lang="en-US" sz="900" b="0" i="0" kern="1200" baseline="0"/>
            <a:t>[video]. Available at: https://www.youtube.com/watch?v=ZxZAlSQlbLc (Accessed: 28 June 2022).</a:t>
          </a:r>
          <a:endParaRPr lang="en-US" sz="900" kern="1200"/>
        </a:p>
      </dsp:txBody>
      <dsp:txXfrm>
        <a:off x="0" y="2101277"/>
        <a:ext cx="10550024" cy="525207"/>
      </dsp:txXfrm>
    </dsp:sp>
    <dsp:sp modelId="{CA21913A-1011-47FF-A3DE-8CA724666A1D}">
      <dsp:nvSpPr>
        <dsp:cNvPr id="0" name=""/>
        <dsp:cNvSpPr/>
      </dsp:nvSpPr>
      <dsp:spPr>
        <a:xfrm>
          <a:off x="0" y="2626484"/>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DEBA5B-1AD2-4490-B056-59AB408B25FD}">
      <dsp:nvSpPr>
        <dsp:cNvPr id="0" name=""/>
        <dsp:cNvSpPr/>
      </dsp:nvSpPr>
      <dsp:spPr>
        <a:xfrm>
          <a:off x="0" y="2626484"/>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baseline="0"/>
            <a:t>Kim, J and Dao, H (2022) </a:t>
          </a:r>
          <a:r>
            <a:rPr lang="en-US" sz="900" b="0" i="1" kern="1200" baseline="0"/>
            <a:t>Physiology, Integument</a:t>
          </a:r>
          <a:r>
            <a:rPr lang="en-US" sz="900" b="0" i="0" kern="1200" baseline="0"/>
            <a:t>. StatPearls Publishing LLC</a:t>
          </a:r>
          <a:r>
            <a:rPr lang="en-US" sz="900" b="0" i="1" kern="1200" baseline="0"/>
            <a:t>.</a:t>
          </a:r>
          <a:endParaRPr lang="en-US" sz="900" kern="1200"/>
        </a:p>
      </dsp:txBody>
      <dsp:txXfrm>
        <a:off x="0" y="2626484"/>
        <a:ext cx="10550024" cy="525207"/>
      </dsp:txXfrm>
    </dsp:sp>
    <dsp:sp modelId="{DF786E0C-2131-440B-8854-A264D2239824}">
      <dsp:nvSpPr>
        <dsp:cNvPr id="0" name=""/>
        <dsp:cNvSpPr/>
      </dsp:nvSpPr>
      <dsp:spPr>
        <a:xfrm>
          <a:off x="0" y="3151691"/>
          <a:ext cx="1055002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CF0710-FF4B-47C4-BEE2-0F5C5DDB1D66}">
      <dsp:nvSpPr>
        <dsp:cNvPr id="0" name=""/>
        <dsp:cNvSpPr/>
      </dsp:nvSpPr>
      <dsp:spPr>
        <a:xfrm>
          <a:off x="0" y="3151691"/>
          <a:ext cx="10550024" cy="525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b="0" i="0" kern="1200" baseline="0"/>
            <a:t>Marieb, E (2002) </a:t>
          </a:r>
          <a:r>
            <a:rPr lang="en-US" sz="900" b="0" i="1" kern="1200" baseline="0"/>
            <a:t>Essentials of Human Anatomy &amp; Physiology</a:t>
          </a:r>
          <a:r>
            <a:rPr lang="en-US" sz="900" b="0" i="0" kern="1200" baseline="0"/>
            <a:t>. 7</a:t>
          </a:r>
          <a:r>
            <a:rPr lang="en-US" sz="900" b="0" i="0" kern="1200" baseline="30000"/>
            <a:t>th</a:t>
          </a:r>
          <a:r>
            <a:rPr lang="en-US" sz="900" b="0" i="0" kern="1200" baseline="0"/>
            <a:t> edn</a:t>
          </a:r>
          <a:r>
            <a:rPr lang="en-US" sz="900" b="0" i="1" kern="1200" baseline="0"/>
            <a:t>. </a:t>
          </a:r>
          <a:r>
            <a:rPr lang="en-US" sz="900" b="0" i="0" kern="1200" baseline="0"/>
            <a:t>Benjamin Cummings.</a:t>
          </a:r>
          <a:endParaRPr lang="en-US" sz="900" kern="1200"/>
        </a:p>
      </dsp:txBody>
      <dsp:txXfrm>
        <a:off x="0" y="3151691"/>
        <a:ext cx="10550024" cy="5252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AEC9C5-F4D1-4DD0-8DD9-1D0A512C525B}"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B3ECA-6BB5-4636-A5A9-AA3ECF2475F9}" type="slidenum">
              <a:rPr lang="en-GB" smtClean="0"/>
              <a:t>‹#›</a:t>
            </a:fld>
            <a:endParaRPr lang="en-GB"/>
          </a:p>
        </p:txBody>
      </p:sp>
    </p:spTree>
    <p:extLst>
      <p:ext uri="{BB962C8B-B14F-4D97-AF65-F5344CB8AC3E}">
        <p14:creationId xmlns:p14="http://schemas.microsoft.com/office/powerpoint/2010/main" val="2041631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B3ECA-6BB5-4636-A5A9-AA3ECF2475F9}" type="slidenum">
              <a:rPr lang="en-GB" smtClean="0"/>
              <a:t>1</a:t>
            </a:fld>
            <a:endParaRPr lang="en-GB"/>
          </a:p>
        </p:txBody>
      </p:sp>
    </p:spTree>
    <p:extLst>
      <p:ext uri="{BB962C8B-B14F-4D97-AF65-F5344CB8AC3E}">
        <p14:creationId xmlns:p14="http://schemas.microsoft.com/office/powerpoint/2010/main" val="1021431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a:latin typeface="Arial" panose="020B0604020202020204" pitchFamily="34" charset="0"/>
                <a:cs typeface="Arial" panose="020B0604020202020204" pitchFamily="34" charset="0"/>
              </a:rPr>
              <a:t>integumentary system is the largest organ of the body and consists of the skin, hair, and nails. The main purpose of the integumentary system is to protect your body from injuries and infections from the external environment. Your integumentary system stores fat, water, glucose, and vitamin D, and helps support your immune system to protect you from diseases (Cleveland clinic, 2022).</a:t>
            </a:r>
          </a:p>
          <a:p>
            <a:r>
              <a:rPr lang="en-GB" dirty="0">
                <a:latin typeface="Arial" panose="020B0604020202020204" pitchFamily="34" charset="0"/>
                <a:cs typeface="Arial" panose="020B0604020202020204" pitchFamily="34" charset="0"/>
              </a:rPr>
              <a:t>The skin is made up of 3 layers. These are the Epidermis, the Dermis, and the subcutaneous tissue, although some anatomists do not include the subcutaneous tissue as part of the skin and classify it separately as the hypodermis (Anderson, 2012, p.3), this layer provides insulation through its fat storage function and connects the skin to underlying structures such as muscle.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25B3ECA-6BB5-4636-A5A9-AA3ECF2475F9}" type="slidenum">
              <a:rPr lang="en-GB" smtClean="0"/>
              <a:t>2</a:t>
            </a:fld>
            <a:endParaRPr lang="en-GB"/>
          </a:p>
        </p:txBody>
      </p:sp>
    </p:spTree>
    <p:extLst>
      <p:ext uri="{BB962C8B-B14F-4D97-AF65-F5344CB8AC3E}">
        <p14:creationId xmlns:p14="http://schemas.microsoft.com/office/powerpoint/2010/main" val="366502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 of the Integumentary system: (</a:t>
            </a:r>
            <a:r>
              <a:rPr lang="en-GB" dirty="0" err="1"/>
              <a:t>Marieb</a:t>
            </a:r>
            <a:r>
              <a:rPr lang="en-GB" dirty="0"/>
              <a:t>, 2003, p.4)</a:t>
            </a:r>
          </a:p>
          <a:p>
            <a:r>
              <a:rPr lang="en-GB" dirty="0"/>
              <a:t>the skin protects the body from harmful bacteria and viruses and Lipids are secreted by the skin providing a chemical barrier, preventing the loss of water, especially in dry or hot environments. The nails protect the tips of the fingers and toes and enhance sensation, while the hair serves as mechanical protection for the skin, increases sensory function, and aids in regulating body temperature. Arrector pili muscles which are located in the dermis attach to hair follicles, helping the shaft to stand and trap air close to the epidermis for temperature control (Kim and Dao, 2022).</a:t>
            </a:r>
          </a:p>
          <a:p>
            <a:endParaRPr lang="en-GB" dirty="0"/>
          </a:p>
        </p:txBody>
      </p:sp>
      <p:sp>
        <p:nvSpPr>
          <p:cNvPr id="4" name="Slide Number Placeholder 3"/>
          <p:cNvSpPr>
            <a:spLocks noGrp="1"/>
          </p:cNvSpPr>
          <p:nvPr>
            <p:ph type="sldNum" sz="quarter" idx="5"/>
          </p:nvPr>
        </p:nvSpPr>
        <p:spPr/>
        <p:txBody>
          <a:bodyPr/>
          <a:lstStyle/>
          <a:p>
            <a:fld id="{225B3ECA-6BB5-4636-A5A9-AA3ECF2475F9}" type="slidenum">
              <a:rPr lang="en-GB" smtClean="0"/>
              <a:t>3</a:t>
            </a:fld>
            <a:endParaRPr lang="en-GB"/>
          </a:p>
        </p:txBody>
      </p:sp>
    </p:spTree>
    <p:extLst>
      <p:ext uri="{BB962C8B-B14F-4D97-AF65-F5344CB8AC3E}">
        <p14:creationId xmlns:p14="http://schemas.microsoft.com/office/powerpoint/2010/main" val="2143099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CTESkills</a:t>
            </a:r>
            <a:r>
              <a:rPr lang="en-GB" dirty="0"/>
              <a:t>, 2021)</a:t>
            </a:r>
          </a:p>
          <a:p>
            <a:r>
              <a:rPr lang="en-GB" dirty="0"/>
              <a:t>Skin cancer is an uncontrolled growth of abnormal skin cells. Melanoma begins when healthy melanocytes change and grow out of control, forming a cancerous </a:t>
            </a:r>
            <a:r>
              <a:rPr lang="en-GB" dirty="0" err="1"/>
              <a:t>tumor</a:t>
            </a:r>
            <a:r>
              <a:rPr lang="en-GB" dirty="0"/>
              <a:t>. Melanocytes are cells that are located in The deepest layer of the epidermis, just above the dermis, these cells produce the skin’s pigment. </a:t>
            </a:r>
          </a:p>
          <a:p>
            <a:r>
              <a:rPr lang="en-GB" dirty="0"/>
              <a:t>Melanoma is one of the most serious types of skin cancer and if this isn’t found early it can grow deep into the skin and spread to other parts of the body this is called invasive melanoma. In serious cases, it can invade blood vessels and spread to lymph nodes and distant parts of the body</a:t>
            </a:r>
          </a:p>
          <a:p>
            <a:r>
              <a:rPr lang="en-GB" dirty="0"/>
              <a:t>Which is called metastatic melanoma (ASCO, 2021).</a:t>
            </a:r>
          </a:p>
          <a:p>
            <a:r>
              <a:rPr lang="en-GB" dirty="0"/>
              <a:t>If a person was to notice a change of appearance in an existing mole or notice a new mole appear they are to contact their GP who can then refer them for a biopsy if the mole is suspected cancer. </a:t>
            </a:r>
          </a:p>
          <a:p>
            <a:r>
              <a:rPr lang="en-GB" dirty="0"/>
              <a:t>If the biopsy confirms that it is melanoma this may be able to be treated with surgery if it is found early.</a:t>
            </a:r>
          </a:p>
          <a:p>
            <a:r>
              <a:rPr lang="en-GB" dirty="0"/>
              <a:t>Any pain that the patient may be suffering should be managed by administering relevant pain killers if needed and the patient should be given details of agencies such as Macmillan or </a:t>
            </a:r>
            <a:r>
              <a:rPr lang="en-GB" dirty="0" err="1"/>
              <a:t>SkinShip</a:t>
            </a:r>
            <a:r>
              <a:rPr lang="en-GB" dirty="0"/>
              <a:t> which are organizations that provide free advice and mental support for people with skin cancer</a:t>
            </a:r>
          </a:p>
          <a:p>
            <a:endParaRPr lang="en-GB" dirty="0"/>
          </a:p>
          <a:p>
            <a:endParaRPr lang="en-GB" dirty="0"/>
          </a:p>
        </p:txBody>
      </p:sp>
      <p:sp>
        <p:nvSpPr>
          <p:cNvPr id="4" name="Slide Number Placeholder 3"/>
          <p:cNvSpPr>
            <a:spLocks noGrp="1"/>
          </p:cNvSpPr>
          <p:nvPr>
            <p:ph type="sldNum" sz="quarter" idx="5"/>
          </p:nvPr>
        </p:nvSpPr>
        <p:spPr/>
        <p:txBody>
          <a:bodyPr/>
          <a:lstStyle/>
          <a:p>
            <a:fld id="{225B3ECA-6BB5-4636-A5A9-AA3ECF2475F9}" type="slidenum">
              <a:rPr lang="en-GB" smtClean="0"/>
              <a:t>4</a:t>
            </a:fld>
            <a:endParaRPr lang="en-GB"/>
          </a:p>
        </p:txBody>
      </p:sp>
    </p:spTree>
    <p:extLst>
      <p:ext uri="{BB962C8B-B14F-4D97-AF65-F5344CB8AC3E}">
        <p14:creationId xmlns:p14="http://schemas.microsoft.com/office/powerpoint/2010/main" val="1888680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https://biologydictionary.net/integumentary-system/ (front page picture)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Anderson, B. (2012) </a:t>
            </a:r>
            <a:r>
              <a:rPr lang="en-GB" sz="1100" i="1" dirty="0">
                <a:latin typeface="Arial" panose="020B0604020202020204" pitchFamily="34" charset="0"/>
                <a:cs typeface="Arial" panose="020B0604020202020204" pitchFamily="34" charset="0"/>
              </a:rPr>
              <a:t>The Netter collection of medical illustrations: Integumentary system. </a:t>
            </a:r>
            <a:r>
              <a:rPr lang="en-GB" sz="1100" i="0" dirty="0">
                <a:latin typeface="Arial" panose="020B0604020202020204" pitchFamily="34" charset="0"/>
                <a:cs typeface="Arial" panose="020B0604020202020204" pitchFamily="34" charset="0"/>
              </a:rPr>
              <a:t>2</a:t>
            </a:r>
            <a:r>
              <a:rPr lang="en-GB" sz="1100" i="0" baseline="30000" dirty="0">
                <a:latin typeface="Arial" panose="020B0604020202020204" pitchFamily="34" charset="0"/>
                <a:cs typeface="Arial" panose="020B0604020202020204" pitchFamily="34" charset="0"/>
              </a:rPr>
              <a:t>nd</a:t>
            </a:r>
            <a:r>
              <a:rPr lang="en-GB" sz="1100" i="0" dirty="0">
                <a:latin typeface="Arial" panose="020B0604020202020204" pitchFamily="34" charset="0"/>
                <a:cs typeface="Arial" panose="020B0604020202020204" pitchFamily="34" charset="0"/>
              </a:rPr>
              <a:t> edn. Elsevier Health Sciences.</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ASCO (2021) </a:t>
            </a:r>
            <a:r>
              <a:rPr lang="en-GB" sz="1100" i="1" dirty="0">
                <a:latin typeface="Arial" panose="020B0604020202020204" pitchFamily="34" charset="0"/>
                <a:cs typeface="Arial" panose="020B0604020202020204" pitchFamily="34" charset="0"/>
              </a:rPr>
              <a:t>Melanoma. </a:t>
            </a:r>
            <a:r>
              <a:rPr lang="en-GB" sz="1100" i="0" dirty="0">
                <a:latin typeface="Arial" panose="020B0604020202020204" pitchFamily="34" charset="0"/>
                <a:cs typeface="Arial" panose="020B0604020202020204" pitchFamily="34" charset="0"/>
              </a:rPr>
              <a:t>Available at: invade blood vessels and spread to lymph nodes and distant parts of the body; this is called metastatic melanoma. (Accessed: 29 June 2022).</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Cleveland Clinic (2022) </a:t>
            </a:r>
            <a:r>
              <a:rPr lang="en-GB" sz="1100" i="1" dirty="0">
                <a:latin typeface="Arial" panose="020B0604020202020204" pitchFamily="34" charset="0"/>
                <a:cs typeface="Arial" panose="020B0604020202020204" pitchFamily="34" charset="0"/>
              </a:rPr>
              <a:t>Integumentary system. </a:t>
            </a:r>
            <a:r>
              <a:rPr lang="en-GB" sz="1100" i="0" dirty="0">
                <a:latin typeface="Arial" panose="020B0604020202020204" pitchFamily="34" charset="0"/>
                <a:cs typeface="Arial" panose="020B0604020202020204" pitchFamily="34" charset="0"/>
              </a:rPr>
              <a:t>Available at: https://my.clevelandclinic.org/health/body/22827-integumentary-system (Accessed: 27 June 2022).</a:t>
            </a:r>
          </a:p>
          <a:p>
            <a:endParaRPr lang="en-GB" sz="1100" i="0" dirty="0">
              <a:latin typeface="Arial" panose="020B0604020202020204" pitchFamily="34" charset="0"/>
              <a:cs typeface="Arial" panose="020B0604020202020204" pitchFamily="34" charset="0"/>
            </a:endParaRPr>
          </a:p>
          <a:p>
            <a:r>
              <a:rPr lang="en-GB" sz="1100" i="0" dirty="0" err="1">
                <a:latin typeface="Arial" panose="020B0604020202020204" pitchFamily="34" charset="0"/>
                <a:cs typeface="Arial" panose="020B0604020202020204" pitchFamily="34" charset="0"/>
              </a:rPr>
              <a:t>CTESkills</a:t>
            </a:r>
            <a:r>
              <a:rPr lang="en-GB" sz="1100" i="0" dirty="0">
                <a:latin typeface="Arial" panose="020B0604020202020204" pitchFamily="34" charset="0"/>
                <a:cs typeface="Arial" panose="020B0604020202020204" pitchFamily="34" charset="0"/>
              </a:rPr>
              <a:t> (2021)</a:t>
            </a:r>
            <a:r>
              <a:rPr lang="en-GB" sz="1100" i="1" dirty="0">
                <a:latin typeface="Arial" panose="020B0604020202020204" pitchFamily="34" charset="0"/>
                <a:cs typeface="Arial" panose="020B0604020202020204" pitchFamily="34" charset="0"/>
              </a:rPr>
              <a:t> Integumentary System Part 3 (Part 3 Of 3) (Skin Diseases) </a:t>
            </a:r>
            <a:r>
              <a:rPr lang="en-GB" sz="1100" i="0" dirty="0">
                <a:latin typeface="Arial" panose="020B0604020202020204" pitchFamily="34" charset="0"/>
                <a:cs typeface="Arial" panose="020B0604020202020204" pitchFamily="34" charset="0"/>
              </a:rPr>
              <a:t>[video]. Available at: https://www.youtube.com/watch?v=ZxZAlSQlbLc (Accessed: 28 June 2022).</a:t>
            </a:r>
          </a:p>
          <a:p>
            <a:endParaRPr lang="en-GB" sz="1100" i="0" dirty="0">
              <a:latin typeface="Arial" panose="020B0604020202020204" pitchFamily="34" charset="0"/>
              <a:cs typeface="Arial" panose="020B0604020202020204" pitchFamily="34" charset="0"/>
            </a:endParaRPr>
          </a:p>
          <a:p>
            <a:r>
              <a:rPr lang="en-GB" sz="1100" i="0" dirty="0">
                <a:latin typeface="Arial" panose="020B0604020202020204" pitchFamily="34" charset="0"/>
                <a:cs typeface="Arial" panose="020B0604020202020204" pitchFamily="34" charset="0"/>
              </a:rPr>
              <a:t>Kim, J and Dao, H (2022) </a:t>
            </a:r>
            <a:r>
              <a:rPr lang="en-GB" sz="1100" i="1" dirty="0">
                <a:latin typeface="Arial" panose="020B0604020202020204" pitchFamily="34" charset="0"/>
                <a:cs typeface="Arial" panose="020B0604020202020204" pitchFamily="34" charset="0"/>
              </a:rPr>
              <a:t>Physiology, Integument</a:t>
            </a:r>
            <a:r>
              <a:rPr lang="en-GB" sz="1100" i="0" dirty="0">
                <a:latin typeface="Arial" panose="020B0604020202020204" pitchFamily="34" charset="0"/>
                <a:cs typeface="Arial" panose="020B0604020202020204" pitchFamily="34" charset="0"/>
              </a:rPr>
              <a:t>. </a:t>
            </a:r>
            <a:r>
              <a:rPr lang="en-GB" sz="1100" i="0" dirty="0" err="1">
                <a:latin typeface="Arial" panose="020B0604020202020204" pitchFamily="34" charset="0"/>
                <a:cs typeface="Arial" panose="020B0604020202020204" pitchFamily="34" charset="0"/>
              </a:rPr>
              <a:t>StatPearls</a:t>
            </a:r>
            <a:r>
              <a:rPr lang="en-GB" sz="1100" i="0" dirty="0">
                <a:latin typeface="Arial" panose="020B0604020202020204" pitchFamily="34" charset="0"/>
                <a:cs typeface="Arial" panose="020B0604020202020204" pitchFamily="34" charset="0"/>
              </a:rPr>
              <a:t> Publishing LLC</a:t>
            </a:r>
            <a:r>
              <a:rPr lang="en-GB" sz="1100" i="1" dirty="0">
                <a:latin typeface="Arial" panose="020B0604020202020204" pitchFamily="34" charset="0"/>
                <a:cs typeface="Arial" panose="020B0604020202020204" pitchFamily="34" charset="0"/>
              </a:rPr>
              <a:t>.</a:t>
            </a:r>
          </a:p>
          <a:p>
            <a:endParaRPr lang="en-GB" sz="1100" i="0" dirty="0">
              <a:latin typeface="Arial" panose="020B0604020202020204" pitchFamily="34" charset="0"/>
              <a:cs typeface="Arial" panose="020B0604020202020204" pitchFamily="34" charset="0"/>
            </a:endParaRPr>
          </a:p>
          <a:p>
            <a:r>
              <a:rPr lang="en-GB" sz="1100" i="0" dirty="0" err="1">
                <a:latin typeface="Arial" panose="020B0604020202020204" pitchFamily="34" charset="0"/>
                <a:cs typeface="Arial" panose="020B0604020202020204" pitchFamily="34" charset="0"/>
              </a:rPr>
              <a:t>Marieb</a:t>
            </a:r>
            <a:r>
              <a:rPr lang="en-GB" sz="1100" i="0" dirty="0">
                <a:latin typeface="Arial" panose="020B0604020202020204" pitchFamily="34" charset="0"/>
                <a:cs typeface="Arial" panose="020B0604020202020204" pitchFamily="34" charset="0"/>
              </a:rPr>
              <a:t>, E (2002) </a:t>
            </a:r>
            <a:r>
              <a:rPr lang="en-GB" sz="1100" i="1" dirty="0">
                <a:latin typeface="Arial" panose="020B0604020202020204" pitchFamily="34" charset="0"/>
                <a:cs typeface="Arial" panose="020B0604020202020204" pitchFamily="34" charset="0"/>
              </a:rPr>
              <a:t>Essentials of Human Anatomy &amp; Physiology</a:t>
            </a:r>
            <a:r>
              <a:rPr lang="en-GB" sz="1100" i="0" dirty="0">
                <a:latin typeface="Arial" panose="020B0604020202020204" pitchFamily="34" charset="0"/>
                <a:cs typeface="Arial" panose="020B0604020202020204" pitchFamily="34" charset="0"/>
              </a:rPr>
              <a:t>. 7</a:t>
            </a:r>
            <a:r>
              <a:rPr lang="en-GB" sz="1100" i="0" baseline="30000" dirty="0">
                <a:latin typeface="Arial" panose="020B0604020202020204" pitchFamily="34" charset="0"/>
                <a:cs typeface="Arial" panose="020B0604020202020204" pitchFamily="34" charset="0"/>
              </a:rPr>
              <a:t>th</a:t>
            </a:r>
            <a:r>
              <a:rPr lang="en-GB" sz="1100" i="0" dirty="0">
                <a:latin typeface="Arial" panose="020B0604020202020204" pitchFamily="34" charset="0"/>
                <a:cs typeface="Arial" panose="020B0604020202020204" pitchFamily="34" charset="0"/>
              </a:rPr>
              <a:t> edn</a:t>
            </a:r>
            <a:r>
              <a:rPr lang="en-GB" sz="1100" i="1"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Benjamin Cummings.</a:t>
            </a:r>
          </a:p>
          <a:p>
            <a:endParaRPr lang="en-GB" sz="1100" i="0" dirty="0">
              <a:latin typeface="Arial" panose="020B0604020202020204" pitchFamily="34" charset="0"/>
              <a:cs typeface="Arial" panose="020B0604020202020204" pitchFamily="34" charset="0"/>
            </a:endParaRPr>
          </a:p>
          <a:p>
            <a:endParaRPr lang="en-GB" i="1" dirty="0"/>
          </a:p>
          <a:p>
            <a:endParaRPr lang="en-GB" i="1" dirty="0"/>
          </a:p>
          <a:p>
            <a:endParaRPr lang="en-GB" i="0" dirty="0"/>
          </a:p>
          <a:p>
            <a:endParaRPr lang="en-GB" i="0" dirty="0"/>
          </a:p>
          <a:p>
            <a:endParaRPr lang="en-GB" dirty="0"/>
          </a:p>
        </p:txBody>
      </p:sp>
      <p:sp>
        <p:nvSpPr>
          <p:cNvPr id="4" name="Slide Number Placeholder 3"/>
          <p:cNvSpPr>
            <a:spLocks noGrp="1"/>
          </p:cNvSpPr>
          <p:nvPr>
            <p:ph type="sldNum" sz="quarter" idx="5"/>
          </p:nvPr>
        </p:nvSpPr>
        <p:spPr/>
        <p:txBody>
          <a:bodyPr/>
          <a:lstStyle/>
          <a:p>
            <a:fld id="{225B3ECA-6BB5-4636-A5A9-AA3ECF2475F9}" type="slidenum">
              <a:rPr lang="en-GB" smtClean="0"/>
              <a:t>5</a:t>
            </a:fld>
            <a:endParaRPr lang="en-GB"/>
          </a:p>
        </p:txBody>
      </p:sp>
    </p:spTree>
    <p:extLst>
      <p:ext uri="{BB962C8B-B14F-4D97-AF65-F5344CB8AC3E}">
        <p14:creationId xmlns:p14="http://schemas.microsoft.com/office/powerpoint/2010/main" val="273179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598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385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459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50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87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489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728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734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423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8744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7/22/2022</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9541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7/22/2022</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19683593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8">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8" name="Picture 3" descr="Colorful patterns on the sky">
            <a:extLst>
              <a:ext uri="{FF2B5EF4-FFF2-40B4-BE49-F238E27FC236}">
                <a16:creationId xmlns:a16="http://schemas.microsoft.com/office/drawing/2014/main" id="{2FA7C88C-ACFF-8EA1-037C-4F7A3E624A90}"/>
              </a:ext>
            </a:extLst>
          </p:cNvPr>
          <p:cNvPicPr>
            <a:picLocks noChangeAspect="1"/>
          </p:cNvPicPr>
          <p:nvPr/>
        </p:nvPicPr>
        <p:blipFill rotWithShape="1">
          <a:blip r:embed="rId3">
            <a:duotone>
              <a:schemeClr val="accent1">
                <a:shade val="45000"/>
                <a:satMod val="135000"/>
              </a:schemeClr>
              <a:prstClr val="white"/>
            </a:duotone>
            <a:alphaModFix amt="35000"/>
          </a:blip>
          <a:srcRect t="5538" b="10193"/>
          <a:stretch/>
        </p:blipFill>
        <p:spPr>
          <a:xfrm>
            <a:off x="20" y="-32657"/>
            <a:ext cx="12191980" cy="6858000"/>
          </a:xfrm>
          <a:prstGeom prst="rect">
            <a:avLst/>
          </a:prstGeom>
        </p:spPr>
      </p:pic>
      <p:sp>
        <p:nvSpPr>
          <p:cNvPr id="3" name="Subtitle 2">
            <a:extLst>
              <a:ext uri="{FF2B5EF4-FFF2-40B4-BE49-F238E27FC236}">
                <a16:creationId xmlns:a16="http://schemas.microsoft.com/office/drawing/2014/main" id="{441A749B-5E5D-F843-07C4-EA6AE3B1A3E9}"/>
              </a:ext>
            </a:extLst>
          </p:cNvPr>
          <p:cNvSpPr>
            <a:spLocks noGrp="1"/>
          </p:cNvSpPr>
          <p:nvPr>
            <p:ph type="subTitle" idx="1"/>
          </p:nvPr>
        </p:nvSpPr>
        <p:spPr>
          <a:xfrm>
            <a:off x="418075" y="1093433"/>
            <a:ext cx="9679449" cy="3170995"/>
          </a:xfrm>
        </p:spPr>
        <p:txBody>
          <a:bodyPr anchor="ctr">
            <a:normAutofit/>
          </a:bodyPr>
          <a:lstStyle/>
          <a:p>
            <a:pPr algn="ctr"/>
            <a:r>
              <a:rPr lang="en-GB" sz="2000" dirty="0"/>
              <a:t>Student name: Layla White</a:t>
            </a:r>
          </a:p>
          <a:p>
            <a:pPr algn="ctr"/>
            <a:r>
              <a:rPr lang="en-GB" sz="2000" dirty="0"/>
              <a:t>Student number: 2016838</a:t>
            </a:r>
          </a:p>
          <a:p>
            <a:pPr algn="ctr"/>
            <a:r>
              <a:rPr lang="en-GB" sz="2000" dirty="0"/>
              <a:t>Module: Introduction to Physiology</a:t>
            </a:r>
          </a:p>
          <a:p>
            <a:pPr algn="ctr"/>
            <a:r>
              <a:rPr lang="en-GB" sz="2000" dirty="0"/>
              <a:t>Module code: </a:t>
            </a:r>
          </a:p>
          <a:p>
            <a:pPr algn="ctr"/>
            <a:r>
              <a:rPr lang="en-GB" sz="2000" dirty="0"/>
              <a:t>Lecturer: Muhammed</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2332357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3" name="Picture 2" descr="Diagram&#10;&#10;Description automatically generated">
            <a:extLst>
              <a:ext uri="{FF2B5EF4-FFF2-40B4-BE49-F238E27FC236}">
                <a16:creationId xmlns:a16="http://schemas.microsoft.com/office/drawing/2014/main" id="{B1EEDCDC-CCCA-23D7-0C54-926FB244DCDC}"/>
              </a:ext>
            </a:extLst>
          </p:cNvPr>
          <p:cNvPicPr>
            <a:picLocks noChangeAspect="1"/>
          </p:cNvPicPr>
          <p:nvPr/>
        </p:nvPicPr>
        <p:blipFill rotWithShape="1">
          <a:blip r:embed="rId3">
            <a:duotone>
              <a:schemeClr val="accent1">
                <a:shade val="45000"/>
                <a:satMod val="135000"/>
              </a:schemeClr>
              <a:prstClr val="white"/>
            </a:duotone>
            <a:alphaModFix amt="35000"/>
          </a:blip>
          <a:srcRect t="26190" b="19107"/>
          <a:stretch/>
        </p:blipFill>
        <p:spPr>
          <a:xfrm>
            <a:off x="20" y="-8877"/>
            <a:ext cx="12191980" cy="6858000"/>
          </a:xfrm>
          <a:prstGeom prst="rect">
            <a:avLst/>
          </a:prstGeom>
        </p:spPr>
      </p:pic>
      <p:sp>
        <p:nvSpPr>
          <p:cNvPr id="2" name="Rectangle 1">
            <a:extLst>
              <a:ext uri="{FF2B5EF4-FFF2-40B4-BE49-F238E27FC236}">
                <a16:creationId xmlns:a16="http://schemas.microsoft.com/office/drawing/2014/main" id="{9E16379A-4CB0-CE53-1662-66E07B785B0E}"/>
              </a:ext>
            </a:extLst>
          </p:cNvPr>
          <p:cNvSpPr/>
          <p:nvPr/>
        </p:nvSpPr>
        <p:spPr>
          <a:xfrm>
            <a:off x="1256275" y="2271449"/>
            <a:ext cx="9679449" cy="2847058"/>
          </a:xfrm>
          <a:custGeom>
            <a:avLst/>
            <a:gdLst>
              <a:gd name="connsiteX0" fmla="*/ 0 w 9071714"/>
              <a:gd name="connsiteY0" fmla="*/ 0 h 923330"/>
              <a:gd name="connsiteX1" fmla="*/ 9071714 w 9071714"/>
              <a:gd name="connsiteY1" fmla="*/ 0 h 923330"/>
              <a:gd name="connsiteX2" fmla="*/ 9071714 w 9071714"/>
              <a:gd name="connsiteY2" fmla="*/ 923330 h 923330"/>
              <a:gd name="connsiteX3" fmla="*/ 0 w 9071714"/>
              <a:gd name="connsiteY3" fmla="*/ 923330 h 923330"/>
              <a:gd name="connsiteX4" fmla="*/ 0 w 9071714"/>
              <a:gd name="connsiteY4" fmla="*/ 0 h 923330"/>
              <a:gd name="connsiteX0" fmla="*/ 33251 w 9104965"/>
              <a:gd name="connsiteY0" fmla="*/ 0 h 1247527"/>
              <a:gd name="connsiteX1" fmla="*/ 9104965 w 9104965"/>
              <a:gd name="connsiteY1" fmla="*/ 0 h 1247527"/>
              <a:gd name="connsiteX2" fmla="*/ 9104965 w 9104965"/>
              <a:gd name="connsiteY2" fmla="*/ 923330 h 1247527"/>
              <a:gd name="connsiteX3" fmla="*/ 0 w 9104965"/>
              <a:gd name="connsiteY3" fmla="*/ 1247527 h 1247527"/>
              <a:gd name="connsiteX4" fmla="*/ 33251 w 9104965"/>
              <a:gd name="connsiteY4" fmla="*/ 0 h 1247527"/>
              <a:gd name="connsiteX0" fmla="*/ 0 w 9071714"/>
              <a:gd name="connsiteY0" fmla="*/ 0 h 923330"/>
              <a:gd name="connsiteX1" fmla="*/ 9071714 w 9071714"/>
              <a:gd name="connsiteY1" fmla="*/ 0 h 923330"/>
              <a:gd name="connsiteX2" fmla="*/ 9071714 w 9071714"/>
              <a:gd name="connsiteY2" fmla="*/ 923330 h 923330"/>
              <a:gd name="connsiteX3" fmla="*/ 16625 w 9071714"/>
              <a:gd name="connsiteY3" fmla="*/ 823577 h 923330"/>
              <a:gd name="connsiteX4" fmla="*/ 0 w 9071714"/>
              <a:gd name="connsiteY4" fmla="*/ 0 h 9233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71714" h="923330">
                <a:moveTo>
                  <a:pt x="0" y="0"/>
                </a:moveTo>
                <a:lnTo>
                  <a:pt x="9071714" y="0"/>
                </a:lnTo>
                <a:lnTo>
                  <a:pt x="9071714" y="923330"/>
                </a:lnTo>
                <a:lnTo>
                  <a:pt x="16625" y="823577"/>
                </a:lnTo>
                <a:lnTo>
                  <a:pt x="0" y="0"/>
                </a:lnTo>
                <a:close/>
              </a:path>
            </a:pathLst>
          </a:custGeom>
        </p:spPr>
        <p:txBody>
          <a:bodyPr vert="horz" lIns="91440" tIns="45720" rIns="91440" bIns="45720" rtlCol="0" anchor="b">
            <a:normAutofit/>
          </a:bodyPr>
          <a:lstStyle/>
          <a:p>
            <a:pPr>
              <a:lnSpc>
                <a:spcPct val="90000"/>
              </a:lnSpc>
              <a:spcBef>
                <a:spcPct val="0"/>
              </a:spcBef>
              <a:spcAft>
                <a:spcPts val="600"/>
              </a:spcAft>
            </a:pPr>
            <a:r>
              <a:rPr lang="en-US" sz="6700" b="1" i="0" kern="1200" cap="all" baseline="0">
                <a:ln w="22225">
                  <a:solidFill>
                    <a:schemeClr val="accent2"/>
                  </a:solidFill>
                  <a:prstDash val="solid"/>
                </a:ln>
                <a:solidFill>
                  <a:srgbClr val="FFFFFF"/>
                </a:solidFill>
                <a:latin typeface="+mj-lt"/>
                <a:ea typeface="+mj-ea"/>
                <a:cs typeface="+mj-cs"/>
              </a:rPr>
              <a:t>The integumentary system</a:t>
            </a:r>
            <a:endParaRPr lang="en-US" sz="6700" b="1" i="0" kern="1200" cap="all" spc="0" baseline="0">
              <a:ln w="22225">
                <a:solidFill>
                  <a:schemeClr val="accent2"/>
                </a:solidFill>
                <a:prstDash val="solid"/>
              </a:ln>
              <a:solidFill>
                <a:srgbClr val="FFFFFF"/>
              </a:solidFill>
              <a:effectLst/>
              <a:latin typeface="+mj-lt"/>
              <a:ea typeface="+mj-ea"/>
              <a:cs typeface="+mj-cs"/>
            </a:endParaRPr>
          </a:p>
        </p:txBody>
      </p:sp>
      <p:cxnSp>
        <p:nvCxnSpPr>
          <p:cNvPr id="31" name="Straight Connector 3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1154071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 name="Straight Connector 7">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6"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Rectangle 1">
            <a:extLst>
              <a:ext uri="{FF2B5EF4-FFF2-40B4-BE49-F238E27FC236}">
                <a16:creationId xmlns:a16="http://schemas.microsoft.com/office/drawing/2014/main" id="{39E546DB-398C-BA8C-B8A5-DA6A8CBAEB27}"/>
              </a:ext>
            </a:extLst>
          </p:cNvPr>
          <p:cNvSpPr/>
          <p:nvPr/>
        </p:nvSpPr>
        <p:spPr>
          <a:xfrm>
            <a:off x="1245072" y="1289765"/>
            <a:ext cx="3651101" cy="42709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600" b="1" kern="1200">
                <a:ln w="22225">
                  <a:solidFill>
                    <a:schemeClr val="accent2"/>
                  </a:solidFill>
                  <a:prstDash val="solid"/>
                </a:ln>
                <a:solidFill>
                  <a:schemeClr val="bg1"/>
                </a:solidFill>
                <a:latin typeface="+mj-lt"/>
                <a:ea typeface="+mj-ea"/>
                <a:cs typeface="+mj-cs"/>
              </a:rPr>
              <a:t>Functions of the Integumentary System</a:t>
            </a:r>
          </a:p>
        </p:txBody>
      </p:sp>
      <p:sp>
        <p:nvSpPr>
          <p:cNvPr id="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Rectangle 2">
            <a:extLst>
              <a:ext uri="{FF2B5EF4-FFF2-40B4-BE49-F238E27FC236}">
                <a16:creationId xmlns:a16="http://schemas.microsoft.com/office/drawing/2014/main" id="{1C078802-11F3-2FE0-C91D-155535B6ADE0}"/>
              </a:ext>
            </a:extLst>
          </p:cNvPr>
          <p:cNvSpPr/>
          <p:nvPr/>
        </p:nvSpPr>
        <p:spPr>
          <a:xfrm>
            <a:off x="6397039" y="381935"/>
            <a:ext cx="4685916" cy="597441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ln w="0"/>
                <a:effectLst>
                  <a:outerShdw blurRad="38100" dist="19050" dir="2700000" algn="tl" rotWithShape="0">
                    <a:schemeClr val="dk1">
                      <a:alpha val="40000"/>
                    </a:schemeClr>
                  </a:outerShdw>
                </a:effectLst>
              </a:rPr>
              <a:t>Provides a physical barrier between the interior body and the external environment for protection</a:t>
            </a:r>
          </a:p>
          <a:p>
            <a:pPr indent="-228600">
              <a:lnSpc>
                <a:spcPct val="90000"/>
              </a:lnSpc>
              <a:spcAft>
                <a:spcPts val="600"/>
              </a:spcAft>
              <a:buFont typeface="Arial" panose="020B0604020202020204" pitchFamily="34" charset="0"/>
              <a:buChar char="•"/>
            </a:pPr>
            <a:r>
              <a:rPr lang="en-US" sz="2400" b="0" cap="none" spc="0" dirty="0">
                <a:ln w="0"/>
                <a:effectLst>
                  <a:outerShdw blurRad="38100" dist="19050" dir="2700000" algn="tl" rotWithShape="0">
                    <a:schemeClr val="dk1">
                      <a:alpha val="40000"/>
                    </a:schemeClr>
                  </a:outerShdw>
                </a:effectLst>
              </a:rPr>
              <a:t>Regulates body temperature</a:t>
            </a:r>
          </a:p>
          <a:p>
            <a:pPr indent="-228600">
              <a:lnSpc>
                <a:spcPct val="90000"/>
              </a:lnSpc>
              <a:spcAft>
                <a:spcPts val="600"/>
              </a:spcAft>
              <a:buFont typeface="Arial" panose="020B0604020202020204" pitchFamily="34" charset="0"/>
              <a:buChar char="•"/>
            </a:pPr>
            <a:r>
              <a:rPr lang="en-US" sz="2400" dirty="0">
                <a:ln w="0"/>
                <a:effectLst>
                  <a:outerShdw blurRad="38100" dist="19050" dir="2700000" algn="tl" rotWithShape="0">
                    <a:schemeClr val="dk1">
                      <a:alpha val="40000"/>
                    </a:schemeClr>
                  </a:outerShdw>
                </a:effectLst>
              </a:rPr>
              <a:t>Detects sensations such as; pressure, texture heat, etc.</a:t>
            </a:r>
          </a:p>
          <a:p>
            <a:pPr indent="-228600">
              <a:lnSpc>
                <a:spcPct val="90000"/>
              </a:lnSpc>
              <a:spcAft>
                <a:spcPts val="600"/>
              </a:spcAft>
              <a:buFont typeface="Arial" panose="020B0604020202020204" pitchFamily="34" charset="0"/>
              <a:buChar char="•"/>
            </a:pPr>
            <a:r>
              <a:rPr lang="en-US" sz="2400" b="0" cap="none" spc="0" dirty="0">
                <a:ln w="0"/>
                <a:effectLst>
                  <a:outerShdw blurRad="38100" dist="19050" dir="2700000" algn="tl" rotWithShape="0">
                    <a:schemeClr val="dk1">
                      <a:alpha val="40000"/>
                    </a:schemeClr>
                  </a:outerShdw>
                </a:effectLst>
              </a:rPr>
              <a:t>Stores blood</a:t>
            </a:r>
          </a:p>
          <a:p>
            <a:pPr indent="-228600">
              <a:lnSpc>
                <a:spcPct val="90000"/>
              </a:lnSpc>
              <a:spcAft>
                <a:spcPts val="600"/>
              </a:spcAft>
              <a:buFont typeface="Arial" panose="020B0604020202020204" pitchFamily="34" charset="0"/>
              <a:buChar char="•"/>
            </a:pPr>
            <a:r>
              <a:rPr lang="en-US" sz="2400" b="0" cap="none" spc="0" dirty="0">
                <a:ln w="0"/>
                <a:effectLst>
                  <a:outerShdw blurRad="38100" dist="19050" dir="2700000" algn="tl" rotWithShape="0">
                    <a:schemeClr val="dk1">
                      <a:alpha val="40000"/>
                    </a:schemeClr>
                  </a:outerShdw>
                </a:effectLst>
              </a:rPr>
              <a:t>Synthesizes </a:t>
            </a:r>
            <a:r>
              <a:rPr lang="en-US" sz="2400" dirty="0">
                <a:ln w="0"/>
                <a:effectLst>
                  <a:outerShdw blurRad="38100" dist="19050" dir="2700000" algn="tl" rotWithShape="0">
                    <a:schemeClr val="dk1">
                      <a:alpha val="40000"/>
                    </a:schemeClr>
                  </a:outerShdw>
                </a:effectLst>
              </a:rPr>
              <a:t>vitamin D</a:t>
            </a:r>
          </a:p>
          <a:p>
            <a:pPr indent="-228600">
              <a:lnSpc>
                <a:spcPct val="90000"/>
              </a:lnSpc>
              <a:spcAft>
                <a:spcPts val="600"/>
              </a:spcAft>
              <a:buFont typeface="Arial" panose="020B0604020202020204" pitchFamily="34" charset="0"/>
              <a:buChar char="•"/>
            </a:pPr>
            <a:r>
              <a:rPr lang="en-US" sz="2400" b="0" cap="none" spc="0" dirty="0">
                <a:ln w="0"/>
                <a:effectLst>
                  <a:outerShdw blurRad="38100" dist="19050" dir="2700000" algn="tl" rotWithShape="0">
                    <a:schemeClr val="dk1">
                      <a:alpha val="40000"/>
                    </a:schemeClr>
                  </a:outerShdw>
                </a:effectLst>
              </a:rPr>
              <a:t>Excretes and absorbs substances </a:t>
            </a:r>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7"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7981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0" name="Straight Connector 69">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72" name="Rectangle 7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E846BC9-34DF-258C-B840-FF3E2A4FDB6E}"/>
              </a:ext>
            </a:extLst>
          </p:cNvPr>
          <p:cNvSpPr/>
          <p:nvPr/>
        </p:nvSpPr>
        <p:spPr>
          <a:xfrm>
            <a:off x="838200" y="698643"/>
            <a:ext cx="5243394" cy="2225532"/>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b="0" kern="1200" cap="none" spc="0">
                <a:ln w="0"/>
                <a:solidFill>
                  <a:schemeClr val="tx1"/>
                </a:solidFill>
                <a:effectLst>
                  <a:outerShdw blurRad="38100" dist="19050" dir="2700000" algn="tl" rotWithShape="0">
                    <a:schemeClr val="dk1">
                      <a:alpha val="40000"/>
                    </a:schemeClr>
                  </a:outerShdw>
                </a:effectLst>
                <a:latin typeface="+mj-lt"/>
                <a:ea typeface="+mj-ea"/>
                <a:cs typeface="+mj-cs"/>
              </a:rPr>
              <a:t>Skin Cancer</a:t>
            </a:r>
          </a:p>
        </p:txBody>
      </p:sp>
      <p:cxnSp>
        <p:nvCxnSpPr>
          <p:cNvPr id="74" name="Straight Connector 7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7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8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69EB5D30-0369-B636-C3C6-824775656F01}"/>
              </a:ext>
            </a:extLst>
          </p:cNvPr>
          <p:cNvPicPr>
            <a:picLocks noChangeAspect="1"/>
          </p:cNvPicPr>
          <p:nvPr/>
        </p:nvPicPr>
        <p:blipFill rotWithShape="1">
          <a:blip r:embed="rId3"/>
          <a:srcRect r="-4" b="6359"/>
          <a:stretch/>
        </p:blipFill>
        <p:spPr>
          <a:xfrm>
            <a:off x="838200" y="1719943"/>
            <a:ext cx="5910940" cy="4278082"/>
          </a:xfrm>
          <a:prstGeom prst="rect">
            <a:avLst/>
          </a:prstGeom>
        </p:spPr>
      </p:pic>
      <p:sp>
        <p:nvSpPr>
          <p:cNvPr id="82" name="Rectangle 81">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4">
                  <a:alpha val="20000"/>
                </a:schemeClr>
              </a:gs>
              <a:gs pos="0">
                <a:schemeClr val="accent2">
                  <a:alpha val="5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81FC73F-F161-8885-4F4A-B6571AA77217}"/>
              </a:ext>
            </a:extLst>
          </p:cNvPr>
          <p:cNvSpPr txBox="1"/>
          <p:nvPr/>
        </p:nvSpPr>
        <p:spPr>
          <a:xfrm>
            <a:off x="7761514" y="1545771"/>
            <a:ext cx="1992086" cy="1431161"/>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graphicFrame>
        <p:nvGraphicFramePr>
          <p:cNvPr id="6" name="TextBox 2">
            <a:extLst>
              <a:ext uri="{FF2B5EF4-FFF2-40B4-BE49-F238E27FC236}">
                <a16:creationId xmlns:a16="http://schemas.microsoft.com/office/drawing/2014/main" id="{6B5A2445-A03E-BE9B-784B-1DD6A4B8D66B}"/>
              </a:ext>
            </a:extLst>
          </p:cNvPr>
          <p:cNvGraphicFramePr/>
          <p:nvPr>
            <p:extLst>
              <p:ext uri="{D42A27DB-BD31-4B8C-83A1-F6EECF244321}">
                <p14:modId xmlns:p14="http://schemas.microsoft.com/office/powerpoint/2010/main" val="232867676"/>
              </p:ext>
            </p:extLst>
          </p:nvPr>
        </p:nvGraphicFramePr>
        <p:xfrm>
          <a:off x="7229042" y="879355"/>
          <a:ext cx="4124758" cy="5120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8339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8" name="Straight Connector 14">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59" name="Rectangle 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85032-A302-103E-9E7B-613A9B55C88D}"/>
              </a:ext>
            </a:extLst>
          </p:cNvPr>
          <p:cNvSpPr>
            <a:spLocks noGrp="1"/>
          </p:cNvSpPr>
          <p:nvPr>
            <p:ph type="ctrTitle"/>
          </p:nvPr>
        </p:nvSpPr>
        <p:spPr>
          <a:xfrm>
            <a:off x="589654" y="825286"/>
            <a:ext cx="10657086" cy="675993"/>
          </a:xfrm>
        </p:spPr>
        <p:txBody>
          <a:bodyPr vert="horz" lIns="91440" tIns="45720" rIns="91440" bIns="45720" rtlCol="0" anchor="b">
            <a:normAutofit/>
          </a:bodyPr>
          <a:lstStyle/>
          <a:p>
            <a:r>
              <a:rPr lang="en-US" sz="3200" kern="1200">
                <a:solidFill>
                  <a:schemeClr val="tx1"/>
                </a:solidFill>
                <a:latin typeface="Arial" panose="020B0604020202020204" pitchFamily="34" charset="0"/>
                <a:cs typeface="Arial" panose="020B0604020202020204" pitchFamily="34" charset="0"/>
              </a:rPr>
              <a:t>References</a:t>
            </a:r>
            <a:endParaRPr lang="en-US" sz="3200" kern="1200" dirty="0">
              <a:solidFill>
                <a:schemeClr val="tx1"/>
              </a:solidFill>
              <a:latin typeface="Arial" panose="020B0604020202020204" pitchFamily="34" charset="0"/>
              <a:cs typeface="Arial" panose="020B0604020202020204" pitchFamily="34" charset="0"/>
            </a:endParaRPr>
          </a:p>
        </p:txBody>
      </p:sp>
      <p:cxnSp>
        <p:nvCxnSpPr>
          <p:cNvPr id="60" name="Straight Connector 1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6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6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6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64" name="TextBox 3">
            <a:extLst>
              <a:ext uri="{FF2B5EF4-FFF2-40B4-BE49-F238E27FC236}">
                <a16:creationId xmlns:a16="http://schemas.microsoft.com/office/drawing/2014/main" id="{FF4DFBA1-E0A9-2C1E-414D-B56FA63DAEE9}"/>
              </a:ext>
            </a:extLst>
          </p:cNvPr>
          <p:cNvGraphicFramePr/>
          <p:nvPr>
            <p:extLst>
              <p:ext uri="{D42A27DB-BD31-4B8C-83A1-F6EECF244321}">
                <p14:modId xmlns:p14="http://schemas.microsoft.com/office/powerpoint/2010/main" val="498630641"/>
              </p:ext>
            </p:extLst>
          </p:nvPr>
        </p:nvGraphicFramePr>
        <p:xfrm>
          <a:off x="603138" y="1858091"/>
          <a:ext cx="10550025" cy="36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8990481"/>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2746</TotalTime>
  <Words>1037</Words>
  <Application>Microsoft Office PowerPoint</Application>
  <PresentationFormat>Widescreen</PresentationFormat>
  <Paragraphs>62</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Univers</vt:lpstr>
      <vt:lpstr>GradientVTI</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Layla White (2016838)</dc:creator>
  <cp:lastModifiedBy>Layla White (2016838)</cp:lastModifiedBy>
  <cp:revision>1</cp:revision>
  <dcterms:created xsi:type="dcterms:W3CDTF">2022-06-27T21:12:31Z</dcterms:created>
  <dcterms:modified xsi:type="dcterms:W3CDTF">2022-07-22T10:48:43Z</dcterms:modified>
</cp:coreProperties>
</file>