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Rakib Ahmed" userId="fa5dab1816a25fd8" providerId="LiveId" clId="{D008F39B-FD8B-4972-913F-93C109800F07}"/>
    <pc:docChg chg="custSel addSld modSld sldOrd">
      <pc:chgData name="Syed Rakib Ahmed" userId="fa5dab1816a25fd8" providerId="LiveId" clId="{D008F39B-FD8B-4972-913F-93C109800F07}" dt="2025-11-13T10:48:35.252" v="153" actId="20577"/>
      <pc:docMkLst>
        <pc:docMk/>
      </pc:docMkLst>
      <pc:sldChg chg="modSp mod">
        <pc:chgData name="Syed Rakib Ahmed" userId="fa5dab1816a25fd8" providerId="LiveId" clId="{D008F39B-FD8B-4972-913F-93C109800F07}" dt="2025-11-13T09:33:53.657" v="15" actId="20577"/>
        <pc:sldMkLst>
          <pc:docMk/>
          <pc:sldMk cId="0" sldId="256"/>
        </pc:sldMkLst>
        <pc:graphicFrameChg chg="modGraphic">
          <ac:chgData name="Syed Rakib Ahmed" userId="fa5dab1816a25fd8" providerId="LiveId" clId="{D008F39B-FD8B-4972-913F-93C109800F07}" dt="2025-11-13T09:33:53.657" v="15" actId="20577"/>
          <ac:graphicFrameMkLst>
            <pc:docMk/>
            <pc:sldMk cId="0" sldId="256"/>
            <ac:graphicFrameMk id="5" creationId="{AF272CD0-DEFA-A43C-6238-0DF1324B46D4}"/>
          </ac:graphicFrameMkLst>
        </pc:graphicFrameChg>
      </pc:sldChg>
      <pc:sldChg chg="modSp mod">
        <pc:chgData name="Syed Rakib Ahmed" userId="fa5dab1816a25fd8" providerId="LiveId" clId="{D008F39B-FD8B-4972-913F-93C109800F07}" dt="2025-11-13T10:19:47.625" v="87" actId="20577"/>
        <pc:sldMkLst>
          <pc:docMk/>
          <pc:sldMk cId="0" sldId="257"/>
        </pc:sldMkLst>
        <pc:graphicFrameChg chg="mod modGraphic">
          <ac:chgData name="Syed Rakib Ahmed" userId="fa5dab1816a25fd8" providerId="LiveId" clId="{D008F39B-FD8B-4972-913F-93C109800F07}" dt="2025-11-13T10:19:47.625" v="87" actId="20577"/>
          <ac:graphicFrameMkLst>
            <pc:docMk/>
            <pc:sldMk cId="0" sldId="257"/>
            <ac:graphicFrameMk id="9" creationId="{E8247BED-93B9-BE5E-9EFD-6C31EE24F31F}"/>
          </ac:graphicFrameMkLst>
        </pc:graphicFrameChg>
      </pc:sldChg>
      <pc:sldChg chg="mod modShow">
        <pc:chgData name="Syed Rakib Ahmed" userId="fa5dab1816a25fd8" providerId="LiveId" clId="{D008F39B-FD8B-4972-913F-93C109800F07}" dt="2025-11-13T10:21:14.768" v="88" actId="729"/>
        <pc:sldMkLst>
          <pc:docMk/>
          <pc:sldMk cId="0" sldId="258"/>
        </pc:sldMkLst>
      </pc:sldChg>
      <pc:sldChg chg="modSp mod">
        <pc:chgData name="Syed Rakib Ahmed" userId="fa5dab1816a25fd8" providerId="LiveId" clId="{D008F39B-FD8B-4972-913F-93C109800F07}" dt="2025-11-13T10:34:29.842" v="116" actId="20577"/>
        <pc:sldMkLst>
          <pc:docMk/>
          <pc:sldMk cId="0" sldId="266"/>
        </pc:sldMkLst>
        <pc:graphicFrameChg chg="mod modGraphic">
          <ac:chgData name="Syed Rakib Ahmed" userId="fa5dab1816a25fd8" providerId="LiveId" clId="{D008F39B-FD8B-4972-913F-93C109800F07}" dt="2025-11-13T10:34:29.842" v="116" actId="20577"/>
          <ac:graphicFrameMkLst>
            <pc:docMk/>
            <pc:sldMk cId="0" sldId="266"/>
            <ac:graphicFrameMk id="5" creationId="{8FA1ADFD-03D2-F323-4A30-9A55C0AC8203}"/>
          </ac:graphicFrameMkLst>
        </pc:graphicFrameChg>
      </pc:sldChg>
      <pc:sldChg chg="modSp mod">
        <pc:chgData name="Syed Rakib Ahmed" userId="fa5dab1816a25fd8" providerId="LiveId" clId="{D008F39B-FD8B-4972-913F-93C109800F07}" dt="2025-11-13T10:48:35.252" v="153" actId="20577"/>
        <pc:sldMkLst>
          <pc:docMk/>
          <pc:sldMk cId="0" sldId="267"/>
        </pc:sldMkLst>
        <pc:spChg chg="mod">
          <ac:chgData name="Syed Rakib Ahmed" userId="fa5dab1816a25fd8" providerId="LiveId" clId="{D008F39B-FD8B-4972-913F-93C109800F07}" dt="2025-11-13T10:48:35.252" v="153" actId="20577"/>
          <ac:spMkLst>
            <pc:docMk/>
            <pc:sldMk cId="0" sldId="267"/>
            <ac:spMk id="3" creationId="{00000000-0000-0000-0000-000000000000}"/>
          </ac:spMkLst>
        </pc:spChg>
      </pc:sldChg>
      <pc:sldChg chg="delSp modSp new mod ord">
        <pc:chgData name="Syed Rakib Ahmed" userId="fa5dab1816a25fd8" providerId="LiveId" clId="{D008F39B-FD8B-4972-913F-93C109800F07}" dt="2025-11-09T20:22:10.527" v="7" actId="255"/>
        <pc:sldMkLst>
          <pc:docMk/>
          <pc:sldMk cId="2596502199" sldId="269"/>
        </pc:sldMkLst>
        <pc:spChg chg="mod">
          <ac:chgData name="Syed Rakib Ahmed" userId="fa5dab1816a25fd8" providerId="LiveId" clId="{D008F39B-FD8B-4972-913F-93C109800F07}" dt="2025-11-09T20:22:10.527" v="7" actId="255"/>
          <ac:spMkLst>
            <pc:docMk/>
            <pc:sldMk cId="2596502199" sldId="269"/>
            <ac:spMk id="3" creationId="{2951E073-044F-7686-4ABA-966267EBCB3B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82A286-3703-4BB3-82B5-E08496F2B8C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C0812DC-41CA-49FC-A330-E2DDDF538FD6}">
      <dgm:prSet/>
      <dgm:spPr/>
      <dgm:t>
        <a:bodyPr/>
        <a:lstStyle/>
        <a:p>
          <a:r>
            <a:rPr lang="en-GB" dirty="0"/>
            <a:t>Hello everyone, my name is Masuma Begum Rema.</a:t>
          </a:r>
          <a:endParaRPr lang="en-US" dirty="0"/>
        </a:p>
      </dgm:t>
    </dgm:pt>
    <dgm:pt modelId="{65F23A5E-1C71-44B8-BA21-BC334EEBAD1E}" type="parTrans" cxnId="{5C24F5A9-4B2C-4978-A123-71FC6D16ACA3}">
      <dgm:prSet/>
      <dgm:spPr/>
      <dgm:t>
        <a:bodyPr/>
        <a:lstStyle/>
        <a:p>
          <a:endParaRPr lang="en-US"/>
        </a:p>
      </dgm:t>
    </dgm:pt>
    <dgm:pt modelId="{27635197-9E01-4A34-909B-A54E9BC4CDE2}" type="sibTrans" cxnId="{5C24F5A9-4B2C-4978-A123-71FC6D16ACA3}">
      <dgm:prSet/>
      <dgm:spPr/>
      <dgm:t>
        <a:bodyPr/>
        <a:lstStyle/>
        <a:p>
          <a:endParaRPr lang="en-US"/>
        </a:p>
      </dgm:t>
    </dgm:pt>
    <dgm:pt modelId="{EDE1A7EA-D531-47E6-B77E-EDE0AF51B5A1}">
      <dgm:prSet/>
      <dgm:spPr/>
      <dgm:t>
        <a:bodyPr/>
        <a:lstStyle/>
        <a:p>
          <a:r>
            <a:rPr lang="en-GB"/>
            <a:t>This presentation is for my Assessment 1 Individual Presentation under module LCHS4010, led by Dr Patronella Ganza.</a:t>
          </a:r>
          <a:endParaRPr lang="en-US"/>
        </a:p>
      </dgm:t>
    </dgm:pt>
    <dgm:pt modelId="{CEEAD97D-F440-4960-8298-E6317A24F25B}" type="parTrans" cxnId="{E8A47453-215A-4D91-8C85-3A5399CDC9CA}">
      <dgm:prSet/>
      <dgm:spPr/>
      <dgm:t>
        <a:bodyPr/>
        <a:lstStyle/>
        <a:p>
          <a:endParaRPr lang="en-US"/>
        </a:p>
      </dgm:t>
    </dgm:pt>
    <dgm:pt modelId="{3E7F8A8A-B032-40D8-A130-ADDA95B7E778}" type="sibTrans" cxnId="{E8A47453-215A-4D91-8C85-3A5399CDC9CA}">
      <dgm:prSet/>
      <dgm:spPr/>
      <dgm:t>
        <a:bodyPr/>
        <a:lstStyle/>
        <a:p>
          <a:endParaRPr lang="en-US"/>
        </a:p>
      </dgm:t>
    </dgm:pt>
    <dgm:pt modelId="{7489EE04-344A-4654-AB19-EEC3CBA80127}">
      <dgm:prSet/>
      <dgm:spPr/>
      <dgm:t>
        <a:bodyPr/>
        <a:lstStyle/>
        <a:p>
          <a:r>
            <a:rPr lang="en-GB"/>
            <a:t>My topic today is Amira’s Case and Bowlby’s Attachment Theory.</a:t>
          </a:r>
          <a:endParaRPr lang="en-US"/>
        </a:p>
      </dgm:t>
    </dgm:pt>
    <dgm:pt modelId="{C49A9366-A978-42C5-B145-9BA4F75DB400}" type="parTrans" cxnId="{40F1AF87-ADD4-4E20-92AC-4CC815FEB89C}">
      <dgm:prSet/>
      <dgm:spPr/>
      <dgm:t>
        <a:bodyPr/>
        <a:lstStyle/>
        <a:p>
          <a:endParaRPr lang="en-US"/>
        </a:p>
      </dgm:t>
    </dgm:pt>
    <dgm:pt modelId="{DC5C23AE-F462-4E86-A8B7-38F3DBEDA1FE}" type="sibTrans" cxnId="{40F1AF87-ADD4-4E20-92AC-4CC815FEB89C}">
      <dgm:prSet/>
      <dgm:spPr/>
      <dgm:t>
        <a:bodyPr/>
        <a:lstStyle/>
        <a:p>
          <a:endParaRPr lang="en-US"/>
        </a:p>
      </dgm:t>
    </dgm:pt>
    <dgm:pt modelId="{ADCBA202-76F4-4FA0-8993-B2705DCCDAD8}" type="pres">
      <dgm:prSet presAssocID="{D382A286-3703-4BB3-82B5-E08496F2B8CF}" presName="linear" presStyleCnt="0">
        <dgm:presLayoutVars>
          <dgm:animLvl val="lvl"/>
          <dgm:resizeHandles val="exact"/>
        </dgm:presLayoutVars>
      </dgm:prSet>
      <dgm:spPr/>
    </dgm:pt>
    <dgm:pt modelId="{E796C84A-EFB4-4E08-B5D1-D4CA4B1D20AC}" type="pres">
      <dgm:prSet presAssocID="{BC0812DC-41CA-49FC-A330-E2DDDF538FD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DFEC0AC-DEDD-4B93-A0CD-5B9CF1D7438B}" type="pres">
      <dgm:prSet presAssocID="{27635197-9E01-4A34-909B-A54E9BC4CDE2}" presName="spacer" presStyleCnt="0"/>
      <dgm:spPr/>
    </dgm:pt>
    <dgm:pt modelId="{6F8CFE0A-8F40-4E41-B9CC-71222CED753D}" type="pres">
      <dgm:prSet presAssocID="{EDE1A7EA-D531-47E6-B77E-EDE0AF51B5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9C5D9B1-9F59-40C4-BEA4-12E2D39E8C97}" type="pres">
      <dgm:prSet presAssocID="{3E7F8A8A-B032-40D8-A130-ADDA95B7E778}" presName="spacer" presStyleCnt="0"/>
      <dgm:spPr/>
    </dgm:pt>
    <dgm:pt modelId="{81440C2E-3919-4ED5-A284-D21C3ED93FFE}" type="pres">
      <dgm:prSet presAssocID="{7489EE04-344A-4654-AB19-EEC3CBA8012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B219C24-EA1C-4AC2-BC9F-4AEA6293D34C}" type="presOf" srcId="{EDE1A7EA-D531-47E6-B77E-EDE0AF51B5A1}" destId="{6F8CFE0A-8F40-4E41-B9CC-71222CED753D}" srcOrd="0" destOrd="0" presId="urn:microsoft.com/office/officeart/2005/8/layout/vList2"/>
    <dgm:cxn modelId="{35924930-4DA4-40D0-84E9-9572CC064241}" type="presOf" srcId="{BC0812DC-41CA-49FC-A330-E2DDDF538FD6}" destId="{E796C84A-EFB4-4E08-B5D1-D4CA4B1D20AC}" srcOrd="0" destOrd="0" presId="urn:microsoft.com/office/officeart/2005/8/layout/vList2"/>
    <dgm:cxn modelId="{E8A47453-215A-4D91-8C85-3A5399CDC9CA}" srcId="{D382A286-3703-4BB3-82B5-E08496F2B8CF}" destId="{EDE1A7EA-D531-47E6-B77E-EDE0AF51B5A1}" srcOrd="1" destOrd="0" parTransId="{CEEAD97D-F440-4960-8298-E6317A24F25B}" sibTransId="{3E7F8A8A-B032-40D8-A130-ADDA95B7E778}"/>
    <dgm:cxn modelId="{40F1AF87-ADD4-4E20-92AC-4CC815FEB89C}" srcId="{D382A286-3703-4BB3-82B5-E08496F2B8CF}" destId="{7489EE04-344A-4654-AB19-EEC3CBA80127}" srcOrd="2" destOrd="0" parTransId="{C49A9366-A978-42C5-B145-9BA4F75DB400}" sibTransId="{DC5C23AE-F462-4E86-A8B7-38F3DBEDA1FE}"/>
    <dgm:cxn modelId="{5C24F5A9-4B2C-4978-A123-71FC6D16ACA3}" srcId="{D382A286-3703-4BB3-82B5-E08496F2B8CF}" destId="{BC0812DC-41CA-49FC-A330-E2DDDF538FD6}" srcOrd="0" destOrd="0" parTransId="{65F23A5E-1C71-44B8-BA21-BC334EEBAD1E}" sibTransId="{27635197-9E01-4A34-909B-A54E9BC4CDE2}"/>
    <dgm:cxn modelId="{D89F7DB4-2B0E-43A5-8E51-5FEE74227599}" type="presOf" srcId="{7489EE04-344A-4654-AB19-EEC3CBA80127}" destId="{81440C2E-3919-4ED5-A284-D21C3ED93FFE}" srcOrd="0" destOrd="0" presId="urn:microsoft.com/office/officeart/2005/8/layout/vList2"/>
    <dgm:cxn modelId="{8169ADFF-9A20-4996-ABAA-7439AEAFF6AC}" type="presOf" srcId="{D382A286-3703-4BB3-82B5-E08496F2B8CF}" destId="{ADCBA202-76F4-4FA0-8993-B2705DCCDAD8}" srcOrd="0" destOrd="0" presId="urn:microsoft.com/office/officeart/2005/8/layout/vList2"/>
    <dgm:cxn modelId="{C178CED3-D16E-4EC0-8D7A-639037AF45EC}" type="presParOf" srcId="{ADCBA202-76F4-4FA0-8993-B2705DCCDAD8}" destId="{E796C84A-EFB4-4E08-B5D1-D4CA4B1D20AC}" srcOrd="0" destOrd="0" presId="urn:microsoft.com/office/officeart/2005/8/layout/vList2"/>
    <dgm:cxn modelId="{A5F3CBEF-5A76-4F52-B860-9FC389DDF9A3}" type="presParOf" srcId="{ADCBA202-76F4-4FA0-8993-B2705DCCDAD8}" destId="{5DFEC0AC-DEDD-4B93-A0CD-5B9CF1D7438B}" srcOrd="1" destOrd="0" presId="urn:microsoft.com/office/officeart/2005/8/layout/vList2"/>
    <dgm:cxn modelId="{67D56D8A-755F-4938-A372-C2081542FD8B}" type="presParOf" srcId="{ADCBA202-76F4-4FA0-8993-B2705DCCDAD8}" destId="{6F8CFE0A-8F40-4E41-B9CC-71222CED753D}" srcOrd="2" destOrd="0" presId="urn:microsoft.com/office/officeart/2005/8/layout/vList2"/>
    <dgm:cxn modelId="{E6582BFA-AEE6-4283-8683-3512FA01A2ED}" type="presParOf" srcId="{ADCBA202-76F4-4FA0-8993-B2705DCCDAD8}" destId="{09C5D9B1-9F59-40C4-BEA4-12E2D39E8C97}" srcOrd="3" destOrd="0" presId="urn:microsoft.com/office/officeart/2005/8/layout/vList2"/>
    <dgm:cxn modelId="{49589045-AC24-43CB-B226-BC21006CB1FA}" type="presParOf" srcId="{ADCBA202-76F4-4FA0-8993-B2705DCCDAD8}" destId="{81440C2E-3919-4ED5-A284-D21C3ED93FF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854B94-0D78-4303-9845-AA8B86A7203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0F097FA-9235-4FC4-B19E-FDAB985E8A3E}">
      <dgm:prSet custT="1"/>
      <dgm:spPr/>
      <dgm:t>
        <a:bodyPr/>
        <a:lstStyle/>
        <a:p>
          <a:r>
            <a:rPr lang="en-GB" sz="2000" dirty="0"/>
            <a:t>Amira is a three-year-old girl who has just started nursery.</a:t>
          </a:r>
          <a:endParaRPr lang="en-US" sz="2000" dirty="0"/>
        </a:p>
      </dgm:t>
    </dgm:pt>
    <dgm:pt modelId="{81163FF7-2261-4E19-A919-F4B337ABB224}" type="parTrans" cxnId="{646F3CFA-3BAD-45DB-8E18-AC160FEF2B0F}">
      <dgm:prSet/>
      <dgm:spPr/>
      <dgm:t>
        <a:bodyPr/>
        <a:lstStyle/>
        <a:p>
          <a:endParaRPr lang="en-US" sz="2000"/>
        </a:p>
      </dgm:t>
    </dgm:pt>
    <dgm:pt modelId="{1C60DC5F-7338-4F09-B690-0F709E641CDD}" type="sibTrans" cxnId="{646F3CFA-3BAD-45DB-8E18-AC160FEF2B0F}">
      <dgm:prSet/>
      <dgm:spPr/>
      <dgm:t>
        <a:bodyPr/>
        <a:lstStyle/>
        <a:p>
          <a:endParaRPr lang="en-US" sz="2000"/>
        </a:p>
      </dgm:t>
    </dgm:pt>
    <dgm:pt modelId="{E224FB7C-CBDC-407A-B742-D7A31253778F}">
      <dgm:prSet custT="1"/>
      <dgm:spPr/>
      <dgm:t>
        <a:bodyPr/>
        <a:lstStyle/>
        <a:p>
          <a:r>
            <a:rPr lang="en-GB" sz="2000" dirty="0"/>
            <a:t>She becomes very anxious when her carers leave, speaks very little, and finds it hard to join in with other children.</a:t>
          </a:r>
          <a:endParaRPr lang="en-US" sz="2000" dirty="0"/>
        </a:p>
      </dgm:t>
    </dgm:pt>
    <dgm:pt modelId="{DB06AA95-AB55-4D98-868D-375503E2034B}" type="parTrans" cxnId="{B5459BA8-7DB3-431F-ADC5-1E8B85E46F88}">
      <dgm:prSet/>
      <dgm:spPr/>
      <dgm:t>
        <a:bodyPr/>
        <a:lstStyle/>
        <a:p>
          <a:endParaRPr lang="en-US" sz="2000"/>
        </a:p>
      </dgm:t>
    </dgm:pt>
    <dgm:pt modelId="{32E0486E-1CAF-4DC1-BA5A-521CE2CEDF29}" type="sibTrans" cxnId="{B5459BA8-7DB3-431F-ADC5-1E8B85E46F88}">
      <dgm:prSet/>
      <dgm:spPr/>
      <dgm:t>
        <a:bodyPr/>
        <a:lstStyle/>
        <a:p>
          <a:endParaRPr lang="en-US" sz="2000"/>
        </a:p>
      </dgm:t>
    </dgm:pt>
    <dgm:pt modelId="{1A8BEB09-44D4-4F1C-AF1E-CE217B51E6A6}">
      <dgm:prSet custT="1"/>
      <dgm:spPr/>
      <dgm:t>
        <a:bodyPr/>
        <a:lstStyle/>
        <a:p>
          <a:r>
            <a:rPr lang="en-GB" sz="2000"/>
            <a:t>These behaviours show us how she is coping emotionally and socially in her new environment.</a:t>
          </a:r>
          <a:endParaRPr lang="en-US" sz="2000"/>
        </a:p>
      </dgm:t>
    </dgm:pt>
    <dgm:pt modelId="{AE77186D-3A0C-4428-B59D-CABD21D5FF94}" type="parTrans" cxnId="{B0A798BF-57EA-4DCC-B975-75E1A69D6DB6}">
      <dgm:prSet/>
      <dgm:spPr/>
      <dgm:t>
        <a:bodyPr/>
        <a:lstStyle/>
        <a:p>
          <a:endParaRPr lang="en-US" sz="2000"/>
        </a:p>
      </dgm:t>
    </dgm:pt>
    <dgm:pt modelId="{64C2066B-E826-4C78-BE2A-D882FA871DE0}" type="sibTrans" cxnId="{B0A798BF-57EA-4DCC-B975-75E1A69D6DB6}">
      <dgm:prSet/>
      <dgm:spPr/>
      <dgm:t>
        <a:bodyPr/>
        <a:lstStyle/>
        <a:p>
          <a:endParaRPr lang="en-US" sz="2000"/>
        </a:p>
      </dgm:t>
    </dgm:pt>
    <dgm:pt modelId="{A7891A8F-2DDE-4237-9513-09E22D252F49}">
      <dgm:prSet custT="1"/>
      <dgm:spPr/>
      <dgm:t>
        <a:bodyPr/>
        <a:lstStyle/>
        <a:p>
          <a:r>
            <a:rPr lang="en-GB" sz="2000" dirty="0"/>
            <a:t>Bowlby’s theory will be applied to Amira’s situation, and discuss how biological and environmental factors shape her behaviour.</a:t>
          </a:r>
          <a:endParaRPr lang="en-US" sz="2000" dirty="0"/>
        </a:p>
      </dgm:t>
    </dgm:pt>
    <dgm:pt modelId="{C4C6C5C1-3E22-43C6-9967-119965DD7E80}" type="parTrans" cxnId="{8EF3845F-73E4-44E2-ABEE-6A146C17E962}">
      <dgm:prSet/>
      <dgm:spPr/>
      <dgm:t>
        <a:bodyPr/>
        <a:lstStyle/>
        <a:p>
          <a:endParaRPr lang="en-US" sz="2000"/>
        </a:p>
      </dgm:t>
    </dgm:pt>
    <dgm:pt modelId="{351ABAF2-642B-4975-BC32-E5A1B46B6817}" type="sibTrans" cxnId="{8EF3845F-73E4-44E2-ABEE-6A146C17E962}">
      <dgm:prSet/>
      <dgm:spPr/>
      <dgm:t>
        <a:bodyPr/>
        <a:lstStyle/>
        <a:p>
          <a:endParaRPr lang="en-US" sz="2000"/>
        </a:p>
      </dgm:t>
    </dgm:pt>
    <dgm:pt modelId="{C3500E74-6353-481A-9460-192B8B3F6A98}">
      <dgm:prSet custT="1"/>
      <dgm:spPr/>
      <dgm:t>
        <a:bodyPr/>
        <a:lstStyle/>
        <a:p>
          <a:r>
            <a:rPr lang="en-GB" sz="2000" dirty="0"/>
            <a:t>Practical ways to help her feel more confident and secure in the nursery.</a:t>
          </a:r>
          <a:endParaRPr lang="en-US" sz="2000" dirty="0"/>
        </a:p>
      </dgm:t>
    </dgm:pt>
    <dgm:pt modelId="{AD5E20F5-B05B-4853-8084-5061366436F5}" type="parTrans" cxnId="{39FCA956-2386-4371-B2AA-DFEBFEF57816}">
      <dgm:prSet/>
      <dgm:spPr/>
      <dgm:t>
        <a:bodyPr/>
        <a:lstStyle/>
        <a:p>
          <a:endParaRPr lang="en-US" sz="2000"/>
        </a:p>
      </dgm:t>
    </dgm:pt>
    <dgm:pt modelId="{C6A19276-7280-4F9E-B71B-D9F2EA2E4EB4}" type="sibTrans" cxnId="{39FCA956-2386-4371-B2AA-DFEBFEF57816}">
      <dgm:prSet/>
      <dgm:spPr/>
      <dgm:t>
        <a:bodyPr/>
        <a:lstStyle/>
        <a:p>
          <a:endParaRPr lang="en-US" sz="2000"/>
        </a:p>
      </dgm:t>
    </dgm:pt>
    <dgm:pt modelId="{D87F3B91-0F7D-47DD-9AE3-DBD34E661FE4}" type="pres">
      <dgm:prSet presAssocID="{D9854B94-0D78-4303-9845-AA8B86A72039}" presName="vert0" presStyleCnt="0">
        <dgm:presLayoutVars>
          <dgm:dir/>
          <dgm:animOne val="branch"/>
          <dgm:animLvl val="lvl"/>
        </dgm:presLayoutVars>
      </dgm:prSet>
      <dgm:spPr/>
    </dgm:pt>
    <dgm:pt modelId="{A0D9A5A0-54B7-4F3F-BF43-1D259A5CBCA7}" type="pres">
      <dgm:prSet presAssocID="{70F097FA-9235-4FC4-B19E-FDAB985E8A3E}" presName="thickLine" presStyleLbl="alignNode1" presStyleIdx="0" presStyleCnt="5"/>
      <dgm:spPr/>
    </dgm:pt>
    <dgm:pt modelId="{BF984122-1F0A-4E67-961D-0D563D04B752}" type="pres">
      <dgm:prSet presAssocID="{70F097FA-9235-4FC4-B19E-FDAB985E8A3E}" presName="horz1" presStyleCnt="0"/>
      <dgm:spPr/>
    </dgm:pt>
    <dgm:pt modelId="{8930DD80-29BE-41F2-9FF9-B529D1C6DE22}" type="pres">
      <dgm:prSet presAssocID="{70F097FA-9235-4FC4-B19E-FDAB985E8A3E}" presName="tx1" presStyleLbl="revTx" presStyleIdx="0" presStyleCnt="5"/>
      <dgm:spPr/>
    </dgm:pt>
    <dgm:pt modelId="{EE554004-8C76-4AB6-A868-CC3C16399897}" type="pres">
      <dgm:prSet presAssocID="{70F097FA-9235-4FC4-B19E-FDAB985E8A3E}" presName="vert1" presStyleCnt="0"/>
      <dgm:spPr/>
    </dgm:pt>
    <dgm:pt modelId="{870CD88B-7FFB-426B-AEE1-6DDDC74ECFF8}" type="pres">
      <dgm:prSet presAssocID="{E224FB7C-CBDC-407A-B742-D7A31253778F}" presName="thickLine" presStyleLbl="alignNode1" presStyleIdx="1" presStyleCnt="5"/>
      <dgm:spPr/>
    </dgm:pt>
    <dgm:pt modelId="{B575AB0B-5070-4A25-976C-D666A1B3AC0F}" type="pres">
      <dgm:prSet presAssocID="{E224FB7C-CBDC-407A-B742-D7A31253778F}" presName="horz1" presStyleCnt="0"/>
      <dgm:spPr/>
    </dgm:pt>
    <dgm:pt modelId="{DB041A18-CA6E-40EC-9CC9-9E0766B03A54}" type="pres">
      <dgm:prSet presAssocID="{E224FB7C-CBDC-407A-B742-D7A31253778F}" presName="tx1" presStyleLbl="revTx" presStyleIdx="1" presStyleCnt="5"/>
      <dgm:spPr/>
    </dgm:pt>
    <dgm:pt modelId="{83F35509-85E2-4895-85A0-44ADA1104D9F}" type="pres">
      <dgm:prSet presAssocID="{E224FB7C-CBDC-407A-B742-D7A31253778F}" presName="vert1" presStyleCnt="0"/>
      <dgm:spPr/>
    </dgm:pt>
    <dgm:pt modelId="{1745FF10-54FD-46CB-B1F8-A5A9FF6B04E9}" type="pres">
      <dgm:prSet presAssocID="{1A8BEB09-44D4-4F1C-AF1E-CE217B51E6A6}" presName="thickLine" presStyleLbl="alignNode1" presStyleIdx="2" presStyleCnt="5"/>
      <dgm:spPr/>
    </dgm:pt>
    <dgm:pt modelId="{31B4F819-3B98-4F8C-B293-5306BCBE7A20}" type="pres">
      <dgm:prSet presAssocID="{1A8BEB09-44D4-4F1C-AF1E-CE217B51E6A6}" presName="horz1" presStyleCnt="0"/>
      <dgm:spPr/>
    </dgm:pt>
    <dgm:pt modelId="{F1E6995D-2404-4674-882A-F95AAA533278}" type="pres">
      <dgm:prSet presAssocID="{1A8BEB09-44D4-4F1C-AF1E-CE217B51E6A6}" presName="tx1" presStyleLbl="revTx" presStyleIdx="2" presStyleCnt="5"/>
      <dgm:spPr/>
    </dgm:pt>
    <dgm:pt modelId="{026404B8-1322-4D7B-AAA4-02333ECF16F3}" type="pres">
      <dgm:prSet presAssocID="{1A8BEB09-44D4-4F1C-AF1E-CE217B51E6A6}" presName="vert1" presStyleCnt="0"/>
      <dgm:spPr/>
    </dgm:pt>
    <dgm:pt modelId="{8C474502-BCB6-4BA1-B1D3-1F9ED1C21135}" type="pres">
      <dgm:prSet presAssocID="{A7891A8F-2DDE-4237-9513-09E22D252F49}" presName="thickLine" presStyleLbl="alignNode1" presStyleIdx="3" presStyleCnt="5"/>
      <dgm:spPr/>
    </dgm:pt>
    <dgm:pt modelId="{8A06CA0E-45A4-44E9-8295-C837DA277D83}" type="pres">
      <dgm:prSet presAssocID="{A7891A8F-2DDE-4237-9513-09E22D252F49}" presName="horz1" presStyleCnt="0"/>
      <dgm:spPr/>
    </dgm:pt>
    <dgm:pt modelId="{FB5A13EB-3B61-4749-A70B-A3AA5B2E12D5}" type="pres">
      <dgm:prSet presAssocID="{A7891A8F-2DDE-4237-9513-09E22D252F49}" presName="tx1" presStyleLbl="revTx" presStyleIdx="3" presStyleCnt="5"/>
      <dgm:spPr/>
    </dgm:pt>
    <dgm:pt modelId="{54778DCF-1A2B-4062-AD01-ECCEB9C497ED}" type="pres">
      <dgm:prSet presAssocID="{A7891A8F-2DDE-4237-9513-09E22D252F49}" presName="vert1" presStyleCnt="0"/>
      <dgm:spPr/>
    </dgm:pt>
    <dgm:pt modelId="{C49BD886-3B1A-48D8-8983-773D0C90E8BA}" type="pres">
      <dgm:prSet presAssocID="{C3500E74-6353-481A-9460-192B8B3F6A98}" presName="thickLine" presStyleLbl="alignNode1" presStyleIdx="4" presStyleCnt="5"/>
      <dgm:spPr/>
    </dgm:pt>
    <dgm:pt modelId="{5B759860-76CD-4E9B-89F2-4239E9B03AE0}" type="pres">
      <dgm:prSet presAssocID="{C3500E74-6353-481A-9460-192B8B3F6A98}" presName="horz1" presStyleCnt="0"/>
      <dgm:spPr/>
    </dgm:pt>
    <dgm:pt modelId="{8020FF4B-0E10-4CC2-86A6-996FD6D6406E}" type="pres">
      <dgm:prSet presAssocID="{C3500E74-6353-481A-9460-192B8B3F6A98}" presName="tx1" presStyleLbl="revTx" presStyleIdx="4" presStyleCnt="5"/>
      <dgm:spPr/>
    </dgm:pt>
    <dgm:pt modelId="{701CAA7A-9B74-48EE-BF4B-778987D53390}" type="pres">
      <dgm:prSet presAssocID="{C3500E74-6353-481A-9460-192B8B3F6A98}" presName="vert1" presStyleCnt="0"/>
      <dgm:spPr/>
    </dgm:pt>
  </dgm:ptLst>
  <dgm:cxnLst>
    <dgm:cxn modelId="{C1696B05-FD0D-474A-82C7-7BEE1FF1F3B0}" type="presOf" srcId="{70F097FA-9235-4FC4-B19E-FDAB985E8A3E}" destId="{8930DD80-29BE-41F2-9FF9-B529D1C6DE22}" srcOrd="0" destOrd="0" presId="urn:microsoft.com/office/officeart/2008/layout/LinedList"/>
    <dgm:cxn modelId="{8EF3845F-73E4-44E2-ABEE-6A146C17E962}" srcId="{D9854B94-0D78-4303-9845-AA8B86A72039}" destId="{A7891A8F-2DDE-4237-9513-09E22D252F49}" srcOrd="3" destOrd="0" parTransId="{C4C6C5C1-3E22-43C6-9967-119965DD7E80}" sibTransId="{351ABAF2-642B-4975-BC32-E5A1B46B6817}"/>
    <dgm:cxn modelId="{C0D9D95F-CF5E-4CCE-9300-7CFDFA6D8A43}" type="presOf" srcId="{C3500E74-6353-481A-9460-192B8B3F6A98}" destId="{8020FF4B-0E10-4CC2-86A6-996FD6D6406E}" srcOrd="0" destOrd="0" presId="urn:microsoft.com/office/officeart/2008/layout/LinedList"/>
    <dgm:cxn modelId="{B438124B-BD59-4B7D-A52C-36E1F5FDC568}" type="presOf" srcId="{A7891A8F-2DDE-4237-9513-09E22D252F49}" destId="{FB5A13EB-3B61-4749-A70B-A3AA5B2E12D5}" srcOrd="0" destOrd="0" presId="urn:microsoft.com/office/officeart/2008/layout/LinedList"/>
    <dgm:cxn modelId="{0819AA4F-EE52-4DC0-8BEF-BCA64D23455F}" type="presOf" srcId="{E224FB7C-CBDC-407A-B742-D7A31253778F}" destId="{DB041A18-CA6E-40EC-9CC9-9E0766B03A54}" srcOrd="0" destOrd="0" presId="urn:microsoft.com/office/officeart/2008/layout/LinedList"/>
    <dgm:cxn modelId="{39FCA956-2386-4371-B2AA-DFEBFEF57816}" srcId="{D9854B94-0D78-4303-9845-AA8B86A72039}" destId="{C3500E74-6353-481A-9460-192B8B3F6A98}" srcOrd="4" destOrd="0" parTransId="{AD5E20F5-B05B-4853-8084-5061366436F5}" sibTransId="{C6A19276-7280-4F9E-B71B-D9F2EA2E4EB4}"/>
    <dgm:cxn modelId="{FE898C7C-B46F-4DC7-AAF3-D3F3DE0ADC61}" type="presOf" srcId="{D9854B94-0D78-4303-9845-AA8B86A72039}" destId="{D87F3B91-0F7D-47DD-9AE3-DBD34E661FE4}" srcOrd="0" destOrd="0" presId="urn:microsoft.com/office/officeart/2008/layout/LinedList"/>
    <dgm:cxn modelId="{B5459BA8-7DB3-431F-ADC5-1E8B85E46F88}" srcId="{D9854B94-0D78-4303-9845-AA8B86A72039}" destId="{E224FB7C-CBDC-407A-B742-D7A31253778F}" srcOrd="1" destOrd="0" parTransId="{DB06AA95-AB55-4D98-868D-375503E2034B}" sibTransId="{32E0486E-1CAF-4DC1-BA5A-521CE2CEDF29}"/>
    <dgm:cxn modelId="{B0A798BF-57EA-4DCC-B975-75E1A69D6DB6}" srcId="{D9854B94-0D78-4303-9845-AA8B86A72039}" destId="{1A8BEB09-44D4-4F1C-AF1E-CE217B51E6A6}" srcOrd="2" destOrd="0" parTransId="{AE77186D-3A0C-4428-B59D-CABD21D5FF94}" sibTransId="{64C2066B-E826-4C78-BE2A-D882FA871DE0}"/>
    <dgm:cxn modelId="{37F463E8-B557-488A-9C3F-4CBDBF631DC1}" type="presOf" srcId="{1A8BEB09-44D4-4F1C-AF1E-CE217B51E6A6}" destId="{F1E6995D-2404-4674-882A-F95AAA533278}" srcOrd="0" destOrd="0" presId="urn:microsoft.com/office/officeart/2008/layout/LinedList"/>
    <dgm:cxn modelId="{646F3CFA-3BAD-45DB-8E18-AC160FEF2B0F}" srcId="{D9854B94-0D78-4303-9845-AA8B86A72039}" destId="{70F097FA-9235-4FC4-B19E-FDAB985E8A3E}" srcOrd="0" destOrd="0" parTransId="{81163FF7-2261-4E19-A919-F4B337ABB224}" sibTransId="{1C60DC5F-7338-4F09-B690-0F709E641CDD}"/>
    <dgm:cxn modelId="{63B1A7B9-C497-4875-9262-461A46922615}" type="presParOf" srcId="{D87F3B91-0F7D-47DD-9AE3-DBD34E661FE4}" destId="{A0D9A5A0-54B7-4F3F-BF43-1D259A5CBCA7}" srcOrd="0" destOrd="0" presId="urn:microsoft.com/office/officeart/2008/layout/LinedList"/>
    <dgm:cxn modelId="{69043442-390C-4870-A41F-56840D4CA690}" type="presParOf" srcId="{D87F3B91-0F7D-47DD-9AE3-DBD34E661FE4}" destId="{BF984122-1F0A-4E67-961D-0D563D04B752}" srcOrd="1" destOrd="0" presId="urn:microsoft.com/office/officeart/2008/layout/LinedList"/>
    <dgm:cxn modelId="{472CB6CA-B43A-4D31-9263-504B5941196D}" type="presParOf" srcId="{BF984122-1F0A-4E67-961D-0D563D04B752}" destId="{8930DD80-29BE-41F2-9FF9-B529D1C6DE22}" srcOrd="0" destOrd="0" presId="urn:microsoft.com/office/officeart/2008/layout/LinedList"/>
    <dgm:cxn modelId="{2327E4FA-91CE-45C1-A723-F4C323DDE40F}" type="presParOf" srcId="{BF984122-1F0A-4E67-961D-0D563D04B752}" destId="{EE554004-8C76-4AB6-A868-CC3C16399897}" srcOrd="1" destOrd="0" presId="urn:microsoft.com/office/officeart/2008/layout/LinedList"/>
    <dgm:cxn modelId="{C313D5A5-9494-49A9-8A0B-1F287D524E0C}" type="presParOf" srcId="{D87F3B91-0F7D-47DD-9AE3-DBD34E661FE4}" destId="{870CD88B-7FFB-426B-AEE1-6DDDC74ECFF8}" srcOrd="2" destOrd="0" presId="urn:microsoft.com/office/officeart/2008/layout/LinedList"/>
    <dgm:cxn modelId="{1DEC2DF2-1CD8-46A4-8D1E-E6B136882964}" type="presParOf" srcId="{D87F3B91-0F7D-47DD-9AE3-DBD34E661FE4}" destId="{B575AB0B-5070-4A25-976C-D666A1B3AC0F}" srcOrd="3" destOrd="0" presId="urn:microsoft.com/office/officeart/2008/layout/LinedList"/>
    <dgm:cxn modelId="{85C4DC8B-9387-403E-9048-0F12D680AEB3}" type="presParOf" srcId="{B575AB0B-5070-4A25-976C-D666A1B3AC0F}" destId="{DB041A18-CA6E-40EC-9CC9-9E0766B03A54}" srcOrd="0" destOrd="0" presId="urn:microsoft.com/office/officeart/2008/layout/LinedList"/>
    <dgm:cxn modelId="{61DD3DF8-5457-42E5-B778-0387CB19952E}" type="presParOf" srcId="{B575AB0B-5070-4A25-976C-D666A1B3AC0F}" destId="{83F35509-85E2-4895-85A0-44ADA1104D9F}" srcOrd="1" destOrd="0" presId="urn:microsoft.com/office/officeart/2008/layout/LinedList"/>
    <dgm:cxn modelId="{8DE68845-8C0E-4DC6-B482-59BC8905CFD4}" type="presParOf" srcId="{D87F3B91-0F7D-47DD-9AE3-DBD34E661FE4}" destId="{1745FF10-54FD-46CB-B1F8-A5A9FF6B04E9}" srcOrd="4" destOrd="0" presId="urn:microsoft.com/office/officeart/2008/layout/LinedList"/>
    <dgm:cxn modelId="{3369BCD1-10F2-47C1-BE2A-833ED323798E}" type="presParOf" srcId="{D87F3B91-0F7D-47DD-9AE3-DBD34E661FE4}" destId="{31B4F819-3B98-4F8C-B293-5306BCBE7A20}" srcOrd="5" destOrd="0" presId="urn:microsoft.com/office/officeart/2008/layout/LinedList"/>
    <dgm:cxn modelId="{5DB56A73-2729-464E-A9DB-C080736E137B}" type="presParOf" srcId="{31B4F819-3B98-4F8C-B293-5306BCBE7A20}" destId="{F1E6995D-2404-4674-882A-F95AAA533278}" srcOrd="0" destOrd="0" presId="urn:microsoft.com/office/officeart/2008/layout/LinedList"/>
    <dgm:cxn modelId="{CF50C8EF-77C3-42E4-9C08-4A4DF4535C86}" type="presParOf" srcId="{31B4F819-3B98-4F8C-B293-5306BCBE7A20}" destId="{026404B8-1322-4D7B-AAA4-02333ECF16F3}" srcOrd="1" destOrd="0" presId="urn:microsoft.com/office/officeart/2008/layout/LinedList"/>
    <dgm:cxn modelId="{7DE64353-65D2-4483-B078-B4F4F4BB3AE2}" type="presParOf" srcId="{D87F3B91-0F7D-47DD-9AE3-DBD34E661FE4}" destId="{8C474502-BCB6-4BA1-B1D3-1F9ED1C21135}" srcOrd="6" destOrd="0" presId="urn:microsoft.com/office/officeart/2008/layout/LinedList"/>
    <dgm:cxn modelId="{C86CBEF6-5CA7-46FE-A55B-733F037952DF}" type="presParOf" srcId="{D87F3B91-0F7D-47DD-9AE3-DBD34E661FE4}" destId="{8A06CA0E-45A4-44E9-8295-C837DA277D83}" srcOrd="7" destOrd="0" presId="urn:microsoft.com/office/officeart/2008/layout/LinedList"/>
    <dgm:cxn modelId="{FFDD30ED-D59F-48FE-9774-AAE8365A9FFB}" type="presParOf" srcId="{8A06CA0E-45A4-44E9-8295-C837DA277D83}" destId="{FB5A13EB-3B61-4749-A70B-A3AA5B2E12D5}" srcOrd="0" destOrd="0" presId="urn:microsoft.com/office/officeart/2008/layout/LinedList"/>
    <dgm:cxn modelId="{F692C590-76FA-46F6-81F8-43339CB84893}" type="presParOf" srcId="{8A06CA0E-45A4-44E9-8295-C837DA277D83}" destId="{54778DCF-1A2B-4062-AD01-ECCEB9C497ED}" srcOrd="1" destOrd="0" presId="urn:microsoft.com/office/officeart/2008/layout/LinedList"/>
    <dgm:cxn modelId="{19FB0163-32BF-46BE-8014-1C5260E585A2}" type="presParOf" srcId="{D87F3B91-0F7D-47DD-9AE3-DBD34E661FE4}" destId="{C49BD886-3B1A-48D8-8983-773D0C90E8BA}" srcOrd="8" destOrd="0" presId="urn:microsoft.com/office/officeart/2008/layout/LinedList"/>
    <dgm:cxn modelId="{76C1E8A7-FDC4-498E-AC9C-1CFD1CEA9CDB}" type="presParOf" srcId="{D87F3B91-0F7D-47DD-9AE3-DBD34E661FE4}" destId="{5B759860-76CD-4E9B-89F2-4239E9B03AE0}" srcOrd="9" destOrd="0" presId="urn:microsoft.com/office/officeart/2008/layout/LinedList"/>
    <dgm:cxn modelId="{31810364-4335-4AEF-8108-E14F79E5F25C}" type="presParOf" srcId="{5B759860-76CD-4E9B-89F2-4239E9B03AE0}" destId="{8020FF4B-0E10-4CC2-86A6-996FD6D6406E}" srcOrd="0" destOrd="0" presId="urn:microsoft.com/office/officeart/2008/layout/LinedList"/>
    <dgm:cxn modelId="{BBD69A72-DB59-4E7A-A939-8818CF53CD3E}" type="presParOf" srcId="{5B759860-76CD-4E9B-89F2-4239E9B03AE0}" destId="{701CAA7A-9B74-48EE-BF4B-778987D533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1E75EC-F410-429A-BC4A-05E8EFD9820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EDF65C-0C8A-41B1-9748-DED1BAD475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Before we look at the theory, let’s think about Amira herself.</a:t>
          </a:r>
          <a:endParaRPr lang="en-US" dirty="0"/>
        </a:p>
      </dgm:t>
    </dgm:pt>
    <dgm:pt modelId="{635C5996-F287-4BD2-B5D5-47B48FDDBD0B}" type="parTrans" cxnId="{5F535213-2F4F-43B5-87F4-7A069F51B379}">
      <dgm:prSet/>
      <dgm:spPr/>
      <dgm:t>
        <a:bodyPr/>
        <a:lstStyle/>
        <a:p>
          <a:endParaRPr lang="en-US"/>
        </a:p>
      </dgm:t>
    </dgm:pt>
    <dgm:pt modelId="{B82BD029-F864-441D-BFFD-1C676C8912CE}" type="sibTrans" cxnId="{5F535213-2F4F-43B5-87F4-7A069F51B379}">
      <dgm:prSet/>
      <dgm:spPr/>
      <dgm:t>
        <a:bodyPr/>
        <a:lstStyle/>
        <a:p>
          <a:endParaRPr lang="en-US"/>
        </a:p>
      </dgm:t>
    </dgm:pt>
    <dgm:pt modelId="{61BC4299-6CD3-43BF-92F5-ED848E9363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She is new to the nursery, so everything around her is unfamiliar; new faces, new routines, and new sounds.</a:t>
          </a:r>
        </a:p>
      </dgm:t>
    </dgm:pt>
    <dgm:pt modelId="{73BFE66A-A2AB-4242-9258-794ADBF20F70}" type="parTrans" cxnId="{DC4B89EF-7422-4AE3-9F7F-D032DD219CC0}">
      <dgm:prSet/>
      <dgm:spPr/>
      <dgm:t>
        <a:bodyPr/>
        <a:lstStyle/>
        <a:p>
          <a:endParaRPr lang="en-US"/>
        </a:p>
      </dgm:t>
    </dgm:pt>
    <dgm:pt modelId="{F7BB900D-2CF1-4579-B381-AD358968B93F}" type="sibTrans" cxnId="{DC4B89EF-7422-4AE3-9F7F-D032DD219CC0}">
      <dgm:prSet/>
      <dgm:spPr/>
      <dgm:t>
        <a:bodyPr/>
        <a:lstStyle/>
        <a:p>
          <a:endParaRPr lang="en-US"/>
        </a:p>
      </dgm:t>
    </dgm:pt>
    <dgm:pt modelId="{BBECD0B5-E7B4-4006-A536-7EA28C1872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When her carers leave, she cries or clings to them because she doesn’t yet trust that they’ll come back.</a:t>
          </a:r>
        </a:p>
      </dgm:t>
    </dgm:pt>
    <dgm:pt modelId="{2FDD0AA1-61FD-447F-8077-D5AB81513D0A}" type="parTrans" cxnId="{A87CB090-B399-481E-8A53-8C5AF65B4569}">
      <dgm:prSet/>
      <dgm:spPr/>
      <dgm:t>
        <a:bodyPr/>
        <a:lstStyle/>
        <a:p>
          <a:endParaRPr lang="en-US"/>
        </a:p>
      </dgm:t>
    </dgm:pt>
    <dgm:pt modelId="{EB6BF97B-3DF2-4E22-A5F3-4A936ED9B8DC}" type="sibTrans" cxnId="{A87CB090-B399-481E-8A53-8C5AF65B4569}">
      <dgm:prSet/>
      <dgm:spPr/>
      <dgm:t>
        <a:bodyPr/>
        <a:lstStyle/>
        <a:p>
          <a:endParaRPr lang="en-US"/>
        </a:p>
      </dgm:t>
    </dgm:pt>
    <dgm:pt modelId="{409ED3CA-A5B2-431F-9258-1655222F3B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She speaks very little, which makes it hard to explain her feelings.</a:t>
          </a:r>
        </a:p>
      </dgm:t>
    </dgm:pt>
    <dgm:pt modelId="{C1FBF7F1-98DE-488F-B896-BEF10CBC2B89}" type="parTrans" cxnId="{A2353A2F-8539-46E0-A835-25DDF9C86028}">
      <dgm:prSet/>
      <dgm:spPr/>
      <dgm:t>
        <a:bodyPr/>
        <a:lstStyle/>
        <a:p>
          <a:endParaRPr lang="en-US"/>
        </a:p>
      </dgm:t>
    </dgm:pt>
    <dgm:pt modelId="{7C7487C9-EABC-402C-9B08-447D88770FE7}" type="sibTrans" cxnId="{A2353A2F-8539-46E0-A835-25DDF9C86028}">
      <dgm:prSet/>
      <dgm:spPr/>
      <dgm:t>
        <a:bodyPr/>
        <a:lstStyle/>
        <a:p>
          <a:endParaRPr lang="en-US"/>
        </a:p>
      </dgm:t>
    </dgm:pt>
    <dgm:pt modelId="{DF5F17B7-1828-40E3-9EEB-42E9FF5FD0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Amira’s hesitation to join others isn’t bad behaviour, it’s a sign that she feels unsure and needs comfort and support.</a:t>
          </a:r>
        </a:p>
      </dgm:t>
    </dgm:pt>
    <dgm:pt modelId="{7827569D-8270-46E0-8235-3136F98CE521}" type="parTrans" cxnId="{55D8C8A3-90FD-40D3-8C57-635DF19B55DE}">
      <dgm:prSet/>
      <dgm:spPr/>
      <dgm:t>
        <a:bodyPr/>
        <a:lstStyle/>
        <a:p>
          <a:endParaRPr lang="en-US"/>
        </a:p>
      </dgm:t>
    </dgm:pt>
    <dgm:pt modelId="{6BF7AFE0-8B94-4A8D-8186-FC9D5AAB4BCB}" type="sibTrans" cxnId="{55D8C8A3-90FD-40D3-8C57-635DF19B55DE}">
      <dgm:prSet/>
      <dgm:spPr/>
      <dgm:t>
        <a:bodyPr/>
        <a:lstStyle/>
        <a:p>
          <a:endParaRPr lang="en-US"/>
        </a:p>
      </dgm:t>
    </dgm:pt>
    <dgm:pt modelId="{D162C375-19E0-47B3-B480-4FFB5E3DB5E7}" type="pres">
      <dgm:prSet presAssocID="{4D1E75EC-F410-429A-BC4A-05E8EFD9820C}" presName="root" presStyleCnt="0">
        <dgm:presLayoutVars>
          <dgm:dir/>
          <dgm:resizeHandles val="exact"/>
        </dgm:presLayoutVars>
      </dgm:prSet>
      <dgm:spPr/>
    </dgm:pt>
    <dgm:pt modelId="{1F8A8C75-E4C2-4FEF-A93C-8C01A6994EAA}" type="pres">
      <dgm:prSet presAssocID="{ECEDF65C-0C8A-41B1-9748-DED1BAD47591}" presName="compNode" presStyleCnt="0"/>
      <dgm:spPr/>
    </dgm:pt>
    <dgm:pt modelId="{459BFA5F-066B-4F91-9DCA-34837CC71342}" type="pres">
      <dgm:prSet presAssocID="{ECEDF65C-0C8A-41B1-9748-DED1BAD47591}" presName="bgRect" presStyleLbl="bgShp" presStyleIdx="0" presStyleCnt="5"/>
      <dgm:spPr/>
    </dgm:pt>
    <dgm:pt modelId="{D7F88941-7E46-4F71-90E7-757E2AC03CAA}" type="pres">
      <dgm:prSet presAssocID="{ECEDF65C-0C8A-41B1-9748-DED1BAD4759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A897DB3-86F3-483A-98AA-C48A794FABDB}" type="pres">
      <dgm:prSet presAssocID="{ECEDF65C-0C8A-41B1-9748-DED1BAD47591}" presName="spaceRect" presStyleCnt="0"/>
      <dgm:spPr/>
    </dgm:pt>
    <dgm:pt modelId="{E71127D7-FE48-496F-90C2-E6D8E355EBAD}" type="pres">
      <dgm:prSet presAssocID="{ECEDF65C-0C8A-41B1-9748-DED1BAD47591}" presName="parTx" presStyleLbl="revTx" presStyleIdx="0" presStyleCnt="5">
        <dgm:presLayoutVars>
          <dgm:chMax val="0"/>
          <dgm:chPref val="0"/>
        </dgm:presLayoutVars>
      </dgm:prSet>
      <dgm:spPr/>
    </dgm:pt>
    <dgm:pt modelId="{2511ECD0-C4D5-49FE-B5F9-774C89B9653E}" type="pres">
      <dgm:prSet presAssocID="{B82BD029-F864-441D-BFFD-1C676C8912CE}" presName="sibTrans" presStyleCnt="0"/>
      <dgm:spPr/>
    </dgm:pt>
    <dgm:pt modelId="{3AE6DEFF-1137-4944-A077-E1B8E7E9CA12}" type="pres">
      <dgm:prSet presAssocID="{61BC4299-6CD3-43BF-92F5-ED848E93637A}" presName="compNode" presStyleCnt="0"/>
      <dgm:spPr/>
    </dgm:pt>
    <dgm:pt modelId="{E27ADD99-5D57-47B4-92D0-286B02111D44}" type="pres">
      <dgm:prSet presAssocID="{61BC4299-6CD3-43BF-92F5-ED848E93637A}" presName="bgRect" presStyleLbl="bgShp" presStyleIdx="1" presStyleCnt="5"/>
      <dgm:spPr/>
    </dgm:pt>
    <dgm:pt modelId="{9633250A-8D5F-4959-AEF3-7B9681F7041F}" type="pres">
      <dgm:prSet presAssocID="{61BC4299-6CD3-43BF-92F5-ED848E9363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F5B28F77-63E2-4744-8209-5BA72D2971E4}" type="pres">
      <dgm:prSet presAssocID="{61BC4299-6CD3-43BF-92F5-ED848E93637A}" presName="spaceRect" presStyleCnt="0"/>
      <dgm:spPr/>
    </dgm:pt>
    <dgm:pt modelId="{401233A1-3C2A-420B-85FD-D7D2754BF068}" type="pres">
      <dgm:prSet presAssocID="{61BC4299-6CD3-43BF-92F5-ED848E93637A}" presName="parTx" presStyleLbl="revTx" presStyleIdx="1" presStyleCnt="5">
        <dgm:presLayoutVars>
          <dgm:chMax val="0"/>
          <dgm:chPref val="0"/>
        </dgm:presLayoutVars>
      </dgm:prSet>
      <dgm:spPr/>
    </dgm:pt>
    <dgm:pt modelId="{1BEA5A9E-9320-444C-A9FD-C92E0006AEC4}" type="pres">
      <dgm:prSet presAssocID="{F7BB900D-2CF1-4579-B381-AD358968B93F}" presName="sibTrans" presStyleCnt="0"/>
      <dgm:spPr/>
    </dgm:pt>
    <dgm:pt modelId="{DEB2747D-6413-4797-AF68-045DDFB2D6E3}" type="pres">
      <dgm:prSet presAssocID="{BBECD0B5-E7B4-4006-A536-7EA28C18723C}" presName="compNode" presStyleCnt="0"/>
      <dgm:spPr/>
    </dgm:pt>
    <dgm:pt modelId="{C6068007-7896-4AB5-9702-6B7F313B158B}" type="pres">
      <dgm:prSet presAssocID="{BBECD0B5-E7B4-4006-A536-7EA28C18723C}" presName="bgRect" presStyleLbl="bgShp" presStyleIdx="2" presStyleCnt="5"/>
      <dgm:spPr/>
    </dgm:pt>
    <dgm:pt modelId="{6E011ECE-CFC9-405F-8B3B-75D4E5066D63}" type="pres">
      <dgm:prSet presAssocID="{BBECD0B5-E7B4-4006-A536-7EA28C18723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oller"/>
        </a:ext>
      </dgm:extLst>
    </dgm:pt>
    <dgm:pt modelId="{DAF05210-33D8-409F-90CE-C5ACADCD35F2}" type="pres">
      <dgm:prSet presAssocID="{BBECD0B5-E7B4-4006-A536-7EA28C18723C}" presName="spaceRect" presStyleCnt="0"/>
      <dgm:spPr/>
    </dgm:pt>
    <dgm:pt modelId="{02BA83BA-ED4C-4BC2-B777-4A3B44DA83D8}" type="pres">
      <dgm:prSet presAssocID="{BBECD0B5-E7B4-4006-A536-7EA28C18723C}" presName="parTx" presStyleLbl="revTx" presStyleIdx="2" presStyleCnt="5">
        <dgm:presLayoutVars>
          <dgm:chMax val="0"/>
          <dgm:chPref val="0"/>
        </dgm:presLayoutVars>
      </dgm:prSet>
      <dgm:spPr/>
    </dgm:pt>
    <dgm:pt modelId="{BFAD645D-4B7E-4D1C-9A3B-71B4A4D5D92F}" type="pres">
      <dgm:prSet presAssocID="{EB6BF97B-3DF2-4E22-A5F3-4A936ED9B8DC}" presName="sibTrans" presStyleCnt="0"/>
      <dgm:spPr/>
    </dgm:pt>
    <dgm:pt modelId="{CDE705E5-9DB8-44E8-984B-579E3728C97A}" type="pres">
      <dgm:prSet presAssocID="{409ED3CA-A5B2-431F-9258-1655222F3B43}" presName="compNode" presStyleCnt="0"/>
      <dgm:spPr/>
    </dgm:pt>
    <dgm:pt modelId="{530366E2-AAC7-4D64-8565-EA9480F17FD1}" type="pres">
      <dgm:prSet presAssocID="{409ED3CA-A5B2-431F-9258-1655222F3B43}" presName="bgRect" presStyleLbl="bgShp" presStyleIdx="3" presStyleCnt="5"/>
      <dgm:spPr/>
    </dgm:pt>
    <dgm:pt modelId="{F8DBFB52-E8D4-45A6-AF9D-CC7A4A9E0570}" type="pres">
      <dgm:prSet presAssocID="{409ED3CA-A5B2-431F-9258-1655222F3B4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1B59D234-A5E3-428A-B6DA-CC9AE2C6EF94}" type="pres">
      <dgm:prSet presAssocID="{409ED3CA-A5B2-431F-9258-1655222F3B43}" presName="spaceRect" presStyleCnt="0"/>
      <dgm:spPr/>
    </dgm:pt>
    <dgm:pt modelId="{5ED750C0-D4EA-40F5-8093-D9601B9C21F5}" type="pres">
      <dgm:prSet presAssocID="{409ED3CA-A5B2-431F-9258-1655222F3B43}" presName="parTx" presStyleLbl="revTx" presStyleIdx="3" presStyleCnt="5">
        <dgm:presLayoutVars>
          <dgm:chMax val="0"/>
          <dgm:chPref val="0"/>
        </dgm:presLayoutVars>
      </dgm:prSet>
      <dgm:spPr/>
    </dgm:pt>
    <dgm:pt modelId="{1E8CBBC0-3E3E-4E35-859A-C9DEF5D7A6F7}" type="pres">
      <dgm:prSet presAssocID="{7C7487C9-EABC-402C-9B08-447D88770FE7}" presName="sibTrans" presStyleCnt="0"/>
      <dgm:spPr/>
    </dgm:pt>
    <dgm:pt modelId="{6E062315-0971-4880-A27E-70BF8039EA90}" type="pres">
      <dgm:prSet presAssocID="{DF5F17B7-1828-40E3-9EEB-42E9FF5FD023}" presName="compNode" presStyleCnt="0"/>
      <dgm:spPr/>
    </dgm:pt>
    <dgm:pt modelId="{05085C65-EE75-4D37-911A-9CA3041C4E80}" type="pres">
      <dgm:prSet presAssocID="{DF5F17B7-1828-40E3-9EEB-42E9FF5FD023}" presName="bgRect" presStyleLbl="bgShp" presStyleIdx="4" presStyleCnt="5"/>
      <dgm:spPr/>
    </dgm:pt>
    <dgm:pt modelId="{7EF06CE4-98C8-4406-88B5-63917697629B}" type="pres">
      <dgm:prSet presAssocID="{DF5F17B7-1828-40E3-9EEB-42E9FF5FD02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8DDAC05-0517-40A7-939D-3000F1C5CE81}" type="pres">
      <dgm:prSet presAssocID="{DF5F17B7-1828-40E3-9EEB-42E9FF5FD023}" presName="spaceRect" presStyleCnt="0"/>
      <dgm:spPr/>
    </dgm:pt>
    <dgm:pt modelId="{0A85F6D9-06CE-4DF2-95A0-1465224686B9}" type="pres">
      <dgm:prSet presAssocID="{DF5F17B7-1828-40E3-9EEB-42E9FF5FD02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F535213-2F4F-43B5-87F4-7A069F51B379}" srcId="{4D1E75EC-F410-429A-BC4A-05E8EFD9820C}" destId="{ECEDF65C-0C8A-41B1-9748-DED1BAD47591}" srcOrd="0" destOrd="0" parTransId="{635C5996-F287-4BD2-B5D5-47B48FDDBD0B}" sibTransId="{B82BD029-F864-441D-BFFD-1C676C8912CE}"/>
    <dgm:cxn modelId="{A2353A2F-8539-46E0-A835-25DDF9C86028}" srcId="{4D1E75EC-F410-429A-BC4A-05E8EFD9820C}" destId="{409ED3CA-A5B2-431F-9258-1655222F3B43}" srcOrd="3" destOrd="0" parTransId="{C1FBF7F1-98DE-488F-B896-BEF10CBC2B89}" sibTransId="{7C7487C9-EABC-402C-9B08-447D88770FE7}"/>
    <dgm:cxn modelId="{E0ADB833-9B63-4A1A-98D8-141FD5F09F41}" type="presOf" srcId="{ECEDF65C-0C8A-41B1-9748-DED1BAD47591}" destId="{E71127D7-FE48-496F-90C2-E6D8E355EBAD}" srcOrd="0" destOrd="0" presId="urn:microsoft.com/office/officeart/2018/2/layout/IconVerticalSolidList"/>
    <dgm:cxn modelId="{66A99A6E-D549-4C1F-810F-84942F2D158E}" type="presOf" srcId="{DF5F17B7-1828-40E3-9EEB-42E9FF5FD023}" destId="{0A85F6D9-06CE-4DF2-95A0-1465224686B9}" srcOrd="0" destOrd="0" presId="urn:microsoft.com/office/officeart/2018/2/layout/IconVerticalSolidList"/>
    <dgm:cxn modelId="{C9C8E975-617C-42E0-927D-D3DB17856C8C}" type="presOf" srcId="{BBECD0B5-E7B4-4006-A536-7EA28C18723C}" destId="{02BA83BA-ED4C-4BC2-B777-4A3B44DA83D8}" srcOrd="0" destOrd="0" presId="urn:microsoft.com/office/officeart/2018/2/layout/IconVerticalSolidList"/>
    <dgm:cxn modelId="{96640E8A-CA7E-4386-983A-55D58DECACBA}" type="presOf" srcId="{409ED3CA-A5B2-431F-9258-1655222F3B43}" destId="{5ED750C0-D4EA-40F5-8093-D9601B9C21F5}" srcOrd="0" destOrd="0" presId="urn:microsoft.com/office/officeart/2018/2/layout/IconVerticalSolidList"/>
    <dgm:cxn modelId="{A87CB090-B399-481E-8A53-8C5AF65B4569}" srcId="{4D1E75EC-F410-429A-BC4A-05E8EFD9820C}" destId="{BBECD0B5-E7B4-4006-A536-7EA28C18723C}" srcOrd="2" destOrd="0" parTransId="{2FDD0AA1-61FD-447F-8077-D5AB81513D0A}" sibTransId="{EB6BF97B-3DF2-4E22-A5F3-4A936ED9B8DC}"/>
    <dgm:cxn modelId="{55D8C8A3-90FD-40D3-8C57-635DF19B55DE}" srcId="{4D1E75EC-F410-429A-BC4A-05E8EFD9820C}" destId="{DF5F17B7-1828-40E3-9EEB-42E9FF5FD023}" srcOrd="4" destOrd="0" parTransId="{7827569D-8270-46E0-8235-3136F98CE521}" sibTransId="{6BF7AFE0-8B94-4A8D-8186-FC9D5AAB4BCB}"/>
    <dgm:cxn modelId="{C5534CBD-5539-43BD-A01D-37E19AB8CFDC}" type="presOf" srcId="{4D1E75EC-F410-429A-BC4A-05E8EFD9820C}" destId="{D162C375-19E0-47B3-B480-4FFB5E3DB5E7}" srcOrd="0" destOrd="0" presId="urn:microsoft.com/office/officeart/2018/2/layout/IconVerticalSolidList"/>
    <dgm:cxn modelId="{2A96E0D7-F70D-476B-9B83-2CDABCCEE42A}" type="presOf" srcId="{61BC4299-6CD3-43BF-92F5-ED848E93637A}" destId="{401233A1-3C2A-420B-85FD-D7D2754BF068}" srcOrd="0" destOrd="0" presId="urn:microsoft.com/office/officeart/2018/2/layout/IconVerticalSolidList"/>
    <dgm:cxn modelId="{DC4B89EF-7422-4AE3-9F7F-D032DD219CC0}" srcId="{4D1E75EC-F410-429A-BC4A-05E8EFD9820C}" destId="{61BC4299-6CD3-43BF-92F5-ED848E93637A}" srcOrd="1" destOrd="0" parTransId="{73BFE66A-A2AB-4242-9258-794ADBF20F70}" sibTransId="{F7BB900D-2CF1-4579-B381-AD358968B93F}"/>
    <dgm:cxn modelId="{846FCD0C-5E3E-43E0-BE23-EBC6D258A11D}" type="presParOf" srcId="{D162C375-19E0-47B3-B480-4FFB5E3DB5E7}" destId="{1F8A8C75-E4C2-4FEF-A93C-8C01A6994EAA}" srcOrd="0" destOrd="0" presId="urn:microsoft.com/office/officeart/2018/2/layout/IconVerticalSolidList"/>
    <dgm:cxn modelId="{5DF80686-11E7-4475-897F-51EF831161E2}" type="presParOf" srcId="{1F8A8C75-E4C2-4FEF-A93C-8C01A6994EAA}" destId="{459BFA5F-066B-4F91-9DCA-34837CC71342}" srcOrd="0" destOrd="0" presId="urn:microsoft.com/office/officeart/2018/2/layout/IconVerticalSolidList"/>
    <dgm:cxn modelId="{001F2A99-D7DB-4408-80AC-2DD54DBB6E74}" type="presParOf" srcId="{1F8A8C75-E4C2-4FEF-A93C-8C01A6994EAA}" destId="{D7F88941-7E46-4F71-90E7-757E2AC03CAA}" srcOrd="1" destOrd="0" presId="urn:microsoft.com/office/officeart/2018/2/layout/IconVerticalSolidList"/>
    <dgm:cxn modelId="{C78C0C47-F653-4562-ABC9-3E3A0292535A}" type="presParOf" srcId="{1F8A8C75-E4C2-4FEF-A93C-8C01A6994EAA}" destId="{1A897DB3-86F3-483A-98AA-C48A794FABDB}" srcOrd="2" destOrd="0" presId="urn:microsoft.com/office/officeart/2018/2/layout/IconVerticalSolidList"/>
    <dgm:cxn modelId="{0582C95C-F320-45E5-85F4-D62B028838D8}" type="presParOf" srcId="{1F8A8C75-E4C2-4FEF-A93C-8C01A6994EAA}" destId="{E71127D7-FE48-496F-90C2-E6D8E355EBAD}" srcOrd="3" destOrd="0" presId="urn:microsoft.com/office/officeart/2018/2/layout/IconVerticalSolidList"/>
    <dgm:cxn modelId="{000798F7-6D17-47D7-8115-CD32A5B169B1}" type="presParOf" srcId="{D162C375-19E0-47B3-B480-4FFB5E3DB5E7}" destId="{2511ECD0-C4D5-49FE-B5F9-774C89B9653E}" srcOrd="1" destOrd="0" presId="urn:microsoft.com/office/officeart/2018/2/layout/IconVerticalSolidList"/>
    <dgm:cxn modelId="{F1CFB903-94ED-469D-BD97-6E834A218934}" type="presParOf" srcId="{D162C375-19E0-47B3-B480-4FFB5E3DB5E7}" destId="{3AE6DEFF-1137-4944-A077-E1B8E7E9CA12}" srcOrd="2" destOrd="0" presId="urn:microsoft.com/office/officeart/2018/2/layout/IconVerticalSolidList"/>
    <dgm:cxn modelId="{081D3629-A39C-4A0D-B6D9-59A076F6D64D}" type="presParOf" srcId="{3AE6DEFF-1137-4944-A077-E1B8E7E9CA12}" destId="{E27ADD99-5D57-47B4-92D0-286B02111D44}" srcOrd="0" destOrd="0" presId="urn:microsoft.com/office/officeart/2018/2/layout/IconVerticalSolidList"/>
    <dgm:cxn modelId="{10D2F0D8-BF3E-4C3C-B797-4E327BC0E9CF}" type="presParOf" srcId="{3AE6DEFF-1137-4944-A077-E1B8E7E9CA12}" destId="{9633250A-8D5F-4959-AEF3-7B9681F7041F}" srcOrd="1" destOrd="0" presId="urn:microsoft.com/office/officeart/2018/2/layout/IconVerticalSolidList"/>
    <dgm:cxn modelId="{A4F847FB-B060-4C5B-97F5-65A260649A07}" type="presParOf" srcId="{3AE6DEFF-1137-4944-A077-E1B8E7E9CA12}" destId="{F5B28F77-63E2-4744-8209-5BA72D2971E4}" srcOrd="2" destOrd="0" presId="urn:microsoft.com/office/officeart/2018/2/layout/IconVerticalSolidList"/>
    <dgm:cxn modelId="{B25ABD39-01BA-4D67-845F-D1FA977AA70B}" type="presParOf" srcId="{3AE6DEFF-1137-4944-A077-E1B8E7E9CA12}" destId="{401233A1-3C2A-420B-85FD-D7D2754BF068}" srcOrd="3" destOrd="0" presId="urn:microsoft.com/office/officeart/2018/2/layout/IconVerticalSolidList"/>
    <dgm:cxn modelId="{36F41AF6-C5B6-4CA8-AE50-CEAF39D7077E}" type="presParOf" srcId="{D162C375-19E0-47B3-B480-4FFB5E3DB5E7}" destId="{1BEA5A9E-9320-444C-A9FD-C92E0006AEC4}" srcOrd="3" destOrd="0" presId="urn:microsoft.com/office/officeart/2018/2/layout/IconVerticalSolidList"/>
    <dgm:cxn modelId="{E52D8BD0-0F92-47AC-AC0D-6046F98170C3}" type="presParOf" srcId="{D162C375-19E0-47B3-B480-4FFB5E3DB5E7}" destId="{DEB2747D-6413-4797-AF68-045DDFB2D6E3}" srcOrd="4" destOrd="0" presId="urn:microsoft.com/office/officeart/2018/2/layout/IconVerticalSolidList"/>
    <dgm:cxn modelId="{381A3C2A-A77C-4449-A823-4C23D52828D8}" type="presParOf" srcId="{DEB2747D-6413-4797-AF68-045DDFB2D6E3}" destId="{C6068007-7896-4AB5-9702-6B7F313B158B}" srcOrd="0" destOrd="0" presId="urn:microsoft.com/office/officeart/2018/2/layout/IconVerticalSolidList"/>
    <dgm:cxn modelId="{4CC706E6-335D-413F-8E3F-62C1396B5E08}" type="presParOf" srcId="{DEB2747D-6413-4797-AF68-045DDFB2D6E3}" destId="{6E011ECE-CFC9-405F-8B3B-75D4E5066D63}" srcOrd="1" destOrd="0" presId="urn:microsoft.com/office/officeart/2018/2/layout/IconVerticalSolidList"/>
    <dgm:cxn modelId="{5CD67822-1A61-4CF6-8CA2-61D078A13865}" type="presParOf" srcId="{DEB2747D-6413-4797-AF68-045DDFB2D6E3}" destId="{DAF05210-33D8-409F-90CE-C5ACADCD35F2}" srcOrd="2" destOrd="0" presId="urn:microsoft.com/office/officeart/2018/2/layout/IconVerticalSolidList"/>
    <dgm:cxn modelId="{08535C64-0BEE-4F5E-BA9E-64A2E702CFBC}" type="presParOf" srcId="{DEB2747D-6413-4797-AF68-045DDFB2D6E3}" destId="{02BA83BA-ED4C-4BC2-B777-4A3B44DA83D8}" srcOrd="3" destOrd="0" presId="urn:microsoft.com/office/officeart/2018/2/layout/IconVerticalSolidList"/>
    <dgm:cxn modelId="{E76C0A47-9FC6-4B9D-BB74-AD62375017DF}" type="presParOf" srcId="{D162C375-19E0-47B3-B480-4FFB5E3DB5E7}" destId="{BFAD645D-4B7E-4D1C-9A3B-71B4A4D5D92F}" srcOrd="5" destOrd="0" presId="urn:microsoft.com/office/officeart/2018/2/layout/IconVerticalSolidList"/>
    <dgm:cxn modelId="{416D03B5-5483-4D28-BA08-46906CC67076}" type="presParOf" srcId="{D162C375-19E0-47B3-B480-4FFB5E3DB5E7}" destId="{CDE705E5-9DB8-44E8-984B-579E3728C97A}" srcOrd="6" destOrd="0" presId="urn:microsoft.com/office/officeart/2018/2/layout/IconVerticalSolidList"/>
    <dgm:cxn modelId="{C1E450B2-9059-4154-A796-5224722D5526}" type="presParOf" srcId="{CDE705E5-9DB8-44E8-984B-579E3728C97A}" destId="{530366E2-AAC7-4D64-8565-EA9480F17FD1}" srcOrd="0" destOrd="0" presId="urn:microsoft.com/office/officeart/2018/2/layout/IconVerticalSolidList"/>
    <dgm:cxn modelId="{121A0B61-C9E0-41D7-B0E3-8D73F74CA759}" type="presParOf" srcId="{CDE705E5-9DB8-44E8-984B-579E3728C97A}" destId="{F8DBFB52-E8D4-45A6-AF9D-CC7A4A9E0570}" srcOrd="1" destOrd="0" presId="urn:microsoft.com/office/officeart/2018/2/layout/IconVerticalSolidList"/>
    <dgm:cxn modelId="{F23BD99D-55FF-4753-B378-E935AD470859}" type="presParOf" srcId="{CDE705E5-9DB8-44E8-984B-579E3728C97A}" destId="{1B59D234-A5E3-428A-B6DA-CC9AE2C6EF94}" srcOrd="2" destOrd="0" presId="urn:microsoft.com/office/officeart/2018/2/layout/IconVerticalSolidList"/>
    <dgm:cxn modelId="{E35E2F24-9022-4EB1-96D4-3AD881705F37}" type="presParOf" srcId="{CDE705E5-9DB8-44E8-984B-579E3728C97A}" destId="{5ED750C0-D4EA-40F5-8093-D9601B9C21F5}" srcOrd="3" destOrd="0" presId="urn:microsoft.com/office/officeart/2018/2/layout/IconVerticalSolidList"/>
    <dgm:cxn modelId="{22187A67-8D9F-4E4D-987C-E07591C7CBC5}" type="presParOf" srcId="{D162C375-19E0-47B3-B480-4FFB5E3DB5E7}" destId="{1E8CBBC0-3E3E-4E35-859A-C9DEF5D7A6F7}" srcOrd="7" destOrd="0" presId="urn:microsoft.com/office/officeart/2018/2/layout/IconVerticalSolidList"/>
    <dgm:cxn modelId="{58ED41B8-3FBE-4BAA-A3BC-8111901E68EF}" type="presParOf" srcId="{D162C375-19E0-47B3-B480-4FFB5E3DB5E7}" destId="{6E062315-0971-4880-A27E-70BF8039EA90}" srcOrd="8" destOrd="0" presId="urn:microsoft.com/office/officeart/2018/2/layout/IconVerticalSolidList"/>
    <dgm:cxn modelId="{889A5188-4E3D-4AB0-9483-F82ED2C73943}" type="presParOf" srcId="{6E062315-0971-4880-A27E-70BF8039EA90}" destId="{05085C65-EE75-4D37-911A-9CA3041C4E80}" srcOrd="0" destOrd="0" presId="urn:microsoft.com/office/officeart/2018/2/layout/IconVerticalSolidList"/>
    <dgm:cxn modelId="{52B2E7F3-E26B-4CF8-9594-ABF85B79557D}" type="presParOf" srcId="{6E062315-0971-4880-A27E-70BF8039EA90}" destId="{7EF06CE4-98C8-4406-88B5-63917697629B}" srcOrd="1" destOrd="0" presId="urn:microsoft.com/office/officeart/2018/2/layout/IconVerticalSolidList"/>
    <dgm:cxn modelId="{8A86C5A9-76F5-42E8-A1EA-2FC59D551F57}" type="presParOf" srcId="{6E062315-0971-4880-A27E-70BF8039EA90}" destId="{E8DDAC05-0517-40A7-939D-3000F1C5CE81}" srcOrd="2" destOrd="0" presId="urn:microsoft.com/office/officeart/2018/2/layout/IconVerticalSolidList"/>
    <dgm:cxn modelId="{51A798EA-189B-406F-A6D0-FE49A53694F2}" type="presParOf" srcId="{6E062315-0971-4880-A27E-70BF8039EA90}" destId="{0A85F6D9-06CE-4DF2-95A0-1465224686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399D48-A674-4647-8569-CAE02B138033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D9D5829-2598-4F66-8D6C-7E4D327C9E3B}">
      <dgm:prSet/>
      <dgm:spPr/>
      <dgm:t>
        <a:bodyPr/>
        <a:lstStyle/>
        <a:p>
          <a:r>
            <a:rPr lang="en-US" dirty="0"/>
            <a:t>John Bowlby believed that babies are born with a natural drive to stay close to their caregivers because it keeps them safe.</a:t>
          </a:r>
        </a:p>
      </dgm:t>
    </dgm:pt>
    <dgm:pt modelId="{8DC28621-8781-4215-991D-349B66780209}" type="parTrans" cxnId="{8FC6E4EF-431A-44E2-A357-14E5876F947F}">
      <dgm:prSet/>
      <dgm:spPr/>
      <dgm:t>
        <a:bodyPr/>
        <a:lstStyle/>
        <a:p>
          <a:endParaRPr lang="en-US"/>
        </a:p>
      </dgm:t>
    </dgm:pt>
    <dgm:pt modelId="{AA1484E0-49D3-407F-82FE-1950B3FE2B45}" type="sibTrans" cxnId="{8FC6E4EF-431A-44E2-A357-14E5876F947F}">
      <dgm:prSet/>
      <dgm:spPr/>
      <dgm:t>
        <a:bodyPr/>
        <a:lstStyle/>
        <a:p>
          <a:endParaRPr lang="en-US"/>
        </a:p>
      </dgm:t>
    </dgm:pt>
    <dgm:pt modelId="{4570A7F2-221A-4F93-84AA-C96A04856389}">
      <dgm:prSet/>
      <dgm:spPr/>
      <dgm:t>
        <a:bodyPr/>
        <a:lstStyle/>
        <a:p>
          <a:r>
            <a:rPr lang="en-US"/>
            <a:t>When care is consistent and loving, children feel secure and confident to explore.</a:t>
          </a:r>
        </a:p>
      </dgm:t>
    </dgm:pt>
    <dgm:pt modelId="{D7993043-857B-4BBC-9E02-5B88331D44DA}" type="parTrans" cxnId="{E96D3EEB-3B39-42B4-A713-9FC532B6FD3B}">
      <dgm:prSet/>
      <dgm:spPr/>
      <dgm:t>
        <a:bodyPr/>
        <a:lstStyle/>
        <a:p>
          <a:endParaRPr lang="en-US"/>
        </a:p>
      </dgm:t>
    </dgm:pt>
    <dgm:pt modelId="{DA278154-E1EA-4418-8839-CE366718B75E}" type="sibTrans" cxnId="{E96D3EEB-3B39-42B4-A713-9FC532B6FD3B}">
      <dgm:prSet/>
      <dgm:spPr/>
      <dgm:t>
        <a:bodyPr/>
        <a:lstStyle/>
        <a:p>
          <a:endParaRPr lang="en-US"/>
        </a:p>
      </dgm:t>
    </dgm:pt>
    <dgm:pt modelId="{6179CCB9-BFF4-462E-B0DF-834BF8A1EFCB}">
      <dgm:prSet/>
      <dgm:spPr/>
      <dgm:t>
        <a:bodyPr/>
        <a:lstStyle/>
        <a:p>
          <a:r>
            <a:rPr lang="en-US" dirty="0"/>
            <a:t>But when care is uncertain or unavailable, they may become clingy, anxious, or withdrawn.</a:t>
          </a:r>
        </a:p>
      </dgm:t>
    </dgm:pt>
    <dgm:pt modelId="{018DC0C5-79B3-4032-B0F2-DBCAFE8F8A26}" type="parTrans" cxnId="{EE140032-4732-4558-8144-C49D6E6E7D1E}">
      <dgm:prSet/>
      <dgm:spPr/>
      <dgm:t>
        <a:bodyPr/>
        <a:lstStyle/>
        <a:p>
          <a:endParaRPr lang="en-US"/>
        </a:p>
      </dgm:t>
    </dgm:pt>
    <dgm:pt modelId="{988B1DBE-8C22-4A41-9AA2-C778A75A2696}" type="sibTrans" cxnId="{EE140032-4732-4558-8144-C49D6E6E7D1E}">
      <dgm:prSet/>
      <dgm:spPr/>
      <dgm:t>
        <a:bodyPr/>
        <a:lstStyle/>
        <a:p>
          <a:endParaRPr lang="en-US"/>
        </a:p>
      </dgm:t>
    </dgm:pt>
    <dgm:pt modelId="{2CFD0295-746E-44E3-AB32-972EB175EEA4}">
      <dgm:prSet/>
      <dgm:spPr/>
      <dgm:t>
        <a:bodyPr/>
        <a:lstStyle/>
        <a:p>
          <a:r>
            <a:rPr lang="en-US"/>
            <a:t>Bowlby said that these early experiences form an internal working model, how children learn to view themselves and others.</a:t>
          </a:r>
        </a:p>
      </dgm:t>
    </dgm:pt>
    <dgm:pt modelId="{9B1E07E8-DBAB-4108-B8C5-85E97CF94A60}" type="parTrans" cxnId="{CCF19342-CCAF-4010-90FC-B9AED7CB4B97}">
      <dgm:prSet/>
      <dgm:spPr/>
      <dgm:t>
        <a:bodyPr/>
        <a:lstStyle/>
        <a:p>
          <a:endParaRPr lang="en-US"/>
        </a:p>
      </dgm:t>
    </dgm:pt>
    <dgm:pt modelId="{268C23DB-44C5-49B0-A0FD-E299A467E388}" type="sibTrans" cxnId="{CCF19342-CCAF-4010-90FC-B9AED7CB4B97}">
      <dgm:prSet/>
      <dgm:spPr/>
      <dgm:t>
        <a:bodyPr/>
        <a:lstStyle/>
        <a:p>
          <a:endParaRPr lang="en-US"/>
        </a:p>
      </dgm:t>
    </dgm:pt>
    <dgm:pt modelId="{96D48E7E-EA31-4400-AD41-95139E52AAF8}">
      <dgm:prSet/>
      <dgm:spPr/>
      <dgm:t>
        <a:bodyPr/>
        <a:lstStyle/>
        <a:p>
          <a:r>
            <a:rPr lang="en-US"/>
            <a:t>If care is warm and reliable, they learn that people can be trusted. If not, they may expect rejection or fear (Bell, 2009, Ali, Letourneau &amp; Benzies, 2021).</a:t>
          </a:r>
        </a:p>
      </dgm:t>
    </dgm:pt>
    <dgm:pt modelId="{BE3FD8EB-DF5F-4B4E-823D-3F1EA721BF1B}" type="parTrans" cxnId="{D4B51C3C-BE56-45ED-BA9A-9EC63406CC47}">
      <dgm:prSet/>
      <dgm:spPr/>
      <dgm:t>
        <a:bodyPr/>
        <a:lstStyle/>
        <a:p>
          <a:endParaRPr lang="en-US"/>
        </a:p>
      </dgm:t>
    </dgm:pt>
    <dgm:pt modelId="{5077CFA1-9130-44CD-9136-3DF9ADC5092D}" type="sibTrans" cxnId="{D4B51C3C-BE56-45ED-BA9A-9EC63406CC47}">
      <dgm:prSet/>
      <dgm:spPr/>
      <dgm:t>
        <a:bodyPr/>
        <a:lstStyle/>
        <a:p>
          <a:endParaRPr lang="en-US"/>
        </a:p>
      </dgm:t>
    </dgm:pt>
    <dgm:pt modelId="{3949159B-6749-4972-B01A-C064265BEFD8}" type="pres">
      <dgm:prSet presAssocID="{85399D48-A674-4647-8569-CAE02B138033}" presName="diagram" presStyleCnt="0">
        <dgm:presLayoutVars>
          <dgm:dir/>
          <dgm:resizeHandles val="exact"/>
        </dgm:presLayoutVars>
      </dgm:prSet>
      <dgm:spPr/>
    </dgm:pt>
    <dgm:pt modelId="{1F780019-EDBD-49CD-A276-90FECA6DE489}" type="pres">
      <dgm:prSet presAssocID="{7D9D5829-2598-4F66-8D6C-7E4D327C9E3B}" presName="node" presStyleLbl="node1" presStyleIdx="0" presStyleCnt="5">
        <dgm:presLayoutVars>
          <dgm:bulletEnabled val="1"/>
        </dgm:presLayoutVars>
      </dgm:prSet>
      <dgm:spPr/>
    </dgm:pt>
    <dgm:pt modelId="{D711E635-CAFA-4FE9-A03B-CC77ABAFE997}" type="pres">
      <dgm:prSet presAssocID="{AA1484E0-49D3-407F-82FE-1950B3FE2B45}" presName="sibTrans" presStyleCnt="0"/>
      <dgm:spPr/>
    </dgm:pt>
    <dgm:pt modelId="{10E79AD1-A802-493E-9D8E-7CACF4B8C5B1}" type="pres">
      <dgm:prSet presAssocID="{4570A7F2-221A-4F93-84AA-C96A04856389}" presName="node" presStyleLbl="node1" presStyleIdx="1" presStyleCnt="5">
        <dgm:presLayoutVars>
          <dgm:bulletEnabled val="1"/>
        </dgm:presLayoutVars>
      </dgm:prSet>
      <dgm:spPr/>
    </dgm:pt>
    <dgm:pt modelId="{32B65A85-8A4C-4012-B6EF-BAA22FA64AF8}" type="pres">
      <dgm:prSet presAssocID="{DA278154-E1EA-4418-8839-CE366718B75E}" presName="sibTrans" presStyleCnt="0"/>
      <dgm:spPr/>
    </dgm:pt>
    <dgm:pt modelId="{9E116810-BF45-4246-9B7C-9B90DD9A5815}" type="pres">
      <dgm:prSet presAssocID="{6179CCB9-BFF4-462E-B0DF-834BF8A1EFCB}" presName="node" presStyleLbl="node1" presStyleIdx="2" presStyleCnt="5">
        <dgm:presLayoutVars>
          <dgm:bulletEnabled val="1"/>
        </dgm:presLayoutVars>
      </dgm:prSet>
      <dgm:spPr/>
    </dgm:pt>
    <dgm:pt modelId="{016AFFC3-5673-4D96-990B-9C4B9E238034}" type="pres">
      <dgm:prSet presAssocID="{988B1DBE-8C22-4A41-9AA2-C778A75A2696}" presName="sibTrans" presStyleCnt="0"/>
      <dgm:spPr/>
    </dgm:pt>
    <dgm:pt modelId="{D18314AE-C88C-4E8F-87C0-8B09BD3B325C}" type="pres">
      <dgm:prSet presAssocID="{2CFD0295-746E-44E3-AB32-972EB175EEA4}" presName="node" presStyleLbl="node1" presStyleIdx="3" presStyleCnt="5">
        <dgm:presLayoutVars>
          <dgm:bulletEnabled val="1"/>
        </dgm:presLayoutVars>
      </dgm:prSet>
      <dgm:spPr/>
    </dgm:pt>
    <dgm:pt modelId="{5E9A12ED-DEC2-4B87-97BA-EE06C91E411D}" type="pres">
      <dgm:prSet presAssocID="{268C23DB-44C5-49B0-A0FD-E299A467E388}" presName="sibTrans" presStyleCnt="0"/>
      <dgm:spPr/>
    </dgm:pt>
    <dgm:pt modelId="{27E85561-8CCA-4CD5-A48C-4FDE3F4A5CD3}" type="pres">
      <dgm:prSet presAssocID="{96D48E7E-EA31-4400-AD41-95139E52AAF8}" presName="node" presStyleLbl="node1" presStyleIdx="4" presStyleCnt="5">
        <dgm:presLayoutVars>
          <dgm:bulletEnabled val="1"/>
        </dgm:presLayoutVars>
      </dgm:prSet>
      <dgm:spPr/>
    </dgm:pt>
  </dgm:ptLst>
  <dgm:cxnLst>
    <dgm:cxn modelId="{A0AF1F24-3843-4156-A1BC-61B7D6CBD3CB}" type="presOf" srcId="{96D48E7E-EA31-4400-AD41-95139E52AAF8}" destId="{27E85561-8CCA-4CD5-A48C-4FDE3F4A5CD3}" srcOrd="0" destOrd="0" presId="urn:microsoft.com/office/officeart/2005/8/layout/default"/>
    <dgm:cxn modelId="{EE140032-4732-4558-8144-C49D6E6E7D1E}" srcId="{85399D48-A674-4647-8569-CAE02B138033}" destId="{6179CCB9-BFF4-462E-B0DF-834BF8A1EFCB}" srcOrd="2" destOrd="0" parTransId="{018DC0C5-79B3-4032-B0F2-DBCAFE8F8A26}" sibTransId="{988B1DBE-8C22-4A41-9AA2-C778A75A2696}"/>
    <dgm:cxn modelId="{BC5B133C-D7DE-4A72-BC79-1C0AF9ACB994}" type="presOf" srcId="{7D9D5829-2598-4F66-8D6C-7E4D327C9E3B}" destId="{1F780019-EDBD-49CD-A276-90FECA6DE489}" srcOrd="0" destOrd="0" presId="urn:microsoft.com/office/officeart/2005/8/layout/default"/>
    <dgm:cxn modelId="{D4B51C3C-BE56-45ED-BA9A-9EC63406CC47}" srcId="{85399D48-A674-4647-8569-CAE02B138033}" destId="{96D48E7E-EA31-4400-AD41-95139E52AAF8}" srcOrd="4" destOrd="0" parTransId="{BE3FD8EB-DF5F-4B4E-823D-3F1EA721BF1B}" sibTransId="{5077CFA1-9130-44CD-9136-3DF9ADC5092D}"/>
    <dgm:cxn modelId="{CCF19342-CCAF-4010-90FC-B9AED7CB4B97}" srcId="{85399D48-A674-4647-8569-CAE02B138033}" destId="{2CFD0295-746E-44E3-AB32-972EB175EEA4}" srcOrd="3" destOrd="0" parTransId="{9B1E07E8-DBAB-4108-B8C5-85E97CF94A60}" sibTransId="{268C23DB-44C5-49B0-A0FD-E299A467E388}"/>
    <dgm:cxn modelId="{7EB846A0-FEFB-4DDF-A3B0-8ADC68095133}" type="presOf" srcId="{6179CCB9-BFF4-462E-B0DF-834BF8A1EFCB}" destId="{9E116810-BF45-4246-9B7C-9B90DD9A5815}" srcOrd="0" destOrd="0" presId="urn:microsoft.com/office/officeart/2005/8/layout/default"/>
    <dgm:cxn modelId="{30CAB4C3-465F-48B1-858F-B90C925F3BEB}" type="presOf" srcId="{2CFD0295-746E-44E3-AB32-972EB175EEA4}" destId="{D18314AE-C88C-4E8F-87C0-8B09BD3B325C}" srcOrd="0" destOrd="0" presId="urn:microsoft.com/office/officeart/2005/8/layout/default"/>
    <dgm:cxn modelId="{784D05C7-4679-4B28-9C30-97FF4B531436}" type="presOf" srcId="{85399D48-A674-4647-8569-CAE02B138033}" destId="{3949159B-6749-4972-B01A-C064265BEFD8}" srcOrd="0" destOrd="0" presId="urn:microsoft.com/office/officeart/2005/8/layout/default"/>
    <dgm:cxn modelId="{C73E08D7-1215-4F95-9AD3-A70B0F9C8B2E}" type="presOf" srcId="{4570A7F2-221A-4F93-84AA-C96A04856389}" destId="{10E79AD1-A802-493E-9D8E-7CACF4B8C5B1}" srcOrd="0" destOrd="0" presId="urn:microsoft.com/office/officeart/2005/8/layout/default"/>
    <dgm:cxn modelId="{E96D3EEB-3B39-42B4-A713-9FC532B6FD3B}" srcId="{85399D48-A674-4647-8569-CAE02B138033}" destId="{4570A7F2-221A-4F93-84AA-C96A04856389}" srcOrd="1" destOrd="0" parTransId="{D7993043-857B-4BBC-9E02-5B88331D44DA}" sibTransId="{DA278154-E1EA-4418-8839-CE366718B75E}"/>
    <dgm:cxn modelId="{8FC6E4EF-431A-44E2-A357-14E5876F947F}" srcId="{85399D48-A674-4647-8569-CAE02B138033}" destId="{7D9D5829-2598-4F66-8D6C-7E4D327C9E3B}" srcOrd="0" destOrd="0" parTransId="{8DC28621-8781-4215-991D-349B66780209}" sibTransId="{AA1484E0-49D3-407F-82FE-1950B3FE2B45}"/>
    <dgm:cxn modelId="{770F434B-9E3A-45B5-B3F3-9C454E48D383}" type="presParOf" srcId="{3949159B-6749-4972-B01A-C064265BEFD8}" destId="{1F780019-EDBD-49CD-A276-90FECA6DE489}" srcOrd="0" destOrd="0" presId="urn:microsoft.com/office/officeart/2005/8/layout/default"/>
    <dgm:cxn modelId="{348191D4-E6FE-4B49-B46F-161EC6EB3A5C}" type="presParOf" srcId="{3949159B-6749-4972-B01A-C064265BEFD8}" destId="{D711E635-CAFA-4FE9-A03B-CC77ABAFE997}" srcOrd="1" destOrd="0" presId="urn:microsoft.com/office/officeart/2005/8/layout/default"/>
    <dgm:cxn modelId="{2093E36A-BA59-41A0-997C-6BCA14325AD7}" type="presParOf" srcId="{3949159B-6749-4972-B01A-C064265BEFD8}" destId="{10E79AD1-A802-493E-9D8E-7CACF4B8C5B1}" srcOrd="2" destOrd="0" presId="urn:microsoft.com/office/officeart/2005/8/layout/default"/>
    <dgm:cxn modelId="{2C6267AD-B2FE-4808-9009-2BE216F65210}" type="presParOf" srcId="{3949159B-6749-4972-B01A-C064265BEFD8}" destId="{32B65A85-8A4C-4012-B6EF-BAA22FA64AF8}" srcOrd="3" destOrd="0" presId="urn:microsoft.com/office/officeart/2005/8/layout/default"/>
    <dgm:cxn modelId="{939722C8-F8BF-4AAA-B7CD-7E81FE657374}" type="presParOf" srcId="{3949159B-6749-4972-B01A-C064265BEFD8}" destId="{9E116810-BF45-4246-9B7C-9B90DD9A5815}" srcOrd="4" destOrd="0" presId="urn:microsoft.com/office/officeart/2005/8/layout/default"/>
    <dgm:cxn modelId="{92EB6CAB-3803-4E2D-BF76-BDBF039A5210}" type="presParOf" srcId="{3949159B-6749-4972-B01A-C064265BEFD8}" destId="{016AFFC3-5673-4D96-990B-9C4B9E238034}" srcOrd="5" destOrd="0" presId="urn:microsoft.com/office/officeart/2005/8/layout/default"/>
    <dgm:cxn modelId="{206F815C-EFF7-4438-B73C-4BEAF66847DA}" type="presParOf" srcId="{3949159B-6749-4972-B01A-C064265BEFD8}" destId="{D18314AE-C88C-4E8F-87C0-8B09BD3B325C}" srcOrd="6" destOrd="0" presId="urn:microsoft.com/office/officeart/2005/8/layout/default"/>
    <dgm:cxn modelId="{4AE0A13C-2C0B-43AD-B1D8-BBE65908BE62}" type="presParOf" srcId="{3949159B-6749-4972-B01A-C064265BEFD8}" destId="{5E9A12ED-DEC2-4B87-97BA-EE06C91E411D}" srcOrd="7" destOrd="0" presId="urn:microsoft.com/office/officeart/2005/8/layout/default"/>
    <dgm:cxn modelId="{1A5C5BA6-A555-4C4B-B195-EBE22ADDB0A6}" type="presParOf" srcId="{3949159B-6749-4972-B01A-C064265BEFD8}" destId="{27E85561-8CCA-4CD5-A48C-4FDE3F4A5CD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0E6273-A77A-427C-9CE9-C808F7ECD03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9BBB53-F0CE-43A9-A97B-D2B580563589}">
      <dgm:prSet/>
      <dgm:spPr/>
      <dgm:t>
        <a:bodyPr/>
        <a:lstStyle/>
        <a:p>
          <a:r>
            <a:rPr lang="en-US"/>
            <a:t>To understand the theory better, let’s look at four key ideas:</a:t>
          </a:r>
        </a:p>
      </dgm:t>
    </dgm:pt>
    <dgm:pt modelId="{E342277E-8E5F-4D7E-9C58-0AA28C297798}" type="parTrans" cxnId="{A8B9F39B-0ABE-4193-B351-65171A501371}">
      <dgm:prSet/>
      <dgm:spPr/>
      <dgm:t>
        <a:bodyPr/>
        <a:lstStyle/>
        <a:p>
          <a:endParaRPr lang="en-US"/>
        </a:p>
      </dgm:t>
    </dgm:pt>
    <dgm:pt modelId="{7FD9C358-13F9-42CD-95B0-8040F81BD333}" type="sibTrans" cxnId="{A8B9F39B-0ABE-4193-B351-65171A501371}">
      <dgm:prSet/>
      <dgm:spPr/>
      <dgm:t>
        <a:bodyPr/>
        <a:lstStyle/>
        <a:p>
          <a:endParaRPr lang="en-US"/>
        </a:p>
      </dgm:t>
    </dgm:pt>
    <dgm:pt modelId="{2DFC6CF0-B377-4D7B-A740-468D31FFBA6C}">
      <dgm:prSet/>
      <dgm:spPr/>
      <dgm:t>
        <a:bodyPr/>
        <a:lstStyle/>
        <a:p>
          <a:r>
            <a:rPr lang="en-US"/>
            <a:t>Secure Base: A caregiver gives a child confidence to explore the world.</a:t>
          </a:r>
        </a:p>
      </dgm:t>
    </dgm:pt>
    <dgm:pt modelId="{52A9FD0B-5D3D-4C4C-AA68-C4AFE440DEE4}" type="parTrans" cxnId="{8C508A37-7E9C-4A26-B59A-A309F4866A7C}">
      <dgm:prSet/>
      <dgm:spPr/>
      <dgm:t>
        <a:bodyPr/>
        <a:lstStyle/>
        <a:p>
          <a:endParaRPr lang="en-US"/>
        </a:p>
      </dgm:t>
    </dgm:pt>
    <dgm:pt modelId="{FA1330BC-3F37-420C-8003-8D76A4853C58}" type="sibTrans" cxnId="{8C508A37-7E9C-4A26-B59A-A309F4866A7C}">
      <dgm:prSet/>
      <dgm:spPr/>
      <dgm:t>
        <a:bodyPr/>
        <a:lstStyle/>
        <a:p>
          <a:endParaRPr lang="en-US"/>
        </a:p>
      </dgm:t>
    </dgm:pt>
    <dgm:pt modelId="{139DC6FD-9D6D-47C4-8555-D10E55493E3C}">
      <dgm:prSet/>
      <dgm:spPr/>
      <dgm:t>
        <a:bodyPr/>
        <a:lstStyle/>
        <a:p>
          <a:r>
            <a:rPr lang="en-US"/>
            <a:t>Safe Haven: The caregiver offers comfort when the child feels upset.</a:t>
          </a:r>
        </a:p>
      </dgm:t>
    </dgm:pt>
    <dgm:pt modelId="{B9DF2EE7-C7F6-4EF3-ADC8-96BEDA9B90F4}" type="parTrans" cxnId="{0A0358C3-71EF-496B-BBC9-B40C63E2DE33}">
      <dgm:prSet/>
      <dgm:spPr/>
      <dgm:t>
        <a:bodyPr/>
        <a:lstStyle/>
        <a:p>
          <a:endParaRPr lang="en-US"/>
        </a:p>
      </dgm:t>
    </dgm:pt>
    <dgm:pt modelId="{26E3D4E4-33E1-414C-8439-3CF6B25DCC37}" type="sibTrans" cxnId="{0A0358C3-71EF-496B-BBC9-B40C63E2DE33}">
      <dgm:prSet/>
      <dgm:spPr/>
      <dgm:t>
        <a:bodyPr/>
        <a:lstStyle/>
        <a:p>
          <a:endParaRPr lang="en-US"/>
        </a:p>
      </dgm:t>
    </dgm:pt>
    <dgm:pt modelId="{36927F62-5DA0-4A44-AE42-BE34BD456ED3}">
      <dgm:prSet/>
      <dgm:spPr/>
      <dgm:t>
        <a:bodyPr/>
        <a:lstStyle/>
        <a:p>
          <a:r>
            <a:rPr lang="en-US"/>
            <a:t>Separation Anxiety: It’s normal for young children to feel distress when separated from loved ones.</a:t>
          </a:r>
        </a:p>
      </dgm:t>
    </dgm:pt>
    <dgm:pt modelId="{441F7375-D1E2-47BA-A6A3-82A6DC553436}" type="parTrans" cxnId="{D172E381-E79D-4E0F-AEFC-83E54CC83D10}">
      <dgm:prSet/>
      <dgm:spPr/>
      <dgm:t>
        <a:bodyPr/>
        <a:lstStyle/>
        <a:p>
          <a:endParaRPr lang="en-US"/>
        </a:p>
      </dgm:t>
    </dgm:pt>
    <dgm:pt modelId="{8475AD9B-1419-4F02-8110-604EE4699A34}" type="sibTrans" cxnId="{D172E381-E79D-4E0F-AEFC-83E54CC83D10}">
      <dgm:prSet/>
      <dgm:spPr/>
      <dgm:t>
        <a:bodyPr/>
        <a:lstStyle/>
        <a:p>
          <a:endParaRPr lang="en-US"/>
        </a:p>
      </dgm:t>
    </dgm:pt>
    <dgm:pt modelId="{4677BD90-8A34-49CF-AE44-AD70F868A7A0}">
      <dgm:prSet/>
      <dgm:spPr/>
      <dgm:t>
        <a:bodyPr/>
        <a:lstStyle/>
        <a:p>
          <a:r>
            <a:rPr lang="en-US"/>
            <a:t>Internal Working Model: Early attachment shapes how children build future relationships.</a:t>
          </a:r>
        </a:p>
      </dgm:t>
    </dgm:pt>
    <dgm:pt modelId="{B1BDD6FB-BAC1-4FBB-8EC8-83C0C40C91DA}" type="parTrans" cxnId="{FE1343F4-5FAF-4F5A-A5A3-A079CA5D438E}">
      <dgm:prSet/>
      <dgm:spPr/>
      <dgm:t>
        <a:bodyPr/>
        <a:lstStyle/>
        <a:p>
          <a:endParaRPr lang="en-US"/>
        </a:p>
      </dgm:t>
    </dgm:pt>
    <dgm:pt modelId="{B415FA56-2B1E-4ED2-93BA-F1E0042153A8}" type="sibTrans" cxnId="{FE1343F4-5FAF-4F5A-A5A3-A079CA5D438E}">
      <dgm:prSet/>
      <dgm:spPr/>
      <dgm:t>
        <a:bodyPr/>
        <a:lstStyle/>
        <a:p>
          <a:endParaRPr lang="en-US"/>
        </a:p>
      </dgm:t>
    </dgm:pt>
    <dgm:pt modelId="{F55BB21B-B25F-4993-8DD8-AE960CC33C45}">
      <dgm:prSet/>
      <dgm:spPr/>
      <dgm:t>
        <a:bodyPr/>
        <a:lstStyle/>
        <a:p>
          <a:r>
            <a:rPr lang="en-US"/>
            <a:t>These ideas help explain why Amira reacts the way she does (Cassidy, Jones &amp; Shaver, 2013).</a:t>
          </a:r>
        </a:p>
      </dgm:t>
    </dgm:pt>
    <dgm:pt modelId="{C151F937-CED8-47E0-BE70-B4891E041628}" type="parTrans" cxnId="{E82FF283-5BD0-4C06-8E7F-2210155B3911}">
      <dgm:prSet/>
      <dgm:spPr/>
      <dgm:t>
        <a:bodyPr/>
        <a:lstStyle/>
        <a:p>
          <a:endParaRPr lang="en-US"/>
        </a:p>
      </dgm:t>
    </dgm:pt>
    <dgm:pt modelId="{668486B1-6AC6-44AA-97ED-AC55FD4A7E39}" type="sibTrans" cxnId="{E82FF283-5BD0-4C06-8E7F-2210155B3911}">
      <dgm:prSet/>
      <dgm:spPr/>
      <dgm:t>
        <a:bodyPr/>
        <a:lstStyle/>
        <a:p>
          <a:endParaRPr lang="en-US"/>
        </a:p>
      </dgm:t>
    </dgm:pt>
    <dgm:pt modelId="{CC519A2E-4AB6-4C76-9458-76FF600E440F}" type="pres">
      <dgm:prSet presAssocID="{210E6273-A77A-427C-9CE9-C808F7ECD032}" presName="Name0" presStyleCnt="0">
        <dgm:presLayoutVars>
          <dgm:dir/>
          <dgm:resizeHandles val="exact"/>
        </dgm:presLayoutVars>
      </dgm:prSet>
      <dgm:spPr/>
    </dgm:pt>
    <dgm:pt modelId="{AC495EE7-582C-4D14-BB34-62B546930B5B}" type="pres">
      <dgm:prSet presAssocID="{0A9BBB53-F0CE-43A9-A97B-D2B580563589}" presName="node" presStyleLbl="node1" presStyleIdx="0" presStyleCnt="6">
        <dgm:presLayoutVars>
          <dgm:bulletEnabled val="1"/>
        </dgm:presLayoutVars>
      </dgm:prSet>
      <dgm:spPr/>
    </dgm:pt>
    <dgm:pt modelId="{ED6F3EB3-074E-48EB-AAFB-B825D76E955A}" type="pres">
      <dgm:prSet presAssocID="{7FD9C358-13F9-42CD-95B0-8040F81BD333}" presName="sibTrans" presStyleLbl="sibTrans1D1" presStyleIdx="0" presStyleCnt="5"/>
      <dgm:spPr/>
    </dgm:pt>
    <dgm:pt modelId="{7442B992-5EBC-4088-A5B0-B261F8F0B26B}" type="pres">
      <dgm:prSet presAssocID="{7FD9C358-13F9-42CD-95B0-8040F81BD333}" presName="connectorText" presStyleLbl="sibTrans1D1" presStyleIdx="0" presStyleCnt="5"/>
      <dgm:spPr/>
    </dgm:pt>
    <dgm:pt modelId="{50CB764D-D887-4D7A-AAD0-F1219826ABFF}" type="pres">
      <dgm:prSet presAssocID="{2DFC6CF0-B377-4D7B-A740-468D31FFBA6C}" presName="node" presStyleLbl="node1" presStyleIdx="1" presStyleCnt="6">
        <dgm:presLayoutVars>
          <dgm:bulletEnabled val="1"/>
        </dgm:presLayoutVars>
      </dgm:prSet>
      <dgm:spPr/>
    </dgm:pt>
    <dgm:pt modelId="{242D9849-7556-4724-9C82-270AF5B4F2F2}" type="pres">
      <dgm:prSet presAssocID="{FA1330BC-3F37-420C-8003-8D76A4853C58}" presName="sibTrans" presStyleLbl="sibTrans1D1" presStyleIdx="1" presStyleCnt="5"/>
      <dgm:spPr/>
    </dgm:pt>
    <dgm:pt modelId="{49AACD69-C029-4416-A6F8-79BEB67CA2AE}" type="pres">
      <dgm:prSet presAssocID="{FA1330BC-3F37-420C-8003-8D76A4853C58}" presName="connectorText" presStyleLbl="sibTrans1D1" presStyleIdx="1" presStyleCnt="5"/>
      <dgm:spPr/>
    </dgm:pt>
    <dgm:pt modelId="{B03A62E2-082B-439E-9AAC-2F6F44B16C35}" type="pres">
      <dgm:prSet presAssocID="{139DC6FD-9D6D-47C4-8555-D10E55493E3C}" presName="node" presStyleLbl="node1" presStyleIdx="2" presStyleCnt="6">
        <dgm:presLayoutVars>
          <dgm:bulletEnabled val="1"/>
        </dgm:presLayoutVars>
      </dgm:prSet>
      <dgm:spPr/>
    </dgm:pt>
    <dgm:pt modelId="{52A53A1B-804F-48DA-8876-5865E84384D6}" type="pres">
      <dgm:prSet presAssocID="{26E3D4E4-33E1-414C-8439-3CF6B25DCC37}" presName="sibTrans" presStyleLbl="sibTrans1D1" presStyleIdx="2" presStyleCnt="5"/>
      <dgm:spPr/>
    </dgm:pt>
    <dgm:pt modelId="{ED86604E-07AA-4EBD-8C2F-BA940D3DF80F}" type="pres">
      <dgm:prSet presAssocID="{26E3D4E4-33E1-414C-8439-3CF6B25DCC37}" presName="connectorText" presStyleLbl="sibTrans1D1" presStyleIdx="2" presStyleCnt="5"/>
      <dgm:spPr/>
    </dgm:pt>
    <dgm:pt modelId="{460C6CDF-A9BE-4CD1-88DD-B563E601EFB8}" type="pres">
      <dgm:prSet presAssocID="{36927F62-5DA0-4A44-AE42-BE34BD456ED3}" presName="node" presStyleLbl="node1" presStyleIdx="3" presStyleCnt="6">
        <dgm:presLayoutVars>
          <dgm:bulletEnabled val="1"/>
        </dgm:presLayoutVars>
      </dgm:prSet>
      <dgm:spPr/>
    </dgm:pt>
    <dgm:pt modelId="{6D006982-00B3-4D52-989E-DADEFF948380}" type="pres">
      <dgm:prSet presAssocID="{8475AD9B-1419-4F02-8110-604EE4699A34}" presName="sibTrans" presStyleLbl="sibTrans1D1" presStyleIdx="3" presStyleCnt="5"/>
      <dgm:spPr/>
    </dgm:pt>
    <dgm:pt modelId="{9205D75C-9E14-4F6F-95F7-38F5117EC8FC}" type="pres">
      <dgm:prSet presAssocID="{8475AD9B-1419-4F02-8110-604EE4699A34}" presName="connectorText" presStyleLbl="sibTrans1D1" presStyleIdx="3" presStyleCnt="5"/>
      <dgm:spPr/>
    </dgm:pt>
    <dgm:pt modelId="{66FC0A1D-D55A-4CDE-84BE-3EA535E71CD9}" type="pres">
      <dgm:prSet presAssocID="{4677BD90-8A34-49CF-AE44-AD70F868A7A0}" presName="node" presStyleLbl="node1" presStyleIdx="4" presStyleCnt="6">
        <dgm:presLayoutVars>
          <dgm:bulletEnabled val="1"/>
        </dgm:presLayoutVars>
      </dgm:prSet>
      <dgm:spPr/>
    </dgm:pt>
    <dgm:pt modelId="{0F1AEAF7-CC97-4E9D-87A0-21605959528D}" type="pres">
      <dgm:prSet presAssocID="{B415FA56-2B1E-4ED2-93BA-F1E0042153A8}" presName="sibTrans" presStyleLbl="sibTrans1D1" presStyleIdx="4" presStyleCnt="5"/>
      <dgm:spPr/>
    </dgm:pt>
    <dgm:pt modelId="{0633B57B-D66C-4344-8776-01B95E7BEB86}" type="pres">
      <dgm:prSet presAssocID="{B415FA56-2B1E-4ED2-93BA-F1E0042153A8}" presName="connectorText" presStyleLbl="sibTrans1D1" presStyleIdx="4" presStyleCnt="5"/>
      <dgm:spPr/>
    </dgm:pt>
    <dgm:pt modelId="{A0ABC998-1282-4291-B0FF-52C9415F0C3A}" type="pres">
      <dgm:prSet presAssocID="{F55BB21B-B25F-4993-8DD8-AE960CC33C45}" presName="node" presStyleLbl="node1" presStyleIdx="5" presStyleCnt="6">
        <dgm:presLayoutVars>
          <dgm:bulletEnabled val="1"/>
        </dgm:presLayoutVars>
      </dgm:prSet>
      <dgm:spPr/>
    </dgm:pt>
  </dgm:ptLst>
  <dgm:cxnLst>
    <dgm:cxn modelId="{8AFFE21A-18DA-4D4D-AB6B-18BF5F185A27}" type="presOf" srcId="{2DFC6CF0-B377-4D7B-A740-468D31FFBA6C}" destId="{50CB764D-D887-4D7A-AAD0-F1219826ABFF}" srcOrd="0" destOrd="0" presId="urn:microsoft.com/office/officeart/2016/7/layout/RepeatingBendingProcessNew"/>
    <dgm:cxn modelId="{08409723-6C30-43A0-BED9-A0682384D979}" type="presOf" srcId="{26E3D4E4-33E1-414C-8439-3CF6B25DCC37}" destId="{52A53A1B-804F-48DA-8876-5865E84384D6}" srcOrd="0" destOrd="0" presId="urn:microsoft.com/office/officeart/2016/7/layout/RepeatingBendingProcessNew"/>
    <dgm:cxn modelId="{E55F1333-049F-4933-B0DB-DCEE61C12C31}" type="presOf" srcId="{F55BB21B-B25F-4993-8DD8-AE960CC33C45}" destId="{A0ABC998-1282-4291-B0FF-52C9415F0C3A}" srcOrd="0" destOrd="0" presId="urn:microsoft.com/office/officeart/2016/7/layout/RepeatingBendingProcessNew"/>
    <dgm:cxn modelId="{8C508A37-7E9C-4A26-B59A-A309F4866A7C}" srcId="{210E6273-A77A-427C-9CE9-C808F7ECD032}" destId="{2DFC6CF0-B377-4D7B-A740-468D31FFBA6C}" srcOrd="1" destOrd="0" parTransId="{52A9FD0B-5D3D-4C4C-AA68-C4AFE440DEE4}" sibTransId="{FA1330BC-3F37-420C-8003-8D76A4853C58}"/>
    <dgm:cxn modelId="{61D56E63-283A-4626-BDFB-D3B79720D748}" type="presOf" srcId="{7FD9C358-13F9-42CD-95B0-8040F81BD333}" destId="{ED6F3EB3-074E-48EB-AAFB-B825D76E955A}" srcOrd="0" destOrd="0" presId="urn:microsoft.com/office/officeart/2016/7/layout/RepeatingBendingProcessNew"/>
    <dgm:cxn modelId="{A7F9B043-4B41-4460-B5D4-B25F69068C3C}" type="presOf" srcId="{139DC6FD-9D6D-47C4-8555-D10E55493E3C}" destId="{B03A62E2-082B-439E-9AAC-2F6F44B16C35}" srcOrd="0" destOrd="0" presId="urn:microsoft.com/office/officeart/2016/7/layout/RepeatingBendingProcessNew"/>
    <dgm:cxn modelId="{83336E67-9878-4922-A218-34AC6816AFF2}" type="presOf" srcId="{8475AD9B-1419-4F02-8110-604EE4699A34}" destId="{9205D75C-9E14-4F6F-95F7-38F5117EC8FC}" srcOrd="1" destOrd="0" presId="urn:microsoft.com/office/officeart/2016/7/layout/RepeatingBendingProcessNew"/>
    <dgm:cxn modelId="{7DD3A847-D0BB-46A2-8FF9-5D033F47BFA3}" type="presOf" srcId="{36927F62-5DA0-4A44-AE42-BE34BD456ED3}" destId="{460C6CDF-A9BE-4CD1-88DD-B563E601EFB8}" srcOrd="0" destOrd="0" presId="urn:microsoft.com/office/officeart/2016/7/layout/RepeatingBendingProcessNew"/>
    <dgm:cxn modelId="{AE4EFC49-BC2C-4DEE-8398-2F60F4350E2A}" type="presOf" srcId="{FA1330BC-3F37-420C-8003-8D76A4853C58}" destId="{242D9849-7556-4724-9C82-270AF5B4F2F2}" srcOrd="0" destOrd="0" presId="urn:microsoft.com/office/officeart/2016/7/layout/RepeatingBendingProcessNew"/>
    <dgm:cxn modelId="{B4D44052-2F6A-47E1-A9F7-14CDD8BFBE40}" type="presOf" srcId="{7FD9C358-13F9-42CD-95B0-8040F81BD333}" destId="{7442B992-5EBC-4088-A5B0-B261F8F0B26B}" srcOrd="1" destOrd="0" presId="urn:microsoft.com/office/officeart/2016/7/layout/RepeatingBendingProcessNew"/>
    <dgm:cxn modelId="{D172E381-E79D-4E0F-AEFC-83E54CC83D10}" srcId="{210E6273-A77A-427C-9CE9-C808F7ECD032}" destId="{36927F62-5DA0-4A44-AE42-BE34BD456ED3}" srcOrd="3" destOrd="0" parTransId="{441F7375-D1E2-47BA-A6A3-82A6DC553436}" sibTransId="{8475AD9B-1419-4F02-8110-604EE4699A34}"/>
    <dgm:cxn modelId="{E82FF283-5BD0-4C06-8E7F-2210155B3911}" srcId="{210E6273-A77A-427C-9CE9-C808F7ECD032}" destId="{F55BB21B-B25F-4993-8DD8-AE960CC33C45}" srcOrd="5" destOrd="0" parTransId="{C151F937-CED8-47E0-BE70-B4891E041628}" sibTransId="{668486B1-6AC6-44AA-97ED-AC55FD4A7E39}"/>
    <dgm:cxn modelId="{6694C598-EF43-4184-8571-3C37797D33E9}" type="presOf" srcId="{FA1330BC-3F37-420C-8003-8D76A4853C58}" destId="{49AACD69-C029-4416-A6F8-79BEB67CA2AE}" srcOrd="1" destOrd="0" presId="urn:microsoft.com/office/officeart/2016/7/layout/RepeatingBendingProcessNew"/>
    <dgm:cxn modelId="{A8B9F39B-0ABE-4193-B351-65171A501371}" srcId="{210E6273-A77A-427C-9CE9-C808F7ECD032}" destId="{0A9BBB53-F0CE-43A9-A97B-D2B580563589}" srcOrd="0" destOrd="0" parTransId="{E342277E-8E5F-4D7E-9C58-0AA28C297798}" sibTransId="{7FD9C358-13F9-42CD-95B0-8040F81BD333}"/>
    <dgm:cxn modelId="{7152C3A7-0D49-4E05-8CFA-87EE567F25C9}" type="presOf" srcId="{8475AD9B-1419-4F02-8110-604EE4699A34}" destId="{6D006982-00B3-4D52-989E-DADEFF948380}" srcOrd="0" destOrd="0" presId="urn:microsoft.com/office/officeart/2016/7/layout/RepeatingBendingProcessNew"/>
    <dgm:cxn modelId="{0A0358C3-71EF-496B-BBC9-B40C63E2DE33}" srcId="{210E6273-A77A-427C-9CE9-C808F7ECD032}" destId="{139DC6FD-9D6D-47C4-8555-D10E55493E3C}" srcOrd="2" destOrd="0" parTransId="{B9DF2EE7-C7F6-4EF3-ADC8-96BEDA9B90F4}" sibTransId="{26E3D4E4-33E1-414C-8439-3CF6B25DCC37}"/>
    <dgm:cxn modelId="{BC1A7DD0-9C8A-4E4F-88C0-9327E0ABDC0C}" type="presOf" srcId="{B415FA56-2B1E-4ED2-93BA-F1E0042153A8}" destId="{0633B57B-D66C-4344-8776-01B95E7BEB86}" srcOrd="1" destOrd="0" presId="urn:microsoft.com/office/officeart/2016/7/layout/RepeatingBendingProcessNew"/>
    <dgm:cxn modelId="{3C23D3EC-CE65-4C02-A0E0-F2A8A33B88C8}" type="presOf" srcId="{26E3D4E4-33E1-414C-8439-3CF6B25DCC37}" destId="{ED86604E-07AA-4EBD-8C2F-BA940D3DF80F}" srcOrd="1" destOrd="0" presId="urn:microsoft.com/office/officeart/2016/7/layout/RepeatingBendingProcessNew"/>
    <dgm:cxn modelId="{59B26DF2-66E0-434D-A5AC-75C8FF304729}" type="presOf" srcId="{4677BD90-8A34-49CF-AE44-AD70F868A7A0}" destId="{66FC0A1D-D55A-4CDE-84BE-3EA535E71CD9}" srcOrd="0" destOrd="0" presId="urn:microsoft.com/office/officeart/2016/7/layout/RepeatingBendingProcessNew"/>
    <dgm:cxn modelId="{FE1343F4-5FAF-4F5A-A5A3-A079CA5D438E}" srcId="{210E6273-A77A-427C-9CE9-C808F7ECD032}" destId="{4677BD90-8A34-49CF-AE44-AD70F868A7A0}" srcOrd="4" destOrd="0" parTransId="{B1BDD6FB-BAC1-4FBB-8EC8-83C0C40C91DA}" sibTransId="{B415FA56-2B1E-4ED2-93BA-F1E0042153A8}"/>
    <dgm:cxn modelId="{99A042F6-6C07-4033-BCD5-DC6B259261D4}" type="presOf" srcId="{0A9BBB53-F0CE-43A9-A97B-D2B580563589}" destId="{AC495EE7-582C-4D14-BB34-62B546930B5B}" srcOrd="0" destOrd="0" presId="urn:microsoft.com/office/officeart/2016/7/layout/RepeatingBendingProcessNew"/>
    <dgm:cxn modelId="{B95C59F6-E419-47C7-A54C-12F341687D08}" type="presOf" srcId="{B415FA56-2B1E-4ED2-93BA-F1E0042153A8}" destId="{0F1AEAF7-CC97-4E9D-87A0-21605959528D}" srcOrd="0" destOrd="0" presId="urn:microsoft.com/office/officeart/2016/7/layout/RepeatingBendingProcessNew"/>
    <dgm:cxn modelId="{569974FA-2568-48BE-92C2-599B543F22E6}" type="presOf" srcId="{210E6273-A77A-427C-9CE9-C808F7ECD032}" destId="{CC519A2E-4AB6-4C76-9458-76FF600E440F}" srcOrd="0" destOrd="0" presId="urn:microsoft.com/office/officeart/2016/7/layout/RepeatingBendingProcessNew"/>
    <dgm:cxn modelId="{B2D2D7D1-B488-4ABB-82EE-1992CB53C3C3}" type="presParOf" srcId="{CC519A2E-4AB6-4C76-9458-76FF600E440F}" destId="{AC495EE7-582C-4D14-BB34-62B546930B5B}" srcOrd="0" destOrd="0" presId="urn:microsoft.com/office/officeart/2016/7/layout/RepeatingBendingProcessNew"/>
    <dgm:cxn modelId="{16BF4D0A-35A1-411B-97F3-0FBC70EC46E1}" type="presParOf" srcId="{CC519A2E-4AB6-4C76-9458-76FF600E440F}" destId="{ED6F3EB3-074E-48EB-AAFB-B825D76E955A}" srcOrd="1" destOrd="0" presId="urn:microsoft.com/office/officeart/2016/7/layout/RepeatingBendingProcessNew"/>
    <dgm:cxn modelId="{378F5BC8-3774-4D9C-9130-31B23CC95F6A}" type="presParOf" srcId="{ED6F3EB3-074E-48EB-AAFB-B825D76E955A}" destId="{7442B992-5EBC-4088-A5B0-B261F8F0B26B}" srcOrd="0" destOrd="0" presId="urn:microsoft.com/office/officeart/2016/7/layout/RepeatingBendingProcessNew"/>
    <dgm:cxn modelId="{F1B26FA9-5B7E-404C-B59D-6A28C47846E4}" type="presParOf" srcId="{CC519A2E-4AB6-4C76-9458-76FF600E440F}" destId="{50CB764D-D887-4D7A-AAD0-F1219826ABFF}" srcOrd="2" destOrd="0" presId="urn:microsoft.com/office/officeart/2016/7/layout/RepeatingBendingProcessNew"/>
    <dgm:cxn modelId="{D2AC04B8-5190-4178-8DD3-4A2E7FAD19F3}" type="presParOf" srcId="{CC519A2E-4AB6-4C76-9458-76FF600E440F}" destId="{242D9849-7556-4724-9C82-270AF5B4F2F2}" srcOrd="3" destOrd="0" presId="urn:microsoft.com/office/officeart/2016/7/layout/RepeatingBendingProcessNew"/>
    <dgm:cxn modelId="{C319F217-33C7-4C1E-B27E-28D32FA23842}" type="presParOf" srcId="{242D9849-7556-4724-9C82-270AF5B4F2F2}" destId="{49AACD69-C029-4416-A6F8-79BEB67CA2AE}" srcOrd="0" destOrd="0" presId="urn:microsoft.com/office/officeart/2016/7/layout/RepeatingBendingProcessNew"/>
    <dgm:cxn modelId="{A3B8728D-484A-4F8C-866B-8F423EEEEA05}" type="presParOf" srcId="{CC519A2E-4AB6-4C76-9458-76FF600E440F}" destId="{B03A62E2-082B-439E-9AAC-2F6F44B16C35}" srcOrd="4" destOrd="0" presId="urn:microsoft.com/office/officeart/2016/7/layout/RepeatingBendingProcessNew"/>
    <dgm:cxn modelId="{C3431EA5-1C30-44E8-91D5-602BBAD2D3C4}" type="presParOf" srcId="{CC519A2E-4AB6-4C76-9458-76FF600E440F}" destId="{52A53A1B-804F-48DA-8876-5865E84384D6}" srcOrd="5" destOrd="0" presId="urn:microsoft.com/office/officeart/2016/7/layout/RepeatingBendingProcessNew"/>
    <dgm:cxn modelId="{E5A42C16-312F-497B-B375-8D9E0E994BDD}" type="presParOf" srcId="{52A53A1B-804F-48DA-8876-5865E84384D6}" destId="{ED86604E-07AA-4EBD-8C2F-BA940D3DF80F}" srcOrd="0" destOrd="0" presId="urn:microsoft.com/office/officeart/2016/7/layout/RepeatingBendingProcessNew"/>
    <dgm:cxn modelId="{0495987E-E447-4C0D-BCE4-4C31DC627F2D}" type="presParOf" srcId="{CC519A2E-4AB6-4C76-9458-76FF600E440F}" destId="{460C6CDF-A9BE-4CD1-88DD-B563E601EFB8}" srcOrd="6" destOrd="0" presId="urn:microsoft.com/office/officeart/2016/7/layout/RepeatingBendingProcessNew"/>
    <dgm:cxn modelId="{26BB4BDF-CA94-46CB-8C2F-D7FE49B30B46}" type="presParOf" srcId="{CC519A2E-4AB6-4C76-9458-76FF600E440F}" destId="{6D006982-00B3-4D52-989E-DADEFF948380}" srcOrd="7" destOrd="0" presId="urn:microsoft.com/office/officeart/2016/7/layout/RepeatingBendingProcessNew"/>
    <dgm:cxn modelId="{771B9302-683C-4042-9AAB-DB0F5612FAFD}" type="presParOf" srcId="{6D006982-00B3-4D52-989E-DADEFF948380}" destId="{9205D75C-9E14-4F6F-95F7-38F5117EC8FC}" srcOrd="0" destOrd="0" presId="urn:microsoft.com/office/officeart/2016/7/layout/RepeatingBendingProcessNew"/>
    <dgm:cxn modelId="{60ED74CB-A821-4379-8E45-F15797F57158}" type="presParOf" srcId="{CC519A2E-4AB6-4C76-9458-76FF600E440F}" destId="{66FC0A1D-D55A-4CDE-84BE-3EA535E71CD9}" srcOrd="8" destOrd="0" presId="urn:microsoft.com/office/officeart/2016/7/layout/RepeatingBendingProcessNew"/>
    <dgm:cxn modelId="{B6A40A46-7A4C-4562-B6F8-2810E75831D5}" type="presParOf" srcId="{CC519A2E-4AB6-4C76-9458-76FF600E440F}" destId="{0F1AEAF7-CC97-4E9D-87A0-21605959528D}" srcOrd="9" destOrd="0" presId="urn:microsoft.com/office/officeart/2016/7/layout/RepeatingBendingProcessNew"/>
    <dgm:cxn modelId="{EA20D5B7-6C8D-4621-8256-6112F4E2258B}" type="presParOf" srcId="{0F1AEAF7-CC97-4E9D-87A0-21605959528D}" destId="{0633B57B-D66C-4344-8776-01B95E7BEB86}" srcOrd="0" destOrd="0" presId="urn:microsoft.com/office/officeart/2016/7/layout/RepeatingBendingProcessNew"/>
    <dgm:cxn modelId="{C84B172F-993C-42AA-B034-4DC408E72DF1}" type="presParOf" srcId="{CC519A2E-4AB6-4C76-9458-76FF600E440F}" destId="{A0ABC998-1282-4291-B0FF-52C9415F0C3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D62512D-7884-427E-B1BB-7532650BD245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ABB5F8-5559-4578-8C60-28A7C24A507D}">
      <dgm:prSet/>
      <dgm:spPr/>
      <dgm:t>
        <a:bodyPr/>
        <a:lstStyle/>
        <a:p>
          <a:r>
            <a:rPr lang="en-US"/>
            <a:t>Bowlby’s theory helps us see that Amira’s anxiety shows she has not yet formed a secure attachment with her new carers.</a:t>
          </a:r>
        </a:p>
      </dgm:t>
    </dgm:pt>
    <dgm:pt modelId="{E2BA3565-801C-4E53-8AE0-BB3FDB54EE7F}" type="parTrans" cxnId="{EAB6CBC2-DD99-4FDB-B167-AE1DF6109E42}">
      <dgm:prSet/>
      <dgm:spPr/>
      <dgm:t>
        <a:bodyPr/>
        <a:lstStyle/>
        <a:p>
          <a:endParaRPr lang="en-US"/>
        </a:p>
      </dgm:t>
    </dgm:pt>
    <dgm:pt modelId="{C06BA2A0-E83E-43B7-9CED-7124C60B0560}" type="sibTrans" cxnId="{EAB6CBC2-DD99-4FDB-B167-AE1DF6109E42}">
      <dgm:prSet/>
      <dgm:spPr/>
      <dgm:t>
        <a:bodyPr/>
        <a:lstStyle/>
        <a:p>
          <a:endParaRPr lang="en-US"/>
        </a:p>
      </dgm:t>
    </dgm:pt>
    <dgm:pt modelId="{4D2712A3-40D7-4C30-9194-4E341F686FC7}">
      <dgm:prSet/>
      <dgm:spPr/>
      <dgm:t>
        <a:bodyPr/>
        <a:lstStyle/>
        <a:p>
          <a:r>
            <a:rPr lang="en-US"/>
            <a:t>She may still be unsure whether they’ll return when they leave her.</a:t>
          </a:r>
        </a:p>
      </dgm:t>
    </dgm:pt>
    <dgm:pt modelId="{7EFA5991-3D0C-4A1C-BE4E-22A87807AECB}" type="parTrans" cxnId="{78120804-2897-49CB-AB26-D8C94D3C453A}">
      <dgm:prSet/>
      <dgm:spPr/>
      <dgm:t>
        <a:bodyPr/>
        <a:lstStyle/>
        <a:p>
          <a:endParaRPr lang="en-US"/>
        </a:p>
      </dgm:t>
    </dgm:pt>
    <dgm:pt modelId="{1BB5E991-E9C4-473C-A100-63FAF8FAE7BB}" type="sibTrans" cxnId="{78120804-2897-49CB-AB26-D8C94D3C453A}">
      <dgm:prSet/>
      <dgm:spPr/>
      <dgm:t>
        <a:bodyPr/>
        <a:lstStyle/>
        <a:p>
          <a:endParaRPr lang="en-US"/>
        </a:p>
      </dgm:t>
    </dgm:pt>
    <dgm:pt modelId="{1375FF84-1F04-4D22-A758-5C21EA37C90F}">
      <dgm:prSet/>
      <dgm:spPr/>
      <dgm:t>
        <a:bodyPr/>
        <a:lstStyle/>
        <a:p>
          <a:r>
            <a:rPr lang="en-US"/>
            <a:t>Her limited speech also means she cannot easily ask for help or share how she feels.</a:t>
          </a:r>
        </a:p>
      </dgm:t>
    </dgm:pt>
    <dgm:pt modelId="{92974B56-0AD2-496F-8151-851B8E517F9E}" type="parTrans" cxnId="{FFFA2917-6307-4D77-A202-4354BD4E7A56}">
      <dgm:prSet/>
      <dgm:spPr/>
      <dgm:t>
        <a:bodyPr/>
        <a:lstStyle/>
        <a:p>
          <a:endParaRPr lang="en-US"/>
        </a:p>
      </dgm:t>
    </dgm:pt>
    <dgm:pt modelId="{F7964841-9D14-4891-BFCC-6FBF9F981EFB}" type="sibTrans" cxnId="{FFFA2917-6307-4D77-A202-4354BD4E7A56}">
      <dgm:prSet/>
      <dgm:spPr/>
      <dgm:t>
        <a:bodyPr/>
        <a:lstStyle/>
        <a:p>
          <a:endParaRPr lang="en-US"/>
        </a:p>
      </dgm:t>
    </dgm:pt>
    <dgm:pt modelId="{9CB1BBD8-D159-45B5-9279-76115A4E3308}">
      <dgm:prSet/>
      <dgm:spPr/>
      <dgm:t>
        <a:bodyPr/>
        <a:lstStyle/>
        <a:p>
          <a:r>
            <a:rPr lang="en-US"/>
            <a:t>Rather than seeing her as shy or stubborn, we can understand her behaviour as a call for security and reassurance (Bosmans et al., 2022).</a:t>
          </a:r>
        </a:p>
      </dgm:t>
    </dgm:pt>
    <dgm:pt modelId="{1C41CF8A-6AB0-4A0F-8D40-DD36C9F13195}" type="parTrans" cxnId="{A0070395-31DE-41BD-A1A4-D1FEBC57F7EC}">
      <dgm:prSet/>
      <dgm:spPr/>
      <dgm:t>
        <a:bodyPr/>
        <a:lstStyle/>
        <a:p>
          <a:endParaRPr lang="en-US"/>
        </a:p>
      </dgm:t>
    </dgm:pt>
    <dgm:pt modelId="{B78B60F4-44E8-4B9B-9C5C-459FDFBAD545}" type="sibTrans" cxnId="{A0070395-31DE-41BD-A1A4-D1FEBC57F7EC}">
      <dgm:prSet/>
      <dgm:spPr/>
      <dgm:t>
        <a:bodyPr/>
        <a:lstStyle/>
        <a:p>
          <a:endParaRPr lang="en-US"/>
        </a:p>
      </dgm:t>
    </dgm:pt>
    <dgm:pt modelId="{171EBFFF-EB6A-428F-98E2-81C3DCF958CB}" type="pres">
      <dgm:prSet presAssocID="{0D62512D-7884-427E-B1BB-7532650BD245}" presName="diagram" presStyleCnt="0">
        <dgm:presLayoutVars>
          <dgm:dir/>
          <dgm:resizeHandles val="exact"/>
        </dgm:presLayoutVars>
      </dgm:prSet>
      <dgm:spPr/>
    </dgm:pt>
    <dgm:pt modelId="{F04CAA11-BD89-48CF-8131-C329E3A9E1DA}" type="pres">
      <dgm:prSet presAssocID="{61ABB5F8-5559-4578-8C60-28A7C24A507D}" presName="node" presStyleLbl="node1" presStyleIdx="0" presStyleCnt="4">
        <dgm:presLayoutVars>
          <dgm:bulletEnabled val="1"/>
        </dgm:presLayoutVars>
      </dgm:prSet>
      <dgm:spPr/>
    </dgm:pt>
    <dgm:pt modelId="{43C0537B-6D1D-4DD7-8BF7-2D33EAF736F1}" type="pres">
      <dgm:prSet presAssocID="{C06BA2A0-E83E-43B7-9CED-7124C60B0560}" presName="sibTrans" presStyleLbl="sibTrans2D1" presStyleIdx="0" presStyleCnt="3"/>
      <dgm:spPr/>
    </dgm:pt>
    <dgm:pt modelId="{6525F310-80B0-466F-A5C2-88BB203BE4E2}" type="pres">
      <dgm:prSet presAssocID="{C06BA2A0-E83E-43B7-9CED-7124C60B0560}" presName="connectorText" presStyleLbl="sibTrans2D1" presStyleIdx="0" presStyleCnt="3"/>
      <dgm:spPr/>
    </dgm:pt>
    <dgm:pt modelId="{1344D54D-0798-4C70-A8F5-6A3DE1A94F0F}" type="pres">
      <dgm:prSet presAssocID="{4D2712A3-40D7-4C30-9194-4E341F686FC7}" presName="node" presStyleLbl="node1" presStyleIdx="1" presStyleCnt="4">
        <dgm:presLayoutVars>
          <dgm:bulletEnabled val="1"/>
        </dgm:presLayoutVars>
      </dgm:prSet>
      <dgm:spPr/>
    </dgm:pt>
    <dgm:pt modelId="{D32BA2EE-6F9C-4453-A077-9C5CEA787930}" type="pres">
      <dgm:prSet presAssocID="{1BB5E991-E9C4-473C-A100-63FAF8FAE7BB}" presName="sibTrans" presStyleLbl="sibTrans2D1" presStyleIdx="1" presStyleCnt="3"/>
      <dgm:spPr/>
    </dgm:pt>
    <dgm:pt modelId="{B9010487-A3AF-4DBE-953F-9A1D32EBC075}" type="pres">
      <dgm:prSet presAssocID="{1BB5E991-E9C4-473C-A100-63FAF8FAE7BB}" presName="connectorText" presStyleLbl="sibTrans2D1" presStyleIdx="1" presStyleCnt="3"/>
      <dgm:spPr/>
    </dgm:pt>
    <dgm:pt modelId="{0AD29B22-6145-4960-8417-B3D9624E1305}" type="pres">
      <dgm:prSet presAssocID="{1375FF84-1F04-4D22-A758-5C21EA37C90F}" presName="node" presStyleLbl="node1" presStyleIdx="2" presStyleCnt="4">
        <dgm:presLayoutVars>
          <dgm:bulletEnabled val="1"/>
        </dgm:presLayoutVars>
      </dgm:prSet>
      <dgm:spPr/>
    </dgm:pt>
    <dgm:pt modelId="{4502EEB2-E213-4975-AAB2-7F92E618E0BE}" type="pres">
      <dgm:prSet presAssocID="{F7964841-9D14-4891-BFCC-6FBF9F981EFB}" presName="sibTrans" presStyleLbl="sibTrans2D1" presStyleIdx="2" presStyleCnt="3"/>
      <dgm:spPr/>
    </dgm:pt>
    <dgm:pt modelId="{E0D73C27-979D-488F-8687-708F25D57757}" type="pres">
      <dgm:prSet presAssocID="{F7964841-9D14-4891-BFCC-6FBF9F981EFB}" presName="connectorText" presStyleLbl="sibTrans2D1" presStyleIdx="2" presStyleCnt="3"/>
      <dgm:spPr/>
    </dgm:pt>
    <dgm:pt modelId="{6E971F45-32DD-4574-A9D9-3014803DAD66}" type="pres">
      <dgm:prSet presAssocID="{9CB1BBD8-D159-45B5-9279-76115A4E3308}" presName="node" presStyleLbl="node1" presStyleIdx="3" presStyleCnt="4">
        <dgm:presLayoutVars>
          <dgm:bulletEnabled val="1"/>
        </dgm:presLayoutVars>
      </dgm:prSet>
      <dgm:spPr/>
    </dgm:pt>
  </dgm:ptLst>
  <dgm:cxnLst>
    <dgm:cxn modelId="{78120804-2897-49CB-AB26-D8C94D3C453A}" srcId="{0D62512D-7884-427E-B1BB-7532650BD245}" destId="{4D2712A3-40D7-4C30-9194-4E341F686FC7}" srcOrd="1" destOrd="0" parTransId="{7EFA5991-3D0C-4A1C-BE4E-22A87807AECB}" sibTransId="{1BB5E991-E9C4-473C-A100-63FAF8FAE7BB}"/>
    <dgm:cxn modelId="{FFFA2917-6307-4D77-A202-4354BD4E7A56}" srcId="{0D62512D-7884-427E-B1BB-7532650BD245}" destId="{1375FF84-1F04-4D22-A758-5C21EA37C90F}" srcOrd="2" destOrd="0" parTransId="{92974B56-0AD2-496F-8151-851B8E517F9E}" sibTransId="{F7964841-9D14-4891-BFCC-6FBF9F981EFB}"/>
    <dgm:cxn modelId="{D602A520-7ACE-49E3-A9DA-6BBFCBBD0E1D}" type="presOf" srcId="{0D62512D-7884-427E-B1BB-7532650BD245}" destId="{171EBFFF-EB6A-428F-98E2-81C3DCF958CB}" srcOrd="0" destOrd="0" presId="urn:microsoft.com/office/officeart/2005/8/layout/process5"/>
    <dgm:cxn modelId="{CB4CFC3D-6C6D-436C-8634-B024546A930F}" type="presOf" srcId="{C06BA2A0-E83E-43B7-9CED-7124C60B0560}" destId="{43C0537B-6D1D-4DD7-8BF7-2D33EAF736F1}" srcOrd="0" destOrd="0" presId="urn:microsoft.com/office/officeart/2005/8/layout/process5"/>
    <dgm:cxn modelId="{E0941187-FC39-4739-A192-84FB3F832048}" type="presOf" srcId="{1BB5E991-E9C4-473C-A100-63FAF8FAE7BB}" destId="{D32BA2EE-6F9C-4453-A077-9C5CEA787930}" srcOrd="0" destOrd="0" presId="urn:microsoft.com/office/officeart/2005/8/layout/process5"/>
    <dgm:cxn modelId="{D8821491-7016-4E82-847A-D3421D6C562D}" type="presOf" srcId="{1375FF84-1F04-4D22-A758-5C21EA37C90F}" destId="{0AD29B22-6145-4960-8417-B3D9624E1305}" srcOrd="0" destOrd="0" presId="urn:microsoft.com/office/officeart/2005/8/layout/process5"/>
    <dgm:cxn modelId="{A0070395-31DE-41BD-A1A4-D1FEBC57F7EC}" srcId="{0D62512D-7884-427E-B1BB-7532650BD245}" destId="{9CB1BBD8-D159-45B5-9279-76115A4E3308}" srcOrd="3" destOrd="0" parTransId="{1C41CF8A-6AB0-4A0F-8D40-DD36C9F13195}" sibTransId="{B78B60F4-44E8-4B9B-9C5C-459FDFBAD545}"/>
    <dgm:cxn modelId="{30372B96-8360-4A54-89A9-2857C9EE40F7}" type="presOf" srcId="{C06BA2A0-E83E-43B7-9CED-7124C60B0560}" destId="{6525F310-80B0-466F-A5C2-88BB203BE4E2}" srcOrd="1" destOrd="0" presId="urn:microsoft.com/office/officeart/2005/8/layout/process5"/>
    <dgm:cxn modelId="{5F3A749B-5283-405D-B92B-4FA3B71E3C19}" type="presOf" srcId="{4D2712A3-40D7-4C30-9194-4E341F686FC7}" destId="{1344D54D-0798-4C70-A8F5-6A3DE1A94F0F}" srcOrd="0" destOrd="0" presId="urn:microsoft.com/office/officeart/2005/8/layout/process5"/>
    <dgm:cxn modelId="{6619AAA4-56DF-4BB4-94C0-8EF09542A598}" type="presOf" srcId="{9CB1BBD8-D159-45B5-9279-76115A4E3308}" destId="{6E971F45-32DD-4574-A9D9-3014803DAD66}" srcOrd="0" destOrd="0" presId="urn:microsoft.com/office/officeart/2005/8/layout/process5"/>
    <dgm:cxn modelId="{F95529A6-20A4-40C0-819E-16B8BEE2AB35}" type="presOf" srcId="{F7964841-9D14-4891-BFCC-6FBF9F981EFB}" destId="{4502EEB2-E213-4975-AAB2-7F92E618E0BE}" srcOrd="0" destOrd="0" presId="urn:microsoft.com/office/officeart/2005/8/layout/process5"/>
    <dgm:cxn modelId="{EAB6CBC2-DD99-4FDB-B167-AE1DF6109E42}" srcId="{0D62512D-7884-427E-B1BB-7532650BD245}" destId="{61ABB5F8-5559-4578-8C60-28A7C24A507D}" srcOrd="0" destOrd="0" parTransId="{E2BA3565-801C-4E53-8AE0-BB3FDB54EE7F}" sibTransId="{C06BA2A0-E83E-43B7-9CED-7124C60B0560}"/>
    <dgm:cxn modelId="{5A2896CD-E16B-4735-BC61-8E04454D8377}" type="presOf" srcId="{1BB5E991-E9C4-473C-A100-63FAF8FAE7BB}" destId="{B9010487-A3AF-4DBE-953F-9A1D32EBC075}" srcOrd="1" destOrd="0" presId="urn:microsoft.com/office/officeart/2005/8/layout/process5"/>
    <dgm:cxn modelId="{1E691AD2-B49A-4934-ADF9-34AE7F7EC1FF}" type="presOf" srcId="{F7964841-9D14-4891-BFCC-6FBF9F981EFB}" destId="{E0D73C27-979D-488F-8687-708F25D57757}" srcOrd="1" destOrd="0" presId="urn:microsoft.com/office/officeart/2005/8/layout/process5"/>
    <dgm:cxn modelId="{9773FFD2-C6F5-4867-B4F6-F9D61C5963C9}" type="presOf" srcId="{61ABB5F8-5559-4578-8C60-28A7C24A507D}" destId="{F04CAA11-BD89-48CF-8131-C329E3A9E1DA}" srcOrd="0" destOrd="0" presId="urn:microsoft.com/office/officeart/2005/8/layout/process5"/>
    <dgm:cxn modelId="{D2BFB109-578C-4575-A64C-3508258940D7}" type="presParOf" srcId="{171EBFFF-EB6A-428F-98E2-81C3DCF958CB}" destId="{F04CAA11-BD89-48CF-8131-C329E3A9E1DA}" srcOrd="0" destOrd="0" presId="urn:microsoft.com/office/officeart/2005/8/layout/process5"/>
    <dgm:cxn modelId="{C8544E3B-4B66-4B15-96DB-AB2A9E0C0221}" type="presParOf" srcId="{171EBFFF-EB6A-428F-98E2-81C3DCF958CB}" destId="{43C0537B-6D1D-4DD7-8BF7-2D33EAF736F1}" srcOrd="1" destOrd="0" presId="urn:microsoft.com/office/officeart/2005/8/layout/process5"/>
    <dgm:cxn modelId="{FEFED20C-EF3D-453D-85B2-7B2660DD49D2}" type="presParOf" srcId="{43C0537B-6D1D-4DD7-8BF7-2D33EAF736F1}" destId="{6525F310-80B0-466F-A5C2-88BB203BE4E2}" srcOrd="0" destOrd="0" presId="urn:microsoft.com/office/officeart/2005/8/layout/process5"/>
    <dgm:cxn modelId="{FE66F1B9-4F27-4A58-8914-EFEB9D310C55}" type="presParOf" srcId="{171EBFFF-EB6A-428F-98E2-81C3DCF958CB}" destId="{1344D54D-0798-4C70-A8F5-6A3DE1A94F0F}" srcOrd="2" destOrd="0" presId="urn:microsoft.com/office/officeart/2005/8/layout/process5"/>
    <dgm:cxn modelId="{4FEFE1F9-FBCB-4127-BF0F-ECBB98D17E8E}" type="presParOf" srcId="{171EBFFF-EB6A-428F-98E2-81C3DCF958CB}" destId="{D32BA2EE-6F9C-4453-A077-9C5CEA787930}" srcOrd="3" destOrd="0" presId="urn:microsoft.com/office/officeart/2005/8/layout/process5"/>
    <dgm:cxn modelId="{BF62EA4C-03FB-4D04-A329-8DB80884010F}" type="presParOf" srcId="{D32BA2EE-6F9C-4453-A077-9C5CEA787930}" destId="{B9010487-A3AF-4DBE-953F-9A1D32EBC075}" srcOrd="0" destOrd="0" presId="urn:microsoft.com/office/officeart/2005/8/layout/process5"/>
    <dgm:cxn modelId="{C15427C9-65DA-430A-B819-31ACC49D0FCB}" type="presParOf" srcId="{171EBFFF-EB6A-428F-98E2-81C3DCF958CB}" destId="{0AD29B22-6145-4960-8417-B3D9624E1305}" srcOrd="4" destOrd="0" presId="urn:microsoft.com/office/officeart/2005/8/layout/process5"/>
    <dgm:cxn modelId="{63BE10D4-14E2-4CF3-8487-917D0DEACCF6}" type="presParOf" srcId="{171EBFFF-EB6A-428F-98E2-81C3DCF958CB}" destId="{4502EEB2-E213-4975-AAB2-7F92E618E0BE}" srcOrd="5" destOrd="0" presId="urn:microsoft.com/office/officeart/2005/8/layout/process5"/>
    <dgm:cxn modelId="{E5168994-2C79-4FEF-BDB0-54C25B59F2C2}" type="presParOf" srcId="{4502EEB2-E213-4975-AAB2-7F92E618E0BE}" destId="{E0D73C27-979D-488F-8687-708F25D57757}" srcOrd="0" destOrd="0" presId="urn:microsoft.com/office/officeart/2005/8/layout/process5"/>
    <dgm:cxn modelId="{4390E581-33AB-4797-B58D-11ADD09C451F}" type="presParOf" srcId="{171EBFFF-EB6A-428F-98E2-81C3DCF958CB}" destId="{6E971F45-32DD-4574-A9D9-3014803DAD66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3C8DB6-6B2F-472D-850E-25CA6F863626}" type="doc">
      <dgm:prSet loTypeId="urn:microsoft.com/office/officeart/2005/8/layout/process5" loCatId="process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1BF5AE5-B831-4025-914C-3B39FADD2E60}">
      <dgm:prSet/>
      <dgm:spPr/>
      <dgm:t>
        <a:bodyPr/>
        <a:lstStyle/>
        <a:p>
          <a:r>
            <a:rPr lang="en-US"/>
            <a:t>Amira’s distress is not just about separation — it’s about trust.</a:t>
          </a:r>
        </a:p>
      </dgm:t>
    </dgm:pt>
    <dgm:pt modelId="{C9BCE0C6-9C2C-45A6-A3EE-ECB00404D2B3}" type="parTrans" cxnId="{7801381D-6783-462D-8BEE-D075D5F6C6BD}">
      <dgm:prSet/>
      <dgm:spPr/>
      <dgm:t>
        <a:bodyPr/>
        <a:lstStyle/>
        <a:p>
          <a:endParaRPr lang="en-US"/>
        </a:p>
      </dgm:t>
    </dgm:pt>
    <dgm:pt modelId="{1387680E-D7F0-4030-9EC7-DD3AF32E203B}" type="sibTrans" cxnId="{7801381D-6783-462D-8BEE-D075D5F6C6BD}">
      <dgm:prSet/>
      <dgm:spPr/>
      <dgm:t>
        <a:bodyPr/>
        <a:lstStyle/>
        <a:p>
          <a:endParaRPr lang="en-US"/>
        </a:p>
      </dgm:t>
    </dgm:pt>
    <dgm:pt modelId="{929B2BA6-9913-4453-A6D8-6BAB4C11356E}">
      <dgm:prSet/>
      <dgm:spPr/>
      <dgm:t>
        <a:bodyPr/>
        <a:lstStyle/>
        <a:p>
          <a:r>
            <a:rPr lang="en-US"/>
            <a:t>She may have a cautious temperament or find it harder to adapt to new people.</a:t>
          </a:r>
        </a:p>
      </dgm:t>
    </dgm:pt>
    <dgm:pt modelId="{D365C370-C4ED-42E9-A470-39133598C379}" type="parTrans" cxnId="{C2CCFF7F-7A9A-4E02-B65B-59F0B36A5F1B}">
      <dgm:prSet/>
      <dgm:spPr/>
      <dgm:t>
        <a:bodyPr/>
        <a:lstStyle/>
        <a:p>
          <a:endParaRPr lang="en-US"/>
        </a:p>
      </dgm:t>
    </dgm:pt>
    <dgm:pt modelId="{BE5EFC67-DBF5-484C-A71B-466F3E35D585}" type="sibTrans" cxnId="{C2CCFF7F-7A9A-4E02-B65B-59F0B36A5F1B}">
      <dgm:prSet/>
      <dgm:spPr/>
      <dgm:t>
        <a:bodyPr/>
        <a:lstStyle/>
        <a:p>
          <a:endParaRPr lang="en-US"/>
        </a:p>
      </dgm:t>
    </dgm:pt>
    <dgm:pt modelId="{E3380E5A-3E64-4C84-B0FD-FB9D5DDD9601}">
      <dgm:prSet/>
      <dgm:spPr/>
      <dgm:t>
        <a:bodyPr/>
        <a:lstStyle/>
        <a:p>
          <a:r>
            <a:rPr lang="en-US"/>
            <a:t>Her limited communication makes it difficult to express emotions.</a:t>
          </a:r>
        </a:p>
      </dgm:t>
    </dgm:pt>
    <dgm:pt modelId="{580A561F-CC81-445E-A762-5741B64CB46D}" type="parTrans" cxnId="{1717AE01-83A7-416D-A62F-17A42697CB9F}">
      <dgm:prSet/>
      <dgm:spPr/>
      <dgm:t>
        <a:bodyPr/>
        <a:lstStyle/>
        <a:p>
          <a:endParaRPr lang="en-US"/>
        </a:p>
      </dgm:t>
    </dgm:pt>
    <dgm:pt modelId="{D9076359-9BE9-42A5-9121-CB2448655157}" type="sibTrans" cxnId="{1717AE01-83A7-416D-A62F-17A42697CB9F}">
      <dgm:prSet/>
      <dgm:spPr/>
      <dgm:t>
        <a:bodyPr/>
        <a:lstStyle/>
        <a:p>
          <a:endParaRPr lang="en-US"/>
        </a:p>
      </dgm:t>
    </dgm:pt>
    <dgm:pt modelId="{72737733-A0F8-4530-B649-1A9F97C02E3E}">
      <dgm:prSet/>
      <dgm:spPr/>
      <dgm:t>
        <a:bodyPr/>
        <a:lstStyle/>
        <a:p>
          <a:r>
            <a:rPr lang="en-US"/>
            <a:t>She needs consistent care, patience, and predictable routines to feel safe.</a:t>
          </a:r>
        </a:p>
      </dgm:t>
    </dgm:pt>
    <dgm:pt modelId="{FF79B035-59BC-444E-BA5B-62B08FAF9ACE}" type="parTrans" cxnId="{073D82C9-1651-4E0E-A8C9-19A828884AEA}">
      <dgm:prSet/>
      <dgm:spPr/>
      <dgm:t>
        <a:bodyPr/>
        <a:lstStyle/>
        <a:p>
          <a:endParaRPr lang="en-US"/>
        </a:p>
      </dgm:t>
    </dgm:pt>
    <dgm:pt modelId="{71C46BB3-AB24-432F-AB40-90DE264B378C}" type="sibTrans" cxnId="{073D82C9-1651-4E0E-A8C9-19A828884AEA}">
      <dgm:prSet/>
      <dgm:spPr/>
      <dgm:t>
        <a:bodyPr/>
        <a:lstStyle/>
        <a:p>
          <a:endParaRPr lang="en-US"/>
        </a:p>
      </dgm:t>
    </dgm:pt>
    <dgm:pt modelId="{6DE10EC4-65A0-477C-9323-232E2BD3A6C0}">
      <dgm:prSet/>
      <dgm:spPr/>
      <dgm:t>
        <a:bodyPr/>
        <a:lstStyle/>
        <a:p>
          <a:r>
            <a:rPr lang="en-US"/>
            <a:t>When adults understand this, they can support her more gently and positively.</a:t>
          </a:r>
        </a:p>
      </dgm:t>
    </dgm:pt>
    <dgm:pt modelId="{791FD959-44D8-47DC-ACF0-64CE1A5314D3}" type="parTrans" cxnId="{F8FBBE36-B338-49AD-AA57-649BFC538BB7}">
      <dgm:prSet/>
      <dgm:spPr/>
      <dgm:t>
        <a:bodyPr/>
        <a:lstStyle/>
        <a:p>
          <a:endParaRPr lang="en-US"/>
        </a:p>
      </dgm:t>
    </dgm:pt>
    <dgm:pt modelId="{48768E2C-0BF0-4AE4-9CD9-960E3F0C9AEF}" type="sibTrans" cxnId="{F8FBBE36-B338-49AD-AA57-649BFC538BB7}">
      <dgm:prSet/>
      <dgm:spPr/>
      <dgm:t>
        <a:bodyPr/>
        <a:lstStyle/>
        <a:p>
          <a:endParaRPr lang="en-US"/>
        </a:p>
      </dgm:t>
    </dgm:pt>
    <dgm:pt modelId="{EA9A2595-FB5C-4FDD-A71E-899D82BA66E7}" type="pres">
      <dgm:prSet presAssocID="{AC3C8DB6-6B2F-472D-850E-25CA6F863626}" presName="diagram" presStyleCnt="0">
        <dgm:presLayoutVars>
          <dgm:dir/>
          <dgm:resizeHandles val="exact"/>
        </dgm:presLayoutVars>
      </dgm:prSet>
      <dgm:spPr/>
    </dgm:pt>
    <dgm:pt modelId="{26C15909-8C92-43C6-930E-787550668DE2}" type="pres">
      <dgm:prSet presAssocID="{61BF5AE5-B831-4025-914C-3B39FADD2E60}" presName="node" presStyleLbl="node1" presStyleIdx="0" presStyleCnt="5">
        <dgm:presLayoutVars>
          <dgm:bulletEnabled val="1"/>
        </dgm:presLayoutVars>
      </dgm:prSet>
      <dgm:spPr/>
    </dgm:pt>
    <dgm:pt modelId="{04CE45BC-7000-488C-9C75-DF89E53E620A}" type="pres">
      <dgm:prSet presAssocID="{1387680E-D7F0-4030-9EC7-DD3AF32E203B}" presName="sibTrans" presStyleLbl="sibTrans2D1" presStyleIdx="0" presStyleCnt="4"/>
      <dgm:spPr/>
    </dgm:pt>
    <dgm:pt modelId="{46277F55-4E98-469B-9834-311EE90E266D}" type="pres">
      <dgm:prSet presAssocID="{1387680E-D7F0-4030-9EC7-DD3AF32E203B}" presName="connectorText" presStyleLbl="sibTrans2D1" presStyleIdx="0" presStyleCnt="4"/>
      <dgm:spPr/>
    </dgm:pt>
    <dgm:pt modelId="{B47D9720-CE80-416F-88C9-2EFD5B7DE2E8}" type="pres">
      <dgm:prSet presAssocID="{929B2BA6-9913-4453-A6D8-6BAB4C11356E}" presName="node" presStyleLbl="node1" presStyleIdx="1" presStyleCnt="5">
        <dgm:presLayoutVars>
          <dgm:bulletEnabled val="1"/>
        </dgm:presLayoutVars>
      </dgm:prSet>
      <dgm:spPr/>
    </dgm:pt>
    <dgm:pt modelId="{B5AEE167-0DB0-473A-99F8-1DFC9B494E43}" type="pres">
      <dgm:prSet presAssocID="{BE5EFC67-DBF5-484C-A71B-466F3E35D585}" presName="sibTrans" presStyleLbl="sibTrans2D1" presStyleIdx="1" presStyleCnt="4"/>
      <dgm:spPr/>
    </dgm:pt>
    <dgm:pt modelId="{A64E0725-4FDD-41F0-BCF9-E76DB653EDCB}" type="pres">
      <dgm:prSet presAssocID="{BE5EFC67-DBF5-484C-A71B-466F3E35D585}" presName="connectorText" presStyleLbl="sibTrans2D1" presStyleIdx="1" presStyleCnt="4"/>
      <dgm:spPr/>
    </dgm:pt>
    <dgm:pt modelId="{BFD812A1-538D-4501-8021-605DE9E29683}" type="pres">
      <dgm:prSet presAssocID="{E3380E5A-3E64-4C84-B0FD-FB9D5DDD9601}" presName="node" presStyleLbl="node1" presStyleIdx="2" presStyleCnt="5">
        <dgm:presLayoutVars>
          <dgm:bulletEnabled val="1"/>
        </dgm:presLayoutVars>
      </dgm:prSet>
      <dgm:spPr/>
    </dgm:pt>
    <dgm:pt modelId="{97C847F4-8455-4E9F-9EA1-26E39ADB3853}" type="pres">
      <dgm:prSet presAssocID="{D9076359-9BE9-42A5-9121-CB2448655157}" presName="sibTrans" presStyleLbl="sibTrans2D1" presStyleIdx="2" presStyleCnt="4"/>
      <dgm:spPr/>
    </dgm:pt>
    <dgm:pt modelId="{8518984E-6DA1-4C54-A576-4E6C290F43EE}" type="pres">
      <dgm:prSet presAssocID="{D9076359-9BE9-42A5-9121-CB2448655157}" presName="connectorText" presStyleLbl="sibTrans2D1" presStyleIdx="2" presStyleCnt="4"/>
      <dgm:spPr/>
    </dgm:pt>
    <dgm:pt modelId="{948E32C0-D04D-4C69-A7C5-2632AF825524}" type="pres">
      <dgm:prSet presAssocID="{72737733-A0F8-4530-B649-1A9F97C02E3E}" presName="node" presStyleLbl="node1" presStyleIdx="3" presStyleCnt="5">
        <dgm:presLayoutVars>
          <dgm:bulletEnabled val="1"/>
        </dgm:presLayoutVars>
      </dgm:prSet>
      <dgm:spPr/>
    </dgm:pt>
    <dgm:pt modelId="{C4F2A33E-524B-4382-84AA-3326368B84E3}" type="pres">
      <dgm:prSet presAssocID="{71C46BB3-AB24-432F-AB40-90DE264B378C}" presName="sibTrans" presStyleLbl="sibTrans2D1" presStyleIdx="3" presStyleCnt="4"/>
      <dgm:spPr/>
    </dgm:pt>
    <dgm:pt modelId="{C2AB4BBF-6E0F-40EE-ADD2-52BCBE37787B}" type="pres">
      <dgm:prSet presAssocID="{71C46BB3-AB24-432F-AB40-90DE264B378C}" presName="connectorText" presStyleLbl="sibTrans2D1" presStyleIdx="3" presStyleCnt="4"/>
      <dgm:spPr/>
    </dgm:pt>
    <dgm:pt modelId="{C6BC9E22-5FEC-470A-86BD-9D1D88B3F57B}" type="pres">
      <dgm:prSet presAssocID="{6DE10EC4-65A0-477C-9323-232E2BD3A6C0}" presName="node" presStyleLbl="node1" presStyleIdx="4" presStyleCnt="5">
        <dgm:presLayoutVars>
          <dgm:bulletEnabled val="1"/>
        </dgm:presLayoutVars>
      </dgm:prSet>
      <dgm:spPr/>
    </dgm:pt>
  </dgm:ptLst>
  <dgm:cxnLst>
    <dgm:cxn modelId="{1717AE01-83A7-416D-A62F-17A42697CB9F}" srcId="{AC3C8DB6-6B2F-472D-850E-25CA6F863626}" destId="{E3380E5A-3E64-4C84-B0FD-FB9D5DDD9601}" srcOrd="2" destOrd="0" parTransId="{580A561F-CC81-445E-A762-5741B64CB46D}" sibTransId="{D9076359-9BE9-42A5-9121-CB2448655157}"/>
    <dgm:cxn modelId="{B1F4CF08-10FE-4BEA-8492-E610B36BB792}" type="presOf" srcId="{1387680E-D7F0-4030-9EC7-DD3AF32E203B}" destId="{04CE45BC-7000-488C-9C75-DF89E53E620A}" srcOrd="0" destOrd="0" presId="urn:microsoft.com/office/officeart/2005/8/layout/process5"/>
    <dgm:cxn modelId="{F029DA18-EC65-4C49-9B86-66B3A1D65D14}" type="presOf" srcId="{AC3C8DB6-6B2F-472D-850E-25CA6F863626}" destId="{EA9A2595-FB5C-4FDD-A71E-899D82BA66E7}" srcOrd="0" destOrd="0" presId="urn:microsoft.com/office/officeart/2005/8/layout/process5"/>
    <dgm:cxn modelId="{7801381D-6783-462D-8BEE-D075D5F6C6BD}" srcId="{AC3C8DB6-6B2F-472D-850E-25CA6F863626}" destId="{61BF5AE5-B831-4025-914C-3B39FADD2E60}" srcOrd="0" destOrd="0" parTransId="{C9BCE0C6-9C2C-45A6-A3EE-ECB00404D2B3}" sibTransId="{1387680E-D7F0-4030-9EC7-DD3AF32E203B}"/>
    <dgm:cxn modelId="{DFB35134-5F06-4F3F-843B-5B337D9C25A9}" type="presOf" srcId="{72737733-A0F8-4530-B649-1A9F97C02E3E}" destId="{948E32C0-D04D-4C69-A7C5-2632AF825524}" srcOrd="0" destOrd="0" presId="urn:microsoft.com/office/officeart/2005/8/layout/process5"/>
    <dgm:cxn modelId="{087BB234-DD3C-432A-BDA6-2389BCBA3E4D}" type="presOf" srcId="{D9076359-9BE9-42A5-9121-CB2448655157}" destId="{8518984E-6DA1-4C54-A576-4E6C290F43EE}" srcOrd="1" destOrd="0" presId="urn:microsoft.com/office/officeart/2005/8/layout/process5"/>
    <dgm:cxn modelId="{F8FBBE36-B338-49AD-AA57-649BFC538BB7}" srcId="{AC3C8DB6-6B2F-472D-850E-25CA6F863626}" destId="{6DE10EC4-65A0-477C-9323-232E2BD3A6C0}" srcOrd="4" destOrd="0" parTransId="{791FD959-44D8-47DC-ACF0-64CE1A5314D3}" sibTransId="{48768E2C-0BF0-4AE4-9CD9-960E3F0C9AEF}"/>
    <dgm:cxn modelId="{761C5166-B3AD-4281-9AD9-CE50403E3613}" type="presOf" srcId="{929B2BA6-9913-4453-A6D8-6BAB4C11356E}" destId="{B47D9720-CE80-416F-88C9-2EFD5B7DE2E8}" srcOrd="0" destOrd="0" presId="urn:microsoft.com/office/officeart/2005/8/layout/process5"/>
    <dgm:cxn modelId="{107BDE4B-FFA7-450F-A0F4-CC2E65892301}" type="presOf" srcId="{71C46BB3-AB24-432F-AB40-90DE264B378C}" destId="{C2AB4BBF-6E0F-40EE-ADD2-52BCBE37787B}" srcOrd="1" destOrd="0" presId="urn:microsoft.com/office/officeart/2005/8/layout/process5"/>
    <dgm:cxn modelId="{853F524C-A0E8-461F-9F71-2C815221211A}" type="presOf" srcId="{D9076359-9BE9-42A5-9121-CB2448655157}" destId="{97C847F4-8455-4E9F-9EA1-26E39ADB3853}" srcOrd="0" destOrd="0" presId="urn:microsoft.com/office/officeart/2005/8/layout/process5"/>
    <dgm:cxn modelId="{E8019151-515F-40CA-8121-1988F66EA4B0}" type="presOf" srcId="{BE5EFC67-DBF5-484C-A71B-466F3E35D585}" destId="{A64E0725-4FDD-41F0-BCF9-E76DB653EDCB}" srcOrd="1" destOrd="0" presId="urn:microsoft.com/office/officeart/2005/8/layout/process5"/>
    <dgm:cxn modelId="{731C1A7C-40B8-4B03-9CAF-5D86E1898564}" type="presOf" srcId="{1387680E-D7F0-4030-9EC7-DD3AF32E203B}" destId="{46277F55-4E98-469B-9834-311EE90E266D}" srcOrd="1" destOrd="0" presId="urn:microsoft.com/office/officeart/2005/8/layout/process5"/>
    <dgm:cxn modelId="{C2CCFF7F-7A9A-4E02-B65B-59F0B36A5F1B}" srcId="{AC3C8DB6-6B2F-472D-850E-25CA6F863626}" destId="{929B2BA6-9913-4453-A6D8-6BAB4C11356E}" srcOrd="1" destOrd="0" parTransId="{D365C370-C4ED-42E9-A470-39133598C379}" sibTransId="{BE5EFC67-DBF5-484C-A71B-466F3E35D585}"/>
    <dgm:cxn modelId="{42B45A82-A0ED-40CA-8626-2CE434301163}" type="presOf" srcId="{61BF5AE5-B831-4025-914C-3B39FADD2E60}" destId="{26C15909-8C92-43C6-930E-787550668DE2}" srcOrd="0" destOrd="0" presId="urn:microsoft.com/office/officeart/2005/8/layout/process5"/>
    <dgm:cxn modelId="{4250C89A-48B6-4913-908B-58E8D5E94D5C}" type="presOf" srcId="{E3380E5A-3E64-4C84-B0FD-FB9D5DDD9601}" destId="{BFD812A1-538D-4501-8021-605DE9E29683}" srcOrd="0" destOrd="0" presId="urn:microsoft.com/office/officeart/2005/8/layout/process5"/>
    <dgm:cxn modelId="{B55AB4C7-DFC9-4BC4-BCFD-B9029F60B9BF}" type="presOf" srcId="{6DE10EC4-65A0-477C-9323-232E2BD3A6C0}" destId="{C6BC9E22-5FEC-470A-86BD-9D1D88B3F57B}" srcOrd="0" destOrd="0" presId="urn:microsoft.com/office/officeart/2005/8/layout/process5"/>
    <dgm:cxn modelId="{073D82C9-1651-4E0E-A8C9-19A828884AEA}" srcId="{AC3C8DB6-6B2F-472D-850E-25CA6F863626}" destId="{72737733-A0F8-4530-B649-1A9F97C02E3E}" srcOrd="3" destOrd="0" parTransId="{FF79B035-59BC-444E-BA5B-62B08FAF9ACE}" sibTransId="{71C46BB3-AB24-432F-AB40-90DE264B378C}"/>
    <dgm:cxn modelId="{E47344D4-36A6-4698-85BE-ACB140402E23}" type="presOf" srcId="{71C46BB3-AB24-432F-AB40-90DE264B378C}" destId="{C4F2A33E-524B-4382-84AA-3326368B84E3}" srcOrd="0" destOrd="0" presId="urn:microsoft.com/office/officeart/2005/8/layout/process5"/>
    <dgm:cxn modelId="{D188F4E4-D81A-4164-B5A2-A388C666255D}" type="presOf" srcId="{BE5EFC67-DBF5-484C-A71B-466F3E35D585}" destId="{B5AEE167-0DB0-473A-99F8-1DFC9B494E43}" srcOrd="0" destOrd="0" presId="urn:microsoft.com/office/officeart/2005/8/layout/process5"/>
    <dgm:cxn modelId="{7A308C79-2CAB-4CB9-B524-6888E0D7433B}" type="presParOf" srcId="{EA9A2595-FB5C-4FDD-A71E-899D82BA66E7}" destId="{26C15909-8C92-43C6-930E-787550668DE2}" srcOrd="0" destOrd="0" presId="urn:microsoft.com/office/officeart/2005/8/layout/process5"/>
    <dgm:cxn modelId="{2364ABAE-6A7D-416B-B905-1BE0388B5F4C}" type="presParOf" srcId="{EA9A2595-FB5C-4FDD-A71E-899D82BA66E7}" destId="{04CE45BC-7000-488C-9C75-DF89E53E620A}" srcOrd="1" destOrd="0" presId="urn:microsoft.com/office/officeart/2005/8/layout/process5"/>
    <dgm:cxn modelId="{E002FBD5-2E90-4A1A-9EF3-E9147F2F1D33}" type="presParOf" srcId="{04CE45BC-7000-488C-9C75-DF89E53E620A}" destId="{46277F55-4E98-469B-9834-311EE90E266D}" srcOrd="0" destOrd="0" presId="urn:microsoft.com/office/officeart/2005/8/layout/process5"/>
    <dgm:cxn modelId="{1C75902B-29BE-4F1D-A65E-FB5E1370BB98}" type="presParOf" srcId="{EA9A2595-FB5C-4FDD-A71E-899D82BA66E7}" destId="{B47D9720-CE80-416F-88C9-2EFD5B7DE2E8}" srcOrd="2" destOrd="0" presId="urn:microsoft.com/office/officeart/2005/8/layout/process5"/>
    <dgm:cxn modelId="{256764C0-6F48-467B-953F-00CBF0E06EBB}" type="presParOf" srcId="{EA9A2595-FB5C-4FDD-A71E-899D82BA66E7}" destId="{B5AEE167-0DB0-473A-99F8-1DFC9B494E43}" srcOrd="3" destOrd="0" presId="urn:microsoft.com/office/officeart/2005/8/layout/process5"/>
    <dgm:cxn modelId="{D3D253CE-F8EA-4A19-88D9-C2D7C09AB516}" type="presParOf" srcId="{B5AEE167-0DB0-473A-99F8-1DFC9B494E43}" destId="{A64E0725-4FDD-41F0-BCF9-E76DB653EDCB}" srcOrd="0" destOrd="0" presId="urn:microsoft.com/office/officeart/2005/8/layout/process5"/>
    <dgm:cxn modelId="{FF761BD8-56FB-424F-9C7C-DB2E29D9E5D2}" type="presParOf" srcId="{EA9A2595-FB5C-4FDD-A71E-899D82BA66E7}" destId="{BFD812A1-538D-4501-8021-605DE9E29683}" srcOrd="4" destOrd="0" presId="urn:microsoft.com/office/officeart/2005/8/layout/process5"/>
    <dgm:cxn modelId="{2A56235A-1CB2-4E59-9D32-1121F1549302}" type="presParOf" srcId="{EA9A2595-FB5C-4FDD-A71E-899D82BA66E7}" destId="{97C847F4-8455-4E9F-9EA1-26E39ADB3853}" srcOrd="5" destOrd="0" presId="urn:microsoft.com/office/officeart/2005/8/layout/process5"/>
    <dgm:cxn modelId="{67E82843-F991-4820-95E7-B56F189F3DB2}" type="presParOf" srcId="{97C847F4-8455-4E9F-9EA1-26E39ADB3853}" destId="{8518984E-6DA1-4C54-A576-4E6C290F43EE}" srcOrd="0" destOrd="0" presId="urn:microsoft.com/office/officeart/2005/8/layout/process5"/>
    <dgm:cxn modelId="{968E751F-1583-454B-B477-26C12811B235}" type="presParOf" srcId="{EA9A2595-FB5C-4FDD-A71E-899D82BA66E7}" destId="{948E32C0-D04D-4C69-A7C5-2632AF825524}" srcOrd="6" destOrd="0" presId="urn:microsoft.com/office/officeart/2005/8/layout/process5"/>
    <dgm:cxn modelId="{5A05796E-3F94-43ED-AB94-DC9AFB710A32}" type="presParOf" srcId="{EA9A2595-FB5C-4FDD-A71E-899D82BA66E7}" destId="{C4F2A33E-524B-4382-84AA-3326368B84E3}" srcOrd="7" destOrd="0" presId="urn:microsoft.com/office/officeart/2005/8/layout/process5"/>
    <dgm:cxn modelId="{E9490781-E365-4038-BFF0-A004E5CDB76F}" type="presParOf" srcId="{C4F2A33E-524B-4382-84AA-3326368B84E3}" destId="{C2AB4BBF-6E0F-40EE-ADD2-52BCBE37787B}" srcOrd="0" destOrd="0" presId="urn:microsoft.com/office/officeart/2005/8/layout/process5"/>
    <dgm:cxn modelId="{E82C9FA2-CFE7-4CD7-8835-4F725F091A60}" type="presParOf" srcId="{EA9A2595-FB5C-4FDD-A71E-899D82BA66E7}" destId="{C6BC9E22-5FEC-470A-86BD-9D1D88B3F57B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9A3B40-2BBA-4E8B-B19C-F3DC964E801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C4EA363-3BAE-45C4-BBB0-39F86306A959}">
      <dgm:prSet/>
      <dgm:spPr/>
      <dgm:t>
        <a:bodyPr/>
        <a:lstStyle/>
        <a:p>
          <a:r>
            <a:rPr lang="en-US"/>
            <a:t>Attachment theory continues to shape how we care for children today.</a:t>
          </a:r>
        </a:p>
      </dgm:t>
    </dgm:pt>
    <dgm:pt modelId="{7C1383EA-A2F0-41E1-A1BE-2ED395054532}" type="parTrans" cxnId="{3C5E3868-8DE0-4D74-AE53-0F8B0D570F14}">
      <dgm:prSet/>
      <dgm:spPr/>
      <dgm:t>
        <a:bodyPr/>
        <a:lstStyle/>
        <a:p>
          <a:endParaRPr lang="en-US"/>
        </a:p>
      </dgm:t>
    </dgm:pt>
    <dgm:pt modelId="{6155D17C-1DF5-4AD6-8F7C-EE8DE6AE5B8F}" type="sibTrans" cxnId="{3C5E3868-8DE0-4D74-AE53-0F8B0D570F14}">
      <dgm:prSet/>
      <dgm:spPr/>
      <dgm:t>
        <a:bodyPr/>
        <a:lstStyle/>
        <a:p>
          <a:endParaRPr lang="en-US"/>
        </a:p>
      </dgm:t>
    </dgm:pt>
    <dgm:pt modelId="{97046402-BFA3-4310-807F-87E9E33441D2}">
      <dgm:prSet/>
      <dgm:spPr/>
      <dgm:t>
        <a:bodyPr/>
        <a:lstStyle/>
        <a:p>
          <a:r>
            <a:rPr lang="en-US"/>
            <a:t>It teaches practitioners to look beyond behaviour and understand emotional needs first.</a:t>
          </a:r>
        </a:p>
      </dgm:t>
    </dgm:pt>
    <dgm:pt modelId="{B2886B36-0AB2-418A-9E47-F084761C1BE6}" type="parTrans" cxnId="{681BBB94-07F3-4F3F-B0AF-F2CF6E811020}">
      <dgm:prSet/>
      <dgm:spPr/>
      <dgm:t>
        <a:bodyPr/>
        <a:lstStyle/>
        <a:p>
          <a:endParaRPr lang="en-US"/>
        </a:p>
      </dgm:t>
    </dgm:pt>
    <dgm:pt modelId="{E7B1B8B2-3144-4B70-99AF-697CDF914B86}" type="sibTrans" cxnId="{681BBB94-07F3-4F3F-B0AF-F2CF6E811020}">
      <dgm:prSet/>
      <dgm:spPr/>
      <dgm:t>
        <a:bodyPr/>
        <a:lstStyle/>
        <a:p>
          <a:endParaRPr lang="en-US"/>
        </a:p>
      </dgm:t>
    </dgm:pt>
    <dgm:pt modelId="{74DE5BD8-950A-4298-AD71-7CFF51F853A2}">
      <dgm:prSet/>
      <dgm:spPr/>
      <dgm:t>
        <a:bodyPr/>
        <a:lstStyle/>
        <a:p>
          <a:r>
            <a:rPr lang="en-US"/>
            <a:t>When children feel safe and valued, they are ready to explore, learn, and form friendships.</a:t>
          </a:r>
        </a:p>
      </dgm:t>
    </dgm:pt>
    <dgm:pt modelId="{01E397C4-E59F-4C0B-B5D9-0F17AD2A01AC}" type="parTrans" cxnId="{72E634CC-8390-41FB-A8C4-4ECB7E6B2A06}">
      <dgm:prSet/>
      <dgm:spPr/>
      <dgm:t>
        <a:bodyPr/>
        <a:lstStyle/>
        <a:p>
          <a:endParaRPr lang="en-US"/>
        </a:p>
      </dgm:t>
    </dgm:pt>
    <dgm:pt modelId="{6DB2AA90-1368-4350-8203-99554BF8F4E6}" type="sibTrans" cxnId="{72E634CC-8390-41FB-A8C4-4ECB7E6B2A06}">
      <dgm:prSet/>
      <dgm:spPr/>
      <dgm:t>
        <a:bodyPr/>
        <a:lstStyle/>
        <a:p>
          <a:endParaRPr lang="en-US"/>
        </a:p>
      </dgm:t>
    </dgm:pt>
    <dgm:pt modelId="{B7BA932F-FA18-47B9-83B3-BA3F8D6F19CB}">
      <dgm:prSet/>
      <dgm:spPr/>
      <dgm:t>
        <a:bodyPr/>
        <a:lstStyle/>
        <a:p>
          <a:r>
            <a:rPr lang="en-US" dirty="0"/>
            <a:t>This approach promotes empathy, patience, and consistent care in early years settings. </a:t>
          </a:r>
        </a:p>
        <a:p>
          <a:r>
            <a:rPr lang="en-US" dirty="0"/>
            <a:t>(15Octber2025)</a:t>
          </a:r>
        </a:p>
        <a:p>
          <a:endParaRPr lang="en-US" dirty="0"/>
        </a:p>
      </dgm:t>
    </dgm:pt>
    <dgm:pt modelId="{0C6FBE3C-2F76-42B6-8A5D-AC7E7E175B6F}" type="parTrans" cxnId="{87A71A3A-1838-48F3-85CC-005CEE97AFF7}">
      <dgm:prSet/>
      <dgm:spPr/>
      <dgm:t>
        <a:bodyPr/>
        <a:lstStyle/>
        <a:p>
          <a:endParaRPr lang="en-US"/>
        </a:p>
      </dgm:t>
    </dgm:pt>
    <dgm:pt modelId="{8EF76423-0498-4EEE-ACB1-EAF297E0C392}" type="sibTrans" cxnId="{87A71A3A-1838-48F3-85CC-005CEE97AFF7}">
      <dgm:prSet/>
      <dgm:spPr/>
      <dgm:t>
        <a:bodyPr/>
        <a:lstStyle/>
        <a:p>
          <a:endParaRPr lang="en-US"/>
        </a:p>
      </dgm:t>
    </dgm:pt>
    <dgm:pt modelId="{43C82191-E079-4CAE-8DA1-5A25C13F8318}" type="pres">
      <dgm:prSet presAssocID="{A79A3B40-2BBA-4E8B-B19C-F3DC964E8017}" presName="diagram" presStyleCnt="0">
        <dgm:presLayoutVars>
          <dgm:dir/>
          <dgm:resizeHandles val="exact"/>
        </dgm:presLayoutVars>
      </dgm:prSet>
      <dgm:spPr/>
    </dgm:pt>
    <dgm:pt modelId="{46F46756-EF36-4112-9100-ED1F3F04F10A}" type="pres">
      <dgm:prSet presAssocID="{0C4EA363-3BAE-45C4-BBB0-39F86306A959}" presName="node" presStyleLbl="node1" presStyleIdx="0" presStyleCnt="4">
        <dgm:presLayoutVars>
          <dgm:bulletEnabled val="1"/>
        </dgm:presLayoutVars>
      </dgm:prSet>
      <dgm:spPr/>
    </dgm:pt>
    <dgm:pt modelId="{59CD9B5B-061A-4FFA-9715-4EC0AA48A1D8}" type="pres">
      <dgm:prSet presAssocID="{6155D17C-1DF5-4AD6-8F7C-EE8DE6AE5B8F}" presName="sibTrans" presStyleCnt="0"/>
      <dgm:spPr/>
    </dgm:pt>
    <dgm:pt modelId="{878165D4-FB17-4D0B-998F-45176F9AB8E2}" type="pres">
      <dgm:prSet presAssocID="{97046402-BFA3-4310-807F-87E9E33441D2}" presName="node" presStyleLbl="node1" presStyleIdx="1" presStyleCnt="4">
        <dgm:presLayoutVars>
          <dgm:bulletEnabled val="1"/>
        </dgm:presLayoutVars>
      </dgm:prSet>
      <dgm:spPr/>
    </dgm:pt>
    <dgm:pt modelId="{3F4B4217-8D1D-40A4-9D8D-0B6F2EB6621B}" type="pres">
      <dgm:prSet presAssocID="{E7B1B8B2-3144-4B70-99AF-697CDF914B86}" presName="sibTrans" presStyleCnt="0"/>
      <dgm:spPr/>
    </dgm:pt>
    <dgm:pt modelId="{E2D013DA-456A-40E3-A3F1-99938C80C447}" type="pres">
      <dgm:prSet presAssocID="{74DE5BD8-950A-4298-AD71-7CFF51F853A2}" presName="node" presStyleLbl="node1" presStyleIdx="2" presStyleCnt="4">
        <dgm:presLayoutVars>
          <dgm:bulletEnabled val="1"/>
        </dgm:presLayoutVars>
      </dgm:prSet>
      <dgm:spPr/>
    </dgm:pt>
    <dgm:pt modelId="{6C325602-D342-4C4C-9876-A337D68C4986}" type="pres">
      <dgm:prSet presAssocID="{6DB2AA90-1368-4350-8203-99554BF8F4E6}" presName="sibTrans" presStyleCnt="0"/>
      <dgm:spPr/>
    </dgm:pt>
    <dgm:pt modelId="{39A92C3C-E08A-4984-BB01-819EE9D0C139}" type="pres">
      <dgm:prSet presAssocID="{B7BA932F-FA18-47B9-83B3-BA3F8D6F19CB}" presName="node" presStyleLbl="node1" presStyleIdx="3" presStyleCnt="4">
        <dgm:presLayoutVars>
          <dgm:bulletEnabled val="1"/>
        </dgm:presLayoutVars>
      </dgm:prSet>
      <dgm:spPr/>
    </dgm:pt>
  </dgm:ptLst>
  <dgm:cxnLst>
    <dgm:cxn modelId="{87A71A3A-1838-48F3-85CC-005CEE97AFF7}" srcId="{A79A3B40-2BBA-4E8B-B19C-F3DC964E8017}" destId="{B7BA932F-FA18-47B9-83B3-BA3F8D6F19CB}" srcOrd="3" destOrd="0" parTransId="{0C6FBE3C-2F76-42B6-8A5D-AC7E7E175B6F}" sibTransId="{8EF76423-0498-4EEE-ACB1-EAF297E0C392}"/>
    <dgm:cxn modelId="{DF86CF66-E5B9-41B9-BC66-9251007A6D1F}" type="presOf" srcId="{97046402-BFA3-4310-807F-87E9E33441D2}" destId="{878165D4-FB17-4D0B-998F-45176F9AB8E2}" srcOrd="0" destOrd="0" presId="urn:microsoft.com/office/officeart/2005/8/layout/default"/>
    <dgm:cxn modelId="{3C5E3868-8DE0-4D74-AE53-0F8B0D570F14}" srcId="{A79A3B40-2BBA-4E8B-B19C-F3DC964E8017}" destId="{0C4EA363-3BAE-45C4-BBB0-39F86306A959}" srcOrd="0" destOrd="0" parTransId="{7C1383EA-A2F0-41E1-A1BE-2ED395054532}" sibTransId="{6155D17C-1DF5-4AD6-8F7C-EE8DE6AE5B8F}"/>
    <dgm:cxn modelId="{681BBB94-07F3-4F3F-B0AF-F2CF6E811020}" srcId="{A79A3B40-2BBA-4E8B-B19C-F3DC964E8017}" destId="{97046402-BFA3-4310-807F-87E9E33441D2}" srcOrd="1" destOrd="0" parTransId="{B2886B36-0AB2-418A-9E47-F084761C1BE6}" sibTransId="{E7B1B8B2-3144-4B70-99AF-697CDF914B86}"/>
    <dgm:cxn modelId="{99047598-ADE2-48B3-AF79-C0ACFE84FB9A}" type="presOf" srcId="{B7BA932F-FA18-47B9-83B3-BA3F8D6F19CB}" destId="{39A92C3C-E08A-4984-BB01-819EE9D0C139}" srcOrd="0" destOrd="0" presId="urn:microsoft.com/office/officeart/2005/8/layout/default"/>
    <dgm:cxn modelId="{B817D0C2-5E9F-4DA4-86C9-D8F51499A031}" type="presOf" srcId="{74DE5BD8-950A-4298-AD71-7CFF51F853A2}" destId="{E2D013DA-456A-40E3-A3F1-99938C80C447}" srcOrd="0" destOrd="0" presId="urn:microsoft.com/office/officeart/2005/8/layout/default"/>
    <dgm:cxn modelId="{72E634CC-8390-41FB-A8C4-4ECB7E6B2A06}" srcId="{A79A3B40-2BBA-4E8B-B19C-F3DC964E8017}" destId="{74DE5BD8-950A-4298-AD71-7CFF51F853A2}" srcOrd="2" destOrd="0" parTransId="{01E397C4-E59F-4C0B-B5D9-0F17AD2A01AC}" sibTransId="{6DB2AA90-1368-4350-8203-99554BF8F4E6}"/>
    <dgm:cxn modelId="{573B65DA-8504-4C2E-BAE4-802C2B46D857}" type="presOf" srcId="{0C4EA363-3BAE-45C4-BBB0-39F86306A959}" destId="{46F46756-EF36-4112-9100-ED1F3F04F10A}" srcOrd="0" destOrd="0" presId="urn:microsoft.com/office/officeart/2005/8/layout/default"/>
    <dgm:cxn modelId="{06DA5DDB-CF82-42F2-A6C3-817E66E4D828}" type="presOf" srcId="{A79A3B40-2BBA-4E8B-B19C-F3DC964E8017}" destId="{43C82191-E079-4CAE-8DA1-5A25C13F8318}" srcOrd="0" destOrd="0" presId="urn:microsoft.com/office/officeart/2005/8/layout/default"/>
    <dgm:cxn modelId="{27CE38EB-8736-4D3C-B0FC-418F12405F32}" type="presParOf" srcId="{43C82191-E079-4CAE-8DA1-5A25C13F8318}" destId="{46F46756-EF36-4112-9100-ED1F3F04F10A}" srcOrd="0" destOrd="0" presId="urn:microsoft.com/office/officeart/2005/8/layout/default"/>
    <dgm:cxn modelId="{4DB6D321-07EE-4D58-85EE-E78F419A036D}" type="presParOf" srcId="{43C82191-E079-4CAE-8DA1-5A25C13F8318}" destId="{59CD9B5B-061A-4FFA-9715-4EC0AA48A1D8}" srcOrd="1" destOrd="0" presId="urn:microsoft.com/office/officeart/2005/8/layout/default"/>
    <dgm:cxn modelId="{F4413436-9781-4045-9D1B-46F209C7B2A4}" type="presParOf" srcId="{43C82191-E079-4CAE-8DA1-5A25C13F8318}" destId="{878165D4-FB17-4D0B-998F-45176F9AB8E2}" srcOrd="2" destOrd="0" presId="urn:microsoft.com/office/officeart/2005/8/layout/default"/>
    <dgm:cxn modelId="{72B1D83B-2050-44E1-8C1D-9367B9A3DC94}" type="presParOf" srcId="{43C82191-E079-4CAE-8DA1-5A25C13F8318}" destId="{3F4B4217-8D1D-40A4-9D8D-0B6F2EB6621B}" srcOrd="3" destOrd="0" presId="urn:microsoft.com/office/officeart/2005/8/layout/default"/>
    <dgm:cxn modelId="{8EB40101-44B3-46A2-AB29-B2E408CBE646}" type="presParOf" srcId="{43C82191-E079-4CAE-8DA1-5A25C13F8318}" destId="{E2D013DA-456A-40E3-A3F1-99938C80C447}" srcOrd="4" destOrd="0" presId="urn:microsoft.com/office/officeart/2005/8/layout/default"/>
    <dgm:cxn modelId="{67948A33-3674-4768-B5DC-19609B629CA8}" type="presParOf" srcId="{43C82191-E079-4CAE-8DA1-5A25C13F8318}" destId="{6C325602-D342-4C4C-9876-A337D68C4986}" srcOrd="5" destOrd="0" presId="urn:microsoft.com/office/officeart/2005/8/layout/default"/>
    <dgm:cxn modelId="{9A6CB244-9B42-4B51-9326-FBE66E663368}" type="presParOf" srcId="{43C82191-E079-4CAE-8DA1-5A25C13F8318}" destId="{39A92C3C-E08A-4984-BB01-819EE9D0C13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6C84A-EFB4-4E08-B5D1-D4CA4B1D20AC}">
      <dsp:nvSpPr>
        <dsp:cNvPr id="0" name=""/>
        <dsp:cNvSpPr/>
      </dsp:nvSpPr>
      <dsp:spPr>
        <a:xfrm>
          <a:off x="0" y="365057"/>
          <a:ext cx="4231481" cy="13567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Hello everyone, my name is Masuma Begum Rema.</a:t>
          </a:r>
          <a:endParaRPr lang="en-US" sz="2100" kern="1200" dirty="0"/>
        </a:p>
      </dsp:txBody>
      <dsp:txXfrm>
        <a:off x="66230" y="431287"/>
        <a:ext cx="4099021" cy="1224264"/>
      </dsp:txXfrm>
    </dsp:sp>
    <dsp:sp modelId="{6F8CFE0A-8F40-4E41-B9CC-71222CED753D}">
      <dsp:nvSpPr>
        <dsp:cNvPr id="0" name=""/>
        <dsp:cNvSpPr/>
      </dsp:nvSpPr>
      <dsp:spPr>
        <a:xfrm>
          <a:off x="0" y="1782262"/>
          <a:ext cx="4231481" cy="1356724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presentation is for my Assessment 1 Individual Presentation under module LCHS4010, led by Dr Patronella Ganza.</a:t>
          </a:r>
          <a:endParaRPr lang="en-US" sz="2100" kern="1200"/>
        </a:p>
      </dsp:txBody>
      <dsp:txXfrm>
        <a:off x="66230" y="1848492"/>
        <a:ext cx="4099021" cy="1224264"/>
      </dsp:txXfrm>
    </dsp:sp>
    <dsp:sp modelId="{81440C2E-3919-4ED5-A284-D21C3ED93FFE}">
      <dsp:nvSpPr>
        <dsp:cNvPr id="0" name=""/>
        <dsp:cNvSpPr/>
      </dsp:nvSpPr>
      <dsp:spPr>
        <a:xfrm>
          <a:off x="0" y="3199467"/>
          <a:ext cx="4231481" cy="1356724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My topic today is Amira’s Case and Bowlby’s Attachment Theory.</a:t>
          </a:r>
          <a:endParaRPr lang="en-US" sz="2100" kern="1200"/>
        </a:p>
      </dsp:txBody>
      <dsp:txXfrm>
        <a:off x="66230" y="3265697"/>
        <a:ext cx="4099021" cy="12242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9A5A0-54B7-4F3F-BF43-1D259A5CBCA7}">
      <dsp:nvSpPr>
        <dsp:cNvPr id="0" name=""/>
        <dsp:cNvSpPr/>
      </dsp:nvSpPr>
      <dsp:spPr>
        <a:xfrm>
          <a:off x="0" y="775"/>
          <a:ext cx="469420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0DD80-29BE-41F2-9FF9-B529D1C6DE22}">
      <dsp:nvSpPr>
        <dsp:cNvPr id="0" name=""/>
        <dsp:cNvSpPr/>
      </dsp:nvSpPr>
      <dsp:spPr>
        <a:xfrm>
          <a:off x="0" y="775"/>
          <a:ext cx="4694206" cy="127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Amira is a three-year-old girl who has just started nursery.</a:t>
          </a:r>
          <a:endParaRPr lang="en-US" sz="2000" kern="1200" dirty="0"/>
        </a:p>
      </dsp:txBody>
      <dsp:txXfrm>
        <a:off x="0" y="775"/>
        <a:ext cx="4694206" cy="1270705"/>
      </dsp:txXfrm>
    </dsp:sp>
    <dsp:sp modelId="{870CD88B-7FFB-426B-AEE1-6DDDC74ECFF8}">
      <dsp:nvSpPr>
        <dsp:cNvPr id="0" name=""/>
        <dsp:cNvSpPr/>
      </dsp:nvSpPr>
      <dsp:spPr>
        <a:xfrm>
          <a:off x="0" y="1271481"/>
          <a:ext cx="4694206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041A18-CA6E-40EC-9CC9-9E0766B03A54}">
      <dsp:nvSpPr>
        <dsp:cNvPr id="0" name=""/>
        <dsp:cNvSpPr/>
      </dsp:nvSpPr>
      <dsp:spPr>
        <a:xfrm>
          <a:off x="0" y="1271481"/>
          <a:ext cx="4694206" cy="127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She becomes very anxious when her carers leave, speaks very little, and finds it hard to join in with other children.</a:t>
          </a:r>
          <a:endParaRPr lang="en-US" sz="2000" kern="1200" dirty="0"/>
        </a:p>
      </dsp:txBody>
      <dsp:txXfrm>
        <a:off x="0" y="1271481"/>
        <a:ext cx="4694206" cy="1270705"/>
      </dsp:txXfrm>
    </dsp:sp>
    <dsp:sp modelId="{1745FF10-54FD-46CB-B1F8-A5A9FF6B04E9}">
      <dsp:nvSpPr>
        <dsp:cNvPr id="0" name=""/>
        <dsp:cNvSpPr/>
      </dsp:nvSpPr>
      <dsp:spPr>
        <a:xfrm>
          <a:off x="0" y="2542187"/>
          <a:ext cx="4694206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6995D-2404-4674-882A-F95AAA533278}">
      <dsp:nvSpPr>
        <dsp:cNvPr id="0" name=""/>
        <dsp:cNvSpPr/>
      </dsp:nvSpPr>
      <dsp:spPr>
        <a:xfrm>
          <a:off x="0" y="2542187"/>
          <a:ext cx="4694206" cy="127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behaviours show us how she is coping emotionally and socially in her new environment.</a:t>
          </a:r>
          <a:endParaRPr lang="en-US" sz="2000" kern="1200"/>
        </a:p>
      </dsp:txBody>
      <dsp:txXfrm>
        <a:off x="0" y="2542187"/>
        <a:ext cx="4694206" cy="1270705"/>
      </dsp:txXfrm>
    </dsp:sp>
    <dsp:sp modelId="{8C474502-BCB6-4BA1-B1D3-1F9ED1C21135}">
      <dsp:nvSpPr>
        <dsp:cNvPr id="0" name=""/>
        <dsp:cNvSpPr/>
      </dsp:nvSpPr>
      <dsp:spPr>
        <a:xfrm>
          <a:off x="0" y="3812892"/>
          <a:ext cx="4694206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A13EB-3B61-4749-A70B-A3AA5B2E12D5}">
      <dsp:nvSpPr>
        <dsp:cNvPr id="0" name=""/>
        <dsp:cNvSpPr/>
      </dsp:nvSpPr>
      <dsp:spPr>
        <a:xfrm>
          <a:off x="0" y="3812892"/>
          <a:ext cx="4694206" cy="127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Bowlby’s theory will be applied to Amira’s situation, and discuss how biological and environmental factors shape her behaviour.</a:t>
          </a:r>
          <a:endParaRPr lang="en-US" sz="2000" kern="1200" dirty="0"/>
        </a:p>
      </dsp:txBody>
      <dsp:txXfrm>
        <a:off x="0" y="3812892"/>
        <a:ext cx="4694206" cy="1270705"/>
      </dsp:txXfrm>
    </dsp:sp>
    <dsp:sp modelId="{C49BD886-3B1A-48D8-8983-773D0C90E8BA}">
      <dsp:nvSpPr>
        <dsp:cNvPr id="0" name=""/>
        <dsp:cNvSpPr/>
      </dsp:nvSpPr>
      <dsp:spPr>
        <a:xfrm>
          <a:off x="0" y="5083598"/>
          <a:ext cx="4694206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0FF4B-0E10-4CC2-86A6-996FD6D6406E}">
      <dsp:nvSpPr>
        <dsp:cNvPr id="0" name=""/>
        <dsp:cNvSpPr/>
      </dsp:nvSpPr>
      <dsp:spPr>
        <a:xfrm>
          <a:off x="0" y="5083598"/>
          <a:ext cx="4694206" cy="127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Practical ways to help her feel more confident and secure in the nursery.</a:t>
          </a:r>
          <a:endParaRPr lang="en-US" sz="2000" kern="1200" dirty="0"/>
        </a:p>
      </dsp:txBody>
      <dsp:txXfrm>
        <a:off x="0" y="5083598"/>
        <a:ext cx="4694206" cy="12707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BFA5F-066B-4F91-9DCA-34837CC71342}">
      <dsp:nvSpPr>
        <dsp:cNvPr id="0" name=""/>
        <dsp:cNvSpPr/>
      </dsp:nvSpPr>
      <dsp:spPr>
        <a:xfrm>
          <a:off x="0" y="3143"/>
          <a:ext cx="7290055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88941-7E46-4F71-90E7-757E2AC03CAA}">
      <dsp:nvSpPr>
        <dsp:cNvPr id="0" name=""/>
        <dsp:cNvSpPr/>
      </dsp:nvSpPr>
      <dsp:spPr>
        <a:xfrm>
          <a:off x="202527" y="153783"/>
          <a:ext cx="368231" cy="368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127D7-FE48-496F-90C2-E6D8E355EBAD}">
      <dsp:nvSpPr>
        <dsp:cNvPr id="0" name=""/>
        <dsp:cNvSpPr/>
      </dsp:nvSpPr>
      <dsp:spPr>
        <a:xfrm>
          <a:off x="773286" y="3143"/>
          <a:ext cx="6516768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Before we look at the theory, let’s think about Amira herself.</a:t>
          </a:r>
          <a:endParaRPr lang="en-US" sz="1900" kern="1200" dirty="0"/>
        </a:p>
      </dsp:txBody>
      <dsp:txXfrm>
        <a:off x="773286" y="3143"/>
        <a:ext cx="6516768" cy="669512"/>
      </dsp:txXfrm>
    </dsp:sp>
    <dsp:sp modelId="{E27ADD99-5D57-47B4-92D0-286B02111D44}">
      <dsp:nvSpPr>
        <dsp:cNvPr id="0" name=""/>
        <dsp:cNvSpPr/>
      </dsp:nvSpPr>
      <dsp:spPr>
        <a:xfrm>
          <a:off x="0" y="840033"/>
          <a:ext cx="7290055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3250A-8D5F-4959-AEF3-7B9681F7041F}">
      <dsp:nvSpPr>
        <dsp:cNvPr id="0" name=""/>
        <dsp:cNvSpPr/>
      </dsp:nvSpPr>
      <dsp:spPr>
        <a:xfrm>
          <a:off x="202527" y="990673"/>
          <a:ext cx="368231" cy="368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233A1-3C2A-420B-85FD-D7D2754BF068}">
      <dsp:nvSpPr>
        <dsp:cNvPr id="0" name=""/>
        <dsp:cNvSpPr/>
      </dsp:nvSpPr>
      <dsp:spPr>
        <a:xfrm>
          <a:off x="773286" y="840033"/>
          <a:ext cx="6516768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She is new to the nursery, so everything around her is unfamiliar; new faces, new routines, and new sounds.</a:t>
          </a:r>
        </a:p>
      </dsp:txBody>
      <dsp:txXfrm>
        <a:off x="773286" y="840033"/>
        <a:ext cx="6516768" cy="669512"/>
      </dsp:txXfrm>
    </dsp:sp>
    <dsp:sp modelId="{C6068007-7896-4AB5-9702-6B7F313B158B}">
      <dsp:nvSpPr>
        <dsp:cNvPr id="0" name=""/>
        <dsp:cNvSpPr/>
      </dsp:nvSpPr>
      <dsp:spPr>
        <a:xfrm>
          <a:off x="0" y="1676923"/>
          <a:ext cx="7290055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11ECE-CFC9-405F-8B3B-75D4E5066D63}">
      <dsp:nvSpPr>
        <dsp:cNvPr id="0" name=""/>
        <dsp:cNvSpPr/>
      </dsp:nvSpPr>
      <dsp:spPr>
        <a:xfrm>
          <a:off x="202527" y="1827564"/>
          <a:ext cx="368231" cy="368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A83BA-ED4C-4BC2-B777-4A3B44DA83D8}">
      <dsp:nvSpPr>
        <dsp:cNvPr id="0" name=""/>
        <dsp:cNvSpPr/>
      </dsp:nvSpPr>
      <dsp:spPr>
        <a:xfrm>
          <a:off x="773286" y="1676923"/>
          <a:ext cx="6516768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When her carers leave, she cries or clings to them because she doesn’t yet trust that they’ll come back.</a:t>
          </a:r>
        </a:p>
      </dsp:txBody>
      <dsp:txXfrm>
        <a:off x="773286" y="1676923"/>
        <a:ext cx="6516768" cy="669512"/>
      </dsp:txXfrm>
    </dsp:sp>
    <dsp:sp modelId="{530366E2-AAC7-4D64-8565-EA9480F17FD1}">
      <dsp:nvSpPr>
        <dsp:cNvPr id="0" name=""/>
        <dsp:cNvSpPr/>
      </dsp:nvSpPr>
      <dsp:spPr>
        <a:xfrm>
          <a:off x="0" y="2513814"/>
          <a:ext cx="7290055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DBFB52-E8D4-45A6-AF9D-CC7A4A9E0570}">
      <dsp:nvSpPr>
        <dsp:cNvPr id="0" name=""/>
        <dsp:cNvSpPr/>
      </dsp:nvSpPr>
      <dsp:spPr>
        <a:xfrm>
          <a:off x="202527" y="2664454"/>
          <a:ext cx="368231" cy="368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750C0-D4EA-40F5-8093-D9601B9C21F5}">
      <dsp:nvSpPr>
        <dsp:cNvPr id="0" name=""/>
        <dsp:cNvSpPr/>
      </dsp:nvSpPr>
      <dsp:spPr>
        <a:xfrm>
          <a:off x="773286" y="2513814"/>
          <a:ext cx="6516768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She speaks very little, which makes it hard to explain her feelings.</a:t>
          </a:r>
        </a:p>
      </dsp:txBody>
      <dsp:txXfrm>
        <a:off x="773286" y="2513814"/>
        <a:ext cx="6516768" cy="669512"/>
      </dsp:txXfrm>
    </dsp:sp>
    <dsp:sp modelId="{05085C65-EE75-4D37-911A-9CA3041C4E80}">
      <dsp:nvSpPr>
        <dsp:cNvPr id="0" name=""/>
        <dsp:cNvSpPr/>
      </dsp:nvSpPr>
      <dsp:spPr>
        <a:xfrm>
          <a:off x="0" y="3350704"/>
          <a:ext cx="7290055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F06CE4-98C8-4406-88B5-63917697629B}">
      <dsp:nvSpPr>
        <dsp:cNvPr id="0" name=""/>
        <dsp:cNvSpPr/>
      </dsp:nvSpPr>
      <dsp:spPr>
        <a:xfrm>
          <a:off x="202527" y="3501344"/>
          <a:ext cx="368231" cy="368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5F6D9-06CE-4DF2-95A0-1465224686B9}">
      <dsp:nvSpPr>
        <dsp:cNvPr id="0" name=""/>
        <dsp:cNvSpPr/>
      </dsp:nvSpPr>
      <dsp:spPr>
        <a:xfrm>
          <a:off x="773286" y="3350704"/>
          <a:ext cx="6516768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Amira’s hesitation to join others isn’t bad behaviour, it’s a sign that she feels unsure and needs comfort and support.</a:t>
          </a:r>
        </a:p>
      </dsp:txBody>
      <dsp:txXfrm>
        <a:off x="773286" y="3350704"/>
        <a:ext cx="6516768" cy="669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0019-EDBD-49CD-A276-90FECA6DE489}">
      <dsp:nvSpPr>
        <dsp:cNvPr id="0" name=""/>
        <dsp:cNvSpPr/>
      </dsp:nvSpPr>
      <dsp:spPr>
        <a:xfrm>
          <a:off x="258154" y="1490"/>
          <a:ext cx="2353646" cy="141218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John Bowlby believed that babies are born with a natural drive to stay close to their caregivers because it keeps them safe.</a:t>
          </a:r>
        </a:p>
      </dsp:txBody>
      <dsp:txXfrm>
        <a:off x="258154" y="1490"/>
        <a:ext cx="2353646" cy="1412188"/>
      </dsp:txXfrm>
    </dsp:sp>
    <dsp:sp modelId="{10E79AD1-A802-493E-9D8E-7CACF4B8C5B1}">
      <dsp:nvSpPr>
        <dsp:cNvPr id="0" name=""/>
        <dsp:cNvSpPr/>
      </dsp:nvSpPr>
      <dsp:spPr>
        <a:xfrm>
          <a:off x="2847166" y="1490"/>
          <a:ext cx="2353646" cy="141218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When care is consistent and loving, children feel secure and confident to explore.</a:t>
          </a:r>
        </a:p>
      </dsp:txBody>
      <dsp:txXfrm>
        <a:off x="2847166" y="1490"/>
        <a:ext cx="2353646" cy="1412188"/>
      </dsp:txXfrm>
    </dsp:sp>
    <dsp:sp modelId="{9E116810-BF45-4246-9B7C-9B90DD9A5815}">
      <dsp:nvSpPr>
        <dsp:cNvPr id="0" name=""/>
        <dsp:cNvSpPr/>
      </dsp:nvSpPr>
      <dsp:spPr>
        <a:xfrm>
          <a:off x="258154" y="1649042"/>
          <a:ext cx="2353646" cy="141218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But when care is uncertain or unavailable, they may become clingy, anxious, or withdrawn.</a:t>
          </a:r>
        </a:p>
      </dsp:txBody>
      <dsp:txXfrm>
        <a:off x="258154" y="1649042"/>
        <a:ext cx="2353646" cy="1412188"/>
      </dsp:txXfrm>
    </dsp:sp>
    <dsp:sp modelId="{D18314AE-C88C-4E8F-87C0-8B09BD3B325C}">
      <dsp:nvSpPr>
        <dsp:cNvPr id="0" name=""/>
        <dsp:cNvSpPr/>
      </dsp:nvSpPr>
      <dsp:spPr>
        <a:xfrm>
          <a:off x="2847166" y="1649042"/>
          <a:ext cx="2353646" cy="141218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Bowlby said that these early experiences form an internal working model, how children learn to view themselves and others.</a:t>
          </a:r>
        </a:p>
      </dsp:txBody>
      <dsp:txXfrm>
        <a:off x="2847166" y="1649042"/>
        <a:ext cx="2353646" cy="1412188"/>
      </dsp:txXfrm>
    </dsp:sp>
    <dsp:sp modelId="{27E85561-8CCA-4CD5-A48C-4FDE3F4A5CD3}">
      <dsp:nvSpPr>
        <dsp:cNvPr id="0" name=""/>
        <dsp:cNvSpPr/>
      </dsp:nvSpPr>
      <dsp:spPr>
        <a:xfrm>
          <a:off x="1552660" y="3296595"/>
          <a:ext cx="2353646" cy="141218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76200" dist="25400" dir="5400000" algn="ct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contourW="12700" prstMaterial="flat">
          <a:bevelT w="38100" h="44450" prst="angle"/>
          <a:contourClr>
            <a:schemeClr val="accent2">
              <a:hueOff val="0"/>
              <a:satOff val="0"/>
              <a:lumOff val="0"/>
              <a:alphaOff val="0"/>
              <a:shade val="35000"/>
              <a:satMod val="16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care is warm and reliable, they learn that people can be trusted. If not, they may expect rejection or fear (Bell, 2009, Ali, Letourneau &amp; Benzies, 2021).</a:t>
          </a:r>
        </a:p>
      </dsp:txBody>
      <dsp:txXfrm>
        <a:off x="1552660" y="3296595"/>
        <a:ext cx="2353646" cy="14121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F3EB3-074E-48EB-AAFB-B825D76E955A}">
      <dsp:nvSpPr>
        <dsp:cNvPr id="0" name=""/>
        <dsp:cNvSpPr/>
      </dsp:nvSpPr>
      <dsp:spPr>
        <a:xfrm>
          <a:off x="2220325" y="610783"/>
          <a:ext cx="4721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1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853" y="653989"/>
        <a:ext cx="25139" cy="5027"/>
      </dsp:txXfrm>
    </dsp:sp>
    <dsp:sp modelId="{AC495EE7-582C-4D14-BB34-62B546930B5B}">
      <dsp:nvSpPr>
        <dsp:cNvPr id="0" name=""/>
        <dsp:cNvSpPr/>
      </dsp:nvSpPr>
      <dsp:spPr>
        <a:xfrm>
          <a:off x="36052" y="681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 understand the theory better, let’s look at four key ideas:</a:t>
          </a:r>
        </a:p>
      </dsp:txBody>
      <dsp:txXfrm>
        <a:off x="36052" y="681"/>
        <a:ext cx="2186073" cy="1311643"/>
      </dsp:txXfrm>
    </dsp:sp>
    <dsp:sp modelId="{242D9849-7556-4724-9C82-270AF5B4F2F2}">
      <dsp:nvSpPr>
        <dsp:cNvPr id="0" name=""/>
        <dsp:cNvSpPr/>
      </dsp:nvSpPr>
      <dsp:spPr>
        <a:xfrm>
          <a:off x="1129088" y="1310525"/>
          <a:ext cx="2688869" cy="472196"/>
        </a:xfrm>
        <a:custGeom>
          <a:avLst/>
          <a:gdLst/>
          <a:ahLst/>
          <a:cxnLst/>
          <a:rect l="0" t="0" r="0" b="0"/>
          <a:pathLst>
            <a:path>
              <a:moveTo>
                <a:pt x="2688869" y="0"/>
              </a:moveTo>
              <a:lnTo>
                <a:pt x="2688869" y="253198"/>
              </a:lnTo>
              <a:lnTo>
                <a:pt x="0" y="253198"/>
              </a:lnTo>
              <a:lnTo>
                <a:pt x="0" y="4721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5136" y="1544109"/>
        <a:ext cx="136773" cy="5027"/>
      </dsp:txXfrm>
    </dsp:sp>
    <dsp:sp modelId="{50CB764D-D887-4D7A-AAD0-F1219826ABFF}">
      <dsp:nvSpPr>
        <dsp:cNvPr id="0" name=""/>
        <dsp:cNvSpPr/>
      </dsp:nvSpPr>
      <dsp:spPr>
        <a:xfrm>
          <a:off x="2724921" y="681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Secure Base: A caregiver gives a child confidence to explore the world.</a:t>
          </a:r>
        </a:p>
      </dsp:txBody>
      <dsp:txXfrm>
        <a:off x="2724921" y="681"/>
        <a:ext cx="2186073" cy="1311643"/>
      </dsp:txXfrm>
    </dsp:sp>
    <dsp:sp modelId="{52A53A1B-804F-48DA-8876-5865E84384D6}">
      <dsp:nvSpPr>
        <dsp:cNvPr id="0" name=""/>
        <dsp:cNvSpPr/>
      </dsp:nvSpPr>
      <dsp:spPr>
        <a:xfrm>
          <a:off x="2220325" y="2425224"/>
          <a:ext cx="4721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1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853" y="2468430"/>
        <a:ext cx="25139" cy="5027"/>
      </dsp:txXfrm>
    </dsp:sp>
    <dsp:sp modelId="{B03A62E2-082B-439E-9AAC-2F6F44B16C35}">
      <dsp:nvSpPr>
        <dsp:cNvPr id="0" name=""/>
        <dsp:cNvSpPr/>
      </dsp:nvSpPr>
      <dsp:spPr>
        <a:xfrm>
          <a:off x="36052" y="1815122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Safe Haven: The caregiver offers comfort when the child feels upset.</a:t>
          </a:r>
        </a:p>
      </dsp:txBody>
      <dsp:txXfrm>
        <a:off x="36052" y="1815122"/>
        <a:ext cx="2186073" cy="1311643"/>
      </dsp:txXfrm>
    </dsp:sp>
    <dsp:sp modelId="{6D006982-00B3-4D52-989E-DADEFF948380}">
      <dsp:nvSpPr>
        <dsp:cNvPr id="0" name=""/>
        <dsp:cNvSpPr/>
      </dsp:nvSpPr>
      <dsp:spPr>
        <a:xfrm>
          <a:off x="1129088" y="3124965"/>
          <a:ext cx="2688869" cy="472196"/>
        </a:xfrm>
        <a:custGeom>
          <a:avLst/>
          <a:gdLst/>
          <a:ahLst/>
          <a:cxnLst/>
          <a:rect l="0" t="0" r="0" b="0"/>
          <a:pathLst>
            <a:path>
              <a:moveTo>
                <a:pt x="2688869" y="0"/>
              </a:moveTo>
              <a:lnTo>
                <a:pt x="2688869" y="253198"/>
              </a:lnTo>
              <a:lnTo>
                <a:pt x="0" y="253198"/>
              </a:lnTo>
              <a:lnTo>
                <a:pt x="0" y="4721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5136" y="3358550"/>
        <a:ext cx="136773" cy="5027"/>
      </dsp:txXfrm>
    </dsp:sp>
    <dsp:sp modelId="{460C6CDF-A9BE-4CD1-88DD-B563E601EFB8}">
      <dsp:nvSpPr>
        <dsp:cNvPr id="0" name=""/>
        <dsp:cNvSpPr/>
      </dsp:nvSpPr>
      <dsp:spPr>
        <a:xfrm>
          <a:off x="2724921" y="1815122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Separation Anxiety: It’s normal for young children to feel distress when separated from loved ones.</a:t>
          </a:r>
        </a:p>
      </dsp:txBody>
      <dsp:txXfrm>
        <a:off x="2724921" y="1815122"/>
        <a:ext cx="2186073" cy="1311643"/>
      </dsp:txXfrm>
    </dsp:sp>
    <dsp:sp modelId="{0F1AEAF7-CC97-4E9D-87A0-21605959528D}">
      <dsp:nvSpPr>
        <dsp:cNvPr id="0" name=""/>
        <dsp:cNvSpPr/>
      </dsp:nvSpPr>
      <dsp:spPr>
        <a:xfrm>
          <a:off x="2220325" y="4239664"/>
          <a:ext cx="4721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1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3853" y="4282870"/>
        <a:ext cx="25139" cy="5027"/>
      </dsp:txXfrm>
    </dsp:sp>
    <dsp:sp modelId="{66FC0A1D-D55A-4CDE-84BE-3EA535E71CD9}">
      <dsp:nvSpPr>
        <dsp:cNvPr id="0" name=""/>
        <dsp:cNvSpPr/>
      </dsp:nvSpPr>
      <dsp:spPr>
        <a:xfrm>
          <a:off x="36052" y="3629562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Internal Working Model: Early attachment shapes how children build future relationships.</a:t>
          </a:r>
        </a:p>
      </dsp:txBody>
      <dsp:txXfrm>
        <a:off x="36052" y="3629562"/>
        <a:ext cx="2186073" cy="1311643"/>
      </dsp:txXfrm>
    </dsp:sp>
    <dsp:sp modelId="{A0ABC998-1282-4291-B0FF-52C9415F0C3A}">
      <dsp:nvSpPr>
        <dsp:cNvPr id="0" name=""/>
        <dsp:cNvSpPr/>
      </dsp:nvSpPr>
      <dsp:spPr>
        <a:xfrm>
          <a:off x="2724921" y="3629562"/>
          <a:ext cx="2186073" cy="1311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119" tIns="112441" rIns="107119" bIns="11244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These ideas help explain why Amira reacts the way she does (Cassidy, Jones &amp; Shaver, 2013).</a:t>
          </a:r>
        </a:p>
      </dsp:txBody>
      <dsp:txXfrm>
        <a:off x="2724921" y="3629562"/>
        <a:ext cx="2186073" cy="13116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CAA11-BD89-48CF-8131-C329E3A9E1DA}">
      <dsp:nvSpPr>
        <dsp:cNvPr id="0" name=""/>
        <dsp:cNvSpPr/>
      </dsp:nvSpPr>
      <dsp:spPr>
        <a:xfrm>
          <a:off x="629349" y="862"/>
          <a:ext cx="2513124" cy="15078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Bowlby’s theory helps us see that Amira’s anxiety shows she has not yet formed a secure attachment with her new carers.</a:t>
          </a:r>
        </a:p>
      </dsp:txBody>
      <dsp:txXfrm>
        <a:off x="673513" y="45026"/>
        <a:ext cx="2424796" cy="1419546"/>
      </dsp:txXfrm>
    </dsp:sp>
    <dsp:sp modelId="{43C0537B-6D1D-4DD7-8BF7-2D33EAF736F1}">
      <dsp:nvSpPr>
        <dsp:cNvPr id="0" name=""/>
        <dsp:cNvSpPr/>
      </dsp:nvSpPr>
      <dsp:spPr>
        <a:xfrm>
          <a:off x="3363628" y="443172"/>
          <a:ext cx="532782" cy="6232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363628" y="567823"/>
        <a:ext cx="372947" cy="373952"/>
      </dsp:txXfrm>
    </dsp:sp>
    <dsp:sp modelId="{1344D54D-0798-4C70-A8F5-6A3DE1A94F0F}">
      <dsp:nvSpPr>
        <dsp:cNvPr id="0" name=""/>
        <dsp:cNvSpPr/>
      </dsp:nvSpPr>
      <dsp:spPr>
        <a:xfrm>
          <a:off x="4147723" y="862"/>
          <a:ext cx="2513124" cy="15078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She may still be unsure whether they’ll return when they leave her.</a:t>
          </a:r>
        </a:p>
      </dsp:txBody>
      <dsp:txXfrm>
        <a:off x="4191887" y="45026"/>
        <a:ext cx="2424796" cy="1419546"/>
      </dsp:txXfrm>
    </dsp:sp>
    <dsp:sp modelId="{D32BA2EE-6F9C-4453-A077-9C5CEA787930}">
      <dsp:nvSpPr>
        <dsp:cNvPr id="0" name=""/>
        <dsp:cNvSpPr/>
      </dsp:nvSpPr>
      <dsp:spPr>
        <a:xfrm rot="5400000">
          <a:off x="5137894" y="1684656"/>
          <a:ext cx="532782" cy="6232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5217310" y="1729892"/>
        <a:ext cx="373952" cy="372947"/>
      </dsp:txXfrm>
    </dsp:sp>
    <dsp:sp modelId="{0AD29B22-6145-4960-8417-B3D9624E1305}">
      <dsp:nvSpPr>
        <dsp:cNvPr id="0" name=""/>
        <dsp:cNvSpPr/>
      </dsp:nvSpPr>
      <dsp:spPr>
        <a:xfrm>
          <a:off x="4147723" y="2513987"/>
          <a:ext cx="2513124" cy="15078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Her limited speech also means she cannot easily ask for help or share how she feels.</a:t>
          </a:r>
        </a:p>
      </dsp:txBody>
      <dsp:txXfrm>
        <a:off x="4191887" y="2558151"/>
        <a:ext cx="2424796" cy="1419546"/>
      </dsp:txXfrm>
    </dsp:sp>
    <dsp:sp modelId="{4502EEB2-E213-4975-AAB2-7F92E618E0BE}">
      <dsp:nvSpPr>
        <dsp:cNvPr id="0" name=""/>
        <dsp:cNvSpPr/>
      </dsp:nvSpPr>
      <dsp:spPr>
        <a:xfrm rot="10800000">
          <a:off x="3393786" y="2956297"/>
          <a:ext cx="532782" cy="6232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3553621" y="3080948"/>
        <a:ext cx="372947" cy="373952"/>
      </dsp:txXfrm>
    </dsp:sp>
    <dsp:sp modelId="{6E971F45-32DD-4574-A9D9-3014803DAD66}">
      <dsp:nvSpPr>
        <dsp:cNvPr id="0" name=""/>
        <dsp:cNvSpPr/>
      </dsp:nvSpPr>
      <dsp:spPr>
        <a:xfrm>
          <a:off x="629349" y="2513987"/>
          <a:ext cx="2513124" cy="150787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Rather than seeing her as shy or stubborn, we can understand her behaviour as a call for security and reassurance (Bosmans et al., 2022).</a:t>
          </a:r>
        </a:p>
      </dsp:txBody>
      <dsp:txXfrm>
        <a:off x="673513" y="2558151"/>
        <a:ext cx="2424796" cy="14195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C15909-8C92-43C6-930E-787550668DE2}">
      <dsp:nvSpPr>
        <dsp:cNvPr id="0" name=""/>
        <dsp:cNvSpPr/>
      </dsp:nvSpPr>
      <dsp:spPr>
        <a:xfrm>
          <a:off x="105747" y="1574"/>
          <a:ext cx="2094988" cy="12569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Amira’s distress is not just about separation — it’s about trust.</a:t>
          </a:r>
        </a:p>
      </dsp:txBody>
      <dsp:txXfrm>
        <a:off x="142563" y="38390"/>
        <a:ext cx="2021356" cy="1183361"/>
      </dsp:txXfrm>
    </dsp:sp>
    <dsp:sp modelId="{04CE45BC-7000-488C-9C75-DF89E53E620A}">
      <dsp:nvSpPr>
        <dsp:cNvPr id="0" name=""/>
        <dsp:cNvSpPr/>
      </dsp:nvSpPr>
      <dsp:spPr>
        <a:xfrm>
          <a:off x="2385094" y="370292"/>
          <a:ext cx="444137" cy="519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385094" y="474203"/>
        <a:ext cx="310896" cy="311735"/>
      </dsp:txXfrm>
    </dsp:sp>
    <dsp:sp modelId="{B47D9720-CE80-416F-88C9-2EFD5B7DE2E8}">
      <dsp:nvSpPr>
        <dsp:cNvPr id="0" name=""/>
        <dsp:cNvSpPr/>
      </dsp:nvSpPr>
      <dsp:spPr>
        <a:xfrm>
          <a:off x="3038730" y="1574"/>
          <a:ext cx="2094988" cy="12569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She may have a cautious temperament or find it harder to adapt to new people.</a:t>
          </a:r>
        </a:p>
      </dsp:txBody>
      <dsp:txXfrm>
        <a:off x="3075546" y="38390"/>
        <a:ext cx="2021356" cy="1183361"/>
      </dsp:txXfrm>
    </dsp:sp>
    <dsp:sp modelId="{B5AEE167-0DB0-473A-99F8-1DFC9B494E43}">
      <dsp:nvSpPr>
        <dsp:cNvPr id="0" name=""/>
        <dsp:cNvSpPr/>
      </dsp:nvSpPr>
      <dsp:spPr>
        <a:xfrm>
          <a:off x="5318078" y="370292"/>
          <a:ext cx="444137" cy="519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318078" y="474203"/>
        <a:ext cx="310896" cy="311735"/>
      </dsp:txXfrm>
    </dsp:sp>
    <dsp:sp modelId="{BFD812A1-538D-4501-8021-605DE9E29683}">
      <dsp:nvSpPr>
        <dsp:cNvPr id="0" name=""/>
        <dsp:cNvSpPr/>
      </dsp:nvSpPr>
      <dsp:spPr>
        <a:xfrm>
          <a:off x="5971714" y="1574"/>
          <a:ext cx="2094988" cy="12569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Her limited communication makes it difficult to express emotions.</a:t>
          </a:r>
        </a:p>
      </dsp:txBody>
      <dsp:txXfrm>
        <a:off x="6008530" y="38390"/>
        <a:ext cx="2021356" cy="1183361"/>
      </dsp:txXfrm>
    </dsp:sp>
    <dsp:sp modelId="{97C847F4-8455-4E9F-9EA1-26E39ADB3853}">
      <dsp:nvSpPr>
        <dsp:cNvPr id="0" name=""/>
        <dsp:cNvSpPr/>
      </dsp:nvSpPr>
      <dsp:spPr>
        <a:xfrm rot="5400000">
          <a:off x="6797139" y="1405216"/>
          <a:ext cx="444137" cy="519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6863341" y="1442926"/>
        <a:ext cx="311735" cy="310896"/>
      </dsp:txXfrm>
    </dsp:sp>
    <dsp:sp modelId="{948E32C0-D04D-4C69-A7C5-2632AF825524}">
      <dsp:nvSpPr>
        <dsp:cNvPr id="0" name=""/>
        <dsp:cNvSpPr/>
      </dsp:nvSpPr>
      <dsp:spPr>
        <a:xfrm>
          <a:off x="5971714" y="2096562"/>
          <a:ext cx="2094988" cy="12569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She needs consistent care, patience, and predictable routines to feel safe.</a:t>
          </a:r>
        </a:p>
      </dsp:txBody>
      <dsp:txXfrm>
        <a:off x="6008530" y="2133378"/>
        <a:ext cx="2021356" cy="1183361"/>
      </dsp:txXfrm>
    </dsp:sp>
    <dsp:sp modelId="{C4F2A33E-524B-4382-84AA-3326368B84E3}">
      <dsp:nvSpPr>
        <dsp:cNvPr id="0" name=""/>
        <dsp:cNvSpPr/>
      </dsp:nvSpPr>
      <dsp:spPr>
        <a:xfrm rot="10800000">
          <a:off x="5343218" y="2465280"/>
          <a:ext cx="444137" cy="519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5476459" y="2569191"/>
        <a:ext cx="310896" cy="311735"/>
      </dsp:txXfrm>
    </dsp:sp>
    <dsp:sp modelId="{C6BC9E22-5FEC-470A-86BD-9D1D88B3F57B}">
      <dsp:nvSpPr>
        <dsp:cNvPr id="0" name=""/>
        <dsp:cNvSpPr/>
      </dsp:nvSpPr>
      <dsp:spPr>
        <a:xfrm>
          <a:off x="3038730" y="2096562"/>
          <a:ext cx="2094988" cy="12569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When adults understand this, they can support her more gently and positively.</a:t>
          </a:r>
        </a:p>
      </dsp:txBody>
      <dsp:txXfrm>
        <a:off x="3075546" y="2133378"/>
        <a:ext cx="2021356" cy="118336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46756-EF36-4112-9100-ED1F3F04F10A}">
      <dsp:nvSpPr>
        <dsp:cNvPr id="0" name=""/>
        <dsp:cNvSpPr/>
      </dsp:nvSpPr>
      <dsp:spPr>
        <a:xfrm>
          <a:off x="119398" y="499"/>
          <a:ext cx="3326240" cy="19957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Attachment theory continues to shape how we care for children today.</a:t>
          </a:r>
        </a:p>
      </dsp:txBody>
      <dsp:txXfrm>
        <a:off x="119398" y="499"/>
        <a:ext cx="3326240" cy="1995744"/>
      </dsp:txXfrm>
    </dsp:sp>
    <dsp:sp modelId="{878165D4-FB17-4D0B-998F-45176F9AB8E2}">
      <dsp:nvSpPr>
        <dsp:cNvPr id="0" name=""/>
        <dsp:cNvSpPr/>
      </dsp:nvSpPr>
      <dsp:spPr>
        <a:xfrm>
          <a:off x="3778263" y="499"/>
          <a:ext cx="3326240" cy="19957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teaches practitioners to look beyond behaviour and understand emotional needs first.</a:t>
          </a:r>
        </a:p>
      </dsp:txBody>
      <dsp:txXfrm>
        <a:off x="3778263" y="499"/>
        <a:ext cx="3326240" cy="1995744"/>
      </dsp:txXfrm>
    </dsp:sp>
    <dsp:sp modelId="{E2D013DA-456A-40E3-A3F1-99938C80C447}">
      <dsp:nvSpPr>
        <dsp:cNvPr id="0" name=""/>
        <dsp:cNvSpPr/>
      </dsp:nvSpPr>
      <dsp:spPr>
        <a:xfrm>
          <a:off x="119398" y="2328868"/>
          <a:ext cx="3326240" cy="19957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When children feel safe and valued, they are ready to explore, learn, and form friendships.</a:t>
          </a:r>
        </a:p>
      </dsp:txBody>
      <dsp:txXfrm>
        <a:off x="119398" y="2328868"/>
        <a:ext cx="3326240" cy="1995744"/>
      </dsp:txXfrm>
    </dsp:sp>
    <dsp:sp modelId="{39A92C3C-E08A-4984-BB01-819EE9D0C139}">
      <dsp:nvSpPr>
        <dsp:cNvPr id="0" name=""/>
        <dsp:cNvSpPr/>
      </dsp:nvSpPr>
      <dsp:spPr>
        <a:xfrm>
          <a:off x="3778263" y="2328868"/>
          <a:ext cx="3326240" cy="19957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This approach promotes empathy, patience, and consistent care in early years settings.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(15Octber2025)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3778263" y="2328868"/>
        <a:ext cx="3326240" cy="1995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211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089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662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172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552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32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3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28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255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743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3725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070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en.wikipedia.org/wiki/John_Bowlby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md.com/parenting/what-is-attachment-parenting?utm_source=chatgpt.com" TargetMode="External"/><Relationship Id="rId3" Type="http://schemas.openxmlformats.org/officeDocument/2006/relationships/hyperlink" Target="https://doi.org/10.1111/j.1756-2589.2009.00025.x" TargetMode="External"/><Relationship Id="rId7" Type="http://schemas.openxmlformats.org/officeDocument/2006/relationships/hyperlink" Target="https://doi.org/10.3126/tutaj.v10i1.74328" TargetMode="External"/><Relationship Id="rId2" Type="http://schemas.openxmlformats.org/officeDocument/2006/relationships/hyperlink" Target="https://doi.org/10.1177/237796082110090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9424620.2010.531051" TargetMode="External"/><Relationship Id="rId5" Type="http://schemas.openxmlformats.org/officeDocument/2006/relationships/hyperlink" Target="https://doi.org/10.1017/S0954579413000692" TargetMode="External"/><Relationship Id="rId4" Type="http://schemas.openxmlformats.org/officeDocument/2006/relationships/hyperlink" Target="https://doi.org/10.1007/s10567-021-00377-x" TargetMode="External"/><Relationship Id="rId9" Type="http://schemas.openxmlformats.org/officeDocument/2006/relationships/hyperlink" Target="https://doi.org/10.1186/2195-7819-9-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1E073-044F-7686-4ABA-966267EBC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6" y="91440"/>
            <a:ext cx="8211312" cy="6400800"/>
          </a:xfrm>
        </p:spPr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sz="3000" dirty="0"/>
              <a:t>Module </a:t>
            </a:r>
            <a:r>
              <a:rPr lang="en-GB" sz="3000" dirty="0" err="1"/>
              <a:t>Title:Psychology</a:t>
            </a:r>
            <a:r>
              <a:rPr lang="en-GB" sz="3000" dirty="0"/>
              <a:t> in Health and Social Care</a:t>
            </a:r>
          </a:p>
          <a:p>
            <a:pPr lvl="0"/>
            <a:r>
              <a:rPr lang="en-GB" sz="3000" dirty="0"/>
              <a:t>Module Number:LCHS4010-LON</a:t>
            </a:r>
          </a:p>
          <a:p>
            <a:pPr lvl="0"/>
            <a:r>
              <a:rPr lang="en-GB" sz="3000" dirty="0"/>
              <a:t>Assignment No:  ASSIGNMENT 1</a:t>
            </a:r>
          </a:p>
          <a:p>
            <a:pPr lvl="0"/>
            <a:r>
              <a:rPr lang="en-GB" sz="3000" dirty="0"/>
              <a:t>Student Name: Masuma Begum Rema</a:t>
            </a:r>
          </a:p>
          <a:p>
            <a:pPr lvl="0"/>
            <a:r>
              <a:rPr lang="en-GB" sz="3000" dirty="0"/>
              <a:t>Student ID: 2428896</a:t>
            </a:r>
          </a:p>
          <a:p>
            <a:pPr lvl="0"/>
            <a:r>
              <a:rPr lang="en-GB" sz="3000" dirty="0"/>
              <a:t>Lecturer’s Name: Shaila </a:t>
            </a:r>
            <a:r>
              <a:rPr lang="en-GB" sz="3000" dirty="0" err="1"/>
              <a:t>Hussasin</a:t>
            </a:r>
            <a:r>
              <a:rPr lang="en-GB" sz="30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502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Presentation title: Amira's Case and Bowlby’s Attachment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272CD0-DEFA-A43C-6238-0DF1324B4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04140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8247BED-93B9-BE5E-9EFD-6C31EE24F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22935"/>
              </p:ext>
            </p:extLst>
          </p:nvPr>
        </p:nvGraphicFramePr>
        <p:xfrm>
          <a:off x="4202906" y="310896"/>
          <a:ext cx="4694206" cy="6355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000" dirty="0"/>
              <a:t>Who is Amira?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C0DB21A-BCFF-9578-D3F2-0EED9A223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3038714"/>
              </p:ext>
            </p:extLst>
          </p:nvPr>
        </p:nvGraphicFramePr>
        <p:xfrm>
          <a:off x="768096" y="2286000"/>
          <a:ext cx="7290055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 sz="3700"/>
              <a:t>Understanding Bowlby's Attachment Theory</a:t>
            </a:r>
          </a:p>
        </p:txBody>
      </p:sp>
      <p:pic>
        <p:nvPicPr>
          <p:cNvPr id="4" name="Picture 3" descr="A close-up of an old person&#10;&#10;AI-generated content may be incorrect.">
            <a:extLst>
              <a:ext uri="{FF2B5EF4-FFF2-40B4-BE49-F238E27FC236}">
                <a16:creationId xmlns:a16="http://schemas.microsoft.com/office/drawing/2014/main" id="{573135EB-2D7C-CBBC-2DA8-342C6C782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377" r="12701" b="1"/>
          <a:stretch>
            <a:fillRect/>
          </a:stretch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10C56-213F-9A76-E120-F791CC73C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3857816"/>
              </p:ext>
            </p:extLst>
          </p:nvPr>
        </p:nvGraphicFramePr>
        <p:xfrm>
          <a:off x="118872" y="1947671"/>
          <a:ext cx="5458968" cy="4710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B173C99-6FDE-6D85-5ED9-E9C0BE99A2DD}"/>
              </a:ext>
            </a:extLst>
          </p:cNvPr>
          <p:cNvSpPr txBox="1"/>
          <p:nvPr/>
        </p:nvSpPr>
        <p:spPr>
          <a:xfrm>
            <a:off x="6894665" y="6657945"/>
            <a:ext cx="224933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John_Bowlb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AAC386-A18D-4525-AD1B-4D227ED3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7404" y="643467"/>
            <a:ext cx="2604756" cy="5571066"/>
          </a:xfrm>
        </p:spPr>
        <p:txBody>
          <a:bodyPr>
            <a:normAutofit/>
          </a:bodyPr>
          <a:lstStyle/>
          <a:p>
            <a:r>
              <a:t>Key Concepts of Bowlby’s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4C4AD0-FE94-4E84-ACA6-CC5BF1A1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90097" y="2514600"/>
            <a:ext cx="0" cy="1828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C7CDD2-A662-1DF6-B48C-F63AB66DA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292897"/>
              </p:ext>
            </p:extLst>
          </p:nvPr>
        </p:nvGraphicFramePr>
        <p:xfrm>
          <a:off x="707231" y="933450"/>
          <a:ext cx="4947047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t>Applying the Theory to Amira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786F3-C784-FF3B-C330-FC73612922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669063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AE4C84F-7457-4662-AFA3-554A32B9C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75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F9B39E-8A25-4BC3-B3C0-ACD46B94E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9141714" cy="22855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4971088"/>
            <a:ext cx="729005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Understanding her behaviour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A91CE2E-0B4F-41F3-95F2-0EB700368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5242273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930B5E5-410D-F32B-199F-669CD805DB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543678"/>
              </p:ext>
            </p:extLst>
          </p:nvPr>
        </p:nvGraphicFramePr>
        <p:xfrm>
          <a:off x="482203" y="642938"/>
          <a:ext cx="8172450" cy="335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Practical Strategies to Support Amira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ECB1430-5CD1-470D-8F0F-7EDE4C790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290054" cy="4023360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>
                <a:latin typeface="Arial"/>
              </a:rPr>
              <a:t>There are several simple ways to help Amira settle:</a:t>
            </a:r>
          </a:p>
          <a:p>
            <a:r>
              <a:rPr lang="en-GB" sz="1700">
                <a:latin typeface="Arial"/>
              </a:rPr>
              <a:t>1. Key Person: Assign one carer she sees daily to build a strong bond.</a:t>
            </a:r>
          </a:p>
          <a:p>
            <a:r>
              <a:rPr lang="en-GB" sz="1700">
                <a:latin typeface="Arial"/>
              </a:rPr>
              <a:t>2. Gradual Separation: Let her carers stay for short periods until she feels safe.</a:t>
            </a:r>
          </a:p>
          <a:p>
            <a:r>
              <a:rPr lang="en-GB" sz="1700">
                <a:latin typeface="Arial"/>
              </a:rPr>
              <a:t>3. Comfort Items: A soft toy or family photo can help her feel secure.</a:t>
            </a:r>
          </a:p>
          <a:p>
            <a:r>
              <a:rPr lang="en-GB" sz="1700">
                <a:latin typeface="Arial"/>
              </a:rPr>
              <a:t>4. Support Communication: Use short phrases, gestures, or picture cards.</a:t>
            </a:r>
          </a:p>
          <a:p>
            <a:r>
              <a:rPr lang="en-GB" sz="1700">
                <a:latin typeface="Arial"/>
              </a:rPr>
              <a:t>5. Small Group Play: Start with smaller groups to help her gain confidence.</a:t>
            </a:r>
          </a:p>
          <a:p>
            <a:r>
              <a:rPr lang="en-GB" sz="1700">
                <a:latin typeface="Arial"/>
              </a:rPr>
              <a:t>These small steps make a big difference in helping her feel emotionally safe (Taylor,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>
            <a:normAutofit/>
          </a:bodyPr>
          <a:lstStyle/>
          <a:p>
            <a:r>
              <a:rPr lang="en-GB" sz="3700"/>
              <a:t>Biological and environmental 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50113" cy="4023360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>
                <a:latin typeface="Arial"/>
              </a:rPr>
              <a:t>Amira’s behaviour can be shaped by both biological and environmental factors.</a:t>
            </a:r>
          </a:p>
          <a:p>
            <a:r>
              <a:rPr lang="en-GB" sz="1700">
                <a:latin typeface="Arial"/>
              </a:rPr>
              <a:t>Biologically, she might be more sensitive or cautious by nature.</a:t>
            </a:r>
          </a:p>
          <a:p>
            <a:r>
              <a:rPr lang="en-GB" sz="1700">
                <a:latin typeface="Arial"/>
              </a:rPr>
              <a:t>If she has slower language development, this can also affect how confident she feels.</a:t>
            </a:r>
          </a:p>
          <a:p>
            <a:r>
              <a:rPr lang="en-GB" sz="1700">
                <a:latin typeface="Arial"/>
              </a:rPr>
              <a:t>Environmentally, she might be adjusting to big changes, new people, new routines, or even cultural differences.</a:t>
            </a:r>
          </a:p>
          <a:p>
            <a:r>
              <a:rPr lang="en-GB" sz="1700">
                <a:latin typeface="Arial"/>
              </a:rPr>
              <a:t>By understanding both nature and nurture, we get a more complete view of her needs (Levitt, 2013).</a:t>
            </a:r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B4FF6A01-412E-7011-4AA7-091A0DF556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681" r="5450" b="-1"/>
          <a:stretch>
            <a:fillRect/>
          </a:stretch>
        </p:blipFill>
        <p:spPr>
          <a:xfrm>
            <a:off x="5664199" y="10"/>
            <a:ext cx="347980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64199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05270" cy="149961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Strengths and limitations of Bowlby's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4505270" cy="4023360"/>
          </a:xfrm>
        </p:spPr>
        <p:txBody>
          <a:bodyPr>
            <a:normAutofit/>
          </a:bodyPr>
          <a:lstStyle/>
          <a:p>
            <a:endParaRPr lang="en-GB" sz="1400">
              <a:solidFill>
                <a:srgbClr val="FFFFFF"/>
              </a:solidFill>
            </a:endParaRPr>
          </a:p>
          <a:p>
            <a:r>
              <a:rPr lang="en-GB" sz="1400">
                <a:solidFill>
                  <a:srgbClr val="FFFFFF"/>
                </a:solidFill>
                <a:latin typeface="Arial"/>
              </a:rPr>
              <a:t>Bowlby’s theory is very useful in explaining emotional bonds.</a:t>
            </a:r>
          </a:p>
          <a:p>
            <a:r>
              <a:rPr lang="en-GB" sz="1400">
                <a:solidFill>
                  <a:srgbClr val="FFFFFF"/>
                </a:solidFill>
                <a:latin typeface="Arial"/>
              </a:rPr>
              <a:t>It influenced how nurseries use the key person approach to give each child a secure base.</a:t>
            </a:r>
          </a:p>
          <a:p>
            <a:r>
              <a:rPr lang="en-GB" sz="1400">
                <a:solidFill>
                  <a:srgbClr val="FFFFFF"/>
                </a:solidFill>
                <a:latin typeface="Arial"/>
              </a:rPr>
              <a:t>However, the theory focused mainly on the mother-child bond, which doesn’t always fit today’s family structures.</a:t>
            </a:r>
          </a:p>
          <a:p>
            <a:r>
              <a:rPr lang="en-GB" sz="1400">
                <a:solidFill>
                  <a:srgbClr val="FFFFFF"/>
                </a:solidFill>
                <a:latin typeface="Arial"/>
              </a:rPr>
              <a:t>Also, not every child who faces separation struggles, many adapt well because of resilience and support.</a:t>
            </a:r>
          </a:p>
          <a:p>
            <a:r>
              <a:rPr lang="en-GB" sz="1400">
                <a:solidFill>
                  <a:srgbClr val="FFFFFF"/>
                </a:solidFill>
                <a:latin typeface="Arial"/>
              </a:rPr>
              <a:t>Later research by Mary Ainsworth expanded Bowlby’s work and described different attachment types, showing that children’s relationships are more varied (Cook &amp; Roggman, 2010, Khadka, 2025).</a:t>
            </a:r>
          </a:p>
        </p:txBody>
      </p:sp>
      <p:pic>
        <p:nvPicPr>
          <p:cNvPr id="7" name="Picture 6" descr="A hand of two adults and a kid on top of each other">
            <a:extLst>
              <a:ext uri="{FF2B5EF4-FFF2-40B4-BE49-F238E27FC236}">
                <a16:creationId xmlns:a16="http://schemas.microsoft.com/office/drawing/2014/main" id="{01233D19-73F3-6A29-D6DA-1718D27ABE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68" r="29462" b="-1"/>
          <a:stretch>
            <a:fillRect/>
          </a:stretch>
        </p:blipFill>
        <p:spPr>
          <a:xfrm>
            <a:off x="5664199" y="10"/>
            <a:ext cx="3479801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t>Importance for early years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A1ADFD-03D2-F323-4A30-9A55C0AC82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815421"/>
              </p:ext>
            </p:extLst>
          </p:nvPr>
        </p:nvGraphicFramePr>
        <p:xfrm>
          <a:off x="767953" y="2286000"/>
          <a:ext cx="7223903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04333"/>
            <a:ext cx="3718717" cy="5249334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3950" y="804333"/>
            <a:ext cx="3848100" cy="5249334"/>
          </a:xfrm>
        </p:spPr>
        <p:txBody>
          <a:bodyPr anchor="ctr">
            <a:normAutofit/>
          </a:bodyPr>
          <a:lstStyle/>
          <a:p>
            <a:endParaRPr lang="en-GB" sz="700" dirty="0">
              <a:solidFill>
                <a:srgbClr val="FFFFFF"/>
              </a:solidFill>
            </a:endParaRP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To conclude, Bowlby’s attachment theory helps us understand why Amira feels anxious and hesitant.</a:t>
            </a: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It shows that emotional security is the foundation of learning and confidence.</a:t>
            </a: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By giving Amira consistent care, comfort, and gentle support, she can slowly build trust and independence.</a:t>
            </a: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It continues to guide early years practice.</a:t>
            </a: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Children must feel safe, loved, and understood before they can thrive.</a:t>
            </a:r>
          </a:p>
          <a:p>
            <a:r>
              <a:rPr lang="en-GB" sz="1400" dirty="0">
                <a:solidFill>
                  <a:srgbClr val="FFFFFF"/>
                </a:solidFill>
                <a:latin typeface="Arial"/>
              </a:rPr>
              <a:t>Thank you for listening.</a:t>
            </a:r>
          </a:p>
          <a:p>
            <a:endParaRPr lang="en-GB" sz="700" dirty="0">
              <a:solidFill>
                <a:srgbClr val="FFFFFF"/>
              </a:solidFill>
              <a:latin typeface="Arial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AB906-D480-7CB2-00F6-6C6F61FB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804333"/>
            <a:ext cx="3718717" cy="524933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4462E-D4C7-E62D-2FCA-7E28CED6A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320040"/>
            <a:ext cx="4572000" cy="7872984"/>
          </a:xfrm>
        </p:spPr>
        <p:txBody>
          <a:bodyPr anchor="ctr">
            <a:normAutofit fontScale="55000" lnSpcReduction="20000"/>
          </a:bodyPr>
          <a:lstStyle/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Ali, E., Letourneau, N. &amp;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Benzies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K. (2021) ‘Parent–child attachment: A principle-based concept analysis’,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SAGE Open Nursing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7, p. 23779608211009000.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https://doi.org/10.1177/23779608211009000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Bell, D. C. (2009) ‘Attachment without fear’,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Journal of Family Theory &amp; Review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1(4), pp. 177–197.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https://doi.org/10.1111/j.1756-2589.2009.00025.x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Bosmans, G., Van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Vlierberghe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L.,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Bakermans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-Kranenburg, M. J., Kobak, R., Hermans, D. &amp; van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IJzendoorn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M. H. (2022) ‘A learning theory approach to attachment theory: Exploring clinical applications’,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Clinical Child and Family Psychology Review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25(3), pp. 591–612.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https://doi.org/10.1007/s10567-021-00377-x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Cassidy, J., Jones, J. D. &amp; Shaver, P. R. (2013) ‘Contributions of attachment theory and research: A framework for future research, translation, and policy’,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Development and Psychopathology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25(4 Pt 2), pp. 1415–1434.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https://doi.org/10.1017/S0954579413000692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Cook, G. A. &amp;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Roggman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L. A. (2010) ‘Three-generation attachment: How grandmothers and mothers contribute to children’s attachment security’,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Family Science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1(2), pp. 112–122.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https://doi.org/10.1080/19424620.2010.531051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Khadka, C. (2025) ‘The evolution of attachment theory: From Bowlby to modern perspectives’,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TUTA Journal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10(1), pp. 1–10.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https://doi.org/10.3126/tutaj.v10i1.74328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Taylor, R. B. (2025) ‘What is attachment parenting?’,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WebMD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https://www.webmd.com/parenting/what-is-attachment-parenting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 2025)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Levitt, M. (2013) ‘Perceptions of nature, nurture and </a:t>
            </a:r>
            <a:r>
              <a:rPr lang="en-US" sz="2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behaviour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’, </a:t>
            </a:r>
            <a:r>
              <a:rPr lang="en-US" sz="24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Life Sciences, Society and Policy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9, p. 13. Available at: </a:t>
            </a:r>
            <a:r>
              <a:rPr lang="en-US" sz="2400" u="sng" dirty="0">
                <a:solidFill>
                  <a:schemeClr val="bg1">
                    <a:lumMod val="95000"/>
                    <a:lumOff val="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https://doi.org/10.1186/2195-7819-9-13</a:t>
            </a:r>
            <a:r>
              <a:rPr lang="en-US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(Accessed: 15 October).</a:t>
            </a:r>
            <a:endParaRPr lang="en-GB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endParaRPr lang="en-GB" sz="25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US" sz="500" dirty="0">
                <a:solidFill>
                  <a:srgbClr val="FFFFFF"/>
                </a:solidFill>
              </a:rPr>
              <a:t> </a:t>
            </a:r>
            <a:endParaRPr lang="en-GB" sz="500" dirty="0">
              <a:solidFill>
                <a:srgbClr val="FFFFFF"/>
              </a:solidFill>
            </a:endParaRPr>
          </a:p>
          <a:p>
            <a:r>
              <a:rPr lang="en-US" sz="500" dirty="0">
                <a:solidFill>
                  <a:srgbClr val="FFFFFF"/>
                </a:solidFill>
              </a:rPr>
              <a:t> </a:t>
            </a:r>
            <a:endParaRPr lang="en-GB" sz="500" dirty="0">
              <a:solidFill>
                <a:srgbClr val="FFFFFF"/>
              </a:solidFill>
            </a:endParaRPr>
          </a:p>
          <a:p>
            <a:r>
              <a:rPr lang="en-US" sz="500" dirty="0">
                <a:solidFill>
                  <a:srgbClr val="FFFFFF"/>
                </a:solidFill>
              </a:rPr>
              <a:t> </a:t>
            </a:r>
            <a:endParaRPr lang="en-GB" sz="500" dirty="0">
              <a:solidFill>
                <a:srgbClr val="FFFFFF"/>
              </a:solidFill>
            </a:endParaRPr>
          </a:p>
          <a:p>
            <a:r>
              <a:rPr lang="en-US" sz="500" dirty="0">
                <a:solidFill>
                  <a:srgbClr val="FFFFFF"/>
                </a:solidFill>
              </a:rPr>
              <a:t> </a:t>
            </a:r>
            <a:endParaRPr lang="en-GB" sz="500" dirty="0">
              <a:solidFill>
                <a:srgbClr val="FFFFFF"/>
              </a:solidFill>
            </a:endParaRPr>
          </a:p>
          <a:p>
            <a:endParaRPr lang="en-GB" sz="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319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62</TotalTime>
  <Words>1539</Words>
  <Application>Microsoft Office PowerPoint</Application>
  <PresentationFormat>On-screen Show (4:3)</PresentationFormat>
  <Paragraphs>101</Paragraphs>
  <Slides>14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Tw Cen MT</vt:lpstr>
      <vt:lpstr>Tw Cen MT Condensed</vt:lpstr>
      <vt:lpstr>Wingdings 3</vt:lpstr>
      <vt:lpstr>Integral</vt:lpstr>
      <vt:lpstr>PowerPoint Presentation</vt:lpstr>
      <vt:lpstr>Presentation title: Amira's Case and Bowlby’s Attachment Theory</vt:lpstr>
      <vt:lpstr>Introduction</vt:lpstr>
      <vt:lpstr>Who is Amira?</vt:lpstr>
      <vt:lpstr>Understanding Bowlby's Attachment Theory</vt:lpstr>
      <vt:lpstr>Key Concepts of Bowlby’s Theory</vt:lpstr>
      <vt:lpstr>Applying the Theory to Amira</vt:lpstr>
      <vt:lpstr>Understanding her behaviour</vt:lpstr>
      <vt:lpstr>Practical Strategies to Support Amira</vt:lpstr>
      <vt:lpstr>Biological and environmental influences</vt:lpstr>
      <vt:lpstr>Strengths and limitations of Bowlby's theory</vt:lpstr>
      <vt:lpstr>Importance for early years practice</vt:lpstr>
      <vt:lpstr>Conclusion 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Syed Rakib Ahmed</dc:creator>
  <cp:keywords/>
  <dc:description>generated using python-pptx</dc:description>
  <cp:lastModifiedBy>Syed Rakib Ahmed</cp:lastModifiedBy>
  <cp:revision>4</cp:revision>
  <dcterms:created xsi:type="dcterms:W3CDTF">2013-01-27T09:14:16Z</dcterms:created>
  <dcterms:modified xsi:type="dcterms:W3CDTF">2025-11-13T10:50:05Z</dcterms:modified>
  <cp:category/>
</cp:coreProperties>
</file>