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308" r:id="rId24"/>
    <p:sldId id="336" r:id="rId25"/>
    <p:sldId id="479" r:id="rId26"/>
    <p:sldId id="478" r:id="rId27"/>
    <p:sldId id="480" r:id="rId28"/>
    <p:sldId id="485" r:id="rId29"/>
    <p:sldId id="481" r:id="rId30"/>
    <p:sldId id="483" r:id="rId31"/>
    <p:sldId id="484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081A22-F563-6C88-3A63-81ED91B9674F}" v="3" dt="2022-10-31T08:43:42.923"/>
    <p1510:client id="{DB63C4CF-8E0C-4A2C-8D1A-77A52E7258A1}" v="14" dt="2022-10-30T08:50:09.8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11" autoAdjust="0"/>
    <p:restoredTop sz="75802" autoAdjust="0"/>
  </p:normalViewPr>
  <p:slideViewPr>
    <p:cSldViewPr snapToGrid="0">
      <p:cViewPr varScale="1">
        <p:scale>
          <a:sx n="71" d="100"/>
          <a:sy n="71" d="100"/>
        </p:scale>
        <p:origin x="615" y="30"/>
      </p:cViewPr>
      <p:guideLst/>
    </p:cSldViewPr>
  </p:slideViewPr>
  <p:notesTextViewPr>
    <p:cViewPr>
      <p:scale>
        <a:sx n="1" d="1"/>
        <a:sy n="1" d="1"/>
      </p:scale>
      <p:origin x="0" y="-12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DB63C4CF-8E0C-4A2C-8D1A-77A52E7258A1}"/>
    <pc:docChg chg="undo custSel addSld delSld modSld">
      <pc:chgData name="Kate Piper (IMH)" userId="f69ee4e2-845b-4a1f-89c4-60fce9da139f" providerId="ADAL" clId="{DB63C4CF-8E0C-4A2C-8D1A-77A52E7258A1}" dt="2022-10-29T19:43:37.985" v="538" actId="113"/>
      <pc:docMkLst>
        <pc:docMk/>
      </pc:docMkLst>
      <pc:sldChg chg="del">
        <pc:chgData name="Kate Piper (IMH)" userId="f69ee4e2-845b-4a1f-89c4-60fce9da139f" providerId="ADAL" clId="{DB63C4CF-8E0C-4A2C-8D1A-77A52E7258A1}" dt="2022-10-29T18:46:06.589" v="0" actId="47"/>
        <pc:sldMkLst>
          <pc:docMk/>
          <pc:sldMk cId="3351597158" sldId="456"/>
        </pc:sldMkLst>
      </pc:sldChg>
      <pc:sldChg chg="del">
        <pc:chgData name="Kate Piper (IMH)" userId="f69ee4e2-845b-4a1f-89c4-60fce9da139f" providerId="ADAL" clId="{DB63C4CF-8E0C-4A2C-8D1A-77A52E7258A1}" dt="2022-10-29T18:46:07.156" v="1" actId="47"/>
        <pc:sldMkLst>
          <pc:docMk/>
          <pc:sldMk cId="929941534" sldId="457"/>
        </pc:sldMkLst>
      </pc:sldChg>
      <pc:sldChg chg="del">
        <pc:chgData name="Kate Piper (IMH)" userId="f69ee4e2-845b-4a1f-89c4-60fce9da139f" providerId="ADAL" clId="{DB63C4CF-8E0C-4A2C-8D1A-77A52E7258A1}" dt="2022-10-29T18:46:07.656" v="2" actId="47"/>
        <pc:sldMkLst>
          <pc:docMk/>
          <pc:sldMk cId="1628460022" sldId="458"/>
        </pc:sldMkLst>
      </pc:sldChg>
      <pc:sldChg chg="del">
        <pc:chgData name="Kate Piper (IMH)" userId="f69ee4e2-845b-4a1f-89c4-60fce9da139f" providerId="ADAL" clId="{DB63C4CF-8E0C-4A2C-8D1A-77A52E7258A1}" dt="2022-10-29T18:46:09.807" v="4" actId="47"/>
        <pc:sldMkLst>
          <pc:docMk/>
          <pc:sldMk cId="2844399905" sldId="459"/>
        </pc:sldMkLst>
      </pc:sldChg>
      <pc:sldChg chg="del">
        <pc:chgData name="Kate Piper (IMH)" userId="f69ee4e2-845b-4a1f-89c4-60fce9da139f" providerId="ADAL" clId="{DB63C4CF-8E0C-4A2C-8D1A-77A52E7258A1}" dt="2022-10-29T18:46:10.375" v="5" actId="47"/>
        <pc:sldMkLst>
          <pc:docMk/>
          <pc:sldMk cId="2773731716" sldId="460"/>
        </pc:sldMkLst>
      </pc:sldChg>
      <pc:sldChg chg="del">
        <pc:chgData name="Kate Piper (IMH)" userId="f69ee4e2-845b-4a1f-89c4-60fce9da139f" providerId="ADAL" clId="{DB63C4CF-8E0C-4A2C-8D1A-77A52E7258A1}" dt="2022-10-29T18:46:12.045" v="6" actId="47"/>
        <pc:sldMkLst>
          <pc:docMk/>
          <pc:sldMk cId="691839710" sldId="461"/>
        </pc:sldMkLst>
      </pc:sldChg>
      <pc:sldChg chg="del">
        <pc:chgData name="Kate Piper (IMH)" userId="f69ee4e2-845b-4a1f-89c4-60fce9da139f" providerId="ADAL" clId="{DB63C4CF-8E0C-4A2C-8D1A-77A52E7258A1}" dt="2022-10-29T18:46:08.971" v="3" actId="47"/>
        <pc:sldMkLst>
          <pc:docMk/>
          <pc:sldMk cId="2629365899" sldId="462"/>
        </pc:sldMkLst>
      </pc:sldChg>
      <pc:sldChg chg="del">
        <pc:chgData name="Kate Piper (IMH)" userId="f69ee4e2-845b-4a1f-89c4-60fce9da139f" providerId="ADAL" clId="{DB63C4CF-8E0C-4A2C-8D1A-77A52E7258A1}" dt="2022-10-29T18:46:12.655" v="7" actId="47"/>
        <pc:sldMkLst>
          <pc:docMk/>
          <pc:sldMk cId="3082139975" sldId="463"/>
        </pc:sldMkLst>
      </pc:sldChg>
      <pc:sldChg chg="del">
        <pc:chgData name="Kate Piper (IMH)" userId="f69ee4e2-845b-4a1f-89c4-60fce9da139f" providerId="ADAL" clId="{DB63C4CF-8E0C-4A2C-8D1A-77A52E7258A1}" dt="2022-10-29T18:46:13.414" v="8" actId="47"/>
        <pc:sldMkLst>
          <pc:docMk/>
          <pc:sldMk cId="1499915557" sldId="464"/>
        </pc:sldMkLst>
      </pc:sldChg>
      <pc:sldChg chg="del">
        <pc:chgData name="Kate Piper (IMH)" userId="f69ee4e2-845b-4a1f-89c4-60fce9da139f" providerId="ADAL" clId="{DB63C4CF-8E0C-4A2C-8D1A-77A52E7258A1}" dt="2022-10-29T18:46:14.885" v="9" actId="47"/>
        <pc:sldMkLst>
          <pc:docMk/>
          <pc:sldMk cId="2095424474" sldId="465"/>
        </pc:sldMkLst>
      </pc:sldChg>
      <pc:sldChg chg="del">
        <pc:chgData name="Kate Piper (IMH)" userId="f69ee4e2-845b-4a1f-89c4-60fce9da139f" providerId="ADAL" clId="{DB63C4CF-8E0C-4A2C-8D1A-77A52E7258A1}" dt="2022-10-29T18:46:15.495" v="10" actId="47"/>
        <pc:sldMkLst>
          <pc:docMk/>
          <pc:sldMk cId="451389902" sldId="466"/>
        </pc:sldMkLst>
      </pc:sldChg>
      <pc:sldChg chg="del">
        <pc:chgData name="Kate Piper (IMH)" userId="f69ee4e2-845b-4a1f-89c4-60fce9da139f" providerId="ADAL" clId="{DB63C4CF-8E0C-4A2C-8D1A-77A52E7258A1}" dt="2022-10-29T18:46:16.044" v="11" actId="47"/>
        <pc:sldMkLst>
          <pc:docMk/>
          <pc:sldMk cId="1122753770" sldId="467"/>
        </pc:sldMkLst>
      </pc:sldChg>
      <pc:sldChg chg="del">
        <pc:chgData name="Kate Piper (IMH)" userId="f69ee4e2-845b-4a1f-89c4-60fce9da139f" providerId="ADAL" clId="{DB63C4CF-8E0C-4A2C-8D1A-77A52E7258A1}" dt="2022-10-29T18:46:16.488" v="12" actId="47"/>
        <pc:sldMkLst>
          <pc:docMk/>
          <pc:sldMk cId="3575274745" sldId="468"/>
        </pc:sldMkLst>
      </pc:sldChg>
      <pc:sldChg chg="del">
        <pc:chgData name="Kate Piper (IMH)" userId="f69ee4e2-845b-4a1f-89c4-60fce9da139f" providerId="ADAL" clId="{DB63C4CF-8E0C-4A2C-8D1A-77A52E7258A1}" dt="2022-10-29T18:46:17.115" v="13" actId="47"/>
        <pc:sldMkLst>
          <pc:docMk/>
          <pc:sldMk cId="790535543" sldId="469"/>
        </pc:sldMkLst>
      </pc:sldChg>
      <pc:sldChg chg="del">
        <pc:chgData name="Kate Piper (IMH)" userId="f69ee4e2-845b-4a1f-89c4-60fce9da139f" providerId="ADAL" clId="{DB63C4CF-8E0C-4A2C-8D1A-77A52E7258A1}" dt="2022-10-29T18:46:17.560" v="14" actId="47"/>
        <pc:sldMkLst>
          <pc:docMk/>
          <pc:sldMk cId="2670137982" sldId="470"/>
        </pc:sldMkLst>
      </pc:sldChg>
      <pc:sldChg chg="del">
        <pc:chgData name="Kate Piper (IMH)" userId="f69ee4e2-845b-4a1f-89c4-60fce9da139f" providerId="ADAL" clId="{DB63C4CF-8E0C-4A2C-8D1A-77A52E7258A1}" dt="2022-10-29T18:46:18.758" v="15" actId="47"/>
        <pc:sldMkLst>
          <pc:docMk/>
          <pc:sldMk cId="1689362283" sldId="471"/>
        </pc:sldMkLst>
      </pc:sldChg>
      <pc:sldChg chg="del">
        <pc:chgData name="Kate Piper (IMH)" userId="f69ee4e2-845b-4a1f-89c4-60fce9da139f" providerId="ADAL" clId="{DB63C4CF-8E0C-4A2C-8D1A-77A52E7258A1}" dt="2022-10-29T18:46:19.538" v="16" actId="47"/>
        <pc:sldMkLst>
          <pc:docMk/>
          <pc:sldMk cId="3233184102" sldId="472"/>
        </pc:sldMkLst>
      </pc:sldChg>
      <pc:sldChg chg="del">
        <pc:chgData name="Kate Piper (IMH)" userId="f69ee4e2-845b-4a1f-89c4-60fce9da139f" providerId="ADAL" clId="{DB63C4CF-8E0C-4A2C-8D1A-77A52E7258A1}" dt="2022-10-29T18:46:39.063" v="18" actId="47"/>
        <pc:sldMkLst>
          <pc:docMk/>
          <pc:sldMk cId="1690343927" sldId="473"/>
        </pc:sldMkLst>
      </pc:sldChg>
      <pc:sldChg chg="del">
        <pc:chgData name="Kate Piper (IMH)" userId="f69ee4e2-845b-4a1f-89c4-60fce9da139f" providerId="ADAL" clId="{DB63C4CF-8E0C-4A2C-8D1A-77A52E7258A1}" dt="2022-10-29T18:46:22.532" v="17" actId="47"/>
        <pc:sldMkLst>
          <pc:docMk/>
          <pc:sldMk cId="1805028601" sldId="474"/>
        </pc:sldMkLst>
      </pc:sldChg>
      <pc:sldChg chg="del">
        <pc:chgData name="Kate Piper (IMH)" userId="f69ee4e2-845b-4a1f-89c4-60fce9da139f" providerId="ADAL" clId="{DB63C4CF-8E0C-4A2C-8D1A-77A52E7258A1}" dt="2022-10-29T18:46:41.343" v="19" actId="47"/>
        <pc:sldMkLst>
          <pc:docMk/>
          <pc:sldMk cId="4066878907" sldId="475"/>
        </pc:sldMkLst>
      </pc:sldChg>
      <pc:sldChg chg="del">
        <pc:chgData name="Kate Piper (IMH)" userId="f69ee4e2-845b-4a1f-89c4-60fce9da139f" providerId="ADAL" clId="{DB63C4CF-8E0C-4A2C-8D1A-77A52E7258A1}" dt="2022-10-29T18:46:43.032" v="20" actId="47"/>
        <pc:sldMkLst>
          <pc:docMk/>
          <pc:sldMk cId="3807340989" sldId="476"/>
        </pc:sldMkLst>
      </pc:sldChg>
      <pc:sldChg chg="del">
        <pc:chgData name="Kate Piper (IMH)" userId="f69ee4e2-845b-4a1f-89c4-60fce9da139f" providerId="ADAL" clId="{DB63C4CF-8E0C-4A2C-8D1A-77A52E7258A1}" dt="2022-10-29T18:46:47.009" v="21" actId="47"/>
        <pc:sldMkLst>
          <pc:docMk/>
          <pc:sldMk cId="1922021975" sldId="477"/>
        </pc:sldMkLst>
      </pc:sldChg>
      <pc:sldChg chg="modSp mod">
        <pc:chgData name="Kate Piper (IMH)" userId="f69ee4e2-845b-4a1f-89c4-60fce9da139f" providerId="ADAL" clId="{DB63C4CF-8E0C-4A2C-8D1A-77A52E7258A1}" dt="2022-10-29T18:47:39.943" v="38" actId="20577"/>
        <pc:sldMkLst>
          <pc:docMk/>
          <pc:sldMk cId="1417567689" sldId="478"/>
        </pc:sldMkLst>
        <pc:spChg chg="mod">
          <ac:chgData name="Kate Piper (IMH)" userId="f69ee4e2-845b-4a1f-89c4-60fce9da139f" providerId="ADAL" clId="{DB63C4CF-8E0C-4A2C-8D1A-77A52E7258A1}" dt="2022-10-29T18:47:39.943" v="38" actId="20577"/>
          <ac:spMkLst>
            <pc:docMk/>
            <pc:sldMk cId="1417567689" sldId="478"/>
            <ac:spMk id="3" creationId="{0BEA3944-85E3-AE83-8404-A9CD81061D98}"/>
          </ac:spMkLst>
        </pc:spChg>
      </pc:sldChg>
      <pc:sldChg chg="modSp new mod">
        <pc:chgData name="Kate Piper (IMH)" userId="f69ee4e2-845b-4a1f-89c4-60fce9da139f" providerId="ADAL" clId="{DB63C4CF-8E0C-4A2C-8D1A-77A52E7258A1}" dt="2022-10-29T18:50:15.720" v="69" actId="14100"/>
        <pc:sldMkLst>
          <pc:docMk/>
          <pc:sldMk cId="1987776261" sldId="479"/>
        </pc:sldMkLst>
        <pc:spChg chg="mod">
          <ac:chgData name="Kate Piper (IMH)" userId="f69ee4e2-845b-4a1f-89c4-60fce9da139f" providerId="ADAL" clId="{DB63C4CF-8E0C-4A2C-8D1A-77A52E7258A1}" dt="2022-10-29T18:48:34.217" v="67" actId="20577"/>
          <ac:spMkLst>
            <pc:docMk/>
            <pc:sldMk cId="1987776261" sldId="479"/>
            <ac:spMk id="2" creationId="{658D2C61-DDE4-923C-CE4A-85674D94AE92}"/>
          </ac:spMkLst>
        </pc:spChg>
        <pc:spChg chg="mod">
          <ac:chgData name="Kate Piper (IMH)" userId="f69ee4e2-845b-4a1f-89c4-60fce9da139f" providerId="ADAL" clId="{DB63C4CF-8E0C-4A2C-8D1A-77A52E7258A1}" dt="2022-10-29T18:50:15.720" v="69" actId="14100"/>
          <ac:spMkLst>
            <pc:docMk/>
            <pc:sldMk cId="1987776261" sldId="479"/>
            <ac:spMk id="3" creationId="{AD1DF937-24ED-7915-E2E0-F1F311CD7E58}"/>
          </ac:spMkLst>
        </pc:spChg>
      </pc:sldChg>
      <pc:sldChg chg="addSp delSp modSp new mod">
        <pc:chgData name="Kate Piper (IMH)" userId="f69ee4e2-845b-4a1f-89c4-60fce9da139f" providerId="ADAL" clId="{DB63C4CF-8E0C-4A2C-8D1A-77A52E7258A1}" dt="2022-10-29T19:43:37.985" v="538" actId="113"/>
        <pc:sldMkLst>
          <pc:docMk/>
          <pc:sldMk cId="991769775" sldId="480"/>
        </pc:sldMkLst>
        <pc:spChg chg="mod">
          <ac:chgData name="Kate Piper (IMH)" userId="f69ee4e2-845b-4a1f-89c4-60fce9da139f" providerId="ADAL" clId="{DB63C4CF-8E0C-4A2C-8D1A-77A52E7258A1}" dt="2022-10-29T18:50:43.255" v="82" actId="20577"/>
          <ac:spMkLst>
            <pc:docMk/>
            <pc:sldMk cId="991769775" sldId="480"/>
            <ac:spMk id="2" creationId="{C789BBE4-4A87-F078-D84A-62797471587A}"/>
          </ac:spMkLst>
        </pc:spChg>
        <pc:spChg chg="del mod">
          <ac:chgData name="Kate Piper (IMH)" userId="f69ee4e2-845b-4a1f-89c4-60fce9da139f" providerId="ADAL" clId="{DB63C4CF-8E0C-4A2C-8D1A-77A52E7258A1}" dt="2022-10-29T19:39:04.832" v="401" actId="478"/>
          <ac:spMkLst>
            <pc:docMk/>
            <pc:sldMk cId="991769775" sldId="480"/>
            <ac:spMk id="3" creationId="{42511BFA-E413-C857-13EA-C330C4C7CBF1}"/>
          </ac:spMkLst>
        </pc:spChg>
        <pc:spChg chg="add del mod">
          <ac:chgData name="Kate Piper (IMH)" userId="f69ee4e2-845b-4a1f-89c4-60fce9da139f" providerId="ADAL" clId="{DB63C4CF-8E0C-4A2C-8D1A-77A52E7258A1}" dt="2022-10-29T19:39:09.142" v="402" actId="478"/>
          <ac:spMkLst>
            <pc:docMk/>
            <pc:sldMk cId="991769775" sldId="480"/>
            <ac:spMk id="6" creationId="{811E9B0B-82B0-C4E7-731A-BE37E7155411}"/>
          </ac:spMkLst>
        </pc:spChg>
        <pc:graphicFrameChg chg="add mod modGraphic">
          <ac:chgData name="Kate Piper (IMH)" userId="f69ee4e2-845b-4a1f-89c4-60fce9da139f" providerId="ADAL" clId="{DB63C4CF-8E0C-4A2C-8D1A-77A52E7258A1}" dt="2022-10-29T19:43:37.985" v="538" actId="113"/>
          <ac:graphicFrameMkLst>
            <pc:docMk/>
            <pc:sldMk cId="991769775" sldId="480"/>
            <ac:graphicFrameMk id="4" creationId="{3F288967-86C1-0F06-0998-7F8B6B082567}"/>
          </ac:graphicFrameMkLst>
        </pc:graphicFrameChg>
      </pc:sldChg>
      <pc:sldChg chg="modSp new mod">
        <pc:chgData name="Kate Piper (IMH)" userId="f69ee4e2-845b-4a1f-89c4-60fce9da139f" providerId="ADAL" clId="{DB63C4CF-8E0C-4A2C-8D1A-77A52E7258A1}" dt="2022-10-29T18:52:33.687" v="93" actId="20577"/>
        <pc:sldMkLst>
          <pc:docMk/>
          <pc:sldMk cId="3936766355" sldId="481"/>
        </pc:sldMkLst>
        <pc:spChg chg="mod">
          <ac:chgData name="Kate Piper (IMH)" userId="f69ee4e2-845b-4a1f-89c4-60fce9da139f" providerId="ADAL" clId="{DB63C4CF-8E0C-4A2C-8D1A-77A52E7258A1}" dt="2022-10-29T18:52:33.687" v="93" actId="20577"/>
          <ac:spMkLst>
            <pc:docMk/>
            <pc:sldMk cId="3936766355" sldId="481"/>
            <ac:spMk id="2" creationId="{17306D34-24D5-AA20-15DB-B7E75722BC28}"/>
          </ac:spMkLst>
        </pc:spChg>
      </pc:sldChg>
      <pc:sldChg chg="modSp new mod">
        <pc:chgData name="Kate Piper (IMH)" userId="f69ee4e2-845b-4a1f-89c4-60fce9da139f" providerId="ADAL" clId="{DB63C4CF-8E0C-4A2C-8D1A-77A52E7258A1}" dt="2022-10-29T18:52:42.336" v="108" actId="20577"/>
        <pc:sldMkLst>
          <pc:docMk/>
          <pc:sldMk cId="3696150250" sldId="482"/>
        </pc:sldMkLst>
        <pc:spChg chg="mod">
          <ac:chgData name="Kate Piper (IMH)" userId="f69ee4e2-845b-4a1f-89c4-60fce9da139f" providerId="ADAL" clId="{DB63C4CF-8E0C-4A2C-8D1A-77A52E7258A1}" dt="2022-10-29T18:52:42.336" v="108" actId="20577"/>
          <ac:spMkLst>
            <pc:docMk/>
            <pc:sldMk cId="3696150250" sldId="482"/>
            <ac:spMk id="2" creationId="{D6B16684-91DE-A9F6-E70E-0B50CA0CD13E}"/>
          </ac:spMkLst>
        </pc:spChg>
      </pc:sldChg>
      <pc:sldChg chg="modSp new mod">
        <pc:chgData name="Kate Piper (IMH)" userId="f69ee4e2-845b-4a1f-89c4-60fce9da139f" providerId="ADAL" clId="{DB63C4CF-8E0C-4A2C-8D1A-77A52E7258A1}" dt="2022-10-29T19:22:39.688" v="398" actId="20577"/>
        <pc:sldMkLst>
          <pc:docMk/>
          <pc:sldMk cId="4223199905" sldId="483"/>
        </pc:sldMkLst>
        <pc:spChg chg="mod">
          <ac:chgData name="Kate Piper (IMH)" userId="f69ee4e2-845b-4a1f-89c4-60fce9da139f" providerId="ADAL" clId="{DB63C4CF-8E0C-4A2C-8D1A-77A52E7258A1}" dt="2022-10-29T18:53:15.596" v="149" actId="20577"/>
          <ac:spMkLst>
            <pc:docMk/>
            <pc:sldMk cId="4223199905" sldId="483"/>
            <ac:spMk id="2" creationId="{60388C9E-27CB-E004-A333-5D0D75938C5D}"/>
          </ac:spMkLst>
        </pc:spChg>
        <pc:spChg chg="mod">
          <ac:chgData name="Kate Piper (IMH)" userId="f69ee4e2-845b-4a1f-89c4-60fce9da139f" providerId="ADAL" clId="{DB63C4CF-8E0C-4A2C-8D1A-77A52E7258A1}" dt="2022-10-29T19:22:39.688" v="398" actId="20577"/>
          <ac:spMkLst>
            <pc:docMk/>
            <pc:sldMk cId="4223199905" sldId="483"/>
            <ac:spMk id="3" creationId="{9E21EBE4-0BB1-2F7A-C937-7EB7CAFECAC8}"/>
          </ac:spMkLst>
        </pc:spChg>
      </pc:sldChg>
    </pc:docChg>
  </pc:docChgLst>
  <pc:docChgLst>
    <pc:chgData name="Kate Piper (IMH)" userId="S::k.piper1@uwtsd.ac.uk::f69ee4e2-845b-4a1f-89c4-60fce9da139f" providerId="AD" clId="Web-{D0081A22-F563-6C88-3A63-81ED91B9674F}"/>
    <pc:docChg chg="modSld">
      <pc:chgData name="Kate Piper (IMH)" userId="S::k.piper1@uwtsd.ac.uk::f69ee4e2-845b-4a1f-89c4-60fce9da139f" providerId="AD" clId="Web-{D0081A22-F563-6C88-3A63-81ED91B9674F}" dt="2022-10-31T08:43:42.923" v="2"/>
      <pc:docMkLst>
        <pc:docMk/>
      </pc:docMkLst>
      <pc:sldChg chg="delSp">
        <pc:chgData name="Kate Piper (IMH)" userId="S::k.piper1@uwtsd.ac.uk::f69ee4e2-845b-4a1f-89c4-60fce9da139f" providerId="AD" clId="Web-{D0081A22-F563-6C88-3A63-81ED91B9674F}" dt="2022-10-31T08:42:44.028" v="0"/>
        <pc:sldMkLst>
          <pc:docMk/>
          <pc:sldMk cId="2728521217" sldId="336"/>
        </pc:sldMkLst>
        <pc:spChg chg="del">
          <ac:chgData name="Kate Piper (IMH)" userId="S::k.piper1@uwtsd.ac.uk::f69ee4e2-845b-4a1f-89c4-60fce9da139f" providerId="AD" clId="Web-{D0081A22-F563-6C88-3A63-81ED91B9674F}" dt="2022-10-31T08:42:44.028" v="0"/>
          <ac:spMkLst>
            <pc:docMk/>
            <pc:sldMk cId="2728521217" sldId="336"/>
            <ac:spMk id="9" creationId="{A97F7A90-F5F9-E1BC-9C32-C3A2DDEBE89E}"/>
          </ac:spMkLst>
        </pc:spChg>
      </pc:sldChg>
      <pc:sldChg chg="addAnim modAnim">
        <pc:chgData name="Kate Piper (IMH)" userId="S::k.piper1@uwtsd.ac.uk::f69ee4e2-845b-4a1f-89c4-60fce9da139f" providerId="AD" clId="Web-{D0081A22-F563-6C88-3A63-81ED91B9674F}" dt="2022-10-31T08:43:42.923" v="2"/>
        <pc:sldMkLst>
          <pc:docMk/>
          <pc:sldMk cId="3936766355" sldId="481"/>
        </pc:sldMkLst>
      </pc:sldChg>
    </pc:docChg>
  </pc:docChgLst>
  <pc:docChgLst>
    <pc:chgData name="Kate Piper" userId="f69ee4e2-845b-4a1f-89c4-60fce9da139f" providerId="ADAL" clId="{DB63C4CF-8E0C-4A2C-8D1A-77A52E7258A1}"/>
    <pc:docChg chg="undo custSel addSld delSld modSld">
      <pc:chgData name="Kate Piper" userId="f69ee4e2-845b-4a1f-89c4-60fce9da139f" providerId="ADAL" clId="{DB63C4CF-8E0C-4A2C-8D1A-77A52E7258A1}" dt="2022-10-30T09:35:33.721" v="1795" actId="20577"/>
      <pc:docMkLst>
        <pc:docMk/>
      </pc:docMkLst>
      <pc:sldChg chg="modSp mod">
        <pc:chgData name="Kate Piper" userId="f69ee4e2-845b-4a1f-89c4-60fce9da139f" providerId="ADAL" clId="{DB63C4CF-8E0C-4A2C-8D1A-77A52E7258A1}" dt="2022-10-30T08:42:28.650" v="724" actId="20577"/>
        <pc:sldMkLst>
          <pc:docMk/>
          <pc:sldMk cId="2728521217" sldId="336"/>
        </pc:sldMkLst>
        <pc:spChg chg="mod">
          <ac:chgData name="Kate Piper" userId="f69ee4e2-845b-4a1f-89c4-60fce9da139f" providerId="ADAL" clId="{DB63C4CF-8E0C-4A2C-8D1A-77A52E7258A1}" dt="2022-10-30T08:42:28.650" v="724" actId="20577"/>
          <ac:spMkLst>
            <pc:docMk/>
            <pc:sldMk cId="2728521217" sldId="336"/>
            <ac:spMk id="2" creationId="{4DD0D45E-37CE-8169-0975-484E3A71A114}"/>
          </ac:spMkLst>
        </pc:spChg>
      </pc:sldChg>
      <pc:sldChg chg="addSp modSp mod">
        <pc:chgData name="Kate Piper" userId="f69ee4e2-845b-4a1f-89c4-60fce9da139f" providerId="ADAL" clId="{DB63C4CF-8E0C-4A2C-8D1A-77A52E7258A1}" dt="2022-10-30T08:49:52.352" v="789" actId="1076"/>
        <pc:sldMkLst>
          <pc:docMk/>
          <pc:sldMk cId="1417567689" sldId="478"/>
        </pc:sldMkLst>
        <pc:spChg chg="mod">
          <ac:chgData name="Kate Piper" userId="f69ee4e2-845b-4a1f-89c4-60fce9da139f" providerId="ADAL" clId="{DB63C4CF-8E0C-4A2C-8D1A-77A52E7258A1}" dt="2022-10-30T08:49:29.153" v="785" actId="27636"/>
          <ac:spMkLst>
            <pc:docMk/>
            <pc:sldMk cId="1417567689" sldId="478"/>
            <ac:spMk id="3" creationId="{0BEA3944-85E3-AE83-8404-A9CD81061D98}"/>
          </ac:spMkLst>
        </pc:spChg>
        <pc:picChg chg="add mod modCrop">
          <ac:chgData name="Kate Piper" userId="f69ee4e2-845b-4a1f-89c4-60fce9da139f" providerId="ADAL" clId="{DB63C4CF-8E0C-4A2C-8D1A-77A52E7258A1}" dt="2022-10-30T08:49:52.352" v="789" actId="1076"/>
          <ac:picMkLst>
            <pc:docMk/>
            <pc:sldMk cId="1417567689" sldId="478"/>
            <ac:picMk id="4" creationId="{3B865CB2-1639-CBAD-F276-BEE52B1C3819}"/>
          </ac:picMkLst>
        </pc:picChg>
      </pc:sldChg>
      <pc:sldChg chg="modSp mod">
        <pc:chgData name="Kate Piper" userId="f69ee4e2-845b-4a1f-89c4-60fce9da139f" providerId="ADAL" clId="{DB63C4CF-8E0C-4A2C-8D1A-77A52E7258A1}" dt="2022-10-30T08:57:16.347" v="1023" actId="20577"/>
        <pc:sldMkLst>
          <pc:docMk/>
          <pc:sldMk cId="1987776261" sldId="479"/>
        </pc:sldMkLst>
        <pc:spChg chg="mod">
          <ac:chgData name="Kate Piper" userId="f69ee4e2-845b-4a1f-89c4-60fce9da139f" providerId="ADAL" clId="{DB63C4CF-8E0C-4A2C-8D1A-77A52E7258A1}" dt="2022-10-30T08:57:16.347" v="1023" actId="20577"/>
          <ac:spMkLst>
            <pc:docMk/>
            <pc:sldMk cId="1987776261" sldId="479"/>
            <ac:spMk id="3" creationId="{AD1DF937-24ED-7915-E2E0-F1F311CD7E58}"/>
          </ac:spMkLst>
        </pc:spChg>
      </pc:sldChg>
      <pc:sldChg chg="addSp delSp modSp mod delAnim modAnim">
        <pc:chgData name="Kate Piper" userId="f69ee4e2-845b-4a1f-89c4-60fce9da139f" providerId="ADAL" clId="{DB63C4CF-8E0C-4A2C-8D1A-77A52E7258A1}" dt="2022-10-30T08:53:19.682" v="1021" actId="1076"/>
        <pc:sldMkLst>
          <pc:docMk/>
          <pc:sldMk cId="991769775" sldId="480"/>
        </pc:sldMkLst>
        <pc:spChg chg="mod">
          <ac:chgData name="Kate Piper" userId="f69ee4e2-845b-4a1f-89c4-60fce9da139f" providerId="ADAL" clId="{DB63C4CF-8E0C-4A2C-8D1A-77A52E7258A1}" dt="2022-10-30T08:52:56.744" v="987" actId="1076"/>
          <ac:spMkLst>
            <pc:docMk/>
            <pc:sldMk cId="991769775" sldId="480"/>
            <ac:spMk id="2" creationId="{C789BBE4-4A87-F078-D84A-62797471587A}"/>
          </ac:spMkLst>
        </pc:spChg>
        <pc:spChg chg="add del mod">
          <ac:chgData name="Kate Piper" userId="f69ee4e2-845b-4a1f-89c4-60fce9da139f" providerId="ADAL" clId="{DB63C4CF-8E0C-4A2C-8D1A-77A52E7258A1}" dt="2022-10-30T08:50:07.036" v="790" actId="21"/>
          <ac:spMkLst>
            <pc:docMk/>
            <pc:sldMk cId="991769775" sldId="480"/>
            <ac:spMk id="3" creationId="{6774FB0C-9AD7-671C-D443-5DA1490662A8}"/>
          </ac:spMkLst>
        </pc:spChg>
        <pc:spChg chg="add del mod">
          <ac:chgData name="Kate Piper" userId="f69ee4e2-845b-4a1f-89c4-60fce9da139f" providerId="ADAL" clId="{DB63C4CF-8E0C-4A2C-8D1A-77A52E7258A1}" dt="2022-10-30T08:53:01.013" v="990" actId="478"/>
          <ac:spMkLst>
            <pc:docMk/>
            <pc:sldMk cId="991769775" sldId="480"/>
            <ac:spMk id="6" creationId="{E16CA50E-1BEB-28BF-86B6-47BA829C4548}"/>
          </ac:spMkLst>
        </pc:spChg>
        <pc:spChg chg="add mod">
          <ac:chgData name="Kate Piper" userId="f69ee4e2-845b-4a1f-89c4-60fce9da139f" providerId="ADAL" clId="{DB63C4CF-8E0C-4A2C-8D1A-77A52E7258A1}" dt="2022-10-30T08:53:19.682" v="1021" actId="1076"/>
          <ac:spMkLst>
            <pc:docMk/>
            <pc:sldMk cId="991769775" sldId="480"/>
            <ac:spMk id="8" creationId="{1A10F901-5DA9-E3B9-82C8-7FE82A5A9D1C}"/>
          </ac:spMkLst>
        </pc:spChg>
        <pc:graphicFrameChg chg="mod">
          <ac:chgData name="Kate Piper" userId="f69ee4e2-845b-4a1f-89c4-60fce9da139f" providerId="ADAL" clId="{DB63C4CF-8E0C-4A2C-8D1A-77A52E7258A1}" dt="2022-10-30T08:52:56.744" v="987" actId="1076"/>
          <ac:graphicFrameMkLst>
            <pc:docMk/>
            <pc:sldMk cId="991769775" sldId="480"/>
            <ac:graphicFrameMk id="4" creationId="{3F288967-86C1-0F06-0998-7F8B6B082567}"/>
          </ac:graphicFrameMkLst>
        </pc:graphicFrameChg>
      </pc:sldChg>
      <pc:sldChg chg="modSp mod modNotesTx">
        <pc:chgData name="Kate Piper" userId="f69ee4e2-845b-4a1f-89c4-60fce9da139f" providerId="ADAL" clId="{DB63C4CF-8E0C-4A2C-8D1A-77A52E7258A1}" dt="2022-10-30T09:15:53.706" v="1574" actId="20577"/>
        <pc:sldMkLst>
          <pc:docMk/>
          <pc:sldMk cId="3936766355" sldId="481"/>
        </pc:sldMkLst>
        <pc:spChg chg="mod">
          <ac:chgData name="Kate Piper" userId="f69ee4e2-845b-4a1f-89c4-60fce9da139f" providerId="ADAL" clId="{DB63C4CF-8E0C-4A2C-8D1A-77A52E7258A1}" dt="2022-10-30T09:15:53.706" v="1574" actId="20577"/>
          <ac:spMkLst>
            <pc:docMk/>
            <pc:sldMk cId="3936766355" sldId="481"/>
            <ac:spMk id="3" creationId="{7322F6DD-9947-C65E-1ABD-50792728B9D8}"/>
          </ac:spMkLst>
        </pc:spChg>
      </pc:sldChg>
      <pc:sldChg chg="del">
        <pc:chgData name="Kate Piper" userId="f69ee4e2-845b-4a1f-89c4-60fce9da139f" providerId="ADAL" clId="{DB63C4CF-8E0C-4A2C-8D1A-77A52E7258A1}" dt="2022-10-30T09:10:15.255" v="1500" actId="47"/>
        <pc:sldMkLst>
          <pc:docMk/>
          <pc:sldMk cId="3696150250" sldId="482"/>
        </pc:sldMkLst>
      </pc:sldChg>
      <pc:sldChg chg="modSp mod">
        <pc:chgData name="Kate Piper" userId="f69ee4e2-845b-4a1f-89c4-60fce9da139f" providerId="ADAL" clId="{DB63C4CF-8E0C-4A2C-8D1A-77A52E7258A1}" dt="2022-10-30T09:16:25.862" v="1621" actId="20577"/>
        <pc:sldMkLst>
          <pc:docMk/>
          <pc:sldMk cId="4223199905" sldId="483"/>
        </pc:sldMkLst>
        <pc:spChg chg="mod">
          <ac:chgData name="Kate Piper" userId="f69ee4e2-845b-4a1f-89c4-60fce9da139f" providerId="ADAL" clId="{DB63C4CF-8E0C-4A2C-8D1A-77A52E7258A1}" dt="2022-10-30T09:16:25.862" v="1621" actId="20577"/>
          <ac:spMkLst>
            <pc:docMk/>
            <pc:sldMk cId="4223199905" sldId="483"/>
            <ac:spMk id="3" creationId="{9E21EBE4-0BB1-2F7A-C937-7EB7CAFECAC8}"/>
          </ac:spMkLst>
        </pc:spChg>
      </pc:sldChg>
      <pc:sldChg chg="addSp delSp modSp new mod modNotesTx">
        <pc:chgData name="Kate Piper" userId="f69ee4e2-845b-4a1f-89c4-60fce9da139f" providerId="ADAL" clId="{DB63C4CF-8E0C-4A2C-8D1A-77A52E7258A1}" dt="2022-10-30T09:35:33.721" v="1795" actId="20577"/>
        <pc:sldMkLst>
          <pc:docMk/>
          <pc:sldMk cId="3295038399" sldId="484"/>
        </pc:sldMkLst>
        <pc:spChg chg="mod">
          <ac:chgData name="Kate Piper" userId="f69ee4e2-845b-4a1f-89c4-60fce9da139f" providerId="ADAL" clId="{DB63C4CF-8E0C-4A2C-8D1A-77A52E7258A1}" dt="2022-10-30T08:32:55.598" v="80" actId="20577"/>
          <ac:spMkLst>
            <pc:docMk/>
            <pc:sldMk cId="3295038399" sldId="484"/>
            <ac:spMk id="2" creationId="{78CE375E-F4DA-B770-3382-CD4A2C993DDC}"/>
          </ac:spMkLst>
        </pc:spChg>
        <pc:spChg chg="mod">
          <ac:chgData name="Kate Piper" userId="f69ee4e2-845b-4a1f-89c4-60fce9da139f" providerId="ADAL" clId="{DB63C4CF-8E0C-4A2C-8D1A-77A52E7258A1}" dt="2022-10-30T08:37:51.454" v="443" actId="14100"/>
          <ac:spMkLst>
            <pc:docMk/>
            <pc:sldMk cId="3295038399" sldId="484"/>
            <ac:spMk id="3" creationId="{D1A38744-8763-223B-38BC-5DB0B410B933}"/>
          </ac:spMkLst>
        </pc:spChg>
        <pc:spChg chg="add del">
          <ac:chgData name="Kate Piper" userId="f69ee4e2-845b-4a1f-89c4-60fce9da139f" providerId="ADAL" clId="{DB63C4CF-8E0C-4A2C-8D1A-77A52E7258A1}" dt="2022-10-30T08:34:54.603" v="126"/>
          <ac:spMkLst>
            <pc:docMk/>
            <pc:sldMk cId="3295038399" sldId="484"/>
            <ac:spMk id="4" creationId="{73997F0E-AF21-D5C6-1D3D-D4F68A76C984}"/>
          </ac:spMkLst>
        </pc:spChg>
        <pc:spChg chg="add del mod">
          <ac:chgData name="Kate Piper" userId="f69ee4e2-845b-4a1f-89c4-60fce9da139f" providerId="ADAL" clId="{DB63C4CF-8E0C-4A2C-8D1A-77A52E7258A1}" dt="2022-10-30T08:41:04.117" v="567" actId="478"/>
          <ac:spMkLst>
            <pc:docMk/>
            <pc:sldMk cId="3295038399" sldId="484"/>
            <ac:spMk id="6" creationId="{CE9B1134-C571-31AE-80CF-9DA79694755F}"/>
          </ac:spMkLst>
        </pc:spChg>
        <pc:picChg chg="add mod">
          <ac:chgData name="Kate Piper" userId="f69ee4e2-845b-4a1f-89c4-60fce9da139f" providerId="ADAL" clId="{DB63C4CF-8E0C-4A2C-8D1A-77A52E7258A1}" dt="2022-10-30T08:35:01.406" v="129" actId="1076"/>
          <ac:picMkLst>
            <pc:docMk/>
            <pc:sldMk cId="3295038399" sldId="484"/>
            <ac:picMk id="5" creationId="{A44C6091-9D3C-6FFB-BA33-E14810F89FD2}"/>
          </ac:picMkLst>
        </pc:picChg>
      </pc:sldChg>
      <pc:sldChg chg="addSp modSp new mod modAnim">
        <pc:chgData name="Kate Piper" userId="f69ee4e2-845b-4a1f-89c4-60fce9da139f" providerId="ADAL" clId="{DB63C4CF-8E0C-4A2C-8D1A-77A52E7258A1}" dt="2022-10-30T08:52:01.681" v="983" actId="27636"/>
        <pc:sldMkLst>
          <pc:docMk/>
          <pc:sldMk cId="518647393" sldId="485"/>
        </pc:sldMkLst>
        <pc:spChg chg="mod">
          <ac:chgData name="Kate Piper" userId="f69ee4e2-845b-4a1f-89c4-60fce9da139f" providerId="ADAL" clId="{DB63C4CF-8E0C-4A2C-8D1A-77A52E7258A1}" dt="2022-10-30T08:41:22.320" v="581" actId="20577"/>
          <ac:spMkLst>
            <pc:docMk/>
            <pc:sldMk cId="518647393" sldId="485"/>
            <ac:spMk id="2" creationId="{D63DF068-69F6-BFD2-F458-82430CD235E8}"/>
          </ac:spMkLst>
        </pc:spChg>
        <pc:spChg chg="mod">
          <ac:chgData name="Kate Piper" userId="f69ee4e2-845b-4a1f-89c4-60fce9da139f" providerId="ADAL" clId="{DB63C4CF-8E0C-4A2C-8D1A-77A52E7258A1}" dt="2022-10-30T08:52:01.681" v="983" actId="27636"/>
          <ac:spMkLst>
            <pc:docMk/>
            <pc:sldMk cId="518647393" sldId="485"/>
            <ac:spMk id="3" creationId="{DD9E595D-3B34-E7A2-8C22-474D1F5C50EE}"/>
          </ac:spMkLst>
        </pc:spChg>
        <pc:spChg chg="add mod">
          <ac:chgData name="Kate Piper" userId="f69ee4e2-845b-4a1f-89c4-60fce9da139f" providerId="ADAL" clId="{DB63C4CF-8E0C-4A2C-8D1A-77A52E7258A1}" dt="2022-10-30T08:50:09.879" v="791"/>
          <ac:spMkLst>
            <pc:docMk/>
            <pc:sldMk cId="518647393" sldId="485"/>
            <ac:spMk id="4" creationId="{5A4D8813-C348-AC42-A06E-9CCBB8929F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Stratified – sub populations but making sure every subgroup is included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37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Sports science students: Fitness tests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89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00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Focus groups between 4-10</a:t>
            </a:r>
          </a:p>
          <a:p>
            <a:r>
              <a:rPr lang="en-GB" dirty="0"/>
              <a:t>Moderator over interviewer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6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information do you need from </a:t>
            </a:r>
            <a:r>
              <a:rPr lang="en-GB"/>
              <a:t>the participants</a:t>
            </a:r>
          </a:p>
          <a:p>
            <a:endParaRPr lang="en-GB"/>
          </a:p>
          <a:p>
            <a:r>
              <a:rPr lang="en-GB" dirty="0"/>
              <a:t>Demographic groupings</a:t>
            </a:r>
          </a:p>
          <a:p>
            <a:endParaRPr lang="en-GB" dirty="0"/>
          </a:p>
          <a:p>
            <a:r>
              <a:rPr lang="en-GB" dirty="0"/>
              <a:t>Measure</a:t>
            </a:r>
          </a:p>
          <a:p>
            <a:endParaRPr lang="en-GB" dirty="0"/>
          </a:p>
          <a:p>
            <a:r>
              <a:rPr lang="en-GB" dirty="0"/>
              <a:t>Likert Scale</a:t>
            </a:r>
          </a:p>
          <a:p>
            <a:endParaRPr lang="en-GB" dirty="0"/>
          </a:p>
          <a:p>
            <a:r>
              <a:rPr lang="en-GB" dirty="0"/>
              <a:t>What activities to you engage with?</a:t>
            </a:r>
          </a:p>
          <a:p>
            <a:endParaRPr lang="en-GB" dirty="0"/>
          </a:p>
          <a:p>
            <a:r>
              <a:rPr lang="en-GB" dirty="0"/>
              <a:t>Qualitative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59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2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D45E-37CE-8169-0975-484E3A71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504" y="365125"/>
            <a:ext cx="10937562" cy="732897"/>
          </a:xfrm>
        </p:spPr>
        <p:txBody>
          <a:bodyPr/>
          <a:lstStyle/>
          <a:p>
            <a:r>
              <a:rPr lang="en-GB" dirty="0"/>
              <a:t>Quantitative and Quantitative Sampling Recap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4C63A8-A8B2-D37B-AE11-557FE69CEEF1}"/>
              </a:ext>
            </a:extLst>
          </p:cNvPr>
          <p:cNvSpPr txBox="1"/>
          <p:nvPr/>
        </p:nvSpPr>
        <p:spPr>
          <a:xfrm>
            <a:off x="1076177" y="1758462"/>
            <a:ext cx="732223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Probability/ Non probability Sampling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Random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Stratified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Convenience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Purposive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Snowball sampling</a:t>
            </a:r>
          </a:p>
        </p:txBody>
      </p:sp>
    </p:spTree>
    <p:extLst>
      <p:ext uri="{BB962C8B-B14F-4D97-AF65-F5344CB8AC3E}">
        <p14:creationId xmlns:p14="http://schemas.microsoft.com/office/powerpoint/2010/main" val="2728521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D2C61-DDE4-923C-CE4A-85674D94A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Qualitative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DF937-24ED-7915-E2E0-F1F311CD7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553135"/>
            <a:ext cx="11557262" cy="3848424"/>
          </a:xfrm>
        </p:spPr>
        <p:txBody>
          <a:bodyPr/>
          <a:lstStyle/>
          <a:p>
            <a:r>
              <a:rPr lang="en-GB" dirty="0"/>
              <a:t>“Set of interpretive activities” (Denzin and Lincoln, 2018: 18).</a:t>
            </a:r>
          </a:p>
          <a:p>
            <a:r>
              <a:rPr lang="en-GB" dirty="0"/>
              <a:t>Lens and theories are used as a tool to guide the research</a:t>
            </a:r>
          </a:p>
          <a:p>
            <a:r>
              <a:rPr lang="en-GB" dirty="0"/>
              <a:t>Lens can be chosen that are broader specific/ informed by experiences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776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6DC6-13B5-E477-2FC4-C6D729DC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130878"/>
            <a:ext cx="11557262" cy="1325563"/>
          </a:xfrm>
        </p:spPr>
        <p:txBody>
          <a:bodyPr/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A3944-85E3-AE83-8404-A9CD81061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2117188"/>
            <a:ext cx="5528960" cy="3284371"/>
          </a:xfrm>
        </p:spPr>
        <p:txBody>
          <a:bodyPr>
            <a:normAutofit/>
          </a:bodyPr>
          <a:lstStyle/>
          <a:p>
            <a:r>
              <a:rPr lang="en-GB" sz="3200" dirty="0"/>
              <a:t>Observations</a:t>
            </a:r>
          </a:p>
          <a:p>
            <a:pPr lvl="1"/>
            <a:r>
              <a:rPr lang="en-GB" sz="2800" dirty="0"/>
              <a:t>Fieldnotes</a:t>
            </a:r>
          </a:p>
          <a:p>
            <a:r>
              <a:rPr lang="en-GB" sz="3200" dirty="0"/>
              <a:t>Interviews</a:t>
            </a:r>
          </a:p>
          <a:p>
            <a:pPr lvl="1"/>
            <a:r>
              <a:rPr lang="en-GB" sz="2800" dirty="0"/>
              <a:t>Focus groups</a:t>
            </a:r>
          </a:p>
          <a:p>
            <a:r>
              <a:rPr lang="en-GB" sz="3200" dirty="0"/>
              <a:t>Open ended responses in Qs</a:t>
            </a:r>
          </a:p>
          <a:p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65CB2-1639-CBAD-F276-BEE52B1C38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315" t="935" r="12106" b="-935"/>
          <a:stretch/>
        </p:blipFill>
        <p:spPr>
          <a:xfrm>
            <a:off x="6096000" y="296676"/>
            <a:ext cx="552896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67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9BBE4-4A87-F078-D84A-627974715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F288967-86C1-0F06-0998-7F8B6B0825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4968113"/>
              </p:ext>
            </p:extLst>
          </p:nvPr>
        </p:nvGraphicFramePr>
        <p:xfrm>
          <a:off x="314226" y="1580278"/>
          <a:ext cx="11290586" cy="3045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5293">
                  <a:extLst>
                    <a:ext uri="{9D8B030D-6E8A-4147-A177-3AD203B41FA5}">
                      <a16:colId xmlns:a16="http://schemas.microsoft.com/office/drawing/2014/main" val="2346093391"/>
                    </a:ext>
                  </a:extLst>
                </a:gridCol>
                <a:gridCol w="5645293">
                  <a:extLst>
                    <a:ext uri="{9D8B030D-6E8A-4147-A177-3AD203B41FA5}">
                      <a16:colId xmlns:a16="http://schemas.microsoft.com/office/drawing/2014/main" val="1462674552"/>
                    </a:ext>
                  </a:extLst>
                </a:gridCol>
              </a:tblGrid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Degree of Involvement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Type of Participation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381539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Complete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0892813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ym typeface="Wingdings" panose="05000000000000000000" pitchFamily="2" charset="2"/>
                        </a:rPr>
                        <a:t>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089889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ym typeface="Wingdings" panose="05000000000000000000" pitchFamily="2" charset="2"/>
                        </a:rPr>
                        <a:t>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518251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Passive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1708962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(no involvement)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Nonparticipation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18399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A10F901-5DA9-E3B9-82C8-7FE82A5A9D1C}"/>
              </a:ext>
            </a:extLst>
          </p:cNvPr>
          <p:cNvSpPr txBox="1"/>
          <p:nvPr/>
        </p:nvSpPr>
        <p:spPr>
          <a:xfrm>
            <a:off x="1158128" y="4965557"/>
            <a:ext cx="60948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Task: Jigsaw information</a:t>
            </a:r>
          </a:p>
        </p:txBody>
      </p:sp>
    </p:spTree>
    <p:extLst>
      <p:ext uri="{BB962C8B-B14F-4D97-AF65-F5344CB8AC3E}">
        <p14:creationId xmlns:p14="http://schemas.microsoft.com/office/powerpoint/2010/main" val="99176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DF068-69F6-BFD2-F458-82430CD2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E595D-3B34-E7A2-8C22-474D1F5C5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25625"/>
            <a:ext cx="11557262" cy="2907740"/>
          </a:xfrm>
        </p:spPr>
        <p:txBody>
          <a:bodyPr>
            <a:normAutofit/>
          </a:bodyPr>
          <a:lstStyle/>
          <a:p>
            <a:r>
              <a:rPr lang="en-GB" dirty="0"/>
              <a:t>Methodology that includes observations and writing to demonstrate the data. </a:t>
            </a:r>
          </a:p>
          <a:p>
            <a:r>
              <a:rPr lang="en-GB" dirty="0"/>
              <a:t>Fieldnotes and Presenting the information</a:t>
            </a:r>
          </a:p>
          <a:p>
            <a:r>
              <a:rPr lang="en-GB" dirty="0"/>
              <a:t>Jottings </a:t>
            </a:r>
            <a:r>
              <a:rPr lang="en-GB" dirty="0">
                <a:sym typeface="Wingdings" panose="05000000000000000000" pitchFamily="2" charset="2"/>
              </a:rPr>
              <a:t> Report/ creative way of presenting the information</a:t>
            </a:r>
          </a:p>
          <a:p>
            <a:r>
              <a:rPr lang="en-GB" dirty="0">
                <a:sym typeface="Wingdings" panose="05000000000000000000" pitchFamily="2" charset="2"/>
              </a:rPr>
              <a:t>Small notes/ drawings  Before memory goes write full sentence report</a:t>
            </a:r>
          </a:p>
          <a:p>
            <a:r>
              <a:rPr lang="en-GB" dirty="0">
                <a:sym typeface="Wingdings" panose="05000000000000000000" pitchFamily="2" charset="2"/>
              </a:rPr>
              <a:t>Present the data (final report/ writing)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4D8813-C348-AC42-A06E-9CCBB8929F8B}"/>
              </a:ext>
            </a:extLst>
          </p:cNvPr>
          <p:cNvSpPr txBox="1"/>
          <p:nvPr/>
        </p:nvSpPr>
        <p:spPr>
          <a:xfrm>
            <a:off x="874059" y="4975412"/>
            <a:ext cx="5983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Actions in, and uses of a coffee shop – 10mins</a:t>
            </a:r>
          </a:p>
        </p:txBody>
      </p:sp>
    </p:spTree>
    <p:extLst>
      <p:ext uri="{BB962C8B-B14F-4D97-AF65-F5344CB8AC3E}">
        <p14:creationId xmlns:p14="http://schemas.microsoft.com/office/powerpoint/2010/main" val="51864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06D34-24D5-AA20-15DB-B7E75722B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2F6DD-9947-C65E-1ABD-50792728B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459006"/>
            <a:ext cx="11633924" cy="3942553"/>
          </a:xfrm>
        </p:spPr>
        <p:txBody>
          <a:bodyPr/>
          <a:lstStyle/>
          <a:p>
            <a:r>
              <a:rPr lang="en-GB" dirty="0"/>
              <a:t>Purpose: “to create a conversation that invites the participant(s) to tell stories, accounts, reports an/or descriptions about their perspectives, insights, experiences, feelings/ emotions and/or behaviours” (Smith and Sparkes, 2017: 103)</a:t>
            </a:r>
          </a:p>
          <a:p>
            <a:r>
              <a:rPr lang="en-GB" dirty="0"/>
              <a:t>Individual structured </a:t>
            </a:r>
            <a:r>
              <a:rPr lang="en-GB" dirty="0">
                <a:sym typeface="Wingdings" panose="05000000000000000000" pitchFamily="2" charset="2"/>
              </a:rPr>
              <a:t> individual semi-structured  individual unstructured  focus groups</a:t>
            </a:r>
          </a:p>
          <a:p>
            <a:r>
              <a:rPr lang="en-GB" dirty="0">
                <a:sym typeface="Wingdings" panose="05000000000000000000" pitchFamily="2" charset="2"/>
              </a:rPr>
              <a:t>Interview guide – what do we need to consider when prepping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Before  During  After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76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88C9E-27CB-E004-A333-5D0D75938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ended responses in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1EBE4-0BB1-2F7A-C937-7EB7CAFEC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Same as above – however you only have one chance to get the information you need. </a:t>
            </a:r>
          </a:p>
          <a:p>
            <a:r>
              <a:rPr lang="en-GB" dirty="0"/>
              <a:t>Linked to Structured individual interviews</a:t>
            </a:r>
          </a:p>
          <a:p>
            <a:r>
              <a:rPr lang="en-GB" dirty="0"/>
              <a:t>How could we set up the question?</a:t>
            </a:r>
          </a:p>
        </p:txBody>
      </p:sp>
    </p:spTree>
    <p:extLst>
      <p:ext uri="{BB962C8B-B14F-4D97-AF65-F5344CB8AC3E}">
        <p14:creationId xmlns:p14="http://schemas.microsoft.com/office/powerpoint/2010/main" val="4223199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E375E-F4DA-B770-3382-CD4A2C993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38744-8763-223B-38BC-5DB0B410B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568548"/>
            <a:ext cx="6825877" cy="3833011"/>
          </a:xfrm>
        </p:spPr>
        <p:txBody>
          <a:bodyPr/>
          <a:lstStyle/>
          <a:p>
            <a:r>
              <a:rPr lang="en-GB" dirty="0"/>
              <a:t>Engagement in Physical Activity</a:t>
            </a:r>
          </a:p>
          <a:p>
            <a:r>
              <a:rPr lang="en-GB" dirty="0"/>
              <a:t>Many ways to support physical activity of an individual (correlates and determinants)</a:t>
            </a:r>
          </a:p>
          <a:p>
            <a:r>
              <a:rPr lang="en-GB" dirty="0"/>
              <a:t>Many barriers to engagement of physical activity.</a:t>
            </a:r>
          </a:p>
          <a:p>
            <a:r>
              <a:rPr lang="en-GB" dirty="0"/>
              <a:t>Therefore the aim of the research is to explore the engagement behaviours and issues of students in active degree courses.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4C6091-9D3C-6FFB-BA33-E14810F89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9968" y="500649"/>
            <a:ext cx="4447542" cy="407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383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616eabd9-892f-425c-aaec-cee6893c8e0e"/>
    <ds:schemaRef ds:uri="http://schemas.microsoft.com/office/infopath/2007/PartnerControls"/>
    <ds:schemaRef ds:uri="1e817316-4aca-4b9e-ace6-40706940dca6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401</Words>
  <Application>Microsoft Office PowerPoint</Application>
  <PresentationFormat>Widescreen</PresentationFormat>
  <Paragraphs>82</Paragraphs>
  <Slides>9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29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Quantitative and Quantitative Sampling Recap</vt:lpstr>
      <vt:lpstr>Why Qualitative Methods</vt:lpstr>
      <vt:lpstr>Qualitative Methods</vt:lpstr>
      <vt:lpstr>Observations</vt:lpstr>
      <vt:lpstr>Ethnography</vt:lpstr>
      <vt:lpstr>Interviews</vt:lpstr>
      <vt:lpstr>Open ended responses in Questionnaires</vt:lpstr>
      <vt:lpstr>Class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</cp:lastModifiedBy>
  <cp:revision>196</cp:revision>
  <dcterms:created xsi:type="dcterms:W3CDTF">2021-03-09T15:35:42Z</dcterms:created>
  <dcterms:modified xsi:type="dcterms:W3CDTF">2022-10-31T08:43:43Z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