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7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8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6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7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951" r:id="rId1"/>
  </p:sldMasterIdLst>
  <p:notesMasterIdLst>
    <p:notesMasterId r:id="rId23"/>
  </p:notesMasterIdLst>
  <p:sldIdLst>
    <p:sldId id="256" r:id="rId2"/>
    <p:sldId id="257" r:id="rId3"/>
    <p:sldId id="264" r:id="rId4"/>
    <p:sldId id="265" r:id="rId5"/>
    <p:sldId id="273" r:id="rId6"/>
    <p:sldId id="259" r:id="rId7"/>
    <p:sldId id="285" r:id="rId8"/>
    <p:sldId id="270" r:id="rId9"/>
    <p:sldId id="300" r:id="rId10"/>
    <p:sldId id="275" r:id="rId11"/>
    <p:sldId id="274" r:id="rId12"/>
    <p:sldId id="287" r:id="rId13"/>
    <p:sldId id="288" r:id="rId14"/>
    <p:sldId id="291" r:id="rId15"/>
    <p:sldId id="290" r:id="rId16"/>
    <p:sldId id="280" r:id="rId17"/>
    <p:sldId id="272" r:id="rId18"/>
    <p:sldId id="281" r:id="rId19"/>
    <p:sldId id="263" r:id="rId20"/>
    <p:sldId id="297" r:id="rId21"/>
    <p:sldId id="298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D80FEC-41F0-9040-8FF7-3AB0F1E4BC6B}" v="1791" dt="2025-05-19T19:21:42.99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369"/>
    <p:restoredTop sz="75133"/>
  </p:normalViewPr>
  <p:slideViewPr>
    <p:cSldViewPr snapToGrid="0">
      <p:cViewPr>
        <p:scale>
          <a:sx n="61" d="100"/>
          <a:sy n="61" d="100"/>
        </p:scale>
        <p:origin x="392" y="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3" d="100"/>
          <a:sy n="73" d="100"/>
        </p:scale>
        <p:origin x="1952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zanne Pearton-Scale (2105981)" userId="effa55d8-965f-4efe-a9dc-973293222b04" providerId="ADAL" clId="{E7D80FEC-41F0-9040-8FF7-3AB0F1E4BC6B}"/>
    <pc:docChg chg="undo redo custSel addSld delSld modSld sldOrd">
      <pc:chgData name="Suzanne Pearton-Scale (2105981)" userId="effa55d8-965f-4efe-a9dc-973293222b04" providerId="ADAL" clId="{E7D80FEC-41F0-9040-8FF7-3AB0F1E4BC6B}" dt="2025-05-19T19:21:42.986" v="9664" actId="20577"/>
      <pc:docMkLst>
        <pc:docMk/>
      </pc:docMkLst>
      <pc:sldChg chg="addSp delSp modSp mod modTransition setBg addAnim delAnim setClrOvrMap delDesignElem">
        <pc:chgData name="Suzanne Pearton-Scale (2105981)" userId="effa55d8-965f-4efe-a9dc-973293222b04" providerId="ADAL" clId="{E7D80FEC-41F0-9040-8FF7-3AB0F1E4BC6B}" dt="2025-05-19T15:43:10.073" v="7779" actId="26606"/>
        <pc:sldMkLst>
          <pc:docMk/>
          <pc:sldMk cId="2994263568" sldId="256"/>
        </pc:sldMkLst>
        <pc:spChg chg="mod">
          <ac:chgData name="Suzanne Pearton-Scale (2105981)" userId="effa55d8-965f-4efe-a9dc-973293222b04" providerId="ADAL" clId="{E7D80FEC-41F0-9040-8FF7-3AB0F1E4BC6B}" dt="2025-05-19T15:43:10.073" v="7779" actId="26606"/>
          <ac:spMkLst>
            <pc:docMk/>
            <pc:sldMk cId="2994263568" sldId="256"/>
            <ac:spMk id="2" creationId="{4DFFBB3F-3591-A338-9564-F0B8B41F09DD}"/>
          </ac:spMkLst>
        </pc:spChg>
        <pc:spChg chg="mod">
          <ac:chgData name="Suzanne Pearton-Scale (2105981)" userId="effa55d8-965f-4efe-a9dc-973293222b04" providerId="ADAL" clId="{E7D80FEC-41F0-9040-8FF7-3AB0F1E4BC6B}" dt="2025-05-19T15:43:10.073" v="7779" actId="26606"/>
          <ac:spMkLst>
            <pc:docMk/>
            <pc:sldMk cId="2994263568" sldId="256"/>
            <ac:spMk id="3" creationId="{F80F0A96-F023-764A-D196-999BF07CD35B}"/>
          </ac:spMkLst>
        </pc:spChg>
        <pc:spChg chg="add">
          <ac:chgData name="Suzanne Pearton-Scale (2105981)" userId="effa55d8-965f-4efe-a9dc-973293222b04" providerId="ADAL" clId="{E7D80FEC-41F0-9040-8FF7-3AB0F1E4BC6B}" dt="2025-05-19T15:43:10.073" v="7779" actId="26606"/>
          <ac:spMkLst>
            <pc:docMk/>
            <pc:sldMk cId="2994263568" sldId="256"/>
            <ac:spMk id="8" creationId="{943CAA20-3569-4189-9E48-239A229A86CA}"/>
          </ac:spMkLst>
        </pc:spChg>
        <pc:spChg chg="add">
          <ac:chgData name="Suzanne Pearton-Scale (2105981)" userId="effa55d8-965f-4efe-a9dc-973293222b04" providerId="ADAL" clId="{E7D80FEC-41F0-9040-8FF7-3AB0F1E4BC6B}" dt="2025-05-19T15:43:10.073" v="7779" actId="26606"/>
          <ac:spMkLst>
            <pc:docMk/>
            <pc:sldMk cId="2994263568" sldId="256"/>
            <ac:spMk id="10" creationId="{DA542B6D-E775-4832-91DC-2D20F857813A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2994263568" sldId="256"/>
            <ac:spMk id="49" creationId="{F81819F9-8CAC-4A6C-8F06-0482027F9736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2994263568" sldId="256"/>
            <ac:spMk id="63" creationId="{4A98CC08-AEC2-4E8F-8F52-0F5C6372DB4F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2994263568" sldId="256"/>
            <ac:spMk id="64" creationId="{1310EFE2-B91D-47E7-B117-C2A802800A7C}"/>
          </ac:spMkLst>
        </pc:spChg>
        <pc:grpChg chg="add del">
          <ac:chgData name="Suzanne Pearton-Scale (2105981)" userId="effa55d8-965f-4efe-a9dc-973293222b04" providerId="ADAL" clId="{E7D80FEC-41F0-9040-8FF7-3AB0F1E4BC6B}" dt="2025-05-19T15:42:44.605" v="7767"/>
          <ac:grpSpMkLst>
            <pc:docMk/>
            <pc:sldMk cId="2994263568" sldId="256"/>
            <ac:grpSpMk id="50" creationId="{40A75861-F6C5-44A9-B161-B03701CBDE0C}"/>
          </ac:grpSpMkLst>
        </pc:grpChg>
        <pc:grpChg chg="add del">
          <ac:chgData name="Suzanne Pearton-Scale (2105981)" userId="effa55d8-965f-4efe-a9dc-973293222b04" providerId="ADAL" clId="{E7D80FEC-41F0-9040-8FF7-3AB0F1E4BC6B}" dt="2025-05-19T15:42:44.605" v="7767"/>
          <ac:grpSpMkLst>
            <pc:docMk/>
            <pc:sldMk cId="2994263568" sldId="256"/>
            <ac:grpSpMk id="65" creationId="{5D1545E6-EB3C-4478-A661-A2CA963F129C}"/>
          </ac:grpSpMkLst>
        </pc:grpChg>
      </pc:sldChg>
      <pc:sldChg chg="addSp delSp modSp mod modTransition setBg setClrOvrMap delDesignElem">
        <pc:chgData name="Suzanne Pearton-Scale (2105981)" userId="effa55d8-965f-4efe-a9dc-973293222b04" providerId="ADAL" clId="{E7D80FEC-41F0-9040-8FF7-3AB0F1E4BC6B}" dt="2025-05-19T19:10:42.159" v="9584" actId="20577"/>
        <pc:sldMkLst>
          <pc:docMk/>
          <pc:sldMk cId="2742802590" sldId="257"/>
        </pc:sldMkLst>
        <pc:spChg chg="mod ord">
          <ac:chgData name="Suzanne Pearton-Scale (2105981)" userId="effa55d8-965f-4efe-a9dc-973293222b04" providerId="ADAL" clId="{E7D80FEC-41F0-9040-8FF7-3AB0F1E4BC6B}" dt="2025-05-19T15:43:14.336" v="7780" actId="26606"/>
          <ac:spMkLst>
            <pc:docMk/>
            <pc:sldMk cId="2742802590" sldId="257"/>
            <ac:spMk id="2" creationId="{1A55BBBF-E51F-4226-7385-F983FDA57FCD}"/>
          </ac:spMkLst>
        </pc:spChg>
        <pc:spChg chg="mod">
          <ac:chgData name="Suzanne Pearton-Scale (2105981)" userId="effa55d8-965f-4efe-a9dc-973293222b04" providerId="ADAL" clId="{E7D80FEC-41F0-9040-8FF7-3AB0F1E4BC6B}" dt="2025-05-19T19:10:42.159" v="9584" actId="20577"/>
          <ac:spMkLst>
            <pc:docMk/>
            <pc:sldMk cId="2742802590" sldId="257"/>
            <ac:spMk id="3" creationId="{3782271C-1085-7047-DB4D-2677393C9377}"/>
          </ac:spMkLst>
        </pc:spChg>
        <pc:spChg chg="mod">
          <ac:chgData name="Suzanne Pearton-Scale (2105981)" userId="effa55d8-965f-4efe-a9dc-973293222b04" providerId="ADAL" clId="{E7D80FEC-41F0-9040-8FF7-3AB0F1E4BC6B}" dt="2025-05-19T15:43:14.336" v="7780" actId="26606"/>
          <ac:spMkLst>
            <pc:docMk/>
            <pc:sldMk cId="2742802590" sldId="257"/>
            <ac:spMk id="6" creationId="{31DFEA85-E4EC-9464-3F49-5452C571A925}"/>
          </ac:spMkLst>
        </pc:spChg>
        <pc:spChg chg="add">
          <ac:chgData name="Suzanne Pearton-Scale (2105981)" userId="effa55d8-965f-4efe-a9dc-973293222b04" providerId="ADAL" clId="{E7D80FEC-41F0-9040-8FF7-3AB0F1E4BC6B}" dt="2025-05-19T15:43:14.336" v="7780" actId="26606"/>
          <ac:spMkLst>
            <pc:docMk/>
            <pc:sldMk cId="2742802590" sldId="257"/>
            <ac:spMk id="11" creationId="{45D37F4E-DDB4-456B-97E0-9937730A039F}"/>
          </ac:spMkLst>
        </pc:spChg>
        <pc:spChg chg="add">
          <ac:chgData name="Suzanne Pearton-Scale (2105981)" userId="effa55d8-965f-4efe-a9dc-973293222b04" providerId="ADAL" clId="{E7D80FEC-41F0-9040-8FF7-3AB0F1E4BC6B}" dt="2025-05-19T15:43:14.336" v="7780" actId="26606"/>
          <ac:spMkLst>
            <pc:docMk/>
            <pc:sldMk cId="2742802590" sldId="257"/>
            <ac:spMk id="13" creationId="{B2DD41CD-8F47-4F56-AD12-4E2FF7696987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2742802590" sldId="257"/>
            <ac:spMk id="35" creationId="{1A44C337-3893-4B29-A265-B1329150B6AA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2742802590" sldId="257"/>
            <ac:spMk id="50" creationId="{AA5CD610-ED7C-4CED-A9A1-174432C88AF8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2742802590" sldId="257"/>
            <ac:spMk id="52" creationId="{0C4379BF-8C7A-480A-BC36-DA55D92A9356}"/>
          </ac:spMkLst>
        </pc:spChg>
        <pc:spChg chg="add del">
          <ac:chgData name="Suzanne Pearton-Scale (2105981)" userId="effa55d8-965f-4efe-a9dc-973293222b04" providerId="ADAL" clId="{E7D80FEC-41F0-9040-8FF7-3AB0F1E4BC6B}" dt="2025-05-19T10:53:02.762" v="5881" actId="26606"/>
          <ac:spMkLst>
            <pc:docMk/>
            <pc:sldMk cId="2742802590" sldId="257"/>
            <ac:spMk id="57" creationId="{39EE869B-085D-43B3-AED8-9B065561249F}"/>
          </ac:spMkLst>
        </pc:spChg>
        <pc:spChg chg="add del">
          <ac:chgData name="Suzanne Pearton-Scale (2105981)" userId="effa55d8-965f-4efe-a9dc-973293222b04" providerId="ADAL" clId="{E7D80FEC-41F0-9040-8FF7-3AB0F1E4BC6B}" dt="2025-05-19T10:53:02.762" v="5881" actId="26606"/>
          <ac:spMkLst>
            <pc:docMk/>
            <pc:sldMk cId="2742802590" sldId="257"/>
            <ac:spMk id="59" creationId="{C54E744A-A072-47AF-981A-37186176C2CC}"/>
          </ac:spMkLst>
        </pc:spChg>
        <pc:spChg chg="add del">
          <ac:chgData name="Suzanne Pearton-Scale (2105981)" userId="effa55d8-965f-4efe-a9dc-973293222b04" providerId="ADAL" clId="{E7D80FEC-41F0-9040-8FF7-3AB0F1E4BC6B}" dt="2025-05-19T10:53:02.762" v="5881" actId="26606"/>
          <ac:spMkLst>
            <pc:docMk/>
            <pc:sldMk cId="2742802590" sldId="257"/>
            <ac:spMk id="61" creationId="{F0254341-1068-4FB7-8AEF-220C6EB4101F}"/>
          </ac:spMkLst>
        </pc:spChg>
        <pc:grpChg chg="add del">
          <ac:chgData name="Suzanne Pearton-Scale (2105981)" userId="effa55d8-965f-4efe-a9dc-973293222b04" providerId="ADAL" clId="{E7D80FEC-41F0-9040-8FF7-3AB0F1E4BC6B}" dt="2025-05-19T15:42:44.605" v="7767"/>
          <ac:grpSpMkLst>
            <pc:docMk/>
            <pc:sldMk cId="2742802590" sldId="257"/>
            <ac:grpSpMk id="36" creationId="{AF44CA9C-80E8-44E1-A79C-D6EBFC73BCA0}"/>
          </ac:grpSpMkLst>
        </pc:grpChg>
        <pc:grpChg chg="add del">
          <ac:chgData name="Suzanne Pearton-Scale (2105981)" userId="effa55d8-965f-4efe-a9dc-973293222b04" providerId="ADAL" clId="{E7D80FEC-41F0-9040-8FF7-3AB0F1E4BC6B}" dt="2025-05-19T15:42:44.605" v="7767"/>
          <ac:grpSpMkLst>
            <pc:docMk/>
            <pc:sldMk cId="2742802590" sldId="257"/>
            <ac:grpSpMk id="49" creationId="{81E0B358-1267-4844-8B3D-B7A279B4175A}"/>
          </ac:grpSpMkLst>
        </pc:grpChg>
        <pc:picChg chg="mod">
          <ac:chgData name="Suzanne Pearton-Scale (2105981)" userId="effa55d8-965f-4efe-a9dc-973293222b04" providerId="ADAL" clId="{E7D80FEC-41F0-9040-8FF7-3AB0F1E4BC6B}" dt="2025-05-19T15:43:14.336" v="7780" actId="26606"/>
          <ac:picMkLst>
            <pc:docMk/>
            <pc:sldMk cId="2742802590" sldId="257"/>
            <ac:picMk id="5" creationId="{8F828BBF-B862-FEAD-087B-7DA5CAB05189}"/>
          </ac:picMkLst>
        </pc:picChg>
      </pc:sldChg>
      <pc:sldChg chg="addSp delSp modSp add del mod modTransition setBg delDesignElem">
        <pc:chgData name="Suzanne Pearton-Scale (2105981)" userId="effa55d8-965f-4efe-a9dc-973293222b04" providerId="ADAL" clId="{E7D80FEC-41F0-9040-8FF7-3AB0F1E4BC6B}" dt="2025-05-19T18:01:52.070" v="9281" actId="2696"/>
        <pc:sldMkLst>
          <pc:docMk/>
          <pc:sldMk cId="3977602919" sldId="258"/>
        </pc:sldMkLst>
        <pc:spChg chg="mod">
          <ac:chgData name="Suzanne Pearton-Scale (2105981)" userId="effa55d8-965f-4efe-a9dc-973293222b04" providerId="ADAL" clId="{E7D80FEC-41F0-9040-8FF7-3AB0F1E4BC6B}" dt="2025-05-19T16:06:05.001" v="8009" actId="27636"/>
          <ac:spMkLst>
            <pc:docMk/>
            <pc:sldMk cId="3977602919" sldId="258"/>
            <ac:spMk id="2" creationId="{2B74400E-F7CF-878E-5A7F-5B517BE933BB}"/>
          </ac:spMkLst>
        </pc:spChg>
        <pc:spChg chg="add mod">
          <ac:chgData name="Suzanne Pearton-Scale (2105981)" userId="effa55d8-965f-4efe-a9dc-973293222b04" providerId="ADAL" clId="{E7D80FEC-41F0-9040-8FF7-3AB0F1E4BC6B}" dt="2025-05-19T15:42:09.674" v="7750"/>
          <ac:spMkLst>
            <pc:docMk/>
            <pc:sldMk cId="3977602919" sldId="258"/>
            <ac:spMk id="3" creationId="{8E6F4113-C2BD-D5A8-576B-DA962FC6A3EC}"/>
          </ac:spMkLst>
        </pc:spChg>
        <pc:spChg chg="mod">
          <ac:chgData name="Suzanne Pearton-Scale (2105981)" userId="effa55d8-965f-4efe-a9dc-973293222b04" providerId="ADAL" clId="{E7D80FEC-41F0-9040-8FF7-3AB0F1E4BC6B}" dt="2025-05-19T16:06:04.897" v="8008" actId="26606"/>
          <ac:spMkLst>
            <pc:docMk/>
            <pc:sldMk cId="3977602919" sldId="258"/>
            <ac:spMk id="4" creationId="{E2E20AA9-CEFC-FDE7-0A80-D9A12FDA9978}"/>
          </ac:spMkLst>
        </pc:spChg>
        <pc:spChg chg="add del">
          <ac:chgData name="Suzanne Pearton-Scale (2105981)" userId="effa55d8-965f-4efe-a9dc-973293222b04" providerId="ADAL" clId="{E7D80FEC-41F0-9040-8FF7-3AB0F1E4BC6B}" dt="2025-05-19T16:06:04.897" v="8008" actId="26606"/>
          <ac:spMkLst>
            <pc:docMk/>
            <pc:sldMk cId="3977602919" sldId="258"/>
            <ac:spMk id="53" creationId="{45D37F4E-DDB4-456B-97E0-9937730A039F}"/>
          </ac:spMkLst>
        </pc:spChg>
        <pc:spChg chg="add del">
          <ac:chgData name="Suzanne Pearton-Scale (2105981)" userId="effa55d8-965f-4efe-a9dc-973293222b04" providerId="ADAL" clId="{E7D80FEC-41F0-9040-8FF7-3AB0F1E4BC6B}" dt="2025-05-19T16:06:04.897" v="8008" actId="26606"/>
          <ac:spMkLst>
            <pc:docMk/>
            <pc:sldMk cId="3977602919" sldId="258"/>
            <ac:spMk id="54" creationId="{B2DD41CD-8F47-4F56-AD12-4E2FF7696987}"/>
          </ac:spMkLst>
        </pc:spChg>
        <pc:spChg chg="add">
          <ac:chgData name="Suzanne Pearton-Scale (2105981)" userId="effa55d8-965f-4efe-a9dc-973293222b04" providerId="ADAL" clId="{E7D80FEC-41F0-9040-8FF7-3AB0F1E4BC6B}" dt="2025-05-19T16:06:04.897" v="8008" actId="26606"/>
          <ac:spMkLst>
            <pc:docMk/>
            <pc:sldMk cId="3977602919" sldId="258"/>
            <ac:spMk id="59" creationId="{F13C74B1-5B17-4795-BED0-7140497B445A}"/>
          </ac:spMkLst>
        </pc:spChg>
        <pc:spChg chg="add">
          <ac:chgData name="Suzanne Pearton-Scale (2105981)" userId="effa55d8-965f-4efe-a9dc-973293222b04" providerId="ADAL" clId="{E7D80FEC-41F0-9040-8FF7-3AB0F1E4BC6B}" dt="2025-05-19T16:06:04.897" v="8008" actId="26606"/>
          <ac:spMkLst>
            <pc:docMk/>
            <pc:sldMk cId="3977602919" sldId="258"/>
            <ac:spMk id="61" creationId="{D4974D33-8DC5-464E-8C6D-BE58F0669C17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3977602919" sldId="258"/>
            <ac:spMk id="83" creationId="{DE91395A-2D18-4AF6-A0AC-AAA7189FED11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3977602919" sldId="258"/>
            <ac:spMk id="85" creationId="{A57352BE-A213-4040-BE8E-D4A925AD9DF8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3977602919" sldId="258"/>
            <ac:spMk id="87" creationId="{2B258D2B-6AC3-4B3A-A87C-FD7E6517826E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3977602919" sldId="258"/>
            <ac:spMk id="89" creationId="{8D55DD8B-9BF9-4B91-A22D-2D3F2AEFF189}"/>
          </ac:spMkLst>
        </pc:spChg>
        <pc:grpChg chg="add del">
          <ac:chgData name="Suzanne Pearton-Scale (2105981)" userId="effa55d8-965f-4efe-a9dc-973293222b04" providerId="ADAL" clId="{E7D80FEC-41F0-9040-8FF7-3AB0F1E4BC6B}" dt="2025-05-19T15:42:44.605" v="7767"/>
          <ac:grpSpMkLst>
            <pc:docMk/>
            <pc:sldMk cId="3977602919" sldId="258"/>
            <ac:grpSpMk id="55" creationId="{7398C59F-5A18-487B-91D6-B955AACF2E50}"/>
          </ac:grpSpMkLst>
        </pc:grpChg>
        <pc:grpChg chg="add del">
          <ac:chgData name="Suzanne Pearton-Scale (2105981)" userId="effa55d8-965f-4efe-a9dc-973293222b04" providerId="ADAL" clId="{E7D80FEC-41F0-9040-8FF7-3AB0F1E4BC6B}" dt="2025-05-19T15:42:44.605" v="7767"/>
          <ac:grpSpMkLst>
            <pc:docMk/>
            <pc:sldMk cId="3977602919" sldId="258"/>
            <ac:grpSpMk id="69" creationId="{520234FB-542E-4550-9C2F-1B56FD41A1CA}"/>
          </ac:grpSpMkLst>
        </pc:grpChg>
        <pc:picChg chg="mod ord">
          <ac:chgData name="Suzanne Pearton-Scale (2105981)" userId="effa55d8-965f-4efe-a9dc-973293222b04" providerId="ADAL" clId="{E7D80FEC-41F0-9040-8FF7-3AB0F1E4BC6B}" dt="2025-05-19T16:06:04.897" v="8008" actId="26606"/>
          <ac:picMkLst>
            <pc:docMk/>
            <pc:sldMk cId="3977602919" sldId="258"/>
            <ac:picMk id="51" creationId="{D91B0FBC-6527-6679-6676-28232142D7A7}"/>
          </ac:picMkLst>
        </pc:picChg>
      </pc:sldChg>
      <pc:sldChg chg="addSp delSp modSp mod modTransition">
        <pc:chgData name="Suzanne Pearton-Scale (2105981)" userId="effa55d8-965f-4efe-a9dc-973293222b04" providerId="ADAL" clId="{E7D80FEC-41F0-9040-8FF7-3AB0F1E4BC6B}" dt="2025-05-19T18:16:02.806" v="9321" actId="1076"/>
        <pc:sldMkLst>
          <pc:docMk/>
          <pc:sldMk cId="2118228752" sldId="259"/>
        </pc:sldMkLst>
        <pc:spChg chg="mod">
          <ac:chgData name="Suzanne Pearton-Scale (2105981)" userId="effa55d8-965f-4efe-a9dc-973293222b04" providerId="ADAL" clId="{E7D80FEC-41F0-9040-8FF7-3AB0F1E4BC6B}" dt="2025-05-19T18:15:59.947" v="9320" actId="1076"/>
          <ac:spMkLst>
            <pc:docMk/>
            <pc:sldMk cId="2118228752" sldId="259"/>
            <ac:spMk id="3" creationId="{325FEC52-E6C4-65E4-B6A9-53164F64F03D}"/>
          </ac:spMkLst>
        </pc:spChg>
        <pc:spChg chg="add del mod">
          <ac:chgData name="Suzanne Pearton-Scale (2105981)" userId="effa55d8-965f-4efe-a9dc-973293222b04" providerId="ADAL" clId="{E7D80FEC-41F0-9040-8FF7-3AB0F1E4BC6B}" dt="2025-05-19T10:04:47.950" v="4276" actId="478"/>
          <ac:spMkLst>
            <pc:docMk/>
            <pc:sldMk cId="2118228752" sldId="259"/>
            <ac:spMk id="4" creationId="{036DBBBD-8FF1-8596-E37C-18FBC5B0F395}"/>
          </ac:spMkLst>
        </pc:spChg>
        <pc:spChg chg="del">
          <ac:chgData name="Suzanne Pearton-Scale (2105981)" userId="effa55d8-965f-4efe-a9dc-973293222b04" providerId="ADAL" clId="{E7D80FEC-41F0-9040-8FF7-3AB0F1E4BC6B}" dt="2025-05-19T10:04:43.741" v="4274" actId="478"/>
          <ac:spMkLst>
            <pc:docMk/>
            <pc:sldMk cId="2118228752" sldId="259"/>
            <ac:spMk id="5" creationId="{881647A2-2521-9A6B-BD2E-6849F529AE82}"/>
          </ac:spMkLst>
        </pc:spChg>
        <pc:spChg chg="add del mod">
          <ac:chgData name="Suzanne Pearton-Scale (2105981)" userId="effa55d8-965f-4efe-a9dc-973293222b04" providerId="ADAL" clId="{E7D80FEC-41F0-9040-8FF7-3AB0F1E4BC6B}" dt="2025-05-19T10:51:08.845" v="5879" actId="26606"/>
          <ac:spMkLst>
            <pc:docMk/>
            <pc:sldMk cId="2118228752" sldId="259"/>
            <ac:spMk id="6" creationId="{BE29704C-ACBA-5481-5D24-88E9F76020F1}"/>
          </ac:spMkLst>
        </pc:spChg>
        <pc:spChg chg="add del mod">
          <ac:chgData name="Suzanne Pearton-Scale (2105981)" userId="effa55d8-965f-4efe-a9dc-973293222b04" providerId="ADAL" clId="{E7D80FEC-41F0-9040-8FF7-3AB0F1E4BC6B}" dt="2025-05-19T10:08:53.027" v="4464" actId="478"/>
          <ac:spMkLst>
            <pc:docMk/>
            <pc:sldMk cId="2118228752" sldId="259"/>
            <ac:spMk id="9" creationId="{48C9E147-90BC-80E6-3BFC-981282F57CD5}"/>
          </ac:spMkLst>
        </pc:spChg>
        <pc:graphicFrameChg chg="del mod">
          <ac:chgData name="Suzanne Pearton-Scale (2105981)" userId="effa55d8-965f-4efe-a9dc-973293222b04" providerId="ADAL" clId="{E7D80FEC-41F0-9040-8FF7-3AB0F1E4BC6B}" dt="2025-05-19T10:08:50.508" v="4463" actId="478"/>
          <ac:graphicFrameMkLst>
            <pc:docMk/>
            <pc:sldMk cId="2118228752" sldId="259"/>
            <ac:graphicFrameMk id="8" creationId="{3E9FE6B4-B4B5-8F56-8419-5345C927232A}"/>
          </ac:graphicFrameMkLst>
        </pc:graphicFrameChg>
        <pc:graphicFrameChg chg="add mod">
          <ac:chgData name="Suzanne Pearton-Scale (2105981)" userId="effa55d8-965f-4efe-a9dc-973293222b04" providerId="ADAL" clId="{E7D80FEC-41F0-9040-8FF7-3AB0F1E4BC6B}" dt="2025-05-19T18:16:02.806" v="9321" actId="1076"/>
          <ac:graphicFrameMkLst>
            <pc:docMk/>
            <pc:sldMk cId="2118228752" sldId="259"/>
            <ac:graphicFrameMk id="10" creationId="{FC0C30C1-DC93-D575-0E41-52485E468CD5}"/>
          </ac:graphicFrameMkLst>
        </pc:graphicFrameChg>
        <pc:graphicFrameChg chg="del mod">
          <ac:chgData name="Suzanne Pearton-Scale (2105981)" userId="effa55d8-965f-4efe-a9dc-973293222b04" providerId="ADAL" clId="{E7D80FEC-41F0-9040-8FF7-3AB0F1E4BC6B}" dt="2025-05-19T10:04:46.063" v="4275" actId="478"/>
          <ac:graphicFrameMkLst>
            <pc:docMk/>
            <pc:sldMk cId="2118228752" sldId="259"/>
            <ac:graphicFrameMk id="12" creationId="{EFA32F51-C357-94A8-207E-E94574D457B2}"/>
          </ac:graphicFrameMkLst>
        </pc:graphicFrameChg>
      </pc:sldChg>
      <pc:sldChg chg="addSp delSp modSp mod modTransition setBg delDesignElem modNotesTx">
        <pc:chgData name="Suzanne Pearton-Scale (2105981)" userId="effa55d8-965f-4efe-a9dc-973293222b04" providerId="ADAL" clId="{E7D80FEC-41F0-9040-8FF7-3AB0F1E4BC6B}" dt="2025-05-19T19:20:54.254" v="9663"/>
        <pc:sldMkLst>
          <pc:docMk/>
          <pc:sldMk cId="1301615599" sldId="263"/>
        </pc:sldMkLst>
        <pc:spChg chg="del">
          <ac:chgData name="Suzanne Pearton-Scale (2105981)" userId="effa55d8-965f-4efe-a9dc-973293222b04" providerId="ADAL" clId="{E7D80FEC-41F0-9040-8FF7-3AB0F1E4BC6B}" dt="2025-05-18T16:09:06.392" v="4124" actId="478"/>
          <ac:spMkLst>
            <pc:docMk/>
            <pc:sldMk cId="1301615599" sldId="263"/>
            <ac:spMk id="2" creationId="{61CA0E4C-15A2-2047-0A14-399C89A94D8D}"/>
          </ac:spMkLst>
        </pc:spChg>
        <pc:spChg chg="del mod">
          <ac:chgData name="Suzanne Pearton-Scale (2105981)" userId="effa55d8-965f-4efe-a9dc-973293222b04" providerId="ADAL" clId="{E7D80FEC-41F0-9040-8FF7-3AB0F1E4BC6B}" dt="2025-05-18T16:10:49.938" v="4151" actId="26606"/>
          <ac:spMkLst>
            <pc:docMk/>
            <pc:sldMk cId="1301615599" sldId="263"/>
            <ac:spMk id="3" creationId="{34F24398-808B-9BEB-CBEC-79BB513C90FC}"/>
          </ac:spMkLst>
        </pc:spChg>
        <pc:spChg chg="add mod">
          <ac:chgData name="Suzanne Pearton-Scale (2105981)" userId="effa55d8-965f-4efe-a9dc-973293222b04" providerId="ADAL" clId="{E7D80FEC-41F0-9040-8FF7-3AB0F1E4BC6B}" dt="2025-05-19T19:20:28.803" v="9655" actId="20577"/>
          <ac:spMkLst>
            <pc:docMk/>
            <pc:sldMk cId="1301615599" sldId="263"/>
            <ac:spMk id="5" creationId="{954AFB97-D5F8-FAA5-A93F-2B760749B2F9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1301615599" sldId="263"/>
            <ac:spMk id="11" creationId="{F966DD2F-FBF5-41CE-A3F4-565352D95DC3}"/>
          </ac:spMkLst>
        </pc:spChg>
        <pc:spChg chg="add del">
          <ac:chgData name="Suzanne Pearton-Scale (2105981)" userId="effa55d8-965f-4efe-a9dc-973293222b04" providerId="ADAL" clId="{E7D80FEC-41F0-9040-8FF7-3AB0F1E4BC6B}" dt="2025-05-19T19:01:51.023" v="9439" actId="26606"/>
          <ac:spMkLst>
            <pc:docMk/>
            <pc:sldMk cId="1301615599" sldId="263"/>
            <ac:spMk id="12" creationId="{955A2079-FA98-4876-80F0-72364A7D2EA4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1301615599" sldId="263"/>
            <ac:spMk id="13" creationId="{F46FCE2B-F2D2-466E-B0AA-8E341DB4981E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1301615599" sldId="263"/>
            <ac:spMk id="15" creationId="{2BD31C98-199A-4722-A1A5-4393A43E740B}"/>
          </ac:spMkLst>
        </pc:spChg>
        <pc:spChg chg="add">
          <ac:chgData name="Suzanne Pearton-Scale (2105981)" userId="effa55d8-965f-4efe-a9dc-973293222b04" providerId="ADAL" clId="{E7D80FEC-41F0-9040-8FF7-3AB0F1E4BC6B}" dt="2025-05-19T19:01:51.023" v="9439" actId="26606"/>
          <ac:spMkLst>
            <pc:docMk/>
            <pc:sldMk cId="1301615599" sldId="263"/>
            <ac:spMk id="17" creationId="{2E442304-DDBD-4F7B-8017-36BCC863FB40}"/>
          </ac:spMkLst>
        </pc:spChg>
        <pc:spChg chg="add">
          <ac:chgData name="Suzanne Pearton-Scale (2105981)" userId="effa55d8-965f-4efe-a9dc-973293222b04" providerId="ADAL" clId="{E7D80FEC-41F0-9040-8FF7-3AB0F1E4BC6B}" dt="2025-05-19T19:01:51.023" v="9439" actId="26606"/>
          <ac:spMkLst>
            <pc:docMk/>
            <pc:sldMk cId="1301615599" sldId="263"/>
            <ac:spMk id="19" creationId="{5E107275-3853-46FD-A241-DE4355A42675}"/>
          </ac:spMkLst>
        </pc:spChg>
        <pc:graphicFrameChg chg="add mod modGraphic">
          <ac:chgData name="Suzanne Pearton-Scale (2105981)" userId="effa55d8-965f-4efe-a9dc-973293222b04" providerId="ADAL" clId="{E7D80FEC-41F0-9040-8FF7-3AB0F1E4BC6B}" dt="2025-05-19T19:20:54.254" v="9663"/>
          <ac:graphicFrameMkLst>
            <pc:docMk/>
            <pc:sldMk cId="1301615599" sldId="263"/>
            <ac:graphicFrameMk id="7" creationId="{12A9FC48-E6CE-347F-580F-95C63263A0A4}"/>
          </ac:graphicFrameMkLst>
        </pc:graphicFrameChg>
      </pc:sldChg>
      <pc:sldChg chg="addSp delSp modSp mod modTransition setBg delDesignElem">
        <pc:chgData name="Suzanne Pearton-Scale (2105981)" userId="effa55d8-965f-4efe-a9dc-973293222b04" providerId="ADAL" clId="{E7D80FEC-41F0-9040-8FF7-3AB0F1E4BC6B}" dt="2025-05-19T19:09:14.036" v="9547" actId="1076"/>
        <pc:sldMkLst>
          <pc:docMk/>
          <pc:sldMk cId="269127056" sldId="264"/>
        </pc:sldMkLst>
        <pc:spChg chg="mod">
          <ac:chgData name="Suzanne Pearton-Scale (2105981)" userId="effa55d8-965f-4efe-a9dc-973293222b04" providerId="ADAL" clId="{E7D80FEC-41F0-9040-8FF7-3AB0F1E4BC6B}" dt="2025-05-19T17:57:04.445" v="9125" actId="1076"/>
          <ac:spMkLst>
            <pc:docMk/>
            <pc:sldMk cId="269127056" sldId="264"/>
            <ac:spMk id="2" creationId="{A6BE50C4-7557-7C39-2063-AA262E69CDAF}"/>
          </ac:spMkLst>
        </pc:spChg>
        <pc:spChg chg="mod ord">
          <ac:chgData name="Suzanne Pearton-Scale (2105981)" userId="effa55d8-965f-4efe-a9dc-973293222b04" providerId="ADAL" clId="{E7D80FEC-41F0-9040-8FF7-3AB0F1E4BC6B}" dt="2025-05-19T18:15:40.019" v="9319" actId="120"/>
          <ac:spMkLst>
            <pc:docMk/>
            <pc:sldMk cId="269127056" sldId="264"/>
            <ac:spMk id="4" creationId="{AE8000B6-05E8-BB4F-5801-C58D4C29B1CE}"/>
          </ac:spMkLst>
        </pc:spChg>
        <pc:spChg chg="add mod">
          <ac:chgData name="Suzanne Pearton-Scale (2105981)" userId="effa55d8-965f-4efe-a9dc-973293222b04" providerId="ADAL" clId="{E7D80FEC-41F0-9040-8FF7-3AB0F1E4BC6B}" dt="2025-05-19T19:09:14.036" v="9547" actId="1076"/>
          <ac:spMkLst>
            <pc:docMk/>
            <pc:sldMk cId="269127056" sldId="264"/>
            <ac:spMk id="5" creationId="{1F9F00F0-4A51-68E3-B388-2056840BC25E}"/>
          </ac:spMkLst>
        </pc:spChg>
        <pc:spChg chg="del">
          <ac:chgData name="Suzanne Pearton-Scale (2105981)" userId="effa55d8-965f-4efe-a9dc-973293222b04" providerId="ADAL" clId="{E7D80FEC-41F0-9040-8FF7-3AB0F1E4BC6B}" dt="2025-05-18T15:01:49.805" v="2667" actId="26606"/>
          <ac:spMkLst>
            <pc:docMk/>
            <pc:sldMk cId="269127056" sldId="264"/>
            <ac:spMk id="82" creationId="{DE91395A-2D18-4AF6-A0AC-AAA7189FED11}"/>
          </ac:spMkLst>
        </pc:spChg>
        <pc:spChg chg="del">
          <ac:chgData name="Suzanne Pearton-Scale (2105981)" userId="effa55d8-965f-4efe-a9dc-973293222b04" providerId="ADAL" clId="{E7D80FEC-41F0-9040-8FF7-3AB0F1E4BC6B}" dt="2025-05-18T15:01:49.805" v="2667" actId="26606"/>
          <ac:spMkLst>
            <pc:docMk/>
            <pc:sldMk cId="269127056" sldId="264"/>
            <ac:spMk id="84" creationId="{A57352BE-A213-4040-BE8E-D4A925AD9DF8}"/>
          </ac:spMkLst>
        </pc:spChg>
        <pc:spChg chg="add del">
          <ac:chgData name="Suzanne Pearton-Scale (2105981)" userId="effa55d8-965f-4efe-a9dc-973293222b04" providerId="ADAL" clId="{E7D80FEC-41F0-9040-8FF7-3AB0F1E4BC6B}" dt="2025-05-19T15:44:36.779" v="7801" actId="26606"/>
          <ac:spMkLst>
            <pc:docMk/>
            <pc:sldMk cId="269127056" sldId="264"/>
            <ac:spMk id="103" creationId="{743AA782-23D1-4521-8CAD-47662984AA08}"/>
          </ac:spMkLst>
        </pc:spChg>
        <pc:spChg chg="add del">
          <ac:chgData name="Suzanne Pearton-Scale (2105981)" userId="effa55d8-965f-4efe-a9dc-973293222b04" providerId="ADAL" clId="{E7D80FEC-41F0-9040-8FF7-3AB0F1E4BC6B}" dt="2025-05-19T15:44:36.779" v="7801" actId="26606"/>
          <ac:spMkLst>
            <pc:docMk/>
            <pc:sldMk cId="269127056" sldId="264"/>
            <ac:spMk id="117" creationId="{650D18FE-0824-4A46-B22C-A86B52E5780A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269127056" sldId="264"/>
            <ac:spMk id="118" creationId="{DE91395A-2D18-4AF6-A0AC-AAA7189FED11}"/>
          </ac:spMkLst>
        </pc:spChg>
        <pc:spChg chg="add del">
          <ac:chgData name="Suzanne Pearton-Scale (2105981)" userId="effa55d8-965f-4efe-a9dc-973293222b04" providerId="ADAL" clId="{E7D80FEC-41F0-9040-8FF7-3AB0F1E4BC6B}" dt="2025-05-19T15:44:33.746" v="7797" actId="26606"/>
          <ac:spMkLst>
            <pc:docMk/>
            <pc:sldMk cId="269127056" sldId="264"/>
            <ac:spMk id="119" creationId="{77C59BEC-C4CC-4741-B975-08C543178D3D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269127056" sldId="264"/>
            <ac:spMk id="120" creationId="{A57352BE-A213-4040-BE8E-D4A925AD9DF8}"/>
          </ac:spMkLst>
        </pc:spChg>
        <pc:spChg chg="add del">
          <ac:chgData name="Suzanne Pearton-Scale (2105981)" userId="effa55d8-965f-4efe-a9dc-973293222b04" providerId="ADAL" clId="{E7D80FEC-41F0-9040-8FF7-3AB0F1E4BC6B}" dt="2025-05-19T15:44:33.746" v="7797" actId="26606"/>
          <ac:spMkLst>
            <pc:docMk/>
            <pc:sldMk cId="269127056" sldId="264"/>
            <ac:spMk id="121" creationId="{72DEF309-605D-4117-9340-6D589B6C3A34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269127056" sldId="264"/>
            <ac:spMk id="122" creationId="{F7E42047-F7E7-4687-BBE0-D4BDC8E77BB1}"/>
          </ac:spMkLst>
        </pc:spChg>
        <pc:spChg chg="add del">
          <ac:chgData name="Suzanne Pearton-Scale (2105981)" userId="effa55d8-965f-4efe-a9dc-973293222b04" providerId="ADAL" clId="{E7D80FEC-41F0-9040-8FF7-3AB0F1E4BC6B}" dt="2025-05-19T15:44:33.746" v="7797" actId="26606"/>
          <ac:spMkLst>
            <pc:docMk/>
            <pc:sldMk cId="269127056" sldId="264"/>
            <ac:spMk id="123" creationId="{A7B99495-F43F-4D80-A44F-2CB4764EB90B}"/>
          </ac:spMkLst>
        </pc:spChg>
        <pc:spChg chg="add del">
          <ac:chgData name="Suzanne Pearton-Scale (2105981)" userId="effa55d8-965f-4efe-a9dc-973293222b04" providerId="ADAL" clId="{E7D80FEC-41F0-9040-8FF7-3AB0F1E4BC6B}" dt="2025-05-19T17:56:46.333" v="9120" actId="26606"/>
          <ac:spMkLst>
            <pc:docMk/>
            <pc:sldMk cId="269127056" sldId="264"/>
            <ac:spMk id="137" creationId="{7B831B6F-405A-4B47-B9BB-5CA88F285844}"/>
          </ac:spMkLst>
        </pc:spChg>
        <pc:spChg chg="add del">
          <ac:chgData name="Suzanne Pearton-Scale (2105981)" userId="effa55d8-965f-4efe-a9dc-973293222b04" providerId="ADAL" clId="{E7D80FEC-41F0-9040-8FF7-3AB0F1E4BC6B}" dt="2025-05-19T17:56:46.333" v="9120" actId="26606"/>
          <ac:spMkLst>
            <pc:docMk/>
            <pc:sldMk cId="269127056" sldId="264"/>
            <ac:spMk id="151" creationId="{953EE71A-6488-4203-A7C4-77102FD0DCCA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269127056" sldId="264"/>
            <ac:spMk id="152" creationId="{2C509E7A-337A-4664-BEC2-03F9BCA0A463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269127056" sldId="264"/>
            <ac:spMk id="154" creationId="{D9AB99AB-E300-4B19-97C3-9A12EA3C7BDA}"/>
          </ac:spMkLst>
        </pc:spChg>
        <pc:spChg chg="add">
          <ac:chgData name="Suzanne Pearton-Scale (2105981)" userId="effa55d8-965f-4efe-a9dc-973293222b04" providerId="ADAL" clId="{E7D80FEC-41F0-9040-8FF7-3AB0F1E4BC6B}" dt="2025-05-19T17:56:46.333" v="9120" actId="26606"/>
          <ac:spMkLst>
            <pc:docMk/>
            <pc:sldMk cId="269127056" sldId="264"/>
            <ac:spMk id="156" creationId="{6897DEB4-4A88-4293-A935-9B25506C1530}"/>
          </ac:spMkLst>
        </pc:spChg>
        <pc:spChg chg="add">
          <ac:chgData name="Suzanne Pearton-Scale (2105981)" userId="effa55d8-965f-4efe-a9dc-973293222b04" providerId="ADAL" clId="{E7D80FEC-41F0-9040-8FF7-3AB0F1E4BC6B}" dt="2025-05-19T17:56:46.333" v="9120" actId="26606"/>
          <ac:spMkLst>
            <pc:docMk/>
            <pc:sldMk cId="269127056" sldId="264"/>
            <ac:spMk id="158" creationId="{FBE42BC3-6707-4CBF-9386-048B994A4F19}"/>
          </ac:spMkLst>
        </pc:spChg>
        <pc:grpChg chg="add del">
          <ac:chgData name="Suzanne Pearton-Scale (2105981)" userId="effa55d8-965f-4efe-a9dc-973293222b04" providerId="ADAL" clId="{E7D80FEC-41F0-9040-8FF7-3AB0F1E4BC6B}" dt="2025-05-19T15:42:44.605" v="7767"/>
          <ac:grpSpMkLst>
            <pc:docMk/>
            <pc:sldMk cId="269127056" sldId="264"/>
            <ac:grpSpMk id="90" creationId="{7398C59F-5A18-487B-91D6-B955AACF2E50}"/>
          </ac:grpSpMkLst>
        </pc:grpChg>
        <pc:grpChg chg="add del">
          <ac:chgData name="Suzanne Pearton-Scale (2105981)" userId="effa55d8-965f-4efe-a9dc-973293222b04" providerId="ADAL" clId="{E7D80FEC-41F0-9040-8FF7-3AB0F1E4BC6B}" dt="2025-05-19T15:42:44.605" v="7767"/>
          <ac:grpSpMkLst>
            <pc:docMk/>
            <pc:sldMk cId="269127056" sldId="264"/>
            <ac:grpSpMk id="104" creationId="{520234FB-542E-4550-9C2F-1B56FD41A1CA}"/>
          </ac:grpSpMkLst>
        </pc:grpChg>
        <pc:grpChg chg="add del">
          <ac:chgData name="Suzanne Pearton-Scale (2105981)" userId="effa55d8-965f-4efe-a9dc-973293222b04" providerId="ADAL" clId="{E7D80FEC-41F0-9040-8FF7-3AB0F1E4BC6B}" dt="2025-05-19T15:42:44.605" v="7767"/>
          <ac:grpSpMkLst>
            <pc:docMk/>
            <pc:sldMk cId="269127056" sldId="264"/>
            <ac:grpSpMk id="124" creationId="{8D6F839A-C8D9-4FBC-8EFD-9E56D12F4CD0}"/>
          </ac:grpSpMkLst>
        </pc:grpChg>
        <pc:grpChg chg="add del">
          <ac:chgData name="Suzanne Pearton-Scale (2105981)" userId="effa55d8-965f-4efe-a9dc-973293222b04" providerId="ADAL" clId="{E7D80FEC-41F0-9040-8FF7-3AB0F1E4BC6B}" dt="2025-05-19T15:42:44.605" v="7767"/>
          <ac:grpSpMkLst>
            <pc:docMk/>
            <pc:sldMk cId="269127056" sldId="264"/>
            <ac:grpSpMk id="138" creationId="{70EDA856-A216-4EEC-9AB6-A59FFC703612}"/>
          </ac:grpSpMkLst>
        </pc:grpChg>
        <pc:picChg chg="add mod modCrop">
          <ac:chgData name="Suzanne Pearton-Scale (2105981)" userId="effa55d8-965f-4efe-a9dc-973293222b04" providerId="ADAL" clId="{E7D80FEC-41F0-9040-8FF7-3AB0F1E4BC6B}" dt="2025-05-19T17:56:46.333" v="9120" actId="26606"/>
          <ac:picMkLst>
            <pc:docMk/>
            <pc:sldMk cId="269127056" sldId="264"/>
            <ac:picMk id="89" creationId="{5824F98B-34A8-5458-FCFA-447DF9E48EED}"/>
          </ac:picMkLst>
        </pc:picChg>
      </pc:sldChg>
      <pc:sldChg chg="addSp delSp modSp mod modTransition setBg delDesignElem">
        <pc:chgData name="Suzanne Pearton-Scale (2105981)" userId="effa55d8-965f-4efe-a9dc-973293222b04" providerId="ADAL" clId="{E7D80FEC-41F0-9040-8FF7-3AB0F1E4BC6B}" dt="2025-05-19T18:53:33.371" v="9408" actId="1036"/>
        <pc:sldMkLst>
          <pc:docMk/>
          <pc:sldMk cId="2020247289" sldId="265"/>
        </pc:sldMkLst>
        <pc:spChg chg="mod">
          <ac:chgData name="Suzanne Pearton-Scale (2105981)" userId="effa55d8-965f-4efe-a9dc-973293222b04" providerId="ADAL" clId="{E7D80FEC-41F0-9040-8FF7-3AB0F1E4BC6B}" dt="2025-05-19T17:58:47.378" v="9151" actId="255"/>
          <ac:spMkLst>
            <pc:docMk/>
            <pc:sldMk cId="2020247289" sldId="265"/>
            <ac:spMk id="2" creationId="{C17ECF2E-653E-0079-CD85-B08286C16266}"/>
          </ac:spMkLst>
        </pc:spChg>
        <pc:spChg chg="add del mod">
          <ac:chgData name="Suzanne Pearton-Scale (2105981)" userId="effa55d8-965f-4efe-a9dc-973293222b04" providerId="ADAL" clId="{E7D80FEC-41F0-9040-8FF7-3AB0F1E4BC6B}" dt="2025-05-19T18:04:30.188" v="9313" actId="26606"/>
          <ac:spMkLst>
            <pc:docMk/>
            <pc:sldMk cId="2020247289" sldId="265"/>
            <ac:spMk id="9" creationId="{4BEF2F14-A2C7-1C8F-8B7A-3CAE502101E6}"/>
          </ac:spMkLst>
        </pc:spChg>
        <pc:spChg chg="add">
          <ac:chgData name="Suzanne Pearton-Scale (2105981)" userId="effa55d8-965f-4efe-a9dc-973293222b04" providerId="ADAL" clId="{E7D80FEC-41F0-9040-8FF7-3AB0F1E4BC6B}" dt="2025-05-19T15:45:33.322" v="7811" actId="26606"/>
          <ac:spMkLst>
            <pc:docMk/>
            <pc:sldMk cId="2020247289" sldId="265"/>
            <ac:spMk id="14" creationId="{45D37F4E-DDB4-456B-97E0-9937730A039F}"/>
          </ac:spMkLst>
        </pc:spChg>
        <pc:spChg chg="add">
          <ac:chgData name="Suzanne Pearton-Scale (2105981)" userId="effa55d8-965f-4efe-a9dc-973293222b04" providerId="ADAL" clId="{E7D80FEC-41F0-9040-8FF7-3AB0F1E4BC6B}" dt="2025-05-19T15:45:33.322" v="7811" actId="26606"/>
          <ac:spMkLst>
            <pc:docMk/>
            <pc:sldMk cId="2020247289" sldId="265"/>
            <ac:spMk id="16" creationId="{B2DD41CD-8F47-4F56-AD12-4E2FF7696987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2020247289" sldId="265"/>
            <ac:spMk id="161" creationId="{DE91395A-2D18-4AF6-A0AC-AAA7189FED11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2020247289" sldId="265"/>
            <ac:spMk id="163" creationId="{A57352BE-A213-4040-BE8E-D4A925AD9DF8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2020247289" sldId="265"/>
            <ac:spMk id="165" creationId="{1A44C337-3893-4B29-A265-B1329150B6AA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2020247289" sldId="265"/>
            <ac:spMk id="195" creationId="{AA5CD610-ED7C-4CED-A9A1-174432C88AF8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2020247289" sldId="265"/>
            <ac:spMk id="197" creationId="{0C4379BF-8C7A-480A-BC36-DA55D92A9356}"/>
          </ac:spMkLst>
        </pc:spChg>
        <pc:grpChg chg="add del">
          <ac:chgData name="Suzanne Pearton-Scale (2105981)" userId="effa55d8-965f-4efe-a9dc-973293222b04" providerId="ADAL" clId="{E7D80FEC-41F0-9040-8FF7-3AB0F1E4BC6B}" dt="2025-05-19T15:42:44.605" v="7767"/>
          <ac:grpSpMkLst>
            <pc:docMk/>
            <pc:sldMk cId="2020247289" sldId="265"/>
            <ac:grpSpMk id="133" creationId="{7398C59F-5A18-487B-91D6-B955AACF2E50}"/>
          </ac:grpSpMkLst>
        </pc:grpChg>
        <pc:grpChg chg="add del">
          <ac:chgData name="Suzanne Pearton-Scale (2105981)" userId="effa55d8-965f-4efe-a9dc-973293222b04" providerId="ADAL" clId="{E7D80FEC-41F0-9040-8FF7-3AB0F1E4BC6B}" dt="2025-05-19T15:42:44.605" v="7767"/>
          <ac:grpSpMkLst>
            <pc:docMk/>
            <pc:sldMk cId="2020247289" sldId="265"/>
            <ac:grpSpMk id="147" creationId="{520234FB-542E-4550-9C2F-1B56FD41A1CA}"/>
          </ac:grpSpMkLst>
        </pc:grpChg>
        <pc:grpChg chg="add del">
          <ac:chgData name="Suzanne Pearton-Scale (2105981)" userId="effa55d8-965f-4efe-a9dc-973293222b04" providerId="ADAL" clId="{E7D80FEC-41F0-9040-8FF7-3AB0F1E4BC6B}" dt="2025-05-19T15:42:44.605" v="7767"/>
          <ac:grpSpMkLst>
            <pc:docMk/>
            <pc:sldMk cId="2020247289" sldId="265"/>
            <ac:grpSpMk id="167" creationId="{81E0B358-1267-4844-8B3D-B7A279B4175A}"/>
          </ac:grpSpMkLst>
        </pc:grpChg>
        <pc:grpChg chg="add del">
          <ac:chgData name="Suzanne Pearton-Scale (2105981)" userId="effa55d8-965f-4efe-a9dc-973293222b04" providerId="ADAL" clId="{E7D80FEC-41F0-9040-8FF7-3AB0F1E4BC6B}" dt="2025-05-19T15:42:44.605" v="7767"/>
          <ac:grpSpMkLst>
            <pc:docMk/>
            <pc:sldMk cId="2020247289" sldId="265"/>
            <ac:grpSpMk id="181" creationId="{AF44CA9C-80E8-44E1-A79C-D6EBFC73BCA0}"/>
          </ac:grpSpMkLst>
        </pc:grpChg>
        <pc:graphicFrameChg chg="add">
          <ac:chgData name="Suzanne Pearton-Scale (2105981)" userId="effa55d8-965f-4efe-a9dc-973293222b04" providerId="ADAL" clId="{E7D80FEC-41F0-9040-8FF7-3AB0F1E4BC6B}" dt="2025-05-19T18:04:30.188" v="9313" actId="26606"/>
          <ac:graphicFrameMkLst>
            <pc:docMk/>
            <pc:sldMk cId="2020247289" sldId="265"/>
            <ac:graphicFrameMk id="18" creationId="{4F1BAFCF-EC69-76FB-77CA-142471C84609}"/>
          </ac:graphicFrameMkLst>
        </pc:graphicFrameChg>
        <pc:picChg chg="mod ord modCrop">
          <ac:chgData name="Suzanne Pearton-Scale (2105981)" userId="effa55d8-965f-4efe-a9dc-973293222b04" providerId="ADAL" clId="{E7D80FEC-41F0-9040-8FF7-3AB0F1E4BC6B}" dt="2025-05-19T18:53:33.371" v="9408" actId="1036"/>
          <ac:picMkLst>
            <pc:docMk/>
            <pc:sldMk cId="2020247289" sldId="265"/>
            <ac:picMk id="7" creationId="{1CE44594-BBB6-C584-DF1C-8F660A915594}"/>
          </ac:picMkLst>
        </pc:picChg>
      </pc:sldChg>
      <pc:sldChg chg="addSp delSp modSp del mod">
        <pc:chgData name="Suzanne Pearton-Scale (2105981)" userId="effa55d8-965f-4efe-a9dc-973293222b04" providerId="ADAL" clId="{E7D80FEC-41F0-9040-8FF7-3AB0F1E4BC6B}" dt="2025-05-16T17:10:18.529" v="1629" actId="2696"/>
        <pc:sldMkLst>
          <pc:docMk/>
          <pc:sldMk cId="676955870" sldId="266"/>
        </pc:sldMkLst>
      </pc:sldChg>
      <pc:sldChg chg="addSp delSp modSp del mod modTransition setBg delDesignElem">
        <pc:chgData name="Suzanne Pearton-Scale (2105981)" userId="effa55d8-965f-4efe-a9dc-973293222b04" providerId="ADAL" clId="{E7D80FEC-41F0-9040-8FF7-3AB0F1E4BC6B}" dt="2025-05-19T18:01:54.750" v="9282" actId="2696"/>
        <pc:sldMkLst>
          <pc:docMk/>
          <pc:sldMk cId="2451670921" sldId="267"/>
        </pc:sldMkLst>
        <pc:spChg chg="mod">
          <ac:chgData name="Suzanne Pearton-Scale (2105981)" userId="effa55d8-965f-4efe-a9dc-973293222b04" providerId="ADAL" clId="{E7D80FEC-41F0-9040-8FF7-3AB0F1E4BC6B}" dt="2025-05-19T16:06:59.542" v="8031" actId="20577"/>
          <ac:spMkLst>
            <pc:docMk/>
            <pc:sldMk cId="2451670921" sldId="267"/>
            <ac:spMk id="2" creationId="{1B4525CE-EE1A-7D14-2D20-B2486B9D27AF}"/>
          </ac:spMkLst>
        </pc:spChg>
        <pc:spChg chg="mod">
          <ac:chgData name="Suzanne Pearton-Scale (2105981)" userId="effa55d8-965f-4efe-a9dc-973293222b04" providerId="ADAL" clId="{E7D80FEC-41F0-9040-8FF7-3AB0F1E4BC6B}" dt="2025-05-19T16:06:16.412" v="8010" actId="26606"/>
          <ac:spMkLst>
            <pc:docMk/>
            <pc:sldMk cId="2451670921" sldId="267"/>
            <ac:spMk id="4" creationId="{F129F332-564A-32D8-8027-829D00EF1B3E}"/>
          </ac:spMkLst>
        </pc:spChg>
        <pc:spChg chg="add del">
          <ac:chgData name="Suzanne Pearton-Scale (2105981)" userId="effa55d8-965f-4efe-a9dc-973293222b04" providerId="ADAL" clId="{E7D80FEC-41F0-9040-8FF7-3AB0F1E4BC6B}" dt="2025-05-19T16:06:16.412" v="8010" actId="26606"/>
          <ac:spMkLst>
            <pc:docMk/>
            <pc:sldMk cId="2451670921" sldId="267"/>
            <ac:spMk id="56" creationId="{45D37F4E-DDB4-456B-97E0-9937730A039F}"/>
          </ac:spMkLst>
        </pc:spChg>
        <pc:spChg chg="add del">
          <ac:chgData name="Suzanne Pearton-Scale (2105981)" userId="effa55d8-965f-4efe-a9dc-973293222b04" providerId="ADAL" clId="{E7D80FEC-41F0-9040-8FF7-3AB0F1E4BC6B}" dt="2025-05-19T16:06:16.412" v="8010" actId="26606"/>
          <ac:spMkLst>
            <pc:docMk/>
            <pc:sldMk cId="2451670921" sldId="267"/>
            <ac:spMk id="58" creationId="{B2DD41CD-8F47-4F56-AD12-4E2FF7696987}"/>
          </ac:spMkLst>
        </pc:spChg>
        <pc:spChg chg="add">
          <ac:chgData name="Suzanne Pearton-Scale (2105981)" userId="effa55d8-965f-4efe-a9dc-973293222b04" providerId="ADAL" clId="{E7D80FEC-41F0-9040-8FF7-3AB0F1E4BC6B}" dt="2025-05-19T16:06:16.412" v="8010" actId="26606"/>
          <ac:spMkLst>
            <pc:docMk/>
            <pc:sldMk cId="2451670921" sldId="267"/>
            <ac:spMk id="63" creationId="{F13C74B1-5B17-4795-BED0-7140497B445A}"/>
          </ac:spMkLst>
        </pc:spChg>
        <pc:spChg chg="add">
          <ac:chgData name="Suzanne Pearton-Scale (2105981)" userId="effa55d8-965f-4efe-a9dc-973293222b04" providerId="ADAL" clId="{E7D80FEC-41F0-9040-8FF7-3AB0F1E4BC6B}" dt="2025-05-19T16:06:16.412" v="8010" actId="26606"/>
          <ac:spMkLst>
            <pc:docMk/>
            <pc:sldMk cId="2451670921" sldId="267"/>
            <ac:spMk id="65" creationId="{D4974D33-8DC5-464E-8C6D-BE58F0669C17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2451670921" sldId="267"/>
            <ac:spMk id="83" creationId="{E75BE741-4670-9580-0CD4-88A83325FD9A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2451670921" sldId="267"/>
            <ac:spMk id="85" creationId="{E78AA358-8A8E-9769-A873-0AF441891A44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2451670921" sldId="267"/>
            <ac:spMk id="87" creationId="{8153D5FD-4895-2705-4F87-9E3919C38939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2451670921" sldId="267"/>
            <ac:spMk id="89" creationId="{C2414BE1-6727-1AF5-67B8-AE4DEF71F24B}"/>
          </ac:spMkLst>
        </pc:spChg>
        <pc:grpChg chg="add del">
          <ac:chgData name="Suzanne Pearton-Scale (2105981)" userId="effa55d8-965f-4efe-a9dc-973293222b04" providerId="ADAL" clId="{E7D80FEC-41F0-9040-8FF7-3AB0F1E4BC6B}" dt="2025-05-19T15:42:44.605" v="7767"/>
          <ac:grpSpMkLst>
            <pc:docMk/>
            <pc:sldMk cId="2451670921" sldId="267"/>
            <ac:grpSpMk id="55" creationId="{231EFA25-CBF9-8CD1-67CE-113E34097342}"/>
          </ac:grpSpMkLst>
        </pc:grpChg>
        <pc:grpChg chg="add del">
          <ac:chgData name="Suzanne Pearton-Scale (2105981)" userId="effa55d8-965f-4efe-a9dc-973293222b04" providerId="ADAL" clId="{E7D80FEC-41F0-9040-8FF7-3AB0F1E4BC6B}" dt="2025-05-19T15:42:44.605" v="7767"/>
          <ac:grpSpMkLst>
            <pc:docMk/>
            <pc:sldMk cId="2451670921" sldId="267"/>
            <ac:grpSpMk id="69" creationId="{9BFBC39D-05B1-F842-0636-C7B7D3FF42D5}"/>
          </ac:grpSpMkLst>
        </pc:grpChg>
        <pc:picChg chg="mod ord">
          <ac:chgData name="Suzanne Pearton-Scale (2105981)" userId="effa55d8-965f-4efe-a9dc-973293222b04" providerId="ADAL" clId="{E7D80FEC-41F0-9040-8FF7-3AB0F1E4BC6B}" dt="2025-05-19T16:06:16.412" v="8010" actId="26606"/>
          <ac:picMkLst>
            <pc:docMk/>
            <pc:sldMk cId="2451670921" sldId="267"/>
            <ac:picMk id="51" creationId="{A456FA31-9991-3B01-909F-D71B944DC5DF}"/>
          </ac:picMkLst>
        </pc:picChg>
      </pc:sldChg>
      <pc:sldChg chg="del">
        <pc:chgData name="Suzanne Pearton-Scale (2105981)" userId="effa55d8-965f-4efe-a9dc-973293222b04" providerId="ADAL" clId="{E7D80FEC-41F0-9040-8FF7-3AB0F1E4BC6B}" dt="2025-05-19T13:56:49.863" v="6954" actId="2696"/>
        <pc:sldMkLst>
          <pc:docMk/>
          <pc:sldMk cId="1015037018" sldId="268"/>
        </pc:sldMkLst>
      </pc:sldChg>
      <pc:sldChg chg="addSp delSp modSp del mod modTransition setBg delDesignElem">
        <pc:chgData name="Suzanne Pearton-Scale (2105981)" userId="effa55d8-965f-4efe-a9dc-973293222b04" providerId="ADAL" clId="{E7D80FEC-41F0-9040-8FF7-3AB0F1E4BC6B}" dt="2025-05-19T18:03:03.921" v="9312" actId="2696"/>
        <pc:sldMkLst>
          <pc:docMk/>
          <pc:sldMk cId="1930777477" sldId="269"/>
        </pc:sldMkLst>
        <pc:spChg chg="mod">
          <ac:chgData name="Suzanne Pearton-Scale (2105981)" userId="effa55d8-965f-4efe-a9dc-973293222b04" providerId="ADAL" clId="{E7D80FEC-41F0-9040-8FF7-3AB0F1E4BC6B}" dt="2025-05-19T16:04:33.546" v="7999" actId="26606"/>
          <ac:spMkLst>
            <pc:docMk/>
            <pc:sldMk cId="1930777477" sldId="269"/>
            <ac:spMk id="2" creationId="{2FC9C889-290A-2143-FC9E-DDC211937504}"/>
          </ac:spMkLst>
        </pc:spChg>
        <pc:spChg chg="mod">
          <ac:chgData name="Suzanne Pearton-Scale (2105981)" userId="effa55d8-965f-4efe-a9dc-973293222b04" providerId="ADAL" clId="{E7D80FEC-41F0-9040-8FF7-3AB0F1E4BC6B}" dt="2025-05-19T16:04:33.546" v="7999" actId="26606"/>
          <ac:spMkLst>
            <pc:docMk/>
            <pc:sldMk cId="1930777477" sldId="269"/>
            <ac:spMk id="4" creationId="{6CB80BC4-2E89-1793-86C5-C706F973DA8C}"/>
          </ac:spMkLst>
        </pc:spChg>
        <pc:spChg chg="add">
          <ac:chgData name="Suzanne Pearton-Scale (2105981)" userId="effa55d8-965f-4efe-a9dc-973293222b04" providerId="ADAL" clId="{E7D80FEC-41F0-9040-8FF7-3AB0F1E4BC6B}" dt="2025-05-19T16:04:33.546" v="7999" actId="26606"/>
          <ac:spMkLst>
            <pc:docMk/>
            <pc:sldMk cId="1930777477" sldId="269"/>
            <ac:spMk id="56" creationId="{F13C74B1-5B17-4795-BED0-7140497B445A}"/>
          </ac:spMkLst>
        </pc:spChg>
        <pc:spChg chg="add">
          <ac:chgData name="Suzanne Pearton-Scale (2105981)" userId="effa55d8-965f-4efe-a9dc-973293222b04" providerId="ADAL" clId="{E7D80FEC-41F0-9040-8FF7-3AB0F1E4BC6B}" dt="2025-05-19T16:04:33.546" v="7999" actId="26606"/>
          <ac:spMkLst>
            <pc:docMk/>
            <pc:sldMk cId="1930777477" sldId="269"/>
            <ac:spMk id="58" creationId="{D4974D33-8DC5-464E-8C6D-BE58F0669C17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1930777477" sldId="269"/>
            <ac:spMk id="83" creationId="{FCE60972-2E96-F29C-3133-44FC3FBD6CEA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1930777477" sldId="269"/>
            <ac:spMk id="85" creationId="{9DBB84D4-EF01-8D66-262C-E87B6D3084DC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1930777477" sldId="269"/>
            <ac:spMk id="87" creationId="{61EEBBA0-9D04-85EF-A850-EB3EBD88155A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1930777477" sldId="269"/>
            <ac:spMk id="89" creationId="{EA987EEE-F339-4908-467E-30CF67D98E86}"/>
          </ac:spMkLst>
        </pc:spChg>
        <pc:grpChg chg="add del">
          <ac:chgData name="Suzanne Pearton-Scale (2105981)" userId="effa55d8-965f-4efe-a9dc-973293222b04" providerId="ADAL" clId="{E7D80FEC-41F0-9040-8FF7-3AB0F1E4BC6B}" dt="2025-05-19T15:42:44.605" v="7767"/>
          <ac:grpSpMkLst>
            <pc:docMk/>
            <pc:sldMk cId="1930777477" sldId="269"/>
            <ac:grpSpMk id="55" creationId="{F4E77BBD-219E-A2D0-A00B-75EBDF1F38C5}"/>
          </ac:grpSpMkLst>
        </pc:grpChg>
        <pc:grpChg chg="add del">
          <ac:chgData name="Suzanne Pearton-Scale (2105981)" userId="effa55d8-965f-4efe-a9dc-973293222b04" providerId="ADAL" clId="{E7D80FEC-41F0-9040-8FF7-3AB0F1E4BC6B}" dt="2025-05-19T15:42:44.605" v="7767"/>
          <ac:grpSpMkLst>
            <pc:docMk/>
            <pc:sldMk cId="1930777477" sldId="269"/>
            <ac:grpSpMk id="69" creationId="{B8F2A288-6AD6-BE97-66BC-5023723A5EAB}"/>
          </ac:grpSpMkLst>
        </pc:grpChg>
        <pc:picChg chg="mod ord">
          <ac:chgData name="Suzanne Pearton-Scale (2105981)" userId="effa55d8-965f-4efe-a9dc-973293222b04" providerId="ADAL" clId="{E7D80FEC-41F0-9040-8FF7-3AB0F1E4BC6B}" dt="2025-05-19T16:04:33.546" v="7999" actId="26606"/>
          <ac:picMkLst>
            <pc:docMk/>
            <pc:sldMk cId="1930777477" sldId="269"/>
            <ac:picMk id="51" creationId="{90682A86-2FC0-A01E-374C-5E2CE6C78D18}"/>
          </ac:picMkLst>
        </pc:picChg>
      </pc:sldChg>
      <pc:sldChg chg="addSp delSp modSp add del mod ord modTransition">
        <pc:chgData name="Suzanne Pearton-Scale (2105981)" userId="effa55d8-965f-4efe-a9dc-973293222b04" providerId="ADAL" clId="{E7D80FEC-41F0-9040-8FF7-3AB0F1E4BC6B}" dt="2025-05-19T19:12:02.820" v="9621" actId="27636"/>
        <pc:sldMkLst>
          <pc:docMk/>
          <pc:sldMk cId="2869642650" sldId="270"/>
        </pc:sldMkLst>
        <pc:spChg chg="add mod">
          <ac:chgData name="Suzanne Pearton-Scale (2105981)" userId="effa55d8-965f-4efe-a9dc-973293222b04" providerId="ADAL" clId="{E7D80FEC-41F0-9040-8FF7-3AB0F1E4BC6B}" dt="2025-05-19T10:56:52.003" v="5892" actId="1076"/>
          <ac:spMkLst>
            <pc:docMk/>
            <pc:sldMk cId="2869642650" sldId="270"/>
            <ac:spMk id="2" creationId="{B309807E-BAD8-575D-8801-75B4DDFEADFA}"/>
          </ac:spMkLst>
        </pc:spChg>
        <pc:spChg chg="mod">
          <ac:chgData name="Suzanne Pearton-Scale (2105981)" userId="effa55d8-965f-4efe-a9dc-973293222b04" providerId="ADAL" clId="{E7D80FEC-41F0-9040-8FF7-3AB0F1E4BC6B}" dt="2025-05-19T19:12:02.820" v="9621" actId="27636"/>
          <ac:spMkLst>
            <pc:docMk/>
            <pc:sldMk cId="2869642650" sldId="270"/>
            <ac:spMk id="3" creationId="{5A04F203-6EAA-2605-661C-E0D8B9D62D12}"/>
          </ac:spMkLst>
        </pc:spChg>
        <pc:spChg chg="add del mod">
          <ac:chgData name="Suzanne Pearton-Scale (2105981)" userId="effa55d8-965f-4efe-a9dc-973293222b04" providerId="ADAL" clId="{E7D80FEC-41F0-9040-8FF7-3AB0F1E4BC6B}" dt="2025-05-19T10:42:19.432" v="5763" actId="26606"/>
          <ac:spMkLst>
            <pc:docMk/>
            <pc:sldMk cId="2869642650" sldId="270"/>
            <ac:spMk id="4" creationId="{62A0C646-A240-B6A2-1FF0-ADD737C5F196}"/>
          </ac:spMkLst>
        </pc:spChg>
        <pc:spChg chg="add mod">
          <ac:chgData name="Suzanne Pearton-Scale (2105981)" userId="effa55d8-965f-4efe-a9dc-973293222b04" providerId="ADAL" clId="{E7D80FEC-41F0-9040-8FF7-3AB0F1E4BC6B}" dt="2025-05-19T19:09:37.576" v="9549" actId="1076"/>
          <ac:spMkLst>
            <pc:docMk/>
            <pc:sldMk cId="2869642650" sldId="270"/>
            <ac:spMk id="6" creationId="{92AB4C81-5AED-EB59-A343-B41766DA0BC7}"/>
          </ac:spMkLst>
        </pc:spChg>
        <pc:spChg chg="add del mod">
          <ac:chgData name="Suzanne Pearton-Scale (2105981)" userId="effa55d8-965f-4efe-a9dc-973293222b04" providerId="ADAL" clId="{E7D80FEC-41F0-9040-8FF7-3AB0F1E4BC6B}" dt="2025-05-18T14:43:02.204" v="2138" actId="478"/>
          <ac:spMkLst>
            <pc:docMk/>
            <pc:sldMk cId="2869642650" sldId="270"/>
            <ac:spMk id="9" creationId="{DB39592C-33DE-4548-6ED2-553C8D762DA6}"/>
          </ac:spMkLst>
        </pc:spChg>
        <pc:spChg chg="add del mod">
          <ac:chgData name="Suzanne Pearton-Scale (2105981)" userId="effa55d8-965f-4efe-a9dc-973293222b04" providerId="ADAL" clId="{E7D80FEC-41F0-9040-8FF7-3AB0F1E4BC6B}" dt="2025-05-18T14:43:03.797" v="2139" actId="478"/>
          <ac:spMkLst>
            <pc:docMk/>
            <pc:sldMk cId="2869642650" sldId="270"/>
            <ac:spMk id="10" creationId="{18E5FAAF-55F9-856C-46D1-D2043FEF6EB8}"/>
          </ac:spMkLst>
        </pc:spChg>
        <pc:spChg chg="add mod">
          <ac:chgData name="Suzanne Pearton-Scale (2105981)" userId="effa55d8-965f-4efe-a9dc-973293222b04" providerId="ADAL" clId="{E7D80FEC-41F0-9040-8FF7-3AB0F1E4BC6B}" dt="2025-05-18T14:38:42.341" v="2079"/>
          <ac:spMkLst>
            <pc:docMk/>
            <pc:sldMk cId="2869642650" sldId="270"/>
            <ac:spMk id="11" creationId="{4EDA06A5-19CD-FDDE-B817-72137EB967FE}"/>
          </ac:spMkLst>
        </pc:spChg>
        <pc:graphicFrameChg chg="add del">
          <ac:chgData name="Suzanne Pearton-Scale (2105981)" userId="effa55d8-965f-4efe-a9dc-973293222b04" providerId="ADAL" clId="{E7D80FEC-41F0-9040-8FF7-3AB0F1E4BC6B}" dt="2025-05-18T15:00:38.734" v="2656" actId="26606"/>
          <ac:graphicFrameMkLst>
            <pc:docMk/>
            <pc:sldMk cId="2869642650" sldId="270"/>
            <ac:graphicFrameMk id="6" creationId="{95B12B9C-2CE6-DC1B-496C-AC469D4F0E80}"/>
          </ac:graphicFrameMkLst>
        </pc:graphicFrameChg>
        <pc:graphicFrameChg chg="add del">
          <ac:chgData name="Suzanne Pearton-Scale (2105981)" userId="effa55d8-965f-4efe-a9dc-973293222b04" providerId="ADAL" clId="{E7D80FEC-41F0-9040-8FF7-3AB0F1E4BC6B}" dt="2025-05-19T10:41:06.175" v="5754" actId="26606"/>
          <ac:graphicFrameMkLst>
            <pc:docMk/>
            <pc:sldMk cId="2869642650" sldId="270"/>
            <ac:graphicFrameMk id="7" creationId="{FE4043D6-C805-29D1-CC3A-48AFD6AB7823}"/>
          </ac:graphicFrameMkLst>
        </pc:graphicFrameChg>
        <pc:graphicFrameChg chg="add del">
          <ac:chgData name="Suzanne Pearton-Scale (2105981)" userId="effa55d8-965f-4efe-a9dc-973293222b04" providerId="ADAL" clId="{E7D80FEC-41F0-9040-8FF7-3AB0F1E4BC6B}" dt="2025-05-19T10:41:23.172" v="5756" actId="26606"/>
          <ac:graphicFrameMkLst>
            <pc:docMk/>
            <pc:sldMk cId="2869642650" sldId="270"/>
            <ac:graphicFrameMk id="8" creationId="{29047BB6-68E7-8192-A655-49C746626242}"/>
          </ac:graphicFrameMkLst>
        </pc:graphicFrameChg>
        <pc:graphicFrameChg chg="add mod">
          <ac:chgData name="Suzanne Pearton-Scale (2105981)" userId="effa55d8-965f-4efe-a9dc-973293222b04" providerId="ADAL" clId="{E7D80FEC-41F0-9040-8FF7-3AB0F1E4BC6B}" dt="2025-05-19T18:18:36.392" v="9344"/>
          <ac:graphicFrameMkLst>
            <pc:docMk/>
            <pc:sldMk cId="2869642650" sldId="270"/>
            <ac:graphicFrameMk id="12" creationId="{22E68302-A42E-78CD-937B-7C59C275A611}"/>
          </ac:graphicFrameMkLst>
        </pc:graphicFrameChg>
        <pc:graphicFrameChg chg="add del">
          <ac:chgData name="Suzanne Pearton-Scale (2105981)" userId="effa55d8-965f-4efe-a9dc-973293222b04" providerId="ADAL" clId="{E7D80FEC-41F0-9040-8FF7-3AB0F1E4BC6B}" dt="2025-05-18T15:00:41.811" v="2658" actId="26606"/>
          <ac:graphicFrameMkLst>
            <pc:docMk/>
            <pc:sldMk cId="2869642650" sldId="270"/>
            <ac:graphicFrameMk id="13" creationId="{17EF89D1-E660-099F-B08B-80689769DEC3}"/>
          </ac:graphicFrameMkLst>
        </pc:graphicFrameChg>
        <pc:graphicFrameChg chg="add del">
          <ac:chgData name="Suzanne Pearton-Scale (2105981)" userId="effa55d8-965f-4efe-a9dc-973293222b04" providerId="ADAL" clId="{E7D80FEC-41F0-9040-8FF7-3AB0F1E4BC6B}" dt="2025-05-18T15:00:45.004" v="2660" actId="26606"/>
          <ac:graphicFrameMkLst>
            <pc:docMk/>
            <pc:sldMk cId="2869642650" sldId="270"/>
            <ac:graphicFrameMk id="15" creationId="{07D0A771-4975-6E2D-F099-58AA5E9C21CD}"/>
          </ac:graphicFrameMkLst>
        </pc:graphicFrameChg>
        <pc:graphicFrameChg chg="add del">
          <ac:chgData name="Suzanne Pearton-Scale (2105981)" userId="effa55d8-965f-4efe-a9dc-973293222b04" providerId="ADAL" clId="{E7D80FEC-41F0-9040-8FF7-3AB0F1E4BC6B}" dt="2025-05-18T15:00:46.908" v="2662" actId="26606"/>
          <ac:graphicFrameMkLst>
            <pc:docMk/>
            <pc:sldMk cId="2869642650" sldId="270"/>
            <ac:graphicFrameMk id="17" creationId="{95B12B9C-2CE6-DC1B-496C-AC469D4F0E80}"/>
          </ac:graphicFrameMkLst>
        </pc:graphicFrameChg>
        <pc:graphicFrameChg chg="add del">
          <ac:chgData name="Suzanne Pearton-Scale (2105981)" userId="effa55d8-965f-4efe-a9dc-973293222b04" providerId="ADAL" clId="{E7D80FEC-41F0-9040-8FF7-3AB0F1E4BC6B}" dt="2025-05-18T15:00:48.504" v="2664" actId="26606"/>
          <ac:graphicFrameMkLst>
            <pc:docMk/>
            <pc:sldMk cId="2869642650" sldId="270"/>
            <ac:graphicFrameMk id="19" creationId="{17EF89D1-E660-099F-B08B-80689769DEC3}"/>
          </ac:graphicFrameMkLst>
        </pc:graphicFrameChg>
        <pc:graphicFrameChg chg="add del">
          <ac:chgData name="Suzanne Pearton-Scale (2105981)" userId="effa55d8-965f-4efe-a9dc-973293222b04" providerId="ADAL" clId="{E7D80FEC-41F0-9040-8FF7-3AB0F1E4BC6B}" dt="2025-05-18T15:00:52.091" v="2666" actId="26606"/>
          <ac:graphicFrameMkLst>
            <pc:docMk/>
            <pc:sldMk cId="2869642650" sldId="270"/>
            <ac:graphicFrameMk id="21" creationId="{F52A54A7-9E50-8FC2-B0D3-CFAFAFE62E6F}"/>
          </ac:graphicFrameMkLst>
        </pc:graphicFrameChg>
        <pc:picChg chg="add del mod">
          <ac:chgData name="Suzanne Pearton-Scale (2105981)" userId="effa55d8-965f-4efe-a9dc-973293222b04" providerId="ADAL" clId="{E7D80FEC-41F0-9040-8FF7-3AB0F1E4BC6B}" dt="2025-05-18T14:45:39.601" v="2149" actId="478"/>
          <ac:picMkLst>
            <pc:docMk/>
            <pc:sldMk cId="2869642650" sldId="270"/>
            <ac:picMk id="14" creationId="{216103CC-BB03-9DAC-D13D-A1A4CC6B499D}"/>
          </ac:picMkLst>
        </pc:picChg>
        <pc:picChg chg="add del mod">
          <ac:chgData name="Suzanne Pearton-Scale (2105981)" userId="effa55d8-965f-4efe-a9dc-973293222b04" providerId="ADAL" clId="{E7D80FEC-41F0-9040-8FF7-3AB0F1E4BC6B}" dt="2025-05-18T14:45:41.053" v="2150" actId="478"/>
          <ac:picMkLst>
            <pc:docMk/>
            <pc:sldMk cId="2869642650" sldId="270"/>
            <ac:picMk id="16" creationId="{92AD3FA2-E63B-137C-38A0-8D1E2F0AE345}"/>
          </ac:picMkLst>
        </pc:picChg>
      </pc:sldChg>
      <pc:sldChg chg="addSp delSp modSp add del mod ord">
        <pc:chgData name="Suzanne Pearton-Scale (2105981)" userId="effa55d8-965f-4efe-a9dc-973293222b04" providerId="ADAL" clId="{E7D80FEC-41F0-9040-8FF7-3AB0F1E4BC6B}" dt="2025-05-19T13:44:50.732" v="6837" actId="2696"/>
        <pc:sldMkLst>
          <pc:docMk/>
          <pc:sldMk cId="2623405307" sldId="271"/>
        </pc:sldMkLst>
        <pc:spChg chg="mod">
          <ac:chgData name="Suzanne Pearton-Scale (2105981)" userId="effa55d8-965f-4efe-a9dc-973293222b04" providerId="ADAL" clId="{E7D80FEC-41F0-9040-8FF7-3AB0F1E4BC6B}" dt="2025-05-18T15:50:47.579" v="3668" actId="1076"/>
          <ac:spMkLst>
            <pc:docMk/>
            <pc:sldMk cId="2623405307" sldId="271"/>
            <ac:spMk id="3" creationId="{0F0D627E-AC19-B9BF-36BB-2C21B35CBC88}"/>
          </ac:spMkLst>
        </pc:spChg>
        <pc:spChg chg="del">
          <ac:chgData name="Suzanne Pearton-Scale (2105981)" userId="effa55d8-965f-4efe-a9dc-973293222b04" providerId="ADAL" clId="{E7D80FEC-41F0-9040-8FF7-3AB0F1E4BC6B}" dt="2025-05-18T15:08:23.360" v="2786"/>
          <ac:spMkLst>
            <pc:docMk/>
            <pc:sldMk cId="2623405307" sldId="271"/>
            <ac:spMk id="4" creationId="{7E74F528-3E84-4D48-DE69-9DE10F3F3306}"/>
          </ac:spMkLst>
        </pc:spChg>
        <pc:spChg chg="add del mod">
          <ac:chgData name="Suzanne Pearton-Scale (2105981)" userId="effa55d8-965f-4efe-a9dc-973293222b04" providerId="ADAL" clId="{E7D80FEC-41F0-9040-8FF7-3AB0F1E4BC6B}" dt="2025-05-18T15:11:33.652" v="2947" actId="478"/>
          <ac:spMkLst>
            <pc:docMk/>
            <pc:sldMk cId="2623405307" sldId="271"/>
            <ac:spMk id="6" creationId="{53440266-9EC2-97EA-22B1-B5BED854FE44}"/>
          </ac:spMkLst>
        </pc:spChg>
        <pc:spChg chg="add del mod">
          <ac:chgData name="Suzanne Pearton-Scale (2105981)" userId="effa55d8-965f-4efe-a9dc-973293222b04" providerId="ADAL" clId="{E7D80FEC-41F0-9040-8FF7-3AB0F1E4BC6B}" dt="2025-05-19T11:01:10.614" v="6026" actId="478"/>
          <ac:spMkLst>
            <pc:docMk/>
            <pc:sldMk cId="2623405307" sldId="271"/>
            <ac:spMk id="7" creationId="{38DA6BB1-ADD4-1438-5810-AF7A16E34055}"/>
          </ac:spMkLst>
        </pc:spChg>
        <pc:spChg chg="del">
          <ac:chgData name="Suzanne Pearton-Scale (2105981)" userId="effa55d8-965f-4efe-a9dc-973293222b04" providerId="ADAL" clId="{E7D80FEC-41F0-9040-8FF7-3AB0F1E4BC6B}" dt="2025-05-18T15:08:27.788" v="2789" actId="478"/>
          <ac:spMkLst>
            <pc:docMk/>
            <pc:sldMk cId="2623405307" sldId="271"/>
            <ac:spMk id="9" creationId="{9C5DF6E2-0915-2A62-610D-C5FF9678D6E3}"/>
          </ac:spMkLst>
        </pc:spChg>
        <pc:spChg chg="add del mod">
          <ac:chgData name="Suzanne Pearton-Scale (2105981)" userId="effa55d8-965f-4efe-a9dc-973293222b04" providerId="ADAL" clId="{E7D80FEC-41F0-9040-8FF7-3AB0F1E4BC6B}" dt="2025-05-18T15:46:29.800" v="3589" actId="478"/>
          <ac:spMkLst>
            <pc:docMk/>
            <pc:sldMk cId="2623405307" sldId="271"/>
            <ac:spMk id="10" creationId="{01BD82C0-8594-EB49-6146-698A9D1C0914}"/>
          </ac:spMkLst>
        </pc:spChg>
        <pc:picChg chg="add del mod">
          <ac:chgData name="Suzanne Pearton-Scale (2105981)" userId="effa55d8-965f-4efe-a9dc-973293222b04" providerId="ADAL" clId="{E7D80FEC-41F0-9040-8FF7-3AB0F1E4BC6B}" dt="2025-05-18T15:45:11.241" v="3588" actId="478"/>
          <ac:picMkLst>
            <pc:docMk/>
            <pc:sldMk cId="2623405307" sldId="271"/>
            <ac:picMk id="5" creationId="{3023BE5A-9E26-7A73-CA95-E39B36141ED1}"/>
          </ac:picMkLst>
        </pc:picChg>
        <pc:picChg chg="add mod">
          <ac:chgData name="Suzanne Pearton-Scale (2105981)" userId="effa55d8-965f-4efe-a9dc-973293222b04" providerId="ADAL" clId="{E7D80FEC-41F0-9040-8FF7-3AB0F1E4BC6B}" dt="2025-05-19T11:20:46.986" v="6342" actId="1076"/>
          <ac:picMkLst>
            <pc:docMk/>
            <pc:sldMk cId="2623405307" sldId="271"/>
            <ac:picMk id="12" creationId="{FE89EC30-798E-0585-0B96-999904FAB1B6}"/>
          </ac:picMkLst>
        </pc:picChg>
        <pc:picChg chg="add del mod">
          <ac:chgData name="Suzanne Pearton-Scale (2105981)" userId="effa55d8-965f-4efe-a9dc-973293222b04" providerId="ADAL" clId="{E7D80FEC-41F0-9040-8FF7-3AB0F1E4BC6B}" dt="2025-05-19T13:36:57.846" v="6789" actId="478"/>
          <ac:picMkLst>
            <pc:docMk/>
            <pc:sldMk cId="2623405307" sldId="271"/>
            <ac:picMk id="14" creationId="{1E82B9EA-C386-2C04-CEA5-CA56A8D20647}"/>
          </ac:picMkLst>
        </pc:picChg>
      </pc:sldChg>
      <pc:sldChg chg="addSp delSp modSp add mod modTransition modNotesTx">
        <pc:chgData name="Suzanne Pearton-Scale (2105981)" userId="effa55d8-965f-4efe-a9dc-973293222b04" providerId="ADAL" clId="{E7D80FEC-41F0-9040-8FF7-3AB0F1E4BC6B}" dt="2025-05-19T19:10:50.578" v="9586" actId="1076"/>
        <pc:sldMkLst>
          <pc:docMk/>
          <pc:sldMk cId="4255079432" sldId="272"/>
        </pc:sldMkLst>
        <pc:spChg chg="add mod">
          <ac:chgData name="Suzanne Pearton-Scale (2105981)" userId="effa55d8-965f-4efe-a9dc-973293222b04" providerId="ADAL" clId="{E7D80FEC-41F0-9040-8FF7-3AB0F1E4BC6B}" dt="2025-05-18T15:56:31.988" v="3720"/>
          <ac:spMkLst>
            <pc:docMk/>
            <pc:sldMk cId="4255079432" sldId="272"/>
            <ac:spMk id="2" creationId="{075BB95F-F4EC-A592-4789-81208986AF69}"/>
          </ac:spMkLst>
        </pc:spChg>
        <pc:spChg chg="mod">
          <ac:chgData name="Suzanne Pearton-Scale (2105981)" userId="effa55d8-965f-4efe-a9dc-973293222b04" providerId="ADAL" clId="{E7D80FEC-41F0-9040-8FF7-3AB0F1E4BC6B}" dt="2025-05-19T16:48:09.894" v="8732" actId="1076"/>
          <ac:spMkLst>
            <pc:docMk/>
            <pc:sldMk cId="4255079432" sldId="272"/>
            <ac:spMk id="3" creationId="{20060089-989E-829F-146E-3DB525D22C24}"/>
          </ac:spMkLst>
        </pc:spChg>
        <pc:spChg chg="add del mod">
          <ac:chgData name="Suzanne Pearton-Scale (2105981)" userId="effa55d8-965f-4efe-a9dc-973293222b04" providerId="ADAL" clId="{E7D80FEC-41F0-9040-8FF7-3AB0F1E4BC6B}" dt="2025-05-18T16:11:01.190" v="4152" actId="26606"/>
          <ac:spMkLst>
            <pc:docMk/>
            <pc:sldMk cId="4255079432" sldId="272"/>
            <ac:spMk id="4" creationId="{FAD95309-083F-8893-518A-BE3144D62370}"/>
          </ac:spMkLst>
        </pc:spChg>
        <pc:spChg chg="add mod">
          <ac:chgData name="Suzanne Pearton-Scale (2105981)" userId="effa55d8-965f-4efe-a9dc-973293222b04" providerId="ADAL" clId="{E7D80FEC-41F0-9040-8FF7-3AB0F1E4BC6B}" dt="2025-05-19T19:10:50.578" v="9586" actId="1076"/>
          <ac:spMkLst>
            <pc:docMk/>
            <pc:sldMk cId="4255079432" sldId="272"/>
            <ac:spMk id="7" creationId="{68BDE78E-E263-06A7-711D-A947581CB874}"/>
          </ac:spMkLst>
        </pc:spChg>
        <pc:spChg chg="del">
          <ac:chgData name="Suzanne Pearton-Scale (2105981)" userId="effa55d8-965f-4efe-a9dc-973293222b04" providerId="ADAL" clId="{E7D80FEC-41F0-9040-8FF7-3AB0F1E4BC6B}" dt="2025-05-18T15:54:40.803" v="3715" actId="478"/>
          <ac:spMkLst>
            <pc:docMk/>
            <pc:sldMk cId="4255079432" sldId="272"/>
            <ac:spMk id="9" creationId="{B46D1E5C-1825-B17E-D61B-5F50D0F0E3A3}"/>
          </ac:spMkLst>
        </pc:spChg>
        <pc:graphicFrameChg chg="add mod">
          <ac:chgData name="Suzanne Pearton-Scale (2105981)" userId="effa55d8-965f-4efe-a9dc-973293222b04" providerId="ADAL" clId="{E7D80FEC-41F0-9040-8FF7-3AB0F1E4BC6B}" dt="2025-05-19T18:56:18.618" v="9410"/>
          <ac:graphicFrameMkLst>
            <pc:docMk/>
            <pc:sldMk cId="4255079432" sldId="272"/>
            <ac:graphicFrameMk id="6" creationId="{63916F77-4B1B-F81C-ADE7-383B855DDA2A}"/>
          </ac:graphicFrameMkLst>
        </pc:graphicFrameChg>
      </pc:sldChg>
      <pc:sldChg chg="addSp delSp modSp new mod ord modTransition">
        <pc:chgData name="Suzanne Pearton-Scale (2105981)" userId="effa55d8-965f-4efe-a9dc-973293222b04" providerId="ADAL" clId="{E7D80FEC-41F0-9040-8FF7-3AB0F1E4BC6B}" dt="2025-05-19T17:59:37.736" v="9158" actId="2"/>
        <pc:sldMkLst>
          <pc:docMk/>
          <pc:sldMk cId="811098513" sldId="273"/>
        </pc:sldMkLst>
        <pc:spChg chg="add mod">
          <ac:chgData name="Suzanne Pearton-Scale (2105981)" userId="effa55d8-965f-4efe-a9dc-973293222b04" providerId="ADAL" clId="{E7D80FEC-41F0-9040-8FF7-3AB0F1E4BC6B}" dt="2025-05-19T17:59:14.650" v="9155" actId="1076"/>
          <ac:spMkLst>
            <pc:docMk/>
            <pc:sldMk cId="811098513" sldId="273"/>
            <ac:spMk id="12" creationId="{8756E8A3-374E-8373-B8FD-03ECA42EB134}"/>
          </ac:spMkLst>
        </pc:spChg>
        <pc:spChg chg="add mod">
          <ac:chgData name="Suzanne Pearton-Scale (2105981)" userId="effa55d8-965f-4efe-a9dc-973293222b04" providerId="ADAL" clId="{E7D80FEC-41F0-9040-8FF7-3AB0F1E4BC6B}" dt="2025-05-19T15:45:55.408" v="7813" actId="1076"/>
          <ac:spMkLst>
            <pc:docMk/>
            <pc:sldMk cId="811098513" sldId="273"/>
            <ac:spMk id="17" creationId="{05C26CA8-7247-5326-46B0-D280D5AA257C}"/>
          </ac:spMkLst>
        </pc:spChg>
        <pc:spChg chg="add mod">
          <ac:chgData name="Suzanne Pearton-Scale (2105981)" userId="effa55d8-965f-4efe-a9dc-973293222b04" providerId="ADAL" clId="{E7D80FEC-41F0-9040-8FF7-3AB0F1E4BC6B}" dt="2025-05-19T17:59:20.892" v="9156" actId="1076"/>
          <ac:spMkLst>
            <pc:docMk/>
            <pc:sldMk cId="811098513" sldId="273"/>
            <ac:spMk id="18" creationId="{F49DC5EC-00BE-1E11-0D49-88A7E969A618}"/>
          </ac:spMkLst>
        </pc:spChg>
        <pc:graphicFrameChg chg="add mod">
          <ac:chgData name="Suzanne Pearton-Scale (2105981)" userId="effa55d8-965f-4efe-a9dc-973293222b04" providerId="ADAL" clId="{E7D80FEC-41F0-9040-8FF7-3AB0F1E4BC6B}" dt="2025-05-19T15:46:02.191" v="7815" actId="1076"/>
          <ac:graphicFrameMkLst>
            <pc:docMk/>
            <pc:sldMk cId="811098513" sldId="273"/>
            <ac:graphicFrameMk id="22" creationId="{3A7B1D57-FEB8-D6C5-FF8C-F209BC7FDFEE}"/>
          </ac:graphicFrameMkLst>
        </pc:graphicFrameChg>
        <pc:graphicFrameChg chg="add mod modGraphic">
          <ac:chgData name="Suzanne Pearton-Scale (2105981)" userId="effa55d8-965f-4efe-a9dc-973293222b04" providerId="ADAL" clId="{E7D80FEC-41F0-9040-8FF7-3AB0F1E4BC6B}" dt="2025-05-19T17:59:37.736" v="9158" actId="2"/>
          <ac:graphicFrameMkLst>
            <pc:docMk/>
            <pc:sldMk cId="811098513" sldId="273"/>
            <ac:graphicFrameMk id="1029" creationId="{F122CDBC-B660-C6D0-69CE-DF266DFF0138}"/>
          </ac:graphicFrameMkLst>
        </pc:graphicFrameChg>
        <pc:picChg chg="add mod">
          <ac:chgData name="Suzanne Pearton-Scale (2105981)" userId="effa55d8-965f-4efe-a9dc-973293222b04" providerId="ADAL" clId="{E7D80FEC-41F0-9040-8FF7-3AB0F1E4BC6B}" dt="2025-05-16T17:33:38.671" v="1949" actId="1076"/>
          <ac:picMkLst>
            <pc:docMk/>
            <pc:sldMk cId="811098513" sldId="273"/>
            <ac:picMk id="24" creationId="{DB76B336-9F46-9B23-3333-415280D58625}"/>
          </ac:picMkLst>
        </pc:picChg>
      </pc:sldChg>
      <pc:sldChg chg="modSp add del mod">
        <pc:chgData name="Suzanne Pearton-Scale (2105981)" userId="effa55d8-965f-4efe-a9dc-973293222b04" providerId="ADAL" clId="{E7D80FEC-41F0-9040-8FF7-3AB0F1E4BC6B}" dt="2025-05-16T17:07:16.187" v="1605" actId="2696"/>
        <pc:sldMkLst>
          <pc:docMk/>
          <pc:sldMk cId="4088069679" sldId="273"/>
        </pc:sldMkLst>
      </pc:sldChg>
      <pc:sldChg chg="addSp delSp modSp add mod modTransition setBg delDesignElem">
        <pc:chgData name="Suzanne Pearton-Scale (2105981)" userId="effa55d8-965f-4efe-a9dc-973293222b04" providerId="ADAL" clId="{E7D80FEC-41F0-9040-8FF7-3AB0F1E4BC6B}" dt="2025-05-19T19:12:16.595" v="9624" actId="20577"/>
        <pc:sldMkLst>
          <pc:docMk/>
          <pc:sldMk cId="886413422" sldId="274"/>
        </pc:sldMkLst>
        <pc:spChg chg="del mod">
          <ac:chgData name="Suzanne Pearton-Scale (2105981)" userId="effa55d8-965f-4efe-a9dc-973293222b04" providerId="ADAL" clId="{E7D80FEC-41F0-9040-8FF7-3AB0F1E4BC6B}" dt="2025-05-18T14:42:52.628" v="2135" actId="478"/>
          <ac:spMkLst>
            <pc:docMk/>
            <pc:sldMk cId="886413422" sldId="274"/>
            <ac:spMk id="3" creationId="{503BB8B6-DA8E-9818-5C3C-37C9AEA56F10}"/>
          </ac:spMkLst>
        </pc:spChg>
        <pc:spChg chg="del">
          <ac:chgData name="Suzanne Pearton-Scale (2105981)" userId="effa55d8-965f-4efe-a9dc-973293222b04" providerId="ADAL" clId="{E7D80FEC-41F0-9040-8FF7-3AB0F1E4BC6B}" dt="2025-05-18T14:42:49.131" v="2133" actId="478"/>
          <ac:spMkLst>
            <pc:docMk/>
            <pc:sldMk cId="886413422" sldId="274"/>
            <ac:spMk id="4" creationId="{8F60DF2C-DE30-40F3-9AEE-A022D0E56CEE}"/>
          </ac:spMkLst>
        </pc:spChg>
        <pc:spChg chg="add del mod">
          <ac:chgData name="Suzanne Pearton-Scale (2105981)" userId="effa55d8-965f-4efe-a9dc-973293222b04" providerId="ADAL" clId="{E7D80FEC-41F0-9040-8FF7-3AB0F1E4BC6B}" dt="2025-05-18T14:42:56.981" v="2137" actId="478"/>
          <ac:spMkLst>
            <pc:docMk/>
            <pc:sldMk cId="886413422" sldId="274"/>
            <ac:spMk id="5" creationId="{F8E24041-238F-7E2F-9C39-974C99295C67}"/>
          </ac:spMkLst>
        </pc:spChg>
        <pc:spChg chg="add del mod">
          <ac:chgData name="Suzanne Pearton-Scale (2105981)" userId="effa55d8-965f-4efe-a9dc-973293222b04" providerId="ADAL" clId="{E7D80FEC-41F0-9040-8FF7-3AB0F1E4BC6B}" dt="2025-05-18T14:42:54.397" v="2136" actId="478"/>
          <ac:spMkLst>
            <pc:docMk/>
            <pc:sldMk cId="886413422" sldId="274"/>
            <ac:spMk id="7" creationId="{E9F7E588-7E7B-8FB4-AD11-94E10F353030}"/>
          </ac:spMkLst>
        </pc:spChg>
        <pc:spChg chg="mod">
          <ac:chgData name="Suzanne Pearton-Scale (2105981)" userId="effa55d8-965f-4efe-a9dc-973293222b04" providerId="ADAL" clId="{E7D80FEC-41F0-9040-8FF7-3AB0F1E4BC6B}" dt="2025-05-19T19:12:16.595" v="9624" actId="20577"/>
          <ac:spMkLst>
            <pc:docMk/>
            <pc:sldMk cId="886413422" sldId="274"/>
            <ac:spMk id="9" creationId="{316F19EB-E853-BFA9-AA06-12FAD65271A2}"/>
          </ac:spMkLst>
        </pc:spChg>
        <pc:spChg chg="mod">
          <ac:chgData name="Suzanne Pearton-Scale (2105981)" userId="effa55d8-965f-4efe-a9dc-973293222b04" providerId="ADAL" clId="{E7D80FEC-41F0-9040-8FF7-3AB0F1E4BC6B}" dt="2025-05-19T15:48:55.321" v="7851" actId="26606"/>
          <ac:spMkLst>
            <pc:docMk/>
            <pc:sldMk cId="886413422" sldId="274"/>
            <ac:spMk id="10" creationId="{36177AA4-FA8E-17EA-A22D-9356D508A82E}"/>
          </ac:spMkLst>
        </pc:spChg>
        <pc:spChg chg="add mod">
          <ac:chgData name="Suzanne Pearton-Scale (2105981)" userId="effa55d8-965f-4efe-a9dc-973293222b04" providerId="ADAL" clId="{E7D80FEC-41F0-9040-8FF7-3AB0F1E4BC6B}" dt="2025-05-19T15:48:55.321" v="7851" actId="26606"/>
          <ac:spMkLst>
            <pc:docMk/>
            <pc:sldMk cId="886413422" sldId="274"/>
            <ac:spMk id="12" creationId="{E84FDFC5-CB94-CAEF-6AB5-A7C1B295CD6B}"/>
          </ac:spMkLst>
        </pc:spChg>
        <pc:spChg chg="add">
          <ac:chgData name="Suzanne Pearton-Scale (2105981)" userId="effa55d8-965f-4efe-a9dc-973293222b04" providerId="ADAL" clId="{E7D80FEC-41F0-9040-8FF7-3AB0F1E4BC6B}" dt="2025-05-19T15:48:55.321" v="7851" actId="26606"/>
          <ac:spMkLst>
            <pc:docMk/>
            <pc:sldMk cId="886413422" sldId="274"/>
            <ac:spMk id="14" creationId="{45D37F4E-DDB4-456B-97E0-9937730A039F}"/>
          </ac:spMkLst>
        </pc:spChg>
        <pc:spChg chg="add">
          <ac:chgData name="Suzanne Pearton-Scale (2105981)" userId="effa55d8-965f-4efe-a9dc-973293222b04" providerId="ADAL" clId="{E7D80FEC-41F0-9040-8FF7-3AB0F1E4BC6B}" dt="2025-05-19T15:48:55.321" v="7851" actId="26606"/>
          <ac:spMkLst>
            <pc:docMk/>
            <pc:sldMk cId="886413422" sldId="274"/>
            <ac:spMk id="19" creationId="{B2DD41CD-8F47-4F56-AD12-4E2FF7696987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886413422" sldId="274"/>
            <ac:spMk id="45" creationId="{DE91395A-2D18-4AF6-A0AC-AAA7189FED11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886413422" sldId="274"/>
            <ac:spMk id="47" creationId="{A57352BE-A213-4040-BE8E-D4A925AD9DF8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886413422" sldId="274"/>
            <ac:spMk id="49" creationId="{23C7736A-5A08-4021-9AB6-390DFF506AA8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886413422" sldId="274"/>
            <ac:spMk id="51" creationId="{433DF4D3-8A35-461A-ABE0-F56B78A1371F}"/>
          </ac:spMkLst>
        </pc:spChg>
        <pc:grpChg chg="add del">
          <ac:chgData name="Suzanne Pearton-Scale (2105981)" userId="effa55d8-965f-4efe-a9dc-973293222b04" providerId="ADAL" clId="{E7D80FEC-41F0-9040-8FF7-3AB0F1E4BC6B}" dt="2025-05-19T15:42:44.605" v="7767"/>
          <ac:grpSpMkLst>
            <pc:docMk/>
            <pc:sldMk cId="886413422" sldId="274"/>
            <ac:grpSpMk id="17" creationId="{7398C59F-5A18-487B-91D6-B955AACF2E50}"/>
          </ac:grpSpMkLst>
        </pc:grpChg>
        <pc:grpChg chg="add del">
          <ac:chgData name="Suzanne Pearton-Scale (2105981)" userId="effa55d8-965f-4efe-a9dc-973293222b04" providerId="ADAL" clId="{E7D80FEC-41F0-9040-8FF7-3AB0F1E4BC6B}" dt="2025-05-19T15:42:44.605" v="7767"/>
          <ac:grpSpMkLst>
            <pc:docMk/>
            <pc:sldMk cId="886413422" sldId="274"/>
            <ac:grpSpMk id="31" creationId="{520234FB-542E-4550-9C2F-1B56FD41A1CA}"/>
          </ac:grpSpMkLst>
        </pc:grpChg>
        <pc:picChg chg="add mod ord">
          <ac:chgData name="Suzanne Pearton-Scale (2105981)" userId="effa55d8-965f-4efe-a9dc-973293222b04" providerId="ADAL" clId="{E7D80FEC-41F0-9040-8FF7-3AB0F1E4BC6B}" dt="2025-05-19T15:48:55.321" v="7851" actId="26606"/>
          <ac:picMkLst>
            <pc:docMk/>
            <pc:sldMk cId="886413422" sldId="274"/>
            <ac:picMk id="11" creationId="{9835365F-D99D-FBB1-4523-923E905B9990}"/>
          </ac:picMkLst>
        </pc:picChg>
      </pc:sldChg>
      <pc:sldChg chg="addSp delSp modSp add del mod">
        <pc:chgData name="Suzanne Pearton-Scale (2105981)" userId="effa55d8-965f-4efe-a9dc-973293222b04" providerId="ADAL" clId="{E7D80FEC-41F0-9040-8FF7-3AB0F1E4BC6B}" dt="2025-05-16T17:34:48.092" v="1985" actId="2696"/>
        <pc:sldMkLst>
          <pc:docMk/>
          <pc:sldMk cId="3826755635" sldId="274"/>
        </pc:sldMkLst>
      </pc:sldChg>
      <pc:sldChg chg="addSp delSp modSp add mod modTransition">
        <pc:chgData name="Suzanne Pearton-Scale (2105981)" userId="effa55d8-965f-4efe-a9dc-973293222b04" providerId="ADAL" clId="{E7D80FEC-41F0-9040-8FF7-3AB0F1E4BC6B}" dt="2025-05-19T15:48:48.613" v="7850"/>
        <pc:sldMkLst>
          <pc:docMk/>
          <pc:sldMk cId="3733496992" sldId="275"/>
        </pc:sldMkLst>
        <pc:spChg chg="add del mod">
          <ac:chgData name="Suzanne Pearton-Scale (2105981)" userId="effa55d8-965f-4efe-a9dc-973293222b04" providerId="ADAL" clId="{E7D80FEC-41F0-9040-8FF7-3AB0F1E4BC6B}" dt="2025-05-19T14:45:11.225" v="7602" actId="478"/>
          <ac:spMkLst>
            <pc:docMk/>
            <pc:sldMk cId="3733496992" sldId="275"/>
            <ac:spMk id="2" creationId="{C30EE5AB-8594-105F-EB26-BDDEB2BA0A79}"/>
          </ac:spMkLst>
        </pc:spChg>
        <pc:spChg chg="del">
          <ac:chgData name="Suzanne Pearton-Scale (2105981)" userId="effa55d8-965f-4efe-a9dc-973293222b04" providerId="ADAL" clId="{E7D80FEC-41F0-9040-8FF7-3AB0F1E4BC6B}" dt="2025-05-18T14:45:51.603" v="2154" actId="478"/>
          <ac:spMkLst>
            <pc:docMk/>
            <pc:sldMk cId="3733496992" sldId="275"/>
            <ac:spMk id="3" creationId="{1F32F39B-1BF9-610D-3EC2-0DAB6AD6BE4F}"/>
          </ac:spMkLst>
        </pc:spChg>
        <pc:spChg chg="add mod">
          <ac:chgData name="Suzanne Pearton-Scale (2105981)" userId="effa55d8-965f-4efe-a9dc-973293222b04" providerId="ADAL" clId="{E7D80FEC-41F0-9040-8FF7-3AB0F1E4BC6B}" dt="2025-05-19T15:48:11.173" v="7839" actId="1076"/>
          <ac:spMkLst>
            <pc:docMk/>
            <pc:sldMk cId="3733496992" sldId="275"/>
            <ac:spMk id="4" creationId="{0A648677-BEEA-07E1-1A9B-D7F95D347F9C}"/>
          </ac:spMkLst>
        </pc:spChg>
        <pc:spChg chg="del">
          <ac:chgData name="Suzanne Pearton-Scale (2105981)" userId="effa55d8-965f-4efe-a9dc-973293222b04" providerId="ADAL" clId="{E7D80FEC-41F0-9040-8FF7-3AB0F1E4BC6B}" dt="2025-05-18T14:45:49.514" v="2153" actId="478"/>
          <ac:spMkLst>
            <pc:docMk/>
            <pc:sldMk cId="3733496992" sldId="275"/>
            <ac:spMk id="4" creationId="{AEBEB647-8905-8B66-F10E-66903B4BAF04}"/>
          </ac:spMkLst>
        </pc:spChg>
        <pc:spChg chg="add del mod">
          <ac:chgData name="Suzanne Pearton-Scale (2105981)" userId="effa55d8-965f-4efe-a9dc-973293222b04" providerId="ADAL" clId="{E7D80FEC-41F0-9040-8FF7-3AB0F1E4BC6B}" dt="2025-05-18T14:45:56.252" v="2157" actId="478"/>
          <ac:spMkLst>
            <pc:docMk/>
            <pc:sldMk cId="3733496992" sldId="275"/>
            <ac:spMk id="5" creationId="{272372C9-A8E0-2341-0042-F7B7BB578282}"/>
          </ac:spMkLst>
        </pc:spChg>
        <pc:spChg chg="add del mod">
          <ac:chgData name="Suzanne Pearton-Scale (2105981)" userId="effa55d8-965f-4efe-a9dc-973293222b04" providerId="ADAL" clId="{E7D80FEC-41F0-9040-8FF7-3AB0F1E4BC6B}" dt="2025-05-18T14:45:53.019" v="2155" actId="478"/>
          <ac:spMkLst>
            <pc:docMk/>
            <pc:sldMk cId="3733496992" sldId="275"/>
            <ac:spMk id="7" creationId="{2BC1A920-4030-4E63-8E49-4B0180764B72}"/>
          </ac:spMkLst>
        </pc:spChg>
        <pc:spChg chg="add mod">
          <ac:chgData name="Suzanne Pearton-Scale (2105981)" userId="effa55d8-965f-4efe-a9dc-973293222b04" providerId="ADAL" clId="{E7D80FEC-41F0-9040-8FF7-3AB0F1E4BC6B}" dt="2025-05-19T15:48:06.309" v="7837" actId="1076"/>
          <ac:spMkLst>
            <pc:docMk/>
            <pc:sldMk cId="3733496992" sldId="275"/>
            <ac:spMk id="8" creationId="{E75A22E0-E4F3-0560-B587-28F1500E7FCA}"/>
          </ac:spMkLst>
        </pc:spChg>
        <pc:spChg chg="add del mod">
          <ac:chgData name="Suzanne Pearton-Scale (2105981)" userId="effa55d8-965f-4efe-a9dc-973293222b04" providerId="ADAL" clId="{E7D80FEC-41F0-9040-8FF7-3AB0F1E4BC6B}" dt="2025-05-18T14:58:24.291" v="2645" actId="26606"/>
          <ac:spMkLst>
            <pc:docMk/>
            <pc:sldMk cId="3733496992" sldId="275"/>
            <ac:spMk id="9" creationId="{87920076-65A9-2C9F-8B97-13A7B38FB007}"/>
          </ac:spMkLst>
        </pc:spChg>
        <pc:graphicFrameChg chg="add mod modGraphic">
          <ac:chgData name="Suzanne Pearton-Scale (2105981)" userId="effa55d8-965f-4efe-a9dc-973293222b04" providerId="ADAL" clId="{E7D80FEC-41F0-9040-8FF7-3AB0F1E4BC6B}" dt="2025-05-19T15:48:48.613" v="7850"/>
          <ac:graphicFrameMkLst>
            <pc:docMk/>
            <pc:sldMk cId="3733496992" sldId="275"/>
            <ac:graphicFrameMk id="11" creationId="{68BC3884-D364-2894-43B1-E1770CB86F92}"/>
          </ac:graphicFrameMkLst>
        </pc:graphicFrameChg>
        <pc:picChg chg="add del mod">
          <ac:chgData name="Suzanne Pearton-Scale (2105981)" userId="effa55d8-965f-4efe-a9dc-973293222b04" providerId="ADAL" clId="{E7D80FEC-41F0-9040-8FF7-3AB0F1E4BC6B}" dt="2025-05-19T14:08:34.814" v="7084" actId="478"/>
          <ac:picMkLst>
            <pc:docMk/>
            <pc:sldMk cId="3733496992" sldId="275"/>
            <ac:picMk id="3" creationId="{BF1A2DE0-BDC1-2F9B-B3C4-09A9A664471D}"/>
          </ac:picMkLst>
        </pc:picChg>
        <pc:picChg chg="del mod">
          <ac:chgData name="Suzanne Pearton-Scale (2105981)" userId="effa55d8-965f-4efe-a9dc-973293222b04" providerId="ADAL" clId="{E7D80FEC-41F0-9040-8FF7-3AB0F1E4BC6B}" dt="2025-05-18T14:46:22.731" v="2163" actId="478"/>
          <ac:picMkLst>
            <pc:docMk/>
            <pc:sldMk cId="3733496992" sldId="275"/>
            <ac:picMk id="14" creationId="{7454D231-6512-0567-89EB-25AF75C60A69}"/>
          </ac:picMkLst>
        </pc:picChg>
        <pc:picChg chg="del mod">
          <ac:chgData name="Suzanne Pearton-Scale (2105981)" userId="effa55d8-965f-4efe-a9dc-973293222b04" providerId="ADAL" clId="{E7D80FEC-41F0-9040-8FF7-3AB0F1E4BC6B}" dt="2025-05-18T14:46:24.454" v="2164" actId="478"/>
          <ac:picMkLst>
            <pc:docMk/>
            <pc:sldMk cId="3733496992" sldId="275"/>
            <ac:picMk id="16" creationId="{74CDE181-4463-9E1A-2092-70A3EF155983}"/>
          </ac:picMkLst>
        </pc:picChg>
      </pc:sldChg>
      <pc:sldChg chg="addSp modSp add del mod">
        <pc:chgData name="Suzanne Pearton-Scale (2105981)" userId="effa55d8-965f-4efe-a9dc-973293222b04" providerId="ADAL" clId="{E7D80FEC-41F0-9040-8FF7-3AB0F1E4BC6B}" dt="2025-05-19T11:32:31.758" v="6717" actId="2696"/>
        <pc:sldMkLst>
          <pc:docMk/>
          <pc:sldMk cId="3839492189" sldId="276"/>
        </pc:sldMkLst>
        <pc:spChg chg="add mod">
          <ac:chgData name="Suzanne Pearton-Scale (2105981)" userId="effa55d8-965f-4efe-a9dc-973293222b04" providerId="ADAL" clId="{E7D80FEC-41F0-9040-8FF7-3AB0F1E4BC6B}" dt="2025-05-18T15:11:25.235" v="2946" actId="20577"/>
          <ac:spMkLst>
            <pc:docMk/>
            <pc:sldMk cId="3839492189" sldId="276"/>
            <ac:spMk id="2" creationId="{6F2A93AA-0BA8-677A-C442-07749258A766}"/>
          </ac:spMkLst>
        </pc:spChg>
        <pc:picChg chg="mod">
          <ac:chgData name="Suzanne Pearton-Scale (2105981)" userId="effa55d8-965f-4efe-a9dc-973293222b04" providerId="ADAL" clId="{E7D80FEC-41F0-9040-8FF7-3AB0F1E4BC6B}" dt="2025-05-18T14:54:51.244" v="2626" actId="1076"/>
          <ac:picMkLst>
            <pc:docMk/>
            <pc:sldMk cId="3839492189" sldId="276"/>
            <ac:picMk id="14" creationId="{8F625480-8D4F-9825-CEFE-FE3A308B3FF2}"/>
          </ac:picMkLst>
        </pc:picChg>
        <pc:picChg chg="mod">
          <ac:chgData name="Suzanne Pearton-Scale (2105981)" userId="effa55d8-965f-4efe-a9dc-973293222b04" providerId="ADAL" clId="{E7D80FEC-41F0-9040-8FF7-3AB0F1E4BC6B}" dt="2025-05-18T14:54:46.832" v="2624" actId="14100"/>
          <ac:picMkLst>
            <pc:docMk/>
            <pc:sldMk cId="3839492189" sldId="276"/>
            <ac:picMk id="16" creationId="{0144DD15-4D53-9B17-BF62-85E5C5DF11CD}"/>
          </ac:picMkLst>
        </pc:picChg>
      </pc:sldChg>
      <pc:sldChg chg="addSp delSp modSp add del mod">
        <pc:chgData name="Suzanne Pearton-Scale (2105981)" userId="effa55d8-965f-4efe-a9dc-973293222b04" providerId="ADAL" clId="{E7D80FEC-41F0-9040-8FF7-3AB0F1E4BC6B}" dt="2025-05-18T15:30:16.331" v="3427" actId="2696"/>
        <pc:sldMkLst>
          <pc:docMk/>
          <pc:sldMk cId="3308526112" sldId="277"/>
        </pc:sldMkLst>
        <pc:spChg chg="mod">
          <ac:chgData name="Suzanne Pearton-Scale (2105981)" userId="effa55d8-965f-4efe-a9dc-973293222b04" providerId="ADAL" clId="{E7D80FEC-41F0-9040-8FF7-3AB0F1E4BC6B}" dt="2025-05-18T15:16:49.209" v="3142" actId="1076"/>
          <ac:spMkLst>
            <pc:docMk/>
            <pc:sldMk cId="3308526112" sldId="277"/>
            <ac:spMk id="3" creationId="{7B4876B0-4230-3864-CA2B-F56852451645}"/>
          </ac:spMkLst>
        </pc:spChg>
        <pc:spChg chg="add del mod">
          <ac:chgData name="Suzanne Pearton-Scale (2105981)" userId="effa55d8-965f-4efe-a9dc-973293222b04" providerId="ADAL" clId="{E7D80FEC-41F0-9040-8FF7-3AB0F1E4BC6B}" dt="2025-05-18T15:09:26.776" v="2797" actId="478"/>
          <ac:spMkLst>
            <pc:docMk/>
            <pc:sldMk cId="3308526112" sldId="277"/>
            <ac:spMk id="4" creationId="{5F7EF899-8124-6DB2-63B7-CAC029EF6CF9}"/>
          </ac:spMkLst>
        </pc:spChg>
        <pc:spChg chg="mod">
          <ac:chgData name="Suzanne Pearton-Scale (2105981)" userId="effa55d8-965f-4efe-a9dc-973293222b04" providerId="ADAL" clId="{E7D80FEC-41F0-9040-8FF7-3AB0F1E4BC6B}" dt="2025-05-18T15:29:33.622" v="3422" actId="1076"/>
          <ac:spMkLst>
            <pc:docMk/>
            <pc:sldMk cId="3308526112" sldId="277"/>
            <ac:spMk id="6" creationId="{6847E957-258C-D6E0-AE0B-4D9A221432DE}"/>
          </ac:spMkLst>
        </pc:spChg>
        <pc:picChg chg="del">
          <ac:chgData name="Suzanne Pearton-Scale (2105981)" userId="effa55d8-965f-4efe-a9dc-973293222b04" providerId="ADAL" clId="{E7D80FEC-41F0-9040-8FF7-3AB0F1E4BC6B}" dt="2025-05-18T15:09:24.385" v="2796" actId="478"/>
          <ac:picMkLst>
            <pc:docMk/>
            <pc:sldMk cId="3308526112" sldId="277"/>
            <ac:picMk id="5" creationId="{4EA8D8AF-29DD-4BAE-2B6F-FE2C7A43288A}"/>
          </ac:picMkLst>
        </pc:picChg>
        <pc:picChg chg="add">
          <ac:chgData name="Suzanne Pearton-Scale (2105981)" userId="effa55d8-965f-4efe-a9dc-973293222b04" providerId="ADAL" clId="{E7D80FEC-41F0-9040-8FF7-3AB0F1E4BC6B}" dt="2025-05-18T15:17:03.740" v="3146"/>
          <ac:picMkLst>
            <pc:docMk/>
            <pc:sldMk cId="3308526112" sldId="277"/>
            <ac:picMk id="7" creationId="{FE7EA210-4B16-451B-87EF-9619FF929040}"/>
          </ac:picMkLst>
        </pc:picChg>
      </pc:sldChg>
      <pc:sldChg chg="addSp delSp modSp add del mod">
        <pc:chgData name="Suzanne Pearton-Scale (2105981)" userId="effa55d8-965f-4efe-a9dc-973293222b04" providerId="ADAL" clId="{E7D80FEC-41F0-9040-8FF7-3AB0F1E4BC6B}" dt="2025-05-19T13:52:47.439" v="6885" actId="2696"/>
        <pc:sldMkLst>
          <pc:docMk/>
          <pc:sldMk cId="2372158850" sldId="278"/>
        </pc:sldMkLst>
        <pc:spChg chg="mod">
          <ac:chgData name="Suzanne Pearton-Scale (2105981)" userId="effa55d8-965f-4efe-a9dc-973293222b04" providerId="ADAL" clId="{E7D80FEC-41F0-9040-8FF7-3AB0F1E4BC6B}" dt="2025-05-18T15:50:29.169" v="3663" actId="20577"/>
          <ac:spMkLst>
            <pc:docMk/>
            <pc:sldMk cId="2372158850" sldId="278"/>
            <ac:spMk id="3" creationId="{DC5BD0FE-7AD5-099C-BDED-7E18E5E782CE}"/>
          </ac:spMkLst>
        </pc:spChg>
        <pc:spChg chg="del">
          <ac:chgData name="Suzanne Pearton-Scale (2105981)" userId="effa55d8-965f-4efe-a9dc-973293222b04" providerId="ADAL" clId="{E7D80FEC-41F0-9040-8FF7-3AB0F1E4BC6B}" dt="2025-05-18T15:18:52.717" v="3169" actId="478"/>
          <ac:spMkLst>
            <pc:docMk/>
            <pc:sldMk cId="2372158850" sldId="278"/>
            <ac:spMk id="6" creationId="{3310F4DB-51F3-3BE8-01A3-A7EBE0BE0B8A}"/>
          </ac:spMkLst>
        </pc:spChg>
        <pc:graphicFrameChg chg="add mod modGraphic">
          <ac:chgData name="Suzanne Pearton-Scale (2105981)" userId="effa55d8-965f-4efe-a9dc-973293222b04" providerId="ADAL" clId="{E7D80FEC-41F0-9040-8FF7-3AB0F1E4BC6B}" dt="2025-05-18T15:36:44.362" v="3584" actId="255"/>
          <ac:graphicFrameMkLst>
            <pc:docMk/>
            <pc:sldMk cId="2372158850" sldId="278"/>
            <ac:graphicFrameMk id="2" creationId="{806C9991-707D-C5C5-2439-6B82196BA263}"/>
          </ac:graphicFrameMkLst>
        </pc:graphicFrameChg>
      </pc:sldChg>
      <pc:sldChg chg="modSp add del mod">
        <pc:chgData name="Suzanne Pearton-Scale (2105981)" userId="effa55d8-965f-4efe-a9dc-973293222b04" providerId="ADAL" clId="{E7D80FEC-41F0-9040-8FF7-3AB0F1E4BC6B}" dt="2025-05-19T10:48:25.150" v="5843" actId="2696"/>
        <pc:sldMkLst>
          <pc:docMk/>
          <pc:sldMk cId="3730023697" sldId="279"/>
        </pc:sldMkLst>
        <pc:spChg chg="mod">
          <ac:chgData name="Suzanne Pearton-Scale (2105981)" userId="effa55d8-965f-4efe-a9dc-973293222b04" providerId="ADAL" clId="{E7D80FEC-41F0-9040-8FF7-3AB0F1E4BC6B}" dt="2025-05-18T15:33:45.530" v="3535" actId="1076"/>
          <ac:spMkLst>
            <pc:docMk/>
            <pc:sldMk cId="3730023697" sldId="279"/>
            <ac:spMk id="3" creationId="{3FD27425-749A-4B1D-9B19-43EABF014B8A}"/>
          </ac:spMkLst>
        </pc:spChg>
        <pc:graphicFrameChg chg="mod modGraphic">
          <ac:chgData name="Suzanne Pearton-Scale (2105981)" userId="effa55d8-965f-4efe-a9dc-973293222b04" providerId="ADAL" clId="{E7D80FEC-41F0-9040-8FF7-3AB0F1E4BC6B}" dt="2025-05-18T15:35:27.842" v="3577" actId="255"/>
          <ac:graphicFrameMkLst>
            <pc:docMk/>
            <pc:sldMk cId="3730023697" sldId="279"/>
            <ac:graphicFrameMk id="2" creationId="{DCAE332A-0BC0-4389-11C3-A7FD8E3A4E89}"/>
          </ac:graphicFrameMkLst>
        </pc:graphicFrameChg>
      </pc:sldChg>
      <pc:sldChg chg="addSp delSp modSp add mod modTransition">
        <pc:chgData name="Suzanne Pearton-Scale (2105981)" userId="effa55d8-965f-4efe-a9dc-973293222b04" providerId="ADAL" clId="{E7D80FEC-41F0-9040-8FF7-3AB0F1E4BC6B}" dt="2025-05-19T16:07:44.175" v="8045" actId="1076"/>
        <pc:sldMkLst>
          <pc:docMk/>
          <pc:sldMk cId="4051159249" sldId="280"/>
        </pc:sldMkLst>
        <pc:spChg chg="mod">
          <ac:chgData name="Suzanne Pearton-Scale (2105981)" userId="effa55d8-965f-4efe-a9dc-973293222b04" providerId="ADAL" clId="{E7D80FEC-41F0-9040-8FF7-3AB0F1E4BC6B}" dt="2025-05-19T15:42:45.707" v="7774" actId="27636"/>
          <ac:spMkLst>
            <pc:docMk/>
            <pc:sldMk cId="4051159249" sldId="280"/>
            <ac:spMk id="3" creationId="{5FA7B236-A9A1-F370-595A-54D352FD55DD}"/>
          </ac:spMkLst>
        </pc:spChg>
        <pc:graphicFrameChg chg="del mod modGraphic">
          <ac:chgData name="Suzanne Pearton-Scale (2105981)" userId="effa55d8-965f-4efe-a9dc-973293222b04" providerId="ADAL" clId="{E7D80FEC-41F0-9040-8FF7-3AB0F1E4BC6B}" dt="2025-05-18T15:51:25.714" v="3677" actId="478"/>
          <ac:graphicFrameMkLst>
            <pc:docMk/>
            <pc:sldMk cId="4051159249" sldId="280"/>
            <ac:graphicFrameMk id="2" creationId="{5596C8ED-0BED-02E2-5795-D269D9569C2C}"/>
          </ac:graphicFrameMkLst>
        </pc:graphicFrameChg>
        <pc:picChg chg="add mod modCrop">
          <ac:chgData name="Suzanne Pearton-Scale (2105981)" userId="effa55d8-965f-4efe-a9dc-973293222b04" providerId="ADAL" clId="{E7D80FEC-41F0-9040-8FF7-3AB0F1E4BC6B}" dt="2025-05-19T16:07:44.175" v="8045" actId="1076"/>
          <ac:picMkLst>
            <pc:docMk/>
            <pc:sldMk cId="4051159249" sldId="280"/>
            <ac:picMk id="5" creationId="{AEEC5E73-339D-6ABC-3675-58A07BA98653}"/>
          </ac:picMkLst>
        </pc:picChg>
      </pc:sldChg>
      <pc:sldChg chg="addSp delSp modSp add del mod">
        <pc:chgData name="Suzanne Pearton-Scale (2105981)" userId="effa55d8-965f-4efe-a9dc-973293222b04" providerId="ADAL" clId="{E7D80FEC-41F0-9040-8FF7-3AB0F1E4BC6B}" dt="2025-05-18T15:53:50.330" v="3713" actId="2696"/>
        <pc:sldMkLst>
          <pc:docMk/>
          <pc:sldMk cId="3807242273" sldId="281"/>
        </pc:sldMkLst>
        <pc:picChg chg="add mod">
          <ac:chgData name="Suzanne Pearton-Scale (2105981)" userId="effa55d8-965f-4efe-a9dc-973293222b04" providerId="ADAL" clId="{E7D80FEC-41F0-9040-8FF7-3AB0F1E4BC6B}" dt="2025-05-18T15:53:00.271" v="3712" actId="14100"/>
          <ac:picMkLst>
            <pc:docMk/>
            <pc:sldMk cId="3807242273" sldId="281"/>
            <ac:picMk id="4" creationId="{1C9E9D23-A83B-D1E8-407B-831C07EBB962}"/>
          </ac:picMkLst>
        </pc:picChg>
        <pc:picChg chg="del mod">
          <ac:chgData name="Suzanne Pearton-Scale (2105981)" userId="effa55d8-965f-4efe-a9dc-973293222b04" providerId="ADAL" clId="{E7D80FEC-41F0-9040-8FF7-3AB0F1E4BC6B}" dt="2025-05-18T15:52:42.080" v="3704" actId="478"/>
          <ac:picMkLst>
            <pc:docMk/>
            <pc:sldMk cId="3807242273" sldId="281"/>
            <ac:picMk id="5" creationId="{820BDD56-DF35-ACC3-7023-23DDE6BD9542}"/>
          </ac:picMkLst>
        </pc:picChg>
      </pc:sldChg>
      <pc:sldChg chg="addSp delSp modSp add mod modTransition setBg modNotesTx">
        <pc:chgData name="Suzanne Pearton-Scale (2105981)" userId="effa55d8-965f-4efe-a9dc-973293222b04" providerId="ADAL" clId="{E7D80FEC-41F0-9040-8FF7-3AB0F1E4BC6B}" dt="2025-05-19T17:59:56.867" v="9164" actId="313"/>
        <pc:sldMkLst>
          <pc:docMk/>
          <pc:sldMk cId="3916290844" sldId="281"/>
        </pc:sldMkLst>
        <pc:spChg chg="del">
          <ac:chgData name="Suzanne Pearton-Scale (2105981)" userId="effa55d8-965f-4efe-a9dc-973293222b04" providerId="ADAL" clId="{E7D80FEC-41F0-9040-8FF7-3AB0F1E4BC6B}" dt="2025-05-18T15:54:44.324" v="3716" actId="478"/>
          <ac:spMkLst>
            <pc:docMk/>
            <pc:sldMk cId="3916290844" sldId="281"/>
            <ac:spMk id="3" creationId="{3B31F840-373F-96CF-30B8-60099253089F}"/>
          </ac:spMkLst>
        </pc:spChg>
        <pc:spChg chg="del mod">
          <ac:chgData name="Suzanne Pearton-Scale (2105981)" userId="effa55d8-965f-4efe-a9dc-973293222b04" providerId="ADAL" clId="{E7D80FEC-41F0-9040-8FF7-3AB0F1E4BC6B}" dt="2025-05-18T16:11:08.229" v="4153" actId="26606"/>
          <ac:spMkLst>
            <pc:docMk/>
            <pc:sldMk cId="3916290844" sldId="281"/>
            <ac:spMk id="4" creationId="{9470A55B-2713-E7A0-8192-7E9DAB3BB4DC}"/>
          </ac:spMkLst>
        </pc:spChg>
        <pc:spChg chg="add del mod">
          <ac:chgData name="Suzanne Pearton-Scale (2105981)" userId="effa55d8-965f-4efe-a9dc-973293222b04" providerId="ADAL" clId="{E7D80FEC-41F0-9040-8FF7-3AB0F1E4BC6B}" dt="2025-05-18T15:57:38.199" v="3726" actId="478"/>
          <ac:spMkLst>
            <pc:docMk/>
            <pc:sldMk cId="3916290844" sldId="281"/>
            <ac:spMk id="5" creationId="{4499F4C0-071F-FD96-AB5B-336DEFF59C5B}"/>
          </ac:spMkLst>
        </pc:spChg>
        <pc:spChg chg="mod">
          <ac:chgData name="Suzanne Pearton-Scale (2105981)" userId="effa55d8-965f-4efe-a9dc-973293222b04" providerId="ADAL" clId="{E7D80FEC-41F0-9040-8FF7-3AB0F1E4BC6B}" dt="2025-05-19T17:54:10.779" v="8995" actId="20577"/>
          <ac:spMkLst>
            <pc:docMk/>
            <pc:sldMk cId="3916290844" sldId="281"/>
            <ac:spMk id="9" creationId="{2CC5A121-5447-D464-167A-3D36AE9D152C}"/>
          </ac:spMkLst>
        </pc:spChg>
        <pc:spChg chg="add del">
          <ac:chgData name="Suzanne Pearton-Scale (2105981)" userId="effa55d8-965f-4efe-a9dc-973293222b04" providerId="ADAL" clId="{E7D80FEC-41F0-9040-8FF7-3AB0F1E4BC6B}" dt="2025-05-19T16:48:29.256" v="8734" actId="26606"/>
          <ac:spMkLst>
            <pc:docMk/>
            <pc:sldMk cId="3916290844" sldId="281"/>
            <ac:spMk id="16" creationId="{AFF8D2E5-2C4E-47B1-930B-6C82B7C31331}"/>
          </ac:spMkLst>
        </pc:spChg>
        <pc:spChg chg="add del">
          <ac:chgData name="Suzanne Pearton-Scale (2105981)" userId="effa55d8-965f-4efe-a9dc-973293222b04" providerId="ADAL" clId="{E7D80FEC-41F0-9040-8FF7-3AB0F1E4BC6B}" dt="2025-05-19T16:48:29.256" v="8734" actId="26606"/>
          <ac:spMkLst>
            <pc:docMk/>
            <pc:sldMk cId="3916290844" sldId="281"/>
            <ac:spMk id="18" creationId="{801E4ADA-0EA9-4930-846E-3C11E8BED6DD}"/>
          </ac:spMkLst>
        </pc:spChg>
        <pc:spChg chg="add del">
          <ac:chgData name="Suzanne Pearton-Scale (2105981)" userId="effa55d8-965f-4efe-a9dc-973293222b04" providerId="ADAL" clId="{E7D80FEC-41F0-9040-8FF7-3AB0F1E4BC6B}" dt="2025-05-19T16:48:29.256" v="8734" actId="26606"/>
          <ac:spMkLst>
            <pc:docMk/>
            <pc:sldMk cId="3916290844" sldId="281"/>
            <ac:spMk id="20" creationId="{FB92FFCE-0C90-454E-AA25-D4EE9A6C39C5}"/>
          </ac:spMkLst>
        </pc:spChg>
        <pc:graphicFrameChg chg="add mod ord modGraphic">
          <ac:chgData name="Suzanne Pearton-Scale (2105981)" userId="effa55d8-965f-4efe-a9dc-973293222b04" providerId="ADAL" clId="{E7D80FEC-41F0-9040-8FF7-3AB0F1E4BC6B}" dt="2025-05-19T17:59:56.867" v="9164" actId="313"/>
          <ac:graphicFrameMkLst>
            <pc:docMk/>
            <pc:sldMk cId="3916290844" sldId="281"/>
            <ac:graphicFrameMk id="11" creationId="{3210D083-C63B-83BA-F49A-D97A59C0C209}"/>
          </ac:graphicFrameMkLst>
        </pc:graphicFrameChg>
      </pc:sldChg>
      <pc:sldChg chg="addSp delSp modSp add del mod modTransition setBg delDesignElem">
        <pc:chgData name="Suzanne Pearton-Scale (2105981)" userId="effa55d8-965f-4efe-a9dc-973293222b04" providerId="ADAL" clId="{E7D80FEC-41F0-9040-8FF7-3AB0F1E4BC6B}" dt="2025-05-19T17:56:10.160" v="9117" actId="2696"/>
        <pc:sldMkLst>
          <pc:docMk/>
          <pc:sldMk cId="2749189713" sldId="282"/>
        </pc:sldMkLst>
        <pc:spChg chg="mod">
          <ac:chgData name="Suzanne Pearton-Scale (2105981)" userId="effa55d8-965f-4efe-a9dc-973293222b04" providerId="ADAL" clId="{E7D80FEC-41F0-9040-8FF7-3AB0F1E4BC6B}" dt="2025-05-19T17:55:11.802" v="9025" actId="20577"/>
          <ac:spMkLst>
            <pc:docMk/>
            <pc:sldMk cId="2749189713" sldId="282"/>
            <ac:spMk id="2" creationId="{9825E484-DE49-7CDE-DD49-0B04F766614F}"/>
          </ac:spMkLst>
        </pc:spChg>
        <pc:spChg chg="del mod">
          <ac:chgData name="Suzanne Pearton-Scale (2105981)" userId="effa55d8-965f-4efe-a9dc-973293222b04" providerId="ADAL" clId="{E7D80FEC-41F0-9040-8FF7-3AB0F1E4BC6B}" dt="2025-05-18T16:10:37.614" v="4150" actId="26606"/>
          <ac:spMkLst>
            <pc:docMk/>
            <pc:sldMk cId="2749189713" sldId="282"/>
            <ac:spMk id="3" creationId="{E03F1CCA-4D1B-5CBC-0720-3FE148042A32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2749189713" sldId="282"/>
            <ac:spMk id="9" creationId="{A3D9AEEE-1CCD-43C0-BA3E-16D60A6E23C0}"/>
          </ac:spMkLst>
        </pc:spChg>
        <pc:spChg chg="add">
          <ac:chgData name="Suzanne Pearton-Scale (2105981)" userId="effa55d8-965f-4efe-a9dc-973293222b04" providerId="ADAL" clId="{E7D80FEC-41F0-9040-8FF7-3AB0F1E4BC6B}" dt="2025-05-19T16:04:59.649" v="8003" actId="26606"/>
          <ac:spMkLst>
            <pc:docMk/>
            <pc:sldMk cId="2749189713" sldId="282"/>
            <ac:spMk id="10" creationId="{DCC231C8-C761-4B31-9B1C-C6D19248C6B3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2749189713" sldId="282"/>
            <ac:spMk id="11" creationId="{60F880A6-33D3-4EEC-A780-B73559B9F24C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2749189713" sldId="282"/>
            <ac:spMk id="13" creationId="{2C6246ED-0535-4496-A8F6-1E80CC4EB853}"/>
          </ac:spMkLst>
        </pc:spChg>
        <pc:graphicFrameChg chg="add mod modGraphic">
          <ac:chgData name="Suzanne Pearton-Scale (2105981)" userId="effa55d8-965f-4efe-a9dc-973293222b04" providerId="ADAL" clId="{E7D80FEC-41F0-9040-8FF7-3AB0F1E4BC6B}" dt="2025-05-19T16:04:59.649" v="8003" actId="26606"/>
          <ac:graphicFrameMkLst>
            <pc:docMk/>
            <pc:sldMk cId="2749189713" sldId="282"/>
            <ac:graphicFrameMk id="5" creationId="{59D075B9-3CB4-2C62-AA98-34D98D83EFBC}"/>
          </ac:graphicFrameMkLst>
        </pc:graphicFrameChg>
      </pc:sldChg>
      <pc:sldChg chg="addSp delSp modSp add del mod modTransition">
        <pc:chgData name="Suzanne Pearton-Scale (2105981)" userId="effa55d8-965f-4efe-a9dc-973293222b04" providerId="ADAL" clId="{E7D80FEC-41F0-9040-8FF7-3AB0F1E4BC6B}" dt="2025-05-19T14:38:23.056" v="7402" actId="2696"/>
        <pc:sldMkLst>
          <pc:docMk/>
          <pc:sldMk cId="2996660716" sldId="283"/>
        </pc:sldMkLst>
        <pc:spChg chg="mod">
          <ac:chgData name="Suzanne Pearton-Scale (2105981)" userId="effa55d8-965f-4efe-a9dc-973293222b04" providerId="ADAL" clId="{E7D80FEC-41F0-9040-8FF7-3AB0F1E4BC6B}" dt="2025-05-19T14:21:03.141" v="7170"/>
          <ac:spMkLst>
            <pc:docMk/>
            <pc:sldMk cId="2996660716" sldId="283"/>
            <ac:spMk id="3" creationId="{67049BEB-4D26-0216-F0DE-78892CE90DA0}"/>
          </ac:spMkLst>
        </pc:spChg>
        <pc:spChg chg="del mod">
          <ac:chgData name="Suzanne Pearton-Scale (2105981)" userId="effa55d8-965f-4efe-a9dc-973293222b04" providerId="ADAL" clId="{E7D80FEC-41F0-9040-8FF7-3AB0F1E4BC6B}" dt="2025-05-19T11:28:36.280" v="6643" actId="26606"/>
          <ac:spMkLst>
            <pc:docMk/>
            <pc:sldMk cId="2996660716" sldId="283"/>
            <ac:spMk id="4" creationId="{66091977-696F-DE16-8273-72EF022E5463}"/>
          </ac:spMkLst>
        </pc:spChg>
        <pc:graphicFrameChg chg="add mod">
          <ac:chgData name="Suzanne Pearton-Scale (2105981)" userId="effa55d8-965f-4efe-a9dc-973293222b04" providerId="ADAL" clId="{E7D80FEC-41F0-9040-8FF7-3AB0F1E4BC6B}" dt="2025-05-19T14:34:10.966" v="7293"/>
          <ac:graphicFrameMkLst>
            <pc:docMk/>
            <pc:sldMk cId="2996660716" sldId="283"/>
            <ac:graphicFrameMk id="6" creationId="{3FCB2C82-2875-13ED-3766-DE536CB0F18C}"/>
          </ac:graphicFrameMkLst>
        </pc:graphicFrameChg>
      </pc:sldChg>
      <pc:sldChg chg="addSp delSp modSp add del mod ord">
        <pc:chgData name="Suzanne Pearton-Scale (2105981)" userId="effa55d8-965f-4efe-a9dc-973293222b04" providerId="ADAL" clId="{E7D80FEC-41F0-9040-8FF7-3AB0F1E4BC6B}" dt="2025-05-19T10:46:27.766" v="5813" actId="2696"/>
        <pc:sldMkLst>
          <pc:docMk/>
          <pc:sldMk cId="1667705103" sldId="284"/>
        </pc:sldMkLst>
        <pc:spChg chg="mod">
          <ac:chgData name="Suzanne Pearton-Scale (2105981)" userId="effa55d8-965f-4efe-a9dc-973293222b04" providerId="ADAL" clId="{E7D80FEC-41F0-9040-8FF7-3AB0F1E4BC6B}" dt="2025-05-19T10:37:14.073" v="5629" actId="27636"/>
          <ac:spMkLst>
            <pc:docMk/>
            <pc:sldMk cId="1667705103" sldId="284"/>
            <ac:spMk id="3" creationId="{B60C0358-D1B2-78DF-B1C0-6E15548ADC58}"/>
          </ac:spMkLst>
        </pc:spChg>
        <pc:spChg chg="mod">
          <ac:chgData name="Suzanne Pearton-Scale (2105981)" userId="effa55d8-965f-4efe-a9dc-973293222b04" providerId="ADAL" clId="{E7D80FEC-41F0-9040-8FF7-3AB0F1E4BC6B}" dt="2025-05-19T10:37:21.147" v="5631" actId="255"/>
          <ac:spMkLst>
            <pc:docMk/>
            <pc:sldMk cId="1667705103" sldId="284"/>
            <ac:spMk id="4" creationId="{3057DCCD-9879-38EF-1E66-AE3AFEB1E7A8}"/>
          </ac:spMkLst>
        </pc:spChg>
        <pc:picChg chg="add del mod">
          <ac:chgData name="Suzanne Pearton-Scale (2105981)" userId="effa55d8-965f-4efe-a9dc-973293222b04" providerId="ADAL" clId="{E7D80FEC-41F0-9040-8FF7-3AB0F1E4BC6B}" dt="2025-05-19T10:45:19.654" v="5781" actId="478"/>
          <ac:picMkLst>
            <pc:docMk/>
            <pc:sldMk cId="1667705103" sldId="284"/>
            <ac:picMk id="5" creationId="{2D6E9B88-6BE9-6D32-E3E1-47BA27BB782C}"/>
          </ac:picMkLst>
        </pc:picChg>
      </pc:sldChg>
      <pc:sldChg chg="addSp delSp modSp add mod modTransition">
        <pc:chgData name="Suzanne Pearton-Scale (2105981)" userId="effa55d8-965f-4efe-a9dc-973293222b04" providerId="ADAL" clId="{E7D80FEC-41F0-9040-8FF7-3AB0F1E4BC6B}" dt="2025-05-19T19:21:42.986" v="9664" actId="20577"/>
        <pc:sldMkLst>
          <pc:docMk/>
          <pc:sldMk cId="3406030216" sldId="285"/>
        </pc:sldMkLst>
        <pc:spChg chg="mod">
          <ac:chgData name="Suzanne Pearton-Scale (2105981)" userId="effa55d8-965f-4efe-a9dc-973293222b04" providerId="ADAL" clId="{E7D80FEC-41F0-9040-8FF7-3AB0F1E4BC6B}" dt="2025-05-19T18:18:46.081" v="9347" actId="1076"/>
          <ac:spMkLst>
            <pc:docMk/>
            <pc:sldMk cId="3406030216" sldId="285"/>
            <ac:spMk id="3" creationId="{40F5B51A-2CFF-A7E5-0E95-00D0D00094BF}"/>
          </ac:spMkLst>
        </pc:spChg>
        <pc:spChg chg="mod">
          <ac:chgData name="Suzanne Pearton-Scale (2105981)" userId="effa55d8-965f-4efe-a9dc-973293222b04" providerId="ADAL" clId="{E7D80FEC-41F0-9040-8FF7-3AB0F1E4BC6B}" dt="2025-05-19T18:17:54.156" v="9339" actId="1076"/>
          <ac:spMkLst>
            <pc:docMk/>
            <pc:sldMk cId="3406030216" sldId="285"/>
            <ac:spMk id="5" creationId="{9C996A7B-F124-69F6-2D56-CAB0AFED736F}"/>
          </ac:spMkLst>
        </pc:spChg>
        <pc:graphicFrameChg chg="add mod">
          <ac:chgData name="Suzanne Pearton-Scale (2105981)" userId="effa55d8-965f-4efe-a9dc-973293222b04" providerId="ADAL" clId="{E7D80FEC-41F0-9040-8FF7-3AB0F1E4BC6B}" dt="2025-05-19T19:21:42.986" v="9664" actId="20577"/>
          <ac:graphicFrameMkLst>
            <pc:docMk/>
            <pc:sldMk cId="3406030216" sldId="285"/>
            <ac:graphicFrameMk id="2" creationId="{81ECD03D-4668-4CEB-19F0-F94A5581DAC6}"/>
          </ac:graphicFrameMkLst>
        </pc:graphicFrameChg>
        <pc:graphicFrameChg chg="mod modGraphic">
          <ac:chgData name="Suzanne Pearton-Scale (2105981)" userId="effa55d8-965f-4efe-a9dc-973293222b04" providerId="ADAL" clId="{E7D80FEC-41F0-9040-8FF7-3AB0F1E4BC6B}" dt="2025-05-19T18:58:02.651" v="9422"/>
          <ac:graphicFrameMkLst>
            <pc:docMk/>
            <pc:sldMk cId="3406030216" sldId="285"/>
            <ac:graphicFrameMk id="8" creationId="{44BDD0DF-571C-6518-AE2D-62CD63BD0FAC}"/>
          </ac:graphicFrameMkLst>
        </pc:graphicFrameChg>
        <pc:graphicFrameChg chg="del mod">
          <ac:chgData name="Suzanne Pearton-Scale (2105981)" userId="effa55d8-965f-4efe-a9dc-973293222b04" providerId="ADAL" clId="{E7D80FEC-41F0-9040-8FF7-3AB0F1E4BC6B}" dt="2025-05-19T18:16:42.675" v="9327" actId="478"/>
          <ac:graphicFrameMkLst>
            <pc:docMk/>
            <pc:sldMk cId="3406030216" sldId="285"/>
            <ac:graphicFrameMk id="12" creationId="{D25556B6-ACD9-1CD9-EA40-904C91F5C0F7}"/>
          </ac:graphicFrameMkLst>
        </pc:graphicFrameChg>
      </pc:sldChg>
      <pc:sldChg chg="addSp delSp modSp add del mod ord modTransition">
        <pc:chgData name="Suzanne Pearton-Scale (2105981)" userId="effa55d8-965f-4efe-a9dc-973293222b04" providerId="ADAL" clId="{E7D80FEC-41F0-9040-8FF7-3AB0F1E4BC6B}" dt="2025-05-19T14:38:28.077" v="7403" actId="2696"/>
        <pc:sldMkLst>
          <pc:docMk/>
          <pc:sldMk cId="1093966303" sldId="286"/>
        </pc:sldMkLst>
        <pc:spChg chg="mod">
          <ac:chgData name="Suzanne Pearton-Scale (2105981)" userId="effa55d8-965f-4efe-a9dc-973293222b04" providerId="ADAL" clId="{E7D80FEC-41F0-9040-8FF7-3AB0F1E4BC6B}" dt="2025-05-19T14:21:03.141" v="7170"/>
          <ac:spMkLst>
            <pc:docMk/>
            <pc:sldMk cId="1093966303" sldId="286"/>
            <ac:spMk id="3" creationId="{7A606750-6319-C571-433B-FE9AA6F61C22}"/>
          </ac:spMkLst>
        </pc:spChg>
        <pc:spChg chg="del mod">
          <ac:chgData name="Suzanne Pearton-Scale (2105981)" userId="effa55d8-965f-4efe-a9dc-973293222b04" providerId="ADAL" clId="{E7D80FEC-41F0-9040-8FF7-3AB0F1E4BC6B}" dt="2025-05-19T10:42:35.808" v="5764" actId="26606"/>
          <ac:spMkLst>
            <pc:docMk/>
            <pc:sldMk cId="1093966303" sldId="286"/>
            <ac:spMk id="4" creationId="{5A2025A7-A30F-B5E7-D2E9-4E4E09FDB396}"/>
          </ac:spMkLst>
        </pc:spChg>
        <pc:graphicFrameChg chg="add mod">
          <ac:chgData name="Suzanne Pearton-Scale (2105981)" userId="effa55d8-965f-4efe-a9dc-973293222b04" providerId="ADAL" clId="{E7D80FEC-41F0-9040-8FF7-3AB0F1E4BC6B}" dt="2025-05-19T10:42:46.608" v="5766" actId="1076"/>
          <ac:graphicFrameMkLst>
            <pc:docMk/>
            <pc:sldMk cId="1093966303" sldId="286"/>
            <ac:graphicFrameMk id="6" creationId="{8A4BCB1F-EDD3-BF1F-95F2-127769026269}"/>
          </ac:graphicFrameMkLst>
        </pc:graphicFrameChg>
      </pc:sldChg>
      <pc:sldChg chg="addSp delSp modSp add mod modTransition setBg delDesignElem">
        <pc:chgData name="Suzanne Pearton-Scale (2105981)" userId="effa55d8-965f-4efe-a9dc-973293222b04" providerId="ADAL" clId="{E7D80FEC-41F0-9040-8FF7-3AB0F1E4BC6B}" dt="2025-05-19T17:59:51.837" v="9163" actId="2"/>
        <pc:sldMkLst>
          <pc:docMk/>
          <pc:sldMk cId="3916343819" sldId="287"/>
        </pc:sldMkLst>
        <pc:spChg chg="mod">
          <ac:chgData name="Suzanne Pearton-Scale (2105981)" userId="effa55d8-965f-4efe-a9dc-973293222b04" providerId="ADAL" clId="{E7D80FEC-41F0-9040-8FF7-3AB0F1E4BC6B}" dt="2025-05-19T15:49:09.477" v="7856" actId="26606"/>
          <ac:spMkLst>
            <pc:docMk/>
            <pc:sldMk cId="3916343819" sldId="287"/>
            <ac:spMk id="9" creationId="{935BAE11-56A4-B6BC-B5F5-E751F30EB783}"/>
          </ac:spMkLst>
        </pc:spChg>
        <pc:spChg chg="mod">
          <ac:chgData name="Suzanne Pearton-Scale (2105981)" userId="effa55d8-965f-4efe-a9dc-973293222b04" providerId="ADAL" clId="{E7D80FEC-41F0-9040-8FF7-3AB0F1E4BC6B}" dt="2025-05-19T17:59:51.837" v="9163" actId="2"/>
          <ac:spMkLst>
            <pc:docMk/>
            <pc:sldMk cId="3916343819" sldId="287"/>
            <ac:spMk id="10" creationId="{0EF38DD6-C456-E7A4-88ED-E0CA376062C3}"/>
          </ac:spMkLst>
        </pc:spChg>
        <pc:spChg chg="del">
          <ac:chgData name="Suzanne Pearton-Scale (2105981)" userId="effa55d8-965f-4efe-a9dc-973293222b04" providerId="ADAL" clId="{E7D80FEC-41F0-9040-8FF7-3AB0F1E4BC6B}" dt="2025-05-19T10:45:13.702" v="5778" actId="14826"/>
          <ac:spMkLst>
            <pc:docMk/>
            <pc:sldMk cId="3916343819" sldId="287"/>
            <ac:spMk id="12" creationId="{47349F6C-25CE-4FA4-E470-AE7FAB97F091}"/>
          </ac:spMkLst>
        </pc:spChg>
        <pc:spChg chg="add">
          <ac:chgData name="Suzanne Pearton-Scale (2105981)" userId="effa55d8-965f-4efe-a9dc-973293222b04" providerId="ADAL" clId="{E7D80FEC-41F0-9040-8FF7-3AB0F1E4BC6B}" dt="2025-05-19T15:49:09.477" v="7856" actId="26606"/>
          <ac:spMkLst>
            <pc:docMk/>
            <pc:sldMk cId="3916343819" sldId="287"/>
            <ac:spMk id="16" creationId="{45D37F4E-DDB4-456B-97E0-9937730A039F}"/>
          </ac:spMkLst>
        </pc:spChg>
        <pc:spChg chg="add">
          <ac:chgData name="Suzanne Pearton-Scale (2105981)" userId="effa55d8-965f-4efe-a9dc-973293222b04" providerId="ADAL" clId="{E7D80FEC-41F0-9040-8FF7-3AB0F1E4BC6B}" dt="2025-05-19T15:49:09.477" v="7856" actId="26606"/>
          <ac:spMkLst>
            <pc:docMk/>
            <pc:sldMk cId="3916343819" sldId="287"/>
            <ac:spMk id="18" creationId="{B2DD41CD-8F47-4F56-AD12-4E2FF7696987}"/>
          </ac:spMkLst>
        </pc:spChg>
        <pc:spChg chg="del">
          <ac:chgData name="Suzanne Pearton-Scale (2105981)" userId="effa55d8-965f-4efe-a9dc-973293222b04" providerId="ADAL" clId="{E7D80FEC-41F0-9040-8FF7-3AB0F1E4BC6B}" dt="2025-05-19T10:44:48.015" v="5777" actId="26606"/>
          <ac:spMkLst>
            <pc:docMk/>
            <pc:sldMk cId="3916343819" sldId="287"/>
            <ac:spMk id="45" creationId="{83B45B3B-4A14-EEC2-B1E2-44F76C4831BC}"/>
          </ac:spMkLst>
        </pc:spChg>
        <pc:spChg chg="del">
          <ac:chgData name="Suzanne Pearton-Scale (2105981)" userId="effa55d8-965f-4efe-a9dc-973293222b04" providerId="ADAL" clId="{E7D80FEC-41F0-9040-8FF7-3AB0F1E4BC6B}" dt="2025-05-19T10:44:48.015" v="5777" actId="26606"/>
          <ac:spMkLst>
            <pc:docMk/>
            <pc:sldMk cId="3916343819" sldId="287"/>
            <ac:spMk id="47" creationId="{DCAEA627-9B1C-4A8F-2C36-855BA2CA13CB}"/>
          </ac:spMkLst>
        </pc:spChg>
        <pc:spChg chg="del">
          <ac:chgData name="Suzanne Pearton-Scale (2105981)" userId="effa55d8-965f-4efe-a9dc-973293222b04" providerId="ADAL" clId="{E7D80FEC-41F0-9040-8FF7-3AB0F1E4BC6B}" dt="2025-05-19T10:44:48.015" v="5777" actId="26606"/>
          <ac:spMkLst>
            <pc:docMk/>
            <pc:sldMk cId="3916343819" sldId="287"/>
            <ac:spMk id="49" creationId="{01C9A3ED-0240-0A2B-9F48-24BDE1EB5F5F}"/>
          </ac:spMkLst>
        </pc:spChg>
        <pc:spChg chg="del">
          <ac:chgData name="Suzanne Pearton-Scale (2105981)" userId="effa55d8-965f-4efe-a9dc-973293222b04" providerId="ADAL" clId="{E7D80FEC-41F0-9040-8FF7-3AB0F1E4BC6B}" dt="2025-05-19T10:44:48.015" v="5777" actId="26606"/>
          <ac:spMkLst>
            <pc:docMk/>
            <pc:sldMk cId="3916343819" sldId="287"/>
            <ac:spMk id="51" creationId="{27D6B810-3F06-5B4F-2CC6-264AE49E01FF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3916343819" sldId="287"/>
            <ac:spMk id="84" creationId="{DE91395A-2D18-4AF6-A0AC-AAA7189FED11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3916343819" sldId="287"/>
            <ac:spMk id="86" creationId="{A57352BE-A213-4040-BE8E-D4A925AD9DF8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3916343819" sldId="287"/>
            <ac:spMk id="88" creationId="{1A44C337-3893-4B29-A265-B1329150B6AA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3916343819" sldId="287"/>
            <ac:spMk id="118" creationId="{AA5CD610-ED7C-4CED-A9A1-174432C88AF8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3916343819" sldId="287"/>
            <ac:spMk id="120" creationId="{0C4379BF-8C7A-480A-BC36-DA55D92A9356}"/>
          </ac:spMkLst>
        </pc:spChg>
        <pc:grpChg chg="add del">
          <ac:chgData name="Suzanne Pearton-Scale (2105981)" userId="effa55d8-965f-4efe-a9dc-973293222b04" providerId="ADAL" clId="{E7D80FEC-41F0-9040-8FF7-3AB0F1E4BC6B}" dt="2025-05-19T15:42:44.605" v="7767"/>
          <ac:grpSpMkLst>
            <pc:docMk/>
            <pc:sldMk cId="3916343819" sldId="287"/>
            <ac:grpSpMk id="56" creationId="{7398C59F-5A18-487B-91D6-B955AACF2E50}"/>
          </ac:grpSpMkLst>
        </pc:grpChg>
        <pc:grpChg chg="add del">
          <ac:chgData name="Suzanne Pearton-Scale (2105981)" userId="effa55d8-965f-4efe-a9dc-973293222b04" providerId="ADAL" clId="{E7D80FEC-41F0-9040-8FF7-3AB0F1E4BC6B}" dt="2025-05-19T15:42:44.605" v="7767"/>
          <ac:grpSpMkLst>
            <pc:docMk/>
            <pc:sldMk cId="3916343819" sldId="287"/>
            <ac:grpSpMk id="70" creationId="{520234FB-542E-4550-9C2F-1B56FD41A1CA}"/>
          </ac:grpSpMkLst>
        </pc:grpChg>
        <pc:grpChg chg="add del">
          <ac:chgData name="Suzanne Pearton-Scale (2105981)" userId="effa55d8-965f-4efe-a9dc-973293222b04" providerId="ADAL" clId="{E7D80FEC-41F0-9040-8FF7-3AB0F1E4BC6B}" dt="2025-05-19T15:42:44.605" v="7767"/>
          <ac:grpSpMkLst>
            <pc:docMk/>
            <pc:sldMk cId="3916343819" sldId="287"/>
            <ac:grpSpMk id="90" creationId="{81E0B358-1267-4844-8B3D-B7A279B4175A}"/>
          </ac:grpSpMkLst>
        </pc:grpChg>
        <pc:grpChg chg="add del">
          <ac:chgData name="Suzanne Pearton-Scale (2105981)" userId="effa55d8-965f-4efe-a9dc-973293222b04" providerId="ADAL" clId="{E7D80FEC-41F0-9040-8FF7-3AB0F1E4BC6B}" dt="2025-05-19T15:42:44.605" v="7767"/>
          <ac:grpSpMkLst>
            <pc:docMk/>
            <pc:sldMk cId="3916343819" sldId="287"/>
            <ac:grpSpMk id="104" creationId="{AF44CA9C-80E8-44E1-A79C-D6EBFC73BCA0}"/>
          </ac:grpSpMkLst>
        </pc:grpChg>
        <pc:picChg chg="mod ord">
          <ac:chgData name="Suzanne Pearton-Scale (2105981)" userId="effa55d8-965f-4efe-a9dc-973293222b04" providerId="ADAL" clId="{E7D80FEC-41F0-9040-8FF7-3AB0F1E4BC6B}" dt="2025-05-19T15:49:09.477" v="7856" actId="26606"/>
          <ac:picMkLst>
            <pc:docMk/>
            <pc:sldMk cId="3916343819" sldId="287"/>
            <ac:picMk id="11" creationId="{3090E85A-D15D-81F6-D026-D925006F2CDF}"/>
          </ac:picMkLst>
        </pc:picChg>
      </pc:sldChg>
      <pc:sldChg chg="addSp delSp modSp add mod modTransition setBg modNotesTx">
        <pc:chgData name="Suzanne Pearton-Scale (2105981)" userId="effa55d8-965f-4efe-a9dc-973293222b04" providerId="ADAL" clId="{E7D80FEC-41F0-9040-8FF7-3AB0F1E4BC6B}" dt="2025-05-19T19:16:16.820" v="9647" actId="1076"/>
        <pc:sldMkLst>
          <pc:docMk/>
          <pc:sldMk cId="2476634386" sldId="288"/>
        </pc:sldMkLst>
        <pc:spChg chg="add del mod">
          <ac:chgData name="Suzanne Pearton-Scale (2105981)" userId="effa55d8-965f-4efe-a9dc-973293222b04" providerId="ADAL" clId="{E7D80FEC-41F0-9040-8FF7-3AB0F1E4BC6B}" dt="2025-05-19T16:01:28.010" v="7925" actId="478"/>
          <ac:spMkLst>
            <pc:docMk/>
            <pc:sldMk cId="2476634386" sldId="288"/>
            <ac:spMk id="2" creationId="{2DF3B8DD-EC3B-4BEC-0687-373A77077007}"/>
          </ac:spMkLst>
        </pc:spChg>
        <pc:spChg chg="del mod">
          <ac:chgData name="Suzanne Pearton-Scale (2105981)" userId="effa55d8-965f-4efe-a9dc-973293222b04" providerId="ADAL" clId="{E7D80FEC-41F0-9040-8FF7-3AB0F1E4BC6B}" dt="2025-05-19T13:56:25.864" v="6914" actId="478"/>
          <ac:spMkLst>
            <pc:docMk/>
            <pc:sldMk cId="2476634386" sldId="288"/>
            <ac:spMk id="3" creationId="{53F02A75-4201-7A0F-E0BD-CFB99F6123D1}"/>
          </ac:spMkLst>
        </pc:spChg>
        <pc:spChg chg="add del mod">
          <ac:chgData name="Suzanne Pearton-Scale (2105981)" userId="effa55d8-965f-4efe-a9dc-973293222b04" providerId="ADAL" clId="{E7D80FEC-41F0-9040-8FF7-3AB0F1E4BC6B}" dt="2025-05-19T13:50:23.421" v="6857" actId="478"/>
          <ac:spMkLst>
            <pc:docMk/>
            <pc:sldMk cId="2476634386" sldId="288"/>
            <ac:spMk id="9" creationId="{F567F449-28C2-1520-4580-DF653FA073D1}"/>
          </ac:spMkLst>
        </pc:spChg>
        <pc:spChg chg="add del mod ord">
          <ac:chgData name="Suzanne Pearton-Scale (2105981)" userId="effa55d8-965f-4efe-a9dc-973293222b04" providerId="ADAL" clId="{E7D80FEC-41F0-9040-8FF7-3AB0F1E4BC6B}" dt="2025-05-19T19:13:11.564" v="9630" actId="478"/>
          <ac:spMkLst>
            <pc:docMk/>
            <pc:sldMk cId="2476634386" sldId="288"/>
            <ac:spMk id="13" creationId="{8E76465C-1364-02B3-9D73-D226F503C019}"/>
          </ac:spMkLst>
        </pc:spChg>
        <pc:spChg chg="add del mod">
          <ac:chgData name="Suzanne Pearton-Scale (2105981)" userId="effa55d8-965f-4efe-a9dc-973293222b04" providerId="ADAL" clId="{E7D80FEC-41F0-9040-8FF7-3AB0F1E4BC6B}" dt="2025-05-19T13:57:34.810" v="6984" actId="478"/>
          <ac:spMkLst>
            <pc:docMk/>
            <pc:sldMk cId="2476634386" sldId="288"/>
            <ac:spMk id="15" creationId="{1B71FEE8-06BF-209A-E37B-DC4A9DF3FA13}"/>
          </ac:spMkLst>
        </pc:spChg>
        <pc:spChg chg="add del mod ord">
          <ac:chgData name="Suzanne Pearton-Scale (2105981)" userId="effa55d8-965f-4efe-a9dc-973293222b04" providerId="ADAL" clId="{E7D80FEC-41F0-9040-8FF7-3AB0F1E4BC6B}" dt="2025-05-19T17:11:13.292" v="8789" actId="26606"/>
          <ac:spMkLst>
            <pc:docMk/>
            <pc:sldMk cId="2476634386" sldId="288"/>
            <ac:spMk id="16" creationId="{394B13CE-F7AF-3D17-FBAD-8A47E7A1DBFB}"/>
          </ac:spMkLst>
        </pc:spChg>
        <pc:spChg chg="add del mod">
          <ac:chgData name="Suzanne Pearton-Scale (2105981)" userId="effa55d8-965f-4efe-a9dc-973293222b04" providerId="ADAL" clId="{E7D80FEC-41F0-9040-8FF7-3AB0F1E4BC6B}" dt="2025-05-19T16:01:25.744" v="7924" actId="478"/>
          <ac:spMkLst>
            <pc:docMk/>
            <pc:sldMk cId="2476634386" sldId="288"/>
            <ac:spMk id="17" creationId="{178142E6-0D7D-1F44-5D07-6EC0E583CBCB}"/>
          </ac:spMkLst>
        </pc:spChg>
        <pc:spChg chg="add del mod">
          <ac:chgData name="Suzanne Pearton-Scale (2105981)" userId="effa55d8-965f-4efe-a9dc-973293222b04" providerId="ADAL" clId="{E7D80FEC-41F0-9040-8FF7-3AB0F1E4BC6B}" dt="2025-05-19T16:03:08.198" v="7946" actId="478"/>
          <ac:spMkLst>
            <pc:docMk/>
            <pc:sldMk cId="2476634386" sldId="288"/>
            <ac:spMk id="20" creationId="{8B4DE8CA-E6DE-F4AD-FDD6-1EB8AAC71EC3}"/>
          </ac:spMkLst>
        </pc:spChg>
        <pc:spChg chg="add del mod">
          <ac:chgData name="Suzanne Pearton-Scale (2105981)" userId="effa55d8-965f-4efe-a9dc-973293222b04" providerId="ADAL" clId="{E7D80FEC-41F0-9040-8FF7-3AB0F1E4BC6B}" dt="2025-05-19T16:03:10.653" v="7947" actId="478"/>
          <ac:spMkLst>
            <pc:docMk/>
            <pc:sldMk cId="2476634386" sldId="288"/>
            <ac:spMk id="22" creationId="{E503D2BD-DD35-C2D1-B102-220ECC568401}"/>
          </ac:spMkLst>
        </pc:spChg>
        <pc:spChg chg="add del mod">
          <ac:chgData name="Suzanne Pearton-Scale (2105981)" userId="effa55d8-965f-4efe-a9dc-973293222b04" providerId="ADAL" clId="{E7D80FEC-41F0-9040-8FF7-3AB0F1E4BC6B}" dt="2025-05-19T19:13:13.765" v="9631" actId="478"/>
          <ac:spMkLst>
            <pc:docMk/>
            <pc:sldMk cId="2476634386" sldId="288"/>
            <ac:spMk id="23" creationId="{29C86C31-AE2D-7602-FB31-9E539E5BA3EA}"/>
          </ac:spMkLst>
        </pc:spChg>
        <pc:spChg chg="add del mod">
          <ac:chgData name="Suzanne Pearton-Scale (2105981)" userId="effa55d8-965f-4efe-a9dc-973293222b04" providerId="ADAL" clId="{E7D80FEC-41F0-9040-8FF7-3AB0F1E4BC6B}" dt="2025-05-19T19:13:15.920" v="9632" actId="478"/>
          <ac:spMkLst>
            <pc:docMk/>
            <pc:sldMk cId="2476634386" sldId="288"/>
            <ac:spMk id="26" creationId="{B11FAF3B-B232-0B8E-27AD-96228CA9D754}"/>
          </ac:spMkLst>
        </pc:spChg>
        <pc:spChg chg="add del mod">
          <ac:chgData name="Suzanne Pearton-Scale (2105981)" userId="effa55d8-965f-4efe-a9dc-973293222b04" providerId="ADAL" clId="{E7D80FEC-41F0-9040-8FF7-3AB0F1E4BC6B}" dt="2025-05-19T19:13:09.600" v="9629" actId="478"/>
          <ac:spMkLst>
            <pc:docMk/>
            <pc:sldMk cId="2476634386" sldId="288"/>
            <ac:spMk id="27" creationId="{C06148F4-0776-50E8-4CC1-D78A620B1DD4}"/>
          </ac:spMkLst>
        </pc:spChg>
        <pc:spChg chg="add del mod">
          <ac:chgData name="Suzanne Pearton-Scale (2105981)" userId="effa55d8-965f-4efe-a9dc-973293222b04" providerId="ADAL" clId="{E7D80FEC-41F0-9040-8FF7-3AB0F1E4BC6B}" dt="2025-05-19T19:13:07.186" v="9628" actId="478"/>
          <ac:spMkLst>
            <pc:docMk/>
            <pc:sldMk cId="2476634386" sldId="288"/>
            <ac:spMk id="28" creationId="{BA20E6A9-C277-B5E9-3342-FF0C031B531E}"/>
          </ac:spMkLst>
        </pc:spChg>
        <pc:spChg chg="add del">
          <ac:chgData name="Suzanne Pearton-Scale (2105981)" userId="effa55d8-965f-4efe-a9dc-973293222b04" providerId="ADAL" clId="{E7D80FEC-41F0-9040-8FF7-3AB0F1E4BC6B}" dt="2025-05-19T17:11:13.292" v="8789" actId="26606"/>
          <ac:spMkLst>
            <pc:docMk/>
            <pc:sldMk cId="2476634386" sldId="288"/>
            <ac:spMk id="29" creationId="{99F1FFA9-D672-408C-9220-ADEEC6ABDD09}"/>
          </ac:spMkLst>
        </pc:spChg>
        <pc:spChg chg="add mod">
          <ac:chgData name="Suzanne Pearton-Scale (2105981)" userId="effa55d8-965f-4efe-a9dc-973293222b04" providerId="ADAL" clId="{E7D80FEC-41F0-9040-8FF7-3AB0F1E4BC6B}" dt="2025-05-19T17:15:50.413" v="8906" actId="1076"/>
          <ac:spMkLst>
            <pc:docMk/>
            <pc:sldMk cId="2476634386" sldId="288"/>
            <ac:spMk id="30" creationId="{DE2CFCA1-05E0-CA84-BD0F-4341A3CBE780}"/>
          </ac:spMkLst>
        </pc:spChg>
        <pc:spChg chg="add del mod">
          <ac:chgData name="Suzanne Pearton-Scale (2105981)" userId="effa55d8-965f-4efe-a9dc-973293222b04" providerId="ADAL" clId="{E7D80FEC-41F0-9040-8FF7-3AB0F1E4BC6B}" dt="2025-05-19T19:13:18.790" v="9634" actId="478"/>
          <ac:spMkLst>
            <pc:docMk/>
            <pc:sldMk cId="2476634386" sldId="288"/>
            <ac:spMk id="31" creationId="{357C3A67-7D1E-4550-DAA8-C392E064B9CB}"/>
          </ac:spMkLst>
        </pc:spChg>
        <pc:spChg chg="add mod">
          <ac:chgData name="Suzanne Pearton-Scale (2105981)" userId="effa55d8-965f-4efe-a9dc-973293222b04" providerId="ADAL" clId="{E7D80FEC-41F0-9040-8FF7-3AB0F1E4BC6B}" dt="2025-05-19T19:13:31.725" v="9638" actId="1076"/>
          <ac:spMkLst>
            <pc:docMk/>
            <pc:sldMk cId="2476634386" sldId="288"/>
            <ac:spMk id="39" creationId="{16BC71DF-09D6-3092-4B81-13D1157B8698}"/>
          </ac:spMkLst>
        </pc:spChg>
        <pc:spChg chg="add mod">
          <ac:chgData name="Suzanne Pearton-Scale (2105981)" userId="effa55d8-965f-4efe-a9dc-973293222b04" providerId="ADAL" clId="{E7D80FEC-41F0-9040-8FF7-3AB0F1E4BC6B}" dt="2025-05-19T19:10:08.608" v="9554" actId="1076"/>
          <ac:spMkLst>
            <pc:docMk/>
            <pc:sldMk cId="2476634386" sldId="288"/>
            <ac:spMk id="43" creationId="{9CA40BDD-30B5-0BBF-92EC-4ACF8C80745B}"/>
          </ac:spMkLst>
        </pc:spChg>
        <pc:spChg chg="add del mod">
          <ac:chgData name="Suzanne Pearton-Scale (2105981)" userId="effa55d8-965f-4efe-a9dc-973293222b04" providerId="ADAL" clId="{E7D80FEC-41F0-9040-8FF7-3AB0F1E4BC6B}" dt="2025-05-19T19:13:20.309" v="9635" actId="478"/>
          <ac:spMkLst>
            <pc:docMk/>
            <pc:sldMk cId="2476634386" sldId="288"/>
            <ac:spMk id="45" creationId="{2729D51A-E061-B77F-CD8D-E11DC50CDC63}"/>
          </ac:spMkLst>
        </pc:spChg>
        <pc:picChg chg="add del mod">
          <ac:chgData name="Suzanne Pearton-Scale (2105981)" userId="effa55d8-965f-4efe-a9dc-973293222b04" providerId="ADAL" clId="{E7D80FEC-41F0-9040-8FF7-3AB0F1E4BC6B}" dt="2025-05-19T13:40:16.021" v="6823" actId="478"/>
          <ac:picMkLst>
            <pc:docMk/>
            <pc:sldMk cId="2476634386" sldId="288"/>
            <ac:picMk id="5" creationId="{64DAFA21-1EBF-194E-BBC4-8E098640EBB2}"/>
          </ac:picMkLst>
        </pc:picChg>
        <pc:picChg chg="add del mod">
          <ac:chgData name="Suzanne Pearton-Scale (2105981)" userId="effa55d8-965f-4efe-a9dc-973293222b04" providerId="ADAL" clId="{E7D80FEC-41F0-9040-8FF7-3AB0F1E4BC6B}" dt="2025-05-19T13:49:45.564" v="6851" actId="478"/>
          <ac:picMkLst>
            <pc:docMk/>
            <pc:sldMk cId="2476634386" sldId="288"/>
            <ac:picMk id="6" creationId="{897FE6BF-0BD0-8217-B530-C28778F341BE}"/>
          </ac:picMkLst>
        </pc:picChg>
        <pc:picChg chg="add del mod">
          <ac:chgData name="Suzanne Pearton-Scale (2105981)" userId="effa55d8-965f-4efe-a9dc-973293222b04" providerId="ADAL" clId="{E7D80FEC-41F0-9040-8FF7-3AB0F1E4BC6B}" dt="2025-05-19T13:55:00.279" v="6886" actId="478"/>
          <ac:picMkLst>
            <pc:docMk/>
            <pc:sldMk cId="2476634386" sldId="288"/>
            <ac:picMk id="8" creationId="{2D63B56D-4E86-5089-E610-24276ABF8FCD}"/>
          </ac:picMkLst>
        </pc:picChg>
        <pc:picChg chg="add del mod ord">
          <ac:chgData name="Suzanne Pearton-Scale (2105981)" userId="effa55d8-965f-4efe-a9dc-973293222b04" providerId="ADAL" clId="{E7D80FEC-41F0-9040-8FF7-3AB0F1E4BC6B}" dt="2025-05-19T17:18:28.743" v="8921" actId="478"/>
          <ac:picMkLst>
            <pc:docMk/>
            <pc:sldMk cId="2476634386" sldId="288"/>
            <ac:picMk id="11" creationId="{3022FB10-B2E6-AB0A-4506-ADB7DAF69B98}"/>
          </ac:picMkLst>
        </pc:picChg>
        <pc:picChg chg="del">
          <ac:chgData name="Suzanne Pearton-Scale (2105981)" userId="effa55d8-965f-4efe-a9dc-973293222b04" providerId="ADAL" clId="{E7D80FEC-41F0-9040-8FF7-3AB0F1E4BC6B}" dt="2025-05-19T11:01:16.758" v="6028" actId="478"/>
          <ac:picMkLst>
            <pc:docMk/>
            <pc:sldMk cId="2476634386" sldId="288"/>
            <ac:picMk id="12" creationId="{C6188B49-D0A7-A5DF-43B5-C5DA5F6807F7}"/>
          </ac:picMkLst>
        </pc:picChg>
        <pc:picChg chg="add del mod">
          <ac:chgData name="Suzanne Pearton-Scale (2105981)" userId="effa55d8-965f-4efe-a9dc-973293222b04" providerId="ADAL" clId="{E7D80FEC-41F0-9040-8FF7-3AB0F1E4BC6B}" dt="2025-05-19T16:03:04.948" v="7944" actId="478"/>
          <ac:picMkLst>
            <pc:docMk/>
            <pc:sldMk cId="2476634386" sldId="288"/>
            <ac:picMk id="18" creationId="{AD2DA559-D2BF-759E-960E-C70CF159A92B}"/>
          </ac:picMkLst>
        </pc:picChg>
        <pc:picChg chg="add mod">
          <ac:chgData name="Suzanne Pearton-Scale (2105981)" userId="effa55d8-965f-4efe-a9dc-973293222b04" providerId="ADAL" clId="{E7D80FEC-41F0-9040-8FF7-3AB0F1E4BC6B}" dt="2025-05-19T16:01:38.789" v="7928"/>
          <ac:picMkLst>
            <pc:docMk/>
            <pc:sldMk cId="2476634386" sldId="288"/>
            <ac:picMk id="19" creationId="{F464DE41-9AB6-9C78-B908-97A0A065814C}"/>
          </ac:picMkLst>
        </pc:picChg>
        <pc:picChg chg="add del mod">
          <ac:chgData name="Suzanne Pearton-Scale (2105981)" userId="effa55d8-965f-4efe-a9dc-973293222b04" providerId="ADAL" clId="{E7D80FEC-41F0-9040-8FF7-3AB0F1E4BC6B}" dt="2025-05-19T17:18:55.037" v="8929" actId="478"/>
          <ac:picMkLst>
            <pc:docMk/>
            <pc:sldMk cId="2476634386" sldId="288"/>
            <ac:picMk id="24" creationId="{D0BFB73C-80D4-5036-1AF1-103F3EEDF423}"/>
          </ac:picMkLst>
        </pc:picChg>
        <pc:picChg chg="add del mod">
          <ac:chgData name="Suzanne Pearton-Scale (2105981)" userId="effa55d8-965f-4efe-a9dc-973293222b04" providerId="ADAL" clId="{E7D80FEC-41F0-9040-8FF7-3AB0F1E4BC6B}" dt="2025-05-19T17:21:37.596" v="8935" actId="478"/>
          <ac:picMkLst>
            <pc:docMk/>
            <pc:sldMk cId="2476634386" sldId="288"/>
            <ac:picMk id="25" creationId="{BA92783D-6358-C1A6-726B-B141DF865147}"/>
          </ac:picMkLst>
        </pc:picChg>
        <pc:picChg chg="add del mod">
          <ac:chgData name="Suzanne Pearton-Scale (2105981)" userId="effa55d8-965f-4efe-a9dc-973293222b04" providerId="ADAL" clId="{E7D80FEC-41F0-9040-8FF7-3AB0F1E4BC6B}" dt="2025-05-19T17:51:33.194" v="8956" actId="478"/>
          <ac:picMkLst>
            <pc:docMk/>
            <pc:sldMk cId="2476634386" sldId="288"/>
            <ac:picMk id="33" creationId="{EFD17F75-799C-DB13-BB89-9CFC2ACDB0E6}"/>
          </ac:picMkLst>
        </pc:picChg>
        <pc:picChg chg="add del mod">
          <ac:chgData name="Suzanne Pearton-Scale (2105981)" userId="effa55d8-965f-4efe-a9dc-973293222b04" providerId="ADAL" clId="{E7D80FEC-41F0-9040-8FF7-3AB0F1E4BC6B}" dt="2025-05-19T17:51:34.173" v="8957" actId="478"/>
          <ac:picMkLst>
            <pc:docMk/>
            <pc:sldMk cId="2476634386" sldId="288"/>
            <ac:picMk id="35" creationId="{39BCCA83-7DE4-2053-8E48-7ABD6A352E7F}"/>
          </ac:picMkLst>
        </pc:picChg>
        <pc:picChg chg="add del mod">
          <ac:chgData name="Suzanne Pearton-Scale (2105981)" userId="effa55d8-965f-4efe-a9dc-973293222b04" providerId="ADAL" clId="{E7D80FEC-41F0-9040-8FF7-3AB0F1E4BC6B}" dt="2025-05-19T17:51:35.710" v="8958" actId="478"/>
          <ac:picMkLst>
            <pc:docMk/>
            <pc:sldMk cId="2476634386" sldId="288"/>
            <ac:picMk id="37" creationId="{CE31EE00-F77E-CCE2-3D0F-576E45EBF6B9}"/>
          </ac:picMkLst>
        </pc:picChg>
        <pc:picChg chg="add del mod">
          <ac:chgData name="Suzanne Pearton-Scale (2105981)" userId="effa55d8-965f-4efe-a9dc-973293222b04" providerId="ADAL" clId="{E7D80FEC-41F0-9040-8FF7-3AB0F1E4BC6B}" dt="2025-05-19T18:20:14.185" v="9355" actId="478"/>
          <ac:picMkLst>
            <pc:docMk/>
            <pc:sldMk cId="2476634386" sldId="288"/>
            <ac:picMk id="38" creationId="{9B50613E-D268-40F8-591F-55A5FABCDF1C}"/>
          </ac:picMkLst>
        </pc:picChg>
        <pc:picChg chg="add del mod">
          <ac:chgData name="Suzanne Pearton-Scale (2105981)" userId="effa55d8-965f-4efe-a9dc-973293222b04" providerId="ADAL" clId="{E7D80FEC-41F0-9040-8FF7-3AB0F1E4BC6B}" dt="2025-05-19T19:15:53.780" v="9640" actId="478"/>
          <ac:picMkLst>
            <pc:docMk/>
            <pc:sldMk cId="2476634386" sldId="288"/>
            <ac:picMk id="41" creationId="{DE9BF7B1-8EB9-436A-0C2C-4173E72A700E}"/>
          </ac:picMkLst>
        </pc:picChg>
        <pc:picChg chg="add mod">
          <ac:chgData name="Suzanne Pearton-Scale (2105981)" userId="effa55d8-965f-4efe-a9dc-973293222b04" providerId="ADAL" clId="{E7D80FEC-41F0-9040-8FF7-3AB0F1E4BC6B}" dt="2025-05-19T19:16:16.820" v="9647" actId="1076"/>
          <ac:picMkLst>
            <pc:docMk/>
            <pc:sldMk cId="2476634386" sldId="288"/>
            <ac:picMk id="47" creationId="{6657C8F3-EFF4-C171-F92C-B0FCD2454739}"/>
          </ac:picMkLst>
        </pc:picChg>
      </pc:sldChg>
      <pc:sldChg chg="modSp add del mod">
        <pc:chgData name="Suzanne Pearton-Scale (2105981)" userId="effa55d8-965f-4efe-a9dc-973293222b04" providerId="ADAL" clId="{E7D80FEC-41F0-9040-8FF7-3AB0F1E4BC6B}" dt="2025-05-19T11:20:34.929" v="6339" actId="2696"/>
        <pc:sldMkLst>
          <pc:docMk/>
          <pc:sldMk cId="435272875" sldId="289"/>
        </pc:sldMkLst>
        <pc:spChg chg="mod">
          <ac:chgData name="Suzanne Pearton-Scale (2105981)" userId="effa55d8-965f-4efe-a9dc-973293222b04" providerId="ADAL" clId="{E7D80FEC-41F0-9040-8FF7-3AB0F1E4BC6B}" dt="2025-05-19T11:12:33.852" v="6319" actId="20577"/>
          <ac:spMkLst>
            <pc:docMk/>
            <pc:sldMk cId="435272875" sldId="289"/>
            <ac:spMk id="2" creationId="{DF283B30-6BE4-A14F-B521-D8E215780B69}"/>
          </ac:spMkLst>
        </pc:spChg>
      </pc:sldChg>
      <pc:sldChg chg="add del ord modTransition">
        <pc:chgData name="Suzanne Pearton-Scale (2105981)" userId="effa55d8-965f-4efe-a9dc-973293222b04" providerId="ADAL" clId="{E7D80FEC-41F0-9040-8FF7-3AB0F1E4BC6B}" dt="2025-05-19T14:29:08.046" v="7235" actId="2696"/>
        <pc:sldMkLst>
          <pc:docMk/>
          <pc:sldMk cId="2826774606" sldId="289"/>
        </pc:sldMkLst>
      </pc:sldChg>
      <pc:sldChg chg="addSp delSp modSp add mod ord modTransition modNotesTx">
        <pc:chgData name="Suzanne Pearton-Scale (2105981)" userId="effa55d8-965f-4efe-a9dc-973293222b04" providerId="ADAL" clId="{E7D80FEC-41F0-9040-8FF7-3AB0F1E4BC6B}" dt="2025-05-19T19:17:45.810" v="9648" actId="1076"/>
        <pc:sldMkLst>
          <pc:docMk/>
          <pc:sldMk cId="4242114044" sldId="290"/>
        </pc:sldMkLst>
        <pc:spChg chg="mod">
          <ac:chgData name="Suzanne Pearton-Scale (2105981)" userId="effa55d8-965f-4efe-a9dc-973293222b04" providerId="ADAL" clId="{E7D80FEC-41F0-9040-8FF7-3AB0F1E4BC6B}" dt="2025-05-19T14:04:48.519" v="7061" actId="1076"/>
          <ac:spMkLst>
            <pc:docMk/>
            <pc:sldMk cId="4242114044" sldId="290"/>
            <ac:spMk id="2" creationId="{6447F0F9-E692-D4C2-D0F7-592E3D7DC65A}"/>
          </ac:spMkLst>
        </pc:spChg>
        <pc:spChg chg="del">
          <ac:chgData name="Suzanne Pearton-Scale (2105981)" userId="effa55d8-965f-4efe-a9dc-973293222b04" providerId="ADAL" clId="{E7D80FEC-41F0-9040-8FF7-3AB0F1E4BC6B}" dt="2025-05-19T14:04:40.688" v="7058" actId="478"/>
          <ac:spMkLst>
            <pc:docMk/>
            <pc:sldMk cId="4242114044" sldId="290"/>
            <ac:spMk id="3" creationId="{D6219D6D-F5A5-1E06-8850-8ECE36FF6D69}"/>
          </ac:spMkLst>
        </pc:spChg>
        <pc:spChg chg="add mod">
          <ac:chgData name="Suzanne Pearton-Scale (2105981)" userId="effa55d8-965f-4efe-a9dc-973293222b04" providerId="ADAL" clId="{E7D80FEC-41F0-9040-8FF7-3AB0F1E4BC6B}" dt="2025-05-19T19:17:45.810" v="9648" actId="1076"/>
          <ac:spMkLst>
            <pc:docMk/>
            <pc:sldMk cId="4242114044" sldId="290"/>
            <ac:spMk id="7" creationId="{E7157EE9-1663-568B-9168-DAAFE8A750E1}"/>
          </ac:spMkLst>
        </pc:spChg>
        <pc:picChg chg="add del mod">
          <ac:chgData name="Suzanne Pearton-Scale (2105981)" userId="effa55d8-965f-4efe-a9dc-973293222b04" providerId="ADAL" clId="{E7D80FEC-41F0-9040-8FF7-3AB0F1E4BC6B}" dt="2025-05-19T14:58:44.121" v="7735" actId="478"/>
          <ac:picMkLst>
            <pc:docMk/>
            <pc:sldMk cId="4242114044" sldId="290"/>
            <ac:picMk id="5" creationId="{2EF946C0-7428-F56E-32C7-3CE93FF5E7BA}"/>
          </ac:picMkLst>
        </pc:picChg>
        <pc:picChg chg="add del mod">
          <ac:chgData name="Suzanne Pearton-Scale (2105981)" userId="effa55d8-965f-4efe-a9dc-973293222b04" providerId="ADAL" clId="{E7D80FEC-41F0-9040-8FF7-3AB0F1E4BC6B}" dt="2025-05-19T18:28:30.052" v="9378" actId="478"/>
          <ac:picMkLst>
            <pc:docMk/>
            <pc:sldMk cId="4242114044" sldId="290"/>
            <ac:picMk id="9" creationId="{803A2786-3BC4-8BDE-AF20-A407A5B91DE7}"/>
          </ac:picMkLst>
        </pc:picChg>
        <pc:picChg chg="add mod">
          <ac:chgData name="Suzanne Pearton-Scale (2105981)" userId="effa55d8-965f-4efe-a9dc-973293222b04" providerId="ADAL" clId="{E7D80FEC-41F0-9040-8FF7-3AB0F1E4BC6B}" dt="2025-05-19T18:29:32.174" v="9391" actId="1076"/>
          <ac:picMkLst>
            <pc:docMk/>
            <pc:sldMk cId="4242114044" sldId="290"/>
            <ac:picMk id="11" creationId="{9E0E5BE1-8310-D48F-0FA9-5DA46A06D4C7}"/>
          </ac:picMkLst>
        </pc:picChg>
      </pc:sldChg>
      <pc:sldChg chg="addSp delSp modSp add mod modTransition modNotesTx">
        <pc:chgData name="Suzanne Pearton-Scale (2105981)" userId="effa55d8-965f-4efe-a9dc-973293222b04" providerId="ADAL" clId="{E7D80FEC-41F0-9040-8FF7-3AB0F1E4BC6B}" dt="2025-05-19T19:01:09.831" v="9438" actId="255"/>
        <pc:sldMkLst>
          <pc:docMk/>
          <pc:sldMk cId="3819474325" sldId="291"/>
        </pc:sldMkLst>
        <pc:spChg chg="mod">
          <ac:chgData name="Suzanne Pearton-Scale (2105981)" userId="effa55d8-965f-4efe-a9dc-973293222b04" providerId="ADAL" clId="{E7D80FEC-41F0-9040-8FF7-3AB0F1E4BC6B}" dt="2025-05-19T19:01:09.831" v="9438" actId="255"/>
          <ac:spMkLst>
            <pc:docMk/>
            <pc:sldMk cId="3819474325" sldId="291"/>
            <ac:spMk id="2" creationId="{C8BFD83E-0941-3813-AB91-28A0CA3F28E9}"/>
          </ac:spMkLst>
        </pc:spChg>
        <pc:spChg chg="del">
          <ac:chgData name="Suzanne Pearton-Scale (2105981)" userId="effa55d8-965f-4efe-a9dc-973293222b04" providerId="ADAL" clId="{E7D80FEC-41F0-9040-8FF7-3AB0F1E4BC6B}" dt="2025-05-19T14:02:19.796" v="7036" actId="478"/>
          <ac:spMkLst>
            <pc:docMk/>
            <pc:sldMk cId="3819474325" sldId="291"/>
            <ac:spMk id="3" creationId="{7B202C64-FA96-73BE-A5B4-28406D40799A}"/>
          </ac:spMkLst>
        </pc:spChg>
        <pc:spChg chg="add mod">
          <ac:chgData name="Suzanne Pearton-Scale (2105981)" userId="effa55d8-965f-4efe-a9dc-973293222b04" providerId="ADAL" clId="{E7D80FEC-41F0-9040-8FF7-3AB0F1E4BC6B}" dt="2025-05-19T17:51:08.518" v="8953" actId="1076"/>
          <ac:spMkLst>
            <pc:docMk/>
            <pc:sldMk cId="3819474325" sldId="291"/>
            <ac:spMk id="10" creationId="{36EEC5FA-FC8D-6EBB-AE21-AC31041E5D1B}"/>
          </ac:spMkLst>
        </pc:spChg>
        <pc:graphicFrameChg chg="add del mod">
          <ac:chgData name="Suzanne Pearton-Scale (2105981)" userId="effa55d8-965f-4efe-a9dc-973293222b04" providerId="ADAL" clId="{E7D80FEC-41F0-9040-8FF7-3AB0F1E4BC6B}" dt="2025-05-19T13:03:54.157" v="6739" actId="478"/>
          <ac:graphicFrameMkLst>
            <pc:docMk/>
            <pc:sldMk cId="3819474325" sldId="291"/>
            <ac:graphicFrameMk id="4" creationId="{AA12B585-0E29-27FB-0D74-32020230B0ED}"/>
          </ac:graphicFrameMkLst>
        </pc:graphicFrameChg>
        <pc:graphicFrameChg chg="add del mod">
          <ac:chgData name="Suzanne Pearton-Scale (2105981)" userId="effa55d8-965f-4efe-a9dc-973293222b04" providerId="ADAL" clId="{E7D80FEC-41F0-9040-8FF7-3AB0F1E4BC6B}" dt="2025-05-19T13:24:04.126" v="6753" actId="478"/>
          <ac:graphicFrameMkLst>
            <pc:docMk/>
            <pc:sldMk cId="3819474325" sldId="291"/>
            <ac:graphicFrameMk id="5" creationId="{AA12B585-0E29-27FB-0D74-32020230B0ED}"/>
          </ac:graphicFrameMkLst>
        </pc:graphicFrameChg>
        <pc:graphicFrameChg chg="add del mod">
          <ac:chgData name="Suzanne Pearton-Scale (2105981)" userId="effa55d8-965f-4efe-a9dc-973293222b04" providerId="ADAL" clId="{E7D80FEC-41F0-9040-8FF7-3AB0F1E4BC6B}" dt="2025-05-19T13:24:59.311" v="6761" actId="478"/>
          <ac:graphicFrameMkLst>
            <pc:docMk/>
            <pc:sldMk cId="3819474325" sldId="291"/>
            <ac:graphicFrameMk id="6" creationId="{C7F1DF83-1FCB-14EA-0894-B7B79DB29BBB}"/>
          </ac:graphicFrameMkLst>
        </pc:graphicFrameChg>
        <pc:picChg chg="add del mod">
          <ac:chgData name="Suzanne Pearton-Scale (2105981)" userId="effa55d8-965f-4efe-a9dc-973293222b04" providerId="ADAL" clId="{E7D80FEC-41F0-9040-8FF7-3AB0F1E4BC6B}" dt="2025-05-19T14:02:28.205" v="7040" actId="478"/>
          <ac:picMkLst>
            <pc:docMk/>
            <pc:sldMk cId="3819474325" sldId="291"/>
            <ac:picMk id="8" creationId="{1F25F104-D7C3-24EA-E5C0-19022863571F}"/>
          </ac:picMkLst>
        </pc:picChg>
        <pc:picChg chg="add del mod">
          <ac:chgData name="Suzanne Pearton-Scale (2105981)" userId="effa55d8-965f-4efe-a9dc-973293222b04" providerId="ADAL" clId="{E7D80FEC-41F0-9040-8FF7-3AB0F1E4BC6B}" dt="2025-05-19T17:50:46.935" v="8947" actId="478"/>
          <ac:picMkLst>
            <pc:docMk/>
            <pc:sldMk cId="3819474325" sldId="291"/>
            <ac:picMk id="12" creationId="{8859110C-0A4D-9157-2B2D-5E95B58FB267}"/>
          </ac:picMkLst>
        </pc:picChg>
        <pc:picChg chg="add del mod">
          <ac:chgData name="Suzanne Pearton-Scale (2105981)" userId="effa55d8-965f-4efe-a9dc-973293222b04" providerId="ADAL" clId="{E7D80FEC-41F0-9040-8FF7-3AB0F1E4BC6B}" dt="2025-05-19T18:23:25.168" v="9362" actId="478"/>
          <ac:picMkLst>
            <pc:docMk/>
            <pc:sldMk cId="3819474325" sldId="291"/>
            <ac:picMk id="14" creationId="{3B8CBB64-046B-1952-F14B-B1841F32C89D}"/>
          </ac:picMkLst>
        </pc:picChg>
        <pc:picChg chg="add del mod">
          <ac:chgData name="Suzanne Pearton-Scale (2105981)" userId="effa55d8-965f-4efe-a9dc-973293222b04" providerId="ADAL" clId="{E7D80FEC-41F0-9040-8FF7-3AB0F1E4BC6B}" dt="2025-05-19T18:24:27.049" v="9370" actId="478"/>
          <ac:picMkLst>
            <pc:docMk/>
            <pc:sldMk cId="3819474325" sldId="291"/>
            <ac:picMk id="16" creationId="{162DD29D-CC4C-892E-D144-C7AFE8A0D54F}"/>
          </ac:picMkLst>
        </pc:picChg>
        <pc:picChg chg="add mod">
          <ac:chgData name="Suzanne Pearton-Scale (2105981)" userId="effa55d8-965f-4efe-a9dc-973293222b04" providerId="ADAL" clId="{E7D80FEC-41F0-9040-8FF7-3AB0F1E4BC6B}" dt="2025-05-19T18:24:37.397" v="9377" actId="1076"/>
          <ac:picMkLst>
            <pc:docMk/>
            <pc:sldMk cId="3819474325" sldId="291"/>
            <ac:picMk id="18" creationId="{2019F479-A71E-81C6-3200-02C8823B1478}"/>
          </ac:picMkLst>
        </pc:picChg>
      </pc:sldChg>
      <pc:sldChg chg="addSp delSp modSp add del mod modTransition modNotesTx">
        <pc:chgData name="Suzanne Pearton-Scale (2105981)" userId="effa55d8-965f-4efe-a9dc-973293222b04" providerId="ADAL" clId="{E7D80FEC-41F0-9040-8FF7-3AB0F1E4BC6B}" dt="2025-05-19T17:15:10.977" v="8896" actId="2696"/>
        <pc:sldMkLst>
          <pc:docMk/>
          <pc:sldMk cId="2547034164" sldId="292"/>
        </pc:sldMkLst>
        <pc:spChg chg="mod">
          <ac:chgData name="Suzanne Pearton-Scale (2105981)" userId="effa55d8-965f-4efe-a9dc-973293222b04" providerId="ADAL" clId="{E7D80FEC-41F0-9040-8FF7-3AB0F1E4BC6B}" dt="2025-05-19T13:58:24.563" v="7001" actId="1076"/>
          <ac:spMkLst>
            <pc:docMk/>
            <pc:sldMk cId="2547034164" sldId="292"/>
            <ac:spMk id="2" creationId="{5B3F90AC-53A5-1813-DFE4-EFD6FCE00B66}"/>
          </ac:spMkLst>
        </pc:spChg>
        <pc:spChg chg="del">
          <ac:chgData name="Suzanne Pearton-Scale (2105981)" userId="effa55d8-965f-4efe-a9dc-973293222b04" providerId="ADAL" clId="{E7D80FEC-41F0-9040-8FF7-3AB0F1E4BC6B}" dt="2025-05-19T13:58:13.314" v="6994" actId="478"/>
          <ac:spMkLst>
            <pc:docMk/>
            <pc:sldMk cId="2547034164" sldId="292"/>
            <ac:spMk id="3" creationId="{70EE55B7-BA03-156E-1DC4-7907417B851B}"/>
          </ac:spMkLst>
        </pc:spChg>
        <pc:spChg chg="add mod">
          <ac:chgData name="Suzanne Pearton-Scale (2105981)" userId="effa55d8-965f-4efe-a9dc-973293222b04" providerId="ADAL" clId="{E7D80FEC-41F0-9040-8FF7-3AB0F1E4BC6B}" dt="2025-05-19T16:03:00.403" v="7943" actId="1076"/>
          <ac:spMkLst>
            <pc:docMk/>
            <pc:sldMk cId="2547034164" sldId="292"/>
            <ac:spMk id="9" creationId="{9A6D388C-C6D9-DA03-5148-A17A8CD2227C}"/>
          </ac:spMkLst>
        </pc:spChg>
        <pc:picChg chg="add del mod">
          <ac:chgData name="Suzanne Pearton-Scale (2105981)" userId="effa55d8-965f-4efe-a9dc-973293222b04" providerId="ADAL" clId="{E7D80FEC-41F0-9040-8FF7-3AB0F1E4BC6B}" dt="2025-05-19T13:40:18.912" v="6824" actId="478"/>
          <ac:picMkLst>
            <pc:docMk/>
            <pc:sldMk cId="2547034164" sldId="292"/>
            <ac:picMk id="5" creationId="{7C86EB70-E3F2-BACE-31CD-3E43E147E2EB}"/>
          </ac:picMkLst>
        </pc:picChg>
        <pc:picChg chg="add del mod">
          <ac:chgData name="Suzanne Pearton-Scale (2105981)" userId="effa55d8-965f-4efe-a9dc-973293222b04" providerId="ADAL" clId="{E7D80FEC-41F0-9040-8FF7-3AB0F1E4BC6B}" dt="2025-05-19T13:59:06.453" v="7013" actId="1076"/>
          <ac:picMkLst>
            <pc:docMk/>
            <pc:sldMk cId="2547034164" sldId="292"/>
            <ac:picMk id="7" creationId="{BD294F7C-2B73-C24E-3CB2-8BF6A9151AF2}"/>
          </ac:picMkLst>
        </pc:picChg>
      </pc:sldChg>
      <pc:sldChg chg="addSp delSp modSp add del mod modTransition modNotesTx">
        <pc:chgData name="Suzanne Pearton-Scale (2105981)" userId="effa55d8-965f-4efe-a9dc-973293222b04" providerId="ADAL" clId="{E7D80FEC-41F0-9040-8FF7-3AB0F1E4BC6B}" dt="2025-05-19T17:16:49.106" v="8919" actId="2696"/>
        <pc:sldMkLst>
          <pc:docMk/>
          <pc:sldMk cId="4099732690" sldId="293"/>
        </pc:sldMkLst>
        <pc:spChg chg="mod">
          <ac:chgData name="Suzanne Pearton-Scale (2105981)" userId="effa55d8-965f-4efe-a9dc-973293222b04" providerId="ADAL" clId="{E7D80FEC-41F0-9040-8FF7-3AB0F1E4BC6B}" dt="2025-05-19T13:59:19.776" v="7016" actId="1076"/>
          <ac:spMkLst>
            <pc:docMk/>
            <pc:sldMk cId="4099732690" sldId="293"/>
            <ac:spMk id="2" creationId="{5B387B96-4090-66B1-407F-3F20C43A054A}"/>
          </ac:spMkLst>
        </pc:spChg>
        <pc:spChg chg="del">
          <ac:chgData name="Suzanne Pearton-Scale (2105981)" userId="effa55d8-965f-4efe-a9dc-973293222b04" providerId="ADAL" clId="{E7D80FEC-41F0-9040-8FF7-3AB0F1E4BC6B}" dt="2025-05-19T13:59:12.081" v="7014" actId="478"/>
          <ac:spMkLst>
            <pc:docMk/>
            <pc:sldMk cId="4099732690" sldId="293"/>
            <ac:spMk id="3" creationId="{A1C1FF26-4D51-F1D7-9AF4-E14BF5BE49D7}"/>
          </ac:spMkLst>
        </pc:spChg>
        <pc:spChg chg="add mod">
          <ac:chgData name="Suzanne Pearton-Scale (2105981)" userId="effa55d8-965f-4efe-a9dc-973293222b04" providerId="ADAL" clId="{E7D80FEC-41F0-9040-8FF7-3AB0F1E4BC6B}" dt="2025-05-19T16:02:46.972" v="7941" actId="1076"/>
          <ac:spMkLst>
            <pc:docMk/>
            <pc:sldMk cId="4099732690" sldId="293"/>
            <ac:spMk id="9" creationId="{0C4FECCA-376C-AF9C-964F-3825ABB7DAF4}"/>
          </ac:spMkLst>
        </pc:spChg>
        <pc:picChg chg="add del mod">
          <ac:chgData name="Suzanne Pearton-Scale (2105981)" userId="effa55d8-965f-4efe-a9dc-973293222b04" providerId="ADAL" clId="{E7D80FEC-41F0-9040-8FF7-3AB0F1E4BC6B}" dt="2025-05-19T13:49:02.678" v="6843" actId="478"/>
          <ac:picMkLst>
            <pc:docMk/>
            <pc:sldMk cId="4099732690" sldId="293"/>
            <ac:picMk id="5" creationId="{AC29F45B-62A4-2D5D-2AE0-5D6BAFB43456}"/>
          </ac:picMkLst>
        </pc:picChg>
        <pc:picChg chg="add del mod">
          <ac:chgData name="Suzanne Pearton-Scale (2105981)" userId="effa55d8-965f-4efe-a9dc-973293222b04" providerId="ADAL" clId="{E7D80FEC-41F0-9040-8FF7-3AB0F1E4BC6B}" dt="2025-05-19T14:02:00.933" v="7028" actId="478"/>
          <ac:picMkLst>
            <pc:docMk/>
            <pc:sldMk cId="4099732690" sldId="293"/>
            <ac:picMk id="7" creationId="{7CAE82C1-BEC7-4CE9-E7DE-9D59E380F765}"/>
          </ac:picMkLst>
        </pc:picChg>
        <pc:picChg chg="add mod">
          <ac:chgData name="Suzanne Pearton-Scale (2105981)" userId="effa55d8-965f-4efe-a9dc-973293222b04" providerId="ADAL" clId="{E7D80FEC-41F0-9040-8FF7-3AB0F1E4BC6B}" dt="2025-05-19T14:02:10.711" v="7035" actId="1076"/>
          <ac:picMkLst>
            <pc:docMk/>
            <pc:sldMk cId="4099732690" sldId="293"/>
            <ac:picMk id="11" creationId="{EDE9F7E0-DD26-4811-F2ED-777C0CBF9857}"/>
          </ac:picMkLst>
        </pc:picChg>
      </pc:sldChg>
      <pc:sldChg chg="modSp add del mod">
        <pc:chgData name="Suzanne Pearton-Scale (2105981)" userId="effa55d8-965f-4efe-a9dc-973293222b04" providerId="ADAL" clId="{E7D80FEC-41F0-9040-8FF7-3AB0F1E4BC6B}" dt="2025-05-19T13:56:59.480" v="6960" actId="2696"/>
        <pc:sldMkLst>
          <pc:docMk/>
          <pc:sldMk cId="940351481" sldId="294"/>
        </pc:sldMkLst>
        <pc:spChg chg="mod">
          <ac:chgData name="Suzanne Pearton-Scale (2105981)" userId="effa55d8-965f-4efe-a9dc-973293222b04" providerId="ADAL" clId="{E7D80FEC-41F0-9040-8FF7-3AB0F1E4BC6B}" dt="2025-05-19T13:56:45.805" v="6953" actId="20577"/>
          <ac:spMkLst>
            <pc:docMk/>
            <pc:sldMk cId="940351481" sldId="294"/>
            <ac:spMk id="2" creationId="{EF191304-8217-6C2A-6F75-4F250F4C6182}"/>
          </ac:spMkLst>
        </pc:spChg>
      </pc:sldChg>
      <pc:sldChg chg="addSp delSp modSp add del mod modTransition setBg delDesignElem">
        <pc:chgData name="Suzanne Pearton-Scale (2105981)" userId="effa55d8-965f-4efe-a9dc-973293222b04" providerId="ADAL" clId="{E7D80FEC-41F0-9040-8FF7-3AB0F1E4BC6B}" dt="2025-05-19T18:01:57.392" v="9283" actId="2696"/>
        <pc:sldMkLst>
          <pc:docMk/>
          <pc:sldMk cId="2383744127" sldId="295"/>
        </pc:sldMkLst>
        <pc:spChg chg="mod">
          <ac:chgData name="Suzanne Pearton-Scale (2105981)" userId="effa55d8-965f-4efe-a9dc-973293222b04" providerId="ADAL" clId="{E7D80FEC-41F0-9040-8FF7-3AB0F1E4BC6B}" dt="2025-05-19T16:06:52.010" v="8029" actId="20577"/>
          <ac:spMkLst>
            <pc:docMk/>
            <pc:sldMk cId="2383744127" sldId="295"/>
            <ac:spMk id="2" creationId="{D907DBEA-5D2D-8BD4-36D4-D3BFC6979423}"/>
          </ac:spMkLst>
        </pc:spChg>
        <pc:spChg chg="mod">
          <ac:chgData name="Suzanne Pearton-Scale (2105981)" userId="effa55d8-965f-4efe-a9dc-973293222b04" providerId="ADAL" clId="{E7D80FEC-41F0-9040-8FF7-3AB0F1E4BC6B}" dt="2025-05-19T16:06:40.725" v="8011" actId="26606"/>
          <ac:spMkLst>
            <pc:docMk/>
            <pc:sldMk cId="2383744127" sldId="295"/>
            <ac:spMk id="4" creationId="{7E11D37C-2F18-C5F0-4B34-E203BA94CCC4}"/>
          </ac:spMkLst>
        </pc:spChg>
        <pc:spChg chg="add del">
          <ac:chgData name="Suzanne Pearton-Scale (2105981)" userId="effa55d8-965f-4efe-a9dc-973293222b04" providerId="ADAL" clId="{E7D80FEC-41F0-9040-8FF7-3AB0F1E4BC6B}" dt="2025-05-19T16:06:40.725" v="8011" actId="26606"/>
          <ac:spMkLst>
            <pc:docMk/>
            <pc:sldMk cId="2383744127" sldId="295"/>
            <ac:spMk id="56" creationId="{45D37F4E-DDB4-456B-97E0-9937730A039F}"/>
          </ac:spMkLst>
        </pc:spChg>
        <pc:spChg chg="add del">
          <ac:chgData name="Suzanne Pearton-Scale (2105981)" userId="effa55d8-965f-4efe-a9dc-973293222b04" providerId="ADAL" clId="{E7D80FEC-41F0-9040-8FF7-3AB0F1E4BC6B}" dt="2025-05-19T16:06:40.725" v="8011" actId="26606"/>
          <ac:spMkLst>
            <pc:docMk/>
            <pc:sldMk cId="2383744127" sldId="295"/>
            <ac:spMk id="58" creationId="{B2DD41CD-8F47-4F56-AD12-4E2FF7696987}"/>
          </ac:spMkLst>
        </pc:spChg>
        <pc:spChg chg="add">
          <ac:chgData name="Suzanne Pearton-Scale (2105981)" userId="effa55d8-965f-4efe-a9dc-973293222b04" providerId="ADAL" clId="{E7D80FEC-41F0-9040-8FF7-3AB0F1E4BC6B}" dt="2025-05-19T16:06:40.725" v="8011" actId="26606"/>
          <ac:spMkLst>
            <pc:docMk/>
            <pc:sldMk cId="2383744127" sldId="295"/>
            <ac:spMk id="63" creationId="{F13C74B1-5B17-4795-BED0-7140497B445A}"/>
          </ac:spMkLst>
        </pc:spChg>
        <pc:spChg chg="add">
          <ac:chgData name="Suzanne Pearton-Scale (2105981)" userId="effa55d8-965f-4efe-a9dc-973293222b04" providerId="ADAL" clId="{E7D80FEC-41F0-9040-8FF7-3AB0F1E4BC6B}" dt="2025-05-19T16:06:40.725" v="8011" actId="26606"/>
          <ac:spMkLst>
            <pc:docMk/>
            <pc:sldMk cId="2383744127" sldId="295"/>
            <ac:spMk id="65" creationId="{D4974D33-8DC5-464E-8C6D-BE58F0669C17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2383744127" sldId="295"/>
            <ac:spMk id="83" creationId="{D67157E9-CDDD-D93C-7AC0-16FCFF45913F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2383744127" sldId="295"/>
            <ac:spMk id="85" creationId="{075AFD0E-6BFF-A94D-BC6C-B4061250A950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2383744127" sldId="295"/>
            <ac:spMk id="87" creationId="{034B67DB-8D3B-0126-FDE9-E564E187CA33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2383744127" sldId="295"/>
            <ac:spMk id="89" creationId="{ABB9EF80-1515-64D6-F7B3-6D2B70123148}"/>
          </ac:spMkLst>
        </pc:spChg>
        <pc:grpChg chg="add del">
          <ac:chgData name="Suzanne Pearton-Scale (2105981)" userId="effa55d8-965f-4efe-a9dc-973293222b04" providerId="ADAL" clId="{E7D80FEC-41F0-9040-8FF7-3AB0F1E4BC6B}" dt="2025-05-19T15:42:44.605" v="7767"/>
          <ac:grpSpMkLst>
            <pc:docMk/>
            <pc:sldMk cId="2383744127" sldId="295"/>
            <ac:grpSpMk id="55" creationId="{5FBCC2DD-B83F-B5EA-21DB-989DDDA514D6}"/>
          </ac:grpSpMkLst>
        </pc:grpChg>
        <pc:grpChg chg="add del">
          <ac:chgData name="Suzanne Pearton-Scale (2105981)" userId="effa55d8-965f-4efe-a9dc-973293222b04" providerId="ADAL" clId="{E7D80FEC-41F0-9040-8FF7-3AB0F1E4BC6B}" dt="2025-05-19T15:42:44.605" v="7767"/>
          <ac:grpSpMkLst>
            <pc:docMk/>
            <pc:sldMk cId="2383744127" sldId="295"/>
            <ac:grpSpMk id="69" creationId="{A6CB8049-54D2-76BA-DE96-CA08E7EEB544}"/>
          </ac:grpSpMkLst>
        </pc:grpChg>
        <pc:picChg chg="mod ord">
          <ac:chgData name="Suzanne Pearton-Scale (2105981)" userId="effa55d8-965f-4efe-a9dc-973293222b04" providerId="ADAL" clId="{E7D80FEC-41F0-9040-8FF7-3AB0F1E4BC6B}" dt="2025-05-19T16:06:40.725" v="8011" actId="26606"/>
          <ac:picMkLst>
            <pc:docMk/>
            <pc:sldMk cId="2383744127" sldId="295"/>
            <ac:picMk id="51" creationId="{309ACCBD-ACF7-6FDD-85C1-366F60EEA75D}"/>
          </ac:picMkLst>
        </pc:picChg>
      </pc:sldChg>
      <pc:sldChg chg="addSp delSp modSp add del mod ord modTransition setBg delDesignElem">
        <pc:chgData name="Suzanne Pearton-Scale (2105981)" userId="effa55d8-965f-4efe-a9dc-973293222b04" providerId="ADAL" clId="{E7D80FEC-41F0-9040-8FF7-3AB0F1E4BC6B}" dt="2025-05-19T18:03:01.114" v="9311" actId="2696"/>
        <pc:sldMkLst>
          <pc:docMk/>
          <pc:sldMk cId="547114927" sldId="296"/>
        </pc:sldMkLst>
        <pc:spChg chg="mod">
          <ac:chgData name="Suzanne Pearton-Scale (2105981)" userId="effa55d8-965f-4efe-a9dc-973293222b04" providerId="ADAL" clId="{E7D80FEC-41F0-9040-8FF7-3AB0F1E4BC6B}" dt="2025-05-19T16:07:32.626" v="8044" actId="20577"/>
          <ac:spMkLst>
            <pc:docMk/>
            <pc:sldMk cId="547114927" sldId="296"/>
            <ac:spMk id="2" creationId="{F5F0B2A9-3DA5-6585-7D65-D8912FAB21F4}"/>
          </ac:spMkLst>
        </pc:spChg>
        <pc:spChg chg="mod">
          <ac:chgData name="Suzanne Pearton-Scale (2105981)" userId="effa55d8-965f-4efe-a9dc-973293222b04" providerId="ADAL" clId="{E7D80FEC-41F0-9040-8FF7-3AB0F1E4BC6B}" dt="2025-05-19T16:04:25.592" v="7998" actId="26606"/>
          <ac:spMkLst>
            <pc:docMk/>
            <pc:sldMk cId="547114927" sldId="296"/>
            <ac:spMk id="4" creationId="{B8350829-0872-E5E7-C3BE-B149B80E32C8}"/>
          </ac:spMkLst>
        </pc:spChg>
        <pc:spChg chg="add">
          <ac:chgData name="Suzanne Pearton-Scale (2105981)" userId="effa55d8-965f-4efe-a9dc-973293222b04" providerId="ADAL" clId="{E7D80FEC-41F0-9040-8FF7-3AB0F1E4BC6B}" dt="2025-05-19T16:04:25.592" v="7998" actId="26606"/>
          <ac:spMkLst>
            <pc:docMk/>
            <pc:sldMk cId="547114927" sldId="296"/>
            <ac:spMk id="56" creationId="{F13C74B1-5B17-4795-BED0-7140497B445A}"/>
          </ac:spMkLst>
        </pc:spChg>
        <pc:spChg chg="add">
          <ac:chgData name="Suzanne Pearton-Scale (2105981)" userId="effa55d8-965f-4efe-a9dc-973293222b04" providerId="ADAL" clId="{E7D80FEC-41F0-9040-8FF7-3AB0F1E4BC6B}" dt="2025-05-19T16:04:25.592" v="7998" actId="26606"/>
          <ac:spMkLst>
            <pc:docMk/>
            <pc:sldMk cId="547114927" sldId="296"/>
            <ac:spMk id="58" creationId="{D4974D33-8DC5-464E-8C6D-BE58F0669C17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547114927" sldId="296"/>
            <ac:spMk id="83" creationId="{71773BC7-EB0D-D2F4-3D18-9D16CD899F39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547114927" sldId="296"/>
            <ac:spMk id="85" creationId="{C6473DF3-1218-FF53-4DE7-7E2D6DD5E60B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547114927" sldId="296"/>
            <ac:spMk id="87" creationId="{C17AE737-A9D4-E282-1901-05E85BD498E1}"/>
          </ac:spMkLst>
        </pc:spChg>
        <pc:spChg chg="add del">
          <ac:chgData name="Suzanne Pearton-Scale (2105981)" userId="effa55d8-965f-4efe-a9dc-973293222b04" providerId="ADAL" clId="{E7D80FEC-41F0-9040-8FF7-3AB0F1E4BC6B}" dt="2025-05-19T15:42:44.605" v="7767"/>
          <ac:spMkLst>
            <pc:docMk/>
            <pc:sldMk cId="547114927" sldId="296"/>
            <ac:spMk id="89" creationId="{972A13AD-5AEF-E0A4-6886-9760464171DA}"/>
          </ac:spMkLst>
        </pc:spChg>
        <pc:grpChg chg="add del">
          <ac:chgData name="Suzanne Pearton-Scale (2105981)" userId="effa55d8-965f-4efe-a9dc-973293222b04" providerId="ADAL" clId="{E7D80FEC-41F0-9040-8FF7-3AB0F1E4BC6B}" dt="2025-05-19T15:42:44.605" v="7767"/>
          <ac:grpSpMkLst>
            <pc:docMk/>
            <pc:sldMk cId="547114927" sldId="296"/>
            <ac:grpSpMk id="55" creationId="{D3D03640-F8C9-AF90-EBA5-B396C3887754}"/>
          </ac:grpSpMkLst>
        </pc:grpChg>
        <pc:grpChg chg="add del">
          <ac:chgData name="Suzanne Pearton-Scale (2105981)" userId="effa55d8-965f-4efe-a9dc-973293222b04" providerId="ADAL" clId="{E7D80FEC-41F0-9040-8FF7-3AB0F1E4BC6B}" dt="2025-05-19T15:42:44.605" v="7767"/>
          <ac:grpSpMkLst>
            <pc:docMk/>
            <pc:sldMk cId="547114927" sldId="296"/>
            <ac:grpSpMk id="69" creationId="{A8A786BE-96DD-94B7-0E71-7DC256E55C54}"/>
          </ac:grpSpMkLst>
        </pc:grpChg>
        <pc:picChg chg="mod ord">
          <ac:chgData name="Suzanne Pearton-Scale (2105981)" userId="effa55d8-965f-4efe-a9dc-973293222b04" providerId="ADAL" clId="{E7D80FEC-41F0-9040-8FF7-3AB0F1E4BC6B}" dt="2025-05-19T16:04:25.592" v="7998" actId="26606"/>
          <ac:picMkLst>
            <pc:docMk/>
            <pc:sldMk cId="547114927" sldId="296"/>
            <ac:picMk id="51" creationId="{B718BAAD-04A5-0608-2837-D04D5B3AC094}"/>
          </ac:picMkLst>
        </pc:picChg>
      </pc:sldChg>
      <pc:sldChg chg="addSp delSp modSp new mod setBg">
        <pc:chgData name="Suzanne Pearton-Scale (2105981)" userId="effa55d8-965f-4efe-a9dc-973293222b04" providerId="ADAL" clId="{E7D80FEC-41F0-9040-8FF7-3AB0F1E4BC6B}" dt="2025-05-19T17:59:58.865" v="9165" actId="2"/>
        <pc:sldMkLst>
          <pc:docMk/>
          <pc:sldMk cId="3646149285" sldId="297"/>
        </pc:sldMkLst>
        <pc:spChg chg="del">
          <ac:chgData name="Suzanne Pearton-Scale (2105981)" userId="effa55d8-965f-4efe-a9dc-973293222b04" providerId="ADAL" clId="{E7D80FEC-41F0-9040-8FF7-3AB0F1E4BC6B}" dt="2025-05-19T14:10:38.154" v="7107" actId="478"/>
          <ac:spMkLst>
            <pc:docMk/>
            <pc:sldMk cId="3646149285" sldId="297"/>
            <ac:spMk id="2" creationId="{525A3D13-4203-DE61-B83A-6D36A826C6A5}"/>
          </ac:spMkLst>
        </pc:spChg>
        <pc:spChg chg="mod">
          <ac:chgData name="Suzanne Pearton-Scale (2105981)" userId="effa55d8-965f-4efe-a9dc-973293222b04" providerId="ADAL" clId="{E7D80FEC-41F0-9040-8FF7-3AB0F1E4BC6B}" dt="2025-05-19T17:59:58.865" v="9165" actId="2"/>
          <ac:spMkLst>
            <pc:docMk/>
            <pc:sldMk cId="3646149285" sldId="297"/>
            <ac:spMk id="3" creationId="{53F67EE8-98A1-05B3-0755-A7FC7490B311}"/>
          </ac:spMkLst>
        </pc:spChg>
        <pc:spChg chg="add">
          <ac:chgData name="Suzanne Pearton-Scale (2105981)" userId="effa55d8-965f-4efe-a9dc-973293222b04" providerId="ADAL" clId="{E7D80FEC-41F0-9040-8FF7-3AB0F1E4BC6B}" dt="2025-05-19T16:05:06.816" v="8004" actId="26606"/>
          <ac:spMkLst>
            <pc:docMk/>
            <pc:sldMk cId="3646149285" sldId="297"/>
            <ac:spMk id="8" creationId="{100EDD19-6802-4EC3-95CE-CFFAB042CFD6}"/>
          </ac:spMkLst>
        </pc:spChg>
        <pc:spChg chg="add">
          <ac:chgData name="Suzanne Pearton-Scale (2105981)" userId="effa55d8-965f-4efe-a9dc-973293222b04" providerId="ADAL" clId="{E7D80FEC-41F0-9040-8FF7-3AB0F1E4BC6B}" dt="2025-05-19T16:05:06.816" v="8004" actId="26606"/>
          <ac:spMkLst>
            <pc:docMk/>
            <pc:sldMk cId="3646149285" sldId="297"/>
            <ac:spMk id="10" creationId="{DB17E863-922E-4C26-BD64-E8FD41D28661}"/>
          </ac:spMkLst>
        </pc:spChg>
      </pc:sldChg>
      <pc:sldChg chg="modSp new del mod">
        <pc:chgData name="Suzanne Pearton-Scale (2105981)" userId="effa55d8-965f-4efe-a9dc-973293222b04" providerId="ADAL" clId="{E7D80FEC-41F0-9040-8FF7-3AB0F1E4BC6B}" dt="2025-05-19T14:10:24.452" v="7103" actId="680"/>
        <pc:sldMkLst>
          <pc:docMk/>
          <pc:sldMk cId="4028892443" sldId="297"/>
        </pc:sldMkLst>
        <pc:spChg chg="mod">
          <ac:chgData name="Suzanne Pearton-Scale (2105981)" userId="effa55d8-965f-4efe-a9dc-973293222b04" providerId="ADAL" clId="{E7D80FEC-41F0-9040-8FF7-3AB0F1E4BC6B}" dt="2025-05-19T14:10:22.873" v="7102"/>
          <ac:spMkLst>
            <pc:docMk/>
            <pc:sldMk cId="4028892443" sldId="297"/>
            <ac:spMk id="2" creationId="{E7A980CF-7703-F710-80AF-C466461E7B22}"/>
          </ac:spMkLst>
        </pc:spChg>
      </pc:sldChg>
      <pc:sldChg chg="delSp modSp new mod">
        <pc:chgData name="Suzanne Pearton-Scale (2105981)" userId="effa55d8-965f-4efe-a9dc-973293222b04" providerId="ADAL" clId="{E7D80FEC-41F0-9040-8FF7-3AB0F1E4BC6B}" dt="2025-05-19T16:05:15.624" v="8007" actId="27636"/>
        <pc:sldMkLst>
          <pc:docMk/>
          <pc:sldMk cId="2400494414" sldId="298"/>
        </pc:sldMkLst>
        <pc:spChg chg="del">
          <ac:chgData name="Suzanne Pearton-Scale (2105981)" userId="effa55d8-965f-4efe-a9dc-973293222b04" providerId="ADAL" clId="{E7D80FEC-41F0-9040-8FF7-3AB0F1E4BC6B}" dt="2025-05-19T14:11:06.704" v="7118" actId="478"/>
          <ac:spMkLst>
            <pc:docMk/>
            <pc:sldMk cId="2400494414" sldId="298"/>
            <ac:spMk id="2" creationId="{07FAEB3A-541A-8070-F48E-E591E94CB8F7}"/>
          </ac:spMkLst>
        </pc:spChg>
        <pc:spChg chg="mod">
          <ac:chgData name="Suzanne Pearton-Scale (2105981)" userId="effa55d8-965f-4efe-a9dc-973293222b04" providerId="ADAL" clId="{E7D80FEC-41F0-9040-8FF7-3AB0F1E4BC6B}" dt="2025-05-19T16:05:15.624" v="8007" actId="27636"/>
          <ac:spMkLst>
            <pc:docMk/>
            <pc:sldMk cId="2400494414" sldId="298"/>
            <ac:spMk id="3" creationId="{4758DB74-081A-A02F-BC7D-3E904D4D7863}"/>
          </ac:spMkLst>
        </pc:spChg>
      </pc:sldChg>
      <pc:sldChg chg="addSp delSp modSp new del mod ord">
        <pc:chgData name="Suzanne Pearton-Scale (2105981)" userId="effa55d8-965f-4efe-a9dc-973293222b04" providerId="ADAL" clId="{E7D80FEC-41F0-9040-8FF7-3AB0F1E4BC6B}" dt="2025-05-19T14:46:07.226" v="7637" actId="2696"/>
        <pc:sldMkLst>
          <pc:docMk/>
          <pc:sldMk cId="2295852556" sldId="299"/>
        </pc:sldMkLst>
        <pc:spChg chg="del">
          <ac:chgData name="Suzanne Pearton-Scale (2105981)" userId="effa55d8-965f-4efe-a9dc-973293222b04" providerId="ADAL" clId="{E7D80FEC-41F0-9040-8FF7-3AB0F1E4BC6B}" dt="2025-05-19T14:33:50.709" v="7287" actId="478"/>
          <ac:spMkLst>
            <pc:docMk/>
            <pc:sldMk cId="2295852556" sldId="299"/>
            <ac:spMk id="2" creationId="{D96EC1DB-51C8-DDBF-D44E-100FFA043F8B}"/>
          </ac:spMkLst>
        </pc:spChg>
        <pc:spChg chg="del">
          <ac:chgData name="Suzanne Pearton-Scale (2105981)" userId="effa55d8-965f-4efe-a9dc-973293222b04" providerId="ADAL" clId="{E7D80FEC-41F0-9040-8FF7-3AB0F1E4BC6B}" dt="2025-05-19T14:33:27.262" v="7279" actId="478"/>
          <ac:spMkLst>
            <pc:docMk/>
            <pc:sldMk cId="2295852556" sldId="299"/>
            <ac:spMk id="3" creationId="{8B35EBEB-E8FC-5639-840A-AA68DB90D3A5}"/>
          </ac:spMkLst>
        </pc:spChg>
        <pc:spChg chg="del">
          <ac:chgData name="Suzanne Pearton-Scale (2105981)" userId="effa55d8-965f-4efe-a9dc-973293222b04" providerId="ADAL" clId="{E7D80FEC-41F0-9040-8FF7-3AB0F1E4BC6B}" dt="2025-05-19T14:33:30.361" v="7281" actId="478"/>
          <ac:spMkLst>
            <pc:docMk/>
            <pc:sldMk cId="2295852556" sldId="299"/>
            <ac:spMk id="4" creationId="{1CF40608-30ED-7C66-97A7-64ADDD5492F6}"/>
          </ac:spMkLst>
        </pc:spChg>
        <pc:spChg chg="del">
          <ac:chgData name="Suzanne Pearton-Scale (2105981)" userId="effa55d8-965f-4efe-a9dc-973293222b04" providerId="ADAL" clId="{E7D80FEC-41F0-9040-8FF7-3AB0F1E4BC6B}" dt="2025-05-19T14:33:29.012" v="7280" actId="478"/>
          <ac:spMkLst>
            <pc:docMk/>
            <pc:sldMk cId="2295852556" sldId="299"/>
            <ac:spMk id="5" creationId="{86CB4794-3496-64F8-C3C0-88E7A5475A5B}"/>
          </ac:spMkLst>
        </pc:spChg>
        <pc:spChg chg="del">
          <ac:chgData name="Suzanne Pearton-Scale (2105981)" userId="effa55d8-965f-4efe-a9dc-973293222b04" providerId="ADAL" clId="{E7D80FEC-41F0-9040-8FF7-3AB0F1E4BC6B}" dt="2025-05-19T14:33:32.123" v="7282" actId="478"/>
          <ac:spMkLst>
            <pc:docMk/>
            <pc:sldMk cId="2295852556" sldId="299"/>
            <ac:spMk id="6" creationId="{F52D803D-8362-2DF9-3B05-48FF85FF45B7}"/>
          </ac:spMkLst>
        </pc:spChg>
        <pc:spChg chg="add del mod">
          <ac:chgData name="Suzanne Pearton-Scale (2105981)" userId="effa55d8-965f-4efe-a9dc-973293222b04" providerId="ADAL" clId="{E7D80FEC-41F0-9040-8FF7-3AB0F1E4BC6B}" dt="2025-05-19T14:40:11.445" v="7440" actId="478"/>
          <ac:spMkLst>
            <pc:docMk/>
            <pc:sldMk cId="2295852556" sldId="299"/>
            <ac:spMk id="7" creationId="{38A46E12-BFE1-BA83-B0D2-8909DF63F24E}"/>
          </ac:spMkLst>
        </pc:spChg>
        <pc:spChg chg="add mod">
          <ac:chgData name="Suzanne Pearton-Scale (2105981)" userId="effa55d8-965f-4efe-a9dc-973293222b04" providerId="ADAL" clId="{E7D80FEC-41F0-9040-8FF7-3AB0F1E4BC6B}" dt="2025-05-19T14:34:01.370" v="7292" actId="1076"/>
          <ac:spMkLst>
            <pc:docMk/>
            <pc:sldMk cId="2295852556" sldId="299"/>
            <ac:spMk id="8" creationId="{4B992C42-84EE-D6E2-00CE-F2BFF8D39C95}"/>
          </ac:spMkLst>
        </pc:spChg>
        <pc:spChg chg="add del mod">
          <ac:chgData name="Suzanne Pearton-Scale (2105981)" userId="effa55d8-965f-4efe-a9dc-973293222b04" providerId="ADAL" clId="{E7D80FEC-41F0-9040-8FF7-3AB0F1E4BC6B}" dt="2025-05-19T14:40:29.256" v="7444" actId="478"/>
          <ac:spMkLst>
            <pc:docMk/>
            <pc:sldMk cId="2295852556" sldId="299"/>
            <ac:spMk id="9" creationId="{9B121350-CEF6-F290-0F24-88EEBA0BB751}"/>
          </ac:spMkLst>
        </pc:spChg>
        <pc:spChg chg="add del mod">
          <ac:chgData name="Suzanne Pearton-Scale (2105981)" userId="effa55d8-965f-4efe-a9dc-973293222b04" providerId="ADAL" clId="{E7D80FEC-41F0-9040-8FF7-3AB0F1E4BC6B}" dt="2025-05-19T14:40:49.640" v="7456" actId="478"/>
          <ac:spMkLst>
            <pc:docMk/>
            <pc:sldMk cId="2295852556" sldId="299"/>
            <ac:spMk id="10" creationId="{6C916B5D-49E1-B33B-3E53-7D870BB360BB}"/>
          </ac:spMkLst>
        </pc:spChg>
        <pc:graphicFrameChg chg="add mod modGraphic">
          <ac:chgData name="Suzanne Pearton-Scale (2105981)" userId="effa55d8-965f-4efe-a9dc-973293222b04" providerId="ADAL" clId="{E7D80FEC-41F0-9040-8FF7-3AB0F1E4BC6B}" dt="2025-05-19T14:44:47.234" v="7598" actId="1076"/>
          <ac:graphicFrameMkLst>
            <pc:docMk/>
            <pc:sldMk cId="2295852556" sldId="299"/>
            <ac:graphicFrameMk id="11" creationId="{55BC81B7-1761-BCC5-55B5-41F05524C892}"/>
          </ac:graphicFrameMkLst>
        </pc:graphicFrameChg>
      </pc:sldChg>
      <pc:sldChg chg="addSp modSp add mod">
        <pc:chgData name="Suzanne Pearton-Scale (2105981)" userId="effa55d8-965f-4efe-a9dc-973293222b04" providerId="ADAL" clId="{E7D80FEC-41F0-9040-8FF7-3AB0F1E4BC6B}" dt="2025-05-19T19:11:48.186" v="9602" actId="20577"/>
        <pc:sldMkLst>
          <pc:docMk/>
          <pc:sldMk cId="1067063748" sldId="300"/>
        </pc:sldMkLst>
        <pc:spChg chg="add mod">
          <ac:chgData name="Suzanne Pearton-Scale (2105981)" userId="effa55d8-965f-4efe-a9dc-973293222b04" providerId="ADAL" clId="{E7D80FEC-41F0-9040-8FF7-3AB0F1E4BC6B}" dt="2025-05-19T17:49:01.925" v="8945"/>
          <ac:spMkLst>
            <pc:docMk/>
            <pc:sldMk cId="1067063748" sldId="300"/>
            <ac:spMk id="2" creationId="{27A535F7-4DDA-F141-8C64-010B45FB1660}"/>
          </ac:spMkLst>
        </pc:spChg>
        <pc:spChg chg="mod">
          <ac:chgData name="Suzanne Pearton-Scale (2105981)" userId="effa55d8-965f-4efe-a9dc-973293222b04" providerId="ADAL" clId="{E7D80FEC-41F0-9040-8FF7-3AB0F1E4BC6B}" dt="2025-05-19T19:11:48.186" v="9602" actId="20577"/>
          <ac:spMkLst>
            <pc:docMk/>
            <pc:sldMk cId="1067063748" sldId="300"/>
            <ac:spMk id="8" creationId="{7F9A5FC9-86BE-F747-A4B7-835CE2667B86}"/>
          </ac:spMkLst>
        </pc:spChg>
        <pc:graphicFrameChg chg="mod modGraphic">
          <ac:chgData name="Suzanne Pearton-Scale (2105981)" userId="effa55d8-965f-4efe-a9dc-973293222b04" providerId="ADAL" clId="{E7D80FEC-41F0-9040-8FF7-3AB0F1E4BC6B}" dt="2025-05-19T19:00:16.703" v="9437" actId="20577"/>
          <ac:graphicFrameMkLst>
            <pc:docMk/>
            <pc:sldMk cId="1067063748" sldId="300"/>
            <ac:graphicFrameMk id="11" creationId="{F0CA2EBD-A6F1-37D5-48E5-2395958F6AC6}"/>
          </ac:graphicFrameMkLst>
        </pc:graphicFrameChg>
      </pc:sldChg>
      <pc:sldChg chg="add del">
        <pc:chgData name="Suzanne Pearton-Scale (2105981)" userId="effa55d8-965f-4efe-a9dc-973293222b04" providerId="ADAL" clId="{E7D80FEC-41F0-9040-8FF7-3AB0F1E4BC6B}" dt="2025-05-19T14:44:52.350" v="7599" actId="2696"/>
        <pc:sldMkLst>
          <pc:docMk/>
          <pc:sldMk cId="3796373497" sldId="300"/>
        </pc:sldMkLst>
      </pc:sldChg>
      <pc:sldChg chg="addSp delSp modSp add del mod">
        <pc:chgData name="Suzanne Pearton-Scale (2105981)" userId="effa55d8-965f-4efe-a9dc-973293222b04" providerId="ADAL" clId="{E7D80FEC-41F0-9040-8FF7-3AB0F1E4BC6B}" dt="2025-05-19T18:18:49.619" v="9348" actId="2696"/>
        <pc:sldMkLst>
          <pc:docMk/>
          <pc:sldMk cId="766639060" sldId="301"/>
        </pc:sldMkLst>
        <pc:spChg chg="del">
          <ac:chgData name="Suzanne Pearton-Scale (2105981)" userId="effa55d8-965f-4efe-a9dc-973293222b04" providerId="ADAL" clId="{E7D80FEC-41F0-9040-8FF7-3AB0F1E4BC6B}" dt="2025-05-19T18:16:56.009" v="9331" actId="478"/>
          <ac:spMkLst>
            <pc:docMk/>
            <pc:sldMk cId="766639060" sldId="301"/>
            <ac:spMk id="3" creationId="{E19F277A-1AB2-3A6D-7F42-829611765BC2}"/>
          </ac:spMkLst>
        </pc:spChg>
        <pc:spChg chg="add del mod">
          <ac:chgData name="Suzanne Pearton-Scale (2105981)" userId="effa55d8-965f-4efe-a9dc-973293222b04" providerId="ADAL" clId="{E7D80FEC-41F0-9040-8FF7-3AB0F1E4BC6B}" dt="2025-05-19T18:17:04.695" v="9333" actId="478"/>
          <ac:spMkLst>
            <pc:docMk/>
            <pc:sldMk cId="766639060" sldId="301"/>
            <ac:spMk id="4" creationId="{DDEC1D13-DCEF-5207-1131-2E952CC6C98B}"/>
          </ac:spMkLst>
        </pc:spChg>
        <pc:spChg chg="add mod">
          <ac:chgData name="Suzanne Pearton-Scale (2105981)" userId="effa55d8-965f-4efe-a9dc-973293222b04" providerId="ADAL" clId="{E7D80FEC-41F0-9040-8FF7-3AB0F1E4BC6B}" dt="2025-05-19T18:17:06.079" v="9334" actId="5793"/>
          <ac:spMkLst>
            <pc:docMk/>
            <pc:sldMk cId="766639060" sldId="301"/>
            <ac:spMk id="7" creationId="{0FA70A3F-FDE3-64B5-5BE3-7A4BAA8A973C}"/>
          </ac:spMkLst>
        </pc:spChg>
        <pc:graphicFrameChg chg="del">
          <ac:chgData name="Suzanne Pearton-Scale (2105981)" userId="effa55d8-965f-4efe-a9dc-973293222b04" providerId="ADAL" clId="{E7D80FEC-41F0-9040-8FF7-3AB0F1E4BC6B}" dt="2025-05-19T18:17:00.442" v="9332" actId="478"/>
          <ac:graphicFrameMkLst>
            <pc:docMk/>
            <pc:sldMk cId="766639060" sldId="301"/>
            <ac:graphicFrameMk id="8" creationId="{2169B4C1-EF27-5308-7A89-DEC549A20D63}"/>
          </ac:graphicFrameMkLst>
        </pc:graphicFrameChg>
        <pc:graphicFrameChg chg="modGraphic">
          <ac:chgData name="Suzanne Pearton-Scale (2105981)" userId="effa55d8-965f-4efe-a9dc-973293222b04" providerId="ADAL" clId="{E7D80FEC-41F0-9040-8FF7-3AB0F1E4BC6B}" dt="2025-05-19T18:17:12.363" v="9335" actId="26606"/>
          <ac:graphicFrameMkLst>
            <pc:docMk/>
            <pc:sldMk cId="766639060" sldId="301"/>
            <ac:graphicFrameMk id="12" creationId="{2FBB40C2-24E8-3C10-194E-6A7D8D4A1E38}"/>
          </ac:graphicFrameMkLst>
        </pc:graphicFrameChg>
      </pc:sldChg>
      <pc:sldChg chg="addSp delSp modSp new del mod ord">
        <pc:chgData name="Suzanne Pearton-Scale (2105981)" userId="effa55d8-965f-4efe-a9dc-973293222b04" providerId="ADAL" clId="{E7D80FEC-41F0-9040-8FF7-3AB0F1E4BC6B}" dt="2025-05-19T17:52:55.601" v="8982" actId="2696"/>
        <pc:sldMkLst>
          <pc:docMk/>
          <pc:sldMk cId="2408233947" sldId="301"/>
        </pc:sldMkLst>
        <pc:spChg chg="del">
          <ac:chgData name="Suzanne Pearton-Scale (2105981)" userId="effa55d8-965f-4efe-a9dc-973293222b04" providerId="ADAL" clId="{E7D80FEC-41F0-9040-8FF7-3AB0F1E4BC6B}" dt="2025-05-19T16:42:59.656" v="8520" actId="478"/>
          <ac:spMkLst>
            <pc:docMk/>
            <pc:sldMk cId="2408233947" sldId="301"/>
            <ac:spMk id="2" creationId="{637C5E98-F0CC-862C-BD4B-8980F337F29C}"/>
          </ac:spMkLst>
        </pc:spChg>
        <pc:spChg chg="del">
          <ac:chgData name="Suzanne Pearton-Scale (2105981)" userId="effa55d8-965f-4efe-a9dc-973293222b04" providerId="ADAL" clId="{E7D80FEC-41F0-9040-8FF7-3AB0F1E4BC6B}" dt="2025-05-19T16:34:02.739" v="8244" actId="478"/>
          <ac:spMkLst>
            <pc:docMk/>
            <pc:sldMk cId="2408233947" sldId="301"/>
            <ac:spMk id="3" creationId="{8B86C95F-3DD8-93F8-4CED-EB6809785004}"/>
          </ac:spMkLst>
        </pc:spChg>
        <pc:spChg chg="del">
          <ac:chgData name="Suzanne Pearton-Scale (2105981)" userId="effa55d8-965f-4efe-a9dc-973293222b04" providerId="ADAL" clId="{E7D80FEC-41F0-9040-8FF7-3AB0F1E4BC6B}" dt="2025-05-19T16:34:00.539" v="8243" actId="478"/>
          <ac:spMkLst>
            <pc:docMk/>
            <pc:sldMk cId="2408233947" sldId="301"/>
            <ac:spMk id="4" creationId="{4EE5D268-AAE0-F6E4-F56C-F3BAA8490BF2}"/>
          </ac:spMkLst>
        </pc:spChg>
        <pc:spChg chg="del">
          <ac:chgData name="Suzanne Pearton-Scale (2105981)" userId="effa55d8-965f-4efe-a9dc-973293222b04" providerId="ADAL" clId="{E7D80FEC-41F0-9040-8FF7-3AB0F1E4BC6B}" dt="2025-05-19T16:34:07.130" v="8246" actId="478"/>
          <ac:spMkLst>
            <pc:docMk/>
            <pc:sldMk cId="2408233947" sldId="301"/>
            <ac:spMk id="5" creationId="{8DC1F213-9356-FD17-331E-D4BE41FDE64A}"/>
          </ac:spMkLst>
        </pc:spChg>
        <pc:spChg chg="del">
          <ac:chgData name="Suzanne Pearton-Scale (2105981)" userId="effa55d8-965f-4efe-a9dc-973293222b04" providerId="ADAL" clId="{E7D80FEC-41F0-9040-8FF7-3AB0F1E4BC6B}" dt="2025-05-19T16:34:04.819" v="8245" actId="478"/>
          <ac:spMkLst>
            <pc:docMk/>
            <pc:sldMk cId="2408233947" sldId="301"/>
            <ac:spMk id="6" creationId="{484DF219-E134-2EBE-0862-2298512CA6AB}"/>
          </ac:spMkLst>
        </pc:spChg>
        <pc:picChg chg="add mod">
          <ac:chgData name="Suzanne Pearton-Scale (2105981)" userId="effa55d8-965f-4efe-a9dc-973293222b04" providerId="ADAL" clId="{E7D80FEC-41F0-9040-8FF7-3AB0F1E4BC6B}" dt="2025-05-19T17:51:24.429" v="8955" actId="1076"/>
          <ac:picMkLst>
            <pc:docMk/>
            <pc:sldMk cId="2408233947" sldId="301"/>
            <ac:picMk id="8" creationId="{AAABCC91-80F8-94CD-B3C9-739282E0128B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10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10" Type="http://schemas.openxmlformats.org/officeDocument/2006/relationships/image" Target="../media/image43.svg"/><Relationship Id="rId4" Type="http://schemas.openxmlformats.org/officeDocument/2006/relationships/image" Target="../media/image37.svg"/><Relationship Id="rId9" Type="http://schemas.openxmlformats.org/officeDocument/2006/relationships/image" Target="../media/image42.pn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4" Type="http://schemas.openxmlformats.org/officeDocument/2006/relationships/image" Target="../media/image5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10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10" Type="http://schemas.openxmlformats.org/officeDocument/2006/relationships/image" Target="../media/image43.svg"/><Relationship Id="rId4" Type="http://schemas.openxmlformats.org/officeDocument/2006/relationships/image" Target="../media/image37.svg"/><Relationship Id="rId9" Type="http://schemas.openxmlformats.org/officeDocument/2006/relationships/image" Target="../media/image42.pn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4" Type="http://schemas.openxmlformats.org/officeDocument/2006/relationships/image" Target="../media/image5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AF01A6-B481-41DD-967D-1619D2AF9C7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DAA149C-2467-41F1-85F4-0834D9E07FD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Surge in VRI COVID-19 pandemic to make healthcare accessible for Deaf  community </a:t>
          </a:r>
          <a:r>
            <a:rPr lang="en-US"/>
            <a:t>(Motimele, 2023) </a:t>
          </a:r>
        </a:p>
      </dgm:t>
    </dgm:pt>
    <dgm:pt modelId="{EE94CB36-8CAE-4996-80C6-A5FC1CE80522}" type="parTrans" cxnId="{D989B730-B19B-4D1D-AD5F-EB00E3E0BC0E}">
      <dgm:prSet/>
      <dgm:spPr/>
      <dgm:t>
        <a:bodyPr/>
        <a:lstStyle/>
        <a:p>
          <a:endParaRPr lang="en-US"/>
        </a:p>
      </dgm:t>
    </dgm:pt>
    <dgm:pt modelId="{EC8F4FB3-3973-479B-81B2-889BF596EECB}" type="sibTrans" cxnId="{D989B730-B19B-4D1D-AD5F-EB00E3E0BC0E}">
      <dgm:prSet/>
      <dgm:spPr/>
      <dgm:t>
        <a:bodyPr/>
        <a:lstStyle/>
        <a:p>
          <a:endParaRPr lang="en-US"/>
        </a:p>
      </dgm:t>
    </dgm:pt>
    <dgm:pt modelId="{89478D96-7FF4-4322-95C5-7DAC18B6F2B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Mental health impacts of VRS/VRI upon SLIs during the COVID-19 </a:t>
          </a:r>
          <a:r>
            <a:rPr lang="en-US" b="1" i="0" baseline="0"/>
            <a:t>= s</a:t>
          </a:r>
          <a:r>
            <a:rPr lang="en-US" b="1"/>
            <a:t>ocial isolation, anxiety, stress, issues with remote technology and the need for better support systems </a:t>
          </a:r>
          <a:r>
            <a:rPr lang="en-US" b="0" i="0" baseline="0"/>
            <a:t>(Schnack, 2020)</a:t>
          </a:r>
          <a:endParaRPr lang="en-US"/>
        </a:p>
      </dgm:t>
    </dgm:pt>
    <dgm:pt modelId="{AC259EFC-C73E-459C-B429-79CF0A9ECEA2}" type="parTrans" cxnId="{15DD6B61-1813-446A-B371-1DEC3BF3AC55}">
      <dgm:prSet/>
      <dgm:spPr/>
      <dgm:t>
        <a:bodyPr/>
        <a:lstStyle/>
        <a:p>
          <a:endParaRPr lang="en-US"/>
        </a:p>
      </dgm:t>
    </dgm:pt>
    <dgm:pt modelId="{4BE4BDC4-1403-40C6-9EE7-BC660D8211B3}" type="sibTrans" cxnId="{15DD6B61-1813-446A-B371-1DEC3BF3AC55}">
      <dgm:prSet/>
      <dgm:spPr/>
      <dgm:t>
        <a:bodyPr/>
        <a:lstStyle/>
        <a:p>
          <a:endParaRPr lang="en-US"/>
        </a:p>
      </dgm:t>
    </dgm:pt>
    <dgm:pt modelId="{27FAEBA4-13B5-4817-BA76-2C1EAE1BFCE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/>
            <a:t>Experiences of SLIs doing VRI in COVID-19 </a:t>
          </a:r>
          <a:r>
            <a:rPr lang="en-US" b="1"/>
            <a:t>= technological difficulties, cognitive strain, and isolation </a:t>
          </a:r>
          <a:r>
            <a:rPr lang="en-US" b="0" i="0" baseline="0"/>
            <a:t>(</a:t>
          </a:r>
          <a:r>
            <a:rPr lang="en-US"/>
            <a:t>Warnicke &amp; Matérne, 2024)</a:t>
          </a:r>
        </a:p>
      </dgm:t>
    </dgm:pt>
    <dgm:pt modelId="{F0AA9C67-3758-42E0-AB3E-6B1598DA0070}" type="parTrans" cxnId="{D099E9D0-ADDF-4287-8FEE-83C60BEF5861}">
      <dgm:prSet/>
      <dgm:spPr/>
      <dgm:t>
        <a:bodyPr/>
        <a:lstStyle/>
        <a:p>
          <a:endParaRPr lang="en-US"/>
        </a:p>
      </dgm:t>
    </dgm:pt>
    <dgm:pt modelId="{CA44B2CA-2390-46D0-816A-C037AEACECD1}" type="sibTrans" cxnId="{D099E9D0-ADDF-4287-8FEE-83C60BEF5861}">
      <dgm:prSet/>
      <dgm:spPr/>
      <dgm:t>
        <a:bodyPr/>
        <a:lstStyle/>
        <a:p>
          <a:endParaRPr lang="en-US"/>
        </a:p>
      </dgm:t>
    </dgm:pt>
    <dgm:pt modelId="{11432380-16F7-4115-8295-2C616D48852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SLI perceptions of roles during and after COVID-19= conduits v advocates, strain placed on interpreters’ identities and role boundaries </a:t>
          </a:r>
          <a:r>
            <a:rPr lang="en-US"/>
            <a:t>(De Meulder &amp; Sijm, 2024) </a:t>
          </a:r>
        </a:p>
      </dgm:t>
    </dgm:pt>
    <dgm:pt modelId="{2B376B36-8F4B-4B55-AA12-6C1362F6D569}" type="parTrans" cxnId="{988DD874-0155-4356-B8B2-C3C93D0223E4}">
      <dgm:prSet/>
      <dgm:spPr/>
      <dgm:t>
        <a:bodyPr/>
        <a:lstStyle/>
        <a:p>
          <a:endParaRPr lang="en-US"/>
        </a:p>
      </dgm:t>
    </dgm:pt>
    <dgm:pt modelId="{F96FA976-375D-41E2-BCB8-545264285B72}" type="sibTrans" cxnId="{988DD874-0155-4356-B8B2-C3C93D0223E4}">
      <dgm:prSet/>
      <dgm:spPr/>
      <dgm:t>
        <a:bodyPr/>
        <a:lstStyle/>
        <a:p>
          <a:endParaRPr lang="en-US"/>
        </a:p>
      </dgm:t>
    </dgm:pt>
    <dgm:pt modelId="{1D2E68A2-56D8-4CF4-8AEB-B16AC174872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Workplace wellness of SLIs in COVID-19 = stress and burnout, need for better support, need for more training in VRI </a:t>
          </a:r>
          <a:r>
            <a:rPr lang="en-US"/>
            <a:t>(Sheridan &amp; O'Donnell, 2023) </a:t>
          </a:r>
        </a:p>
      </dgm:t>
    </dgm:pt>
    <dgm:pt modelId="{B93879E6-7F01-4DAE-9F26-F550F1FDFCF9}" type="parTrans" cxnId="{A1ACB594-8149-4C98-97B5-7DF54210F617}">
      <dgm:prSet/>
      <dgm:spPr/>
      <dgm:t>
        <a:bodyPr/>
        <a:lstStyle/>
        <a:p>
          <a:endParaRPr lang="en-US"/>
        </a:p>
      </dgm:t>
    </dgm:pt>
    <dgm:pt modelId="{06DC6D65-7D56-4927-A692-0D790C4D890A}" type="sibTrans" cxnId="{A1ACB594-8149-4C98-97B5-7DF54210F617}">
      <dgm:prSet/>
      <dgm:spPr/>
      <dgm:t>
        <a:bodyPr/>
        <a:lstStyle/>
        <a:p>
          <a:endParaRPr lang="en-US"/>
        </a:p>
      </dgm:t>
    </dgm:pt>
    <dgm:pt modelId="{1CBA72C3-AED1-47BB-9F27-87E1C52771C6}" type="pres">
      <dgm:prSet presAssocID="{70AF01A6-B481-41DD-967D-1619D2AF9C7D}" presName="root" presStyleCnt="0">
        <dgm:presLayoutVars>
          <dgm:dir/>
          <dgm:resizeHandles val="exact"/>
        </dgm:presLayoutVars>
      </dgm:prSet>
      <dgm:spPr/>
    </dgm:pt>
    <dgm:pt modelId="{D0CC9EDB-0736-4919-A1F7-893B364B4AEA}" type="pres">
      <dgm:prSet presAssocID="{CDAA149C-2467-41F1-85F4-0834D9E07FD0}" presName="compNode" presStyleCnt="0"/>
      <dgm:spPr/>
    </dgm:pt>
    <dgm:pt modelId="{86C49312-1EAC-4F93-B841-D73D086BC0C5}" type="pres">
      <dgm:prSet presAssocID="{CDAA149C-2467-41F1-85F4-0834D9E07FD0}" presName="bgRect" presStyleLbl="bgShp" presStyleIdx="0" presStyleCnt="5"/>
      <dgm:spPr/>
    </dgm:pt>
    <dgm:pt modelId="{19B8D919-2949-4BCC-8921-0EDF156566A6}" type="pres">
      <dgm:prSet presAssocID="{CDAA149C-2467-41F1-85F4-0834D9E07FD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35C86C81-CF82-45D5-913E-425DFA2F148B}" type="pres">
      <dgm:prSet presAssocID="{CDAA149C-2467-41F1-85F4-0834D9E07FD0}" presName="spaceRect" presStyleCnt="0"/>
      <dgm:spPr/>
    </dgm:pt>
    <dgm:pt modelId="{5E9C1E46-088A-41B7-BACB-B650DC46023B}" type="pres">
      <dgm:prSet presAssocID="{CDAA149C-2467-41F1-85F4-0834D9E07FD0}" presName="parTx" presStyleLbl="revTx" presStyleIdx="0" presStyleCnt="5">
        <dgm:presLayoutVars>
          <dgm:chMax val="0"/>
          <dgm:chPref val="0"/>
        </dgm:presLayoutVars>
      </dgm:prSet>
      <dgm:spPr/>
    </dgm:pt>
    <dgm:pt modelId="{50EC4161-24DA-4CD0-A35A-B31A479B2574}" type="pres">
      <dgm:prSet presAssocID="{EC8F4FB3-3973-479B-81B2-889BF596EECB}" presName="sibTrans" presStyleCnt="0"/>
      <dgm:spPr/>
    </dgm:pt>
    <dgm:pt modelId="{25C37E76-F72F-4E14-9D54-C2DC392F6C7B}" type="pres">
      <dgm:prSet presAssocID="{89478D96-7FF4-4322-95C5-7DAC18B6F2BF}" presName="compNode" presStyleCnt="0"/>
      <dgm:spPr/>
    </dgm:pt>
    <dgm:pt modelId="{084AD682-0307-4245-A707-58376DA11FDF}" type="pres">
      <dgm:prSet presAssocID="{89478D96-7FF4-4322-95C5-7DAC18B6F2BF}" presName="bgRect" presStyleLbl="bgShp" presStyleIdx="1" presStyleCnt="5"/>
      <dgm:spPr/>
    </dgm:pt>
    <dgm:pt modelId="{A4B9C172-6CF5-40F2-A4D0-14A4B6335A30}" type="pres">
      <dgm:prSet presAssocID="{89478D96-7FF4-4322-95C5-7DAC18B6F2B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irtual RealityHeadset"/>
        </a:ext>
      </dgm:extLst>
    </dgm:pt>
    <dgm:pt modelId="{EEBC9A14-6AFE-46A3-9CDF-0932A7E61079}" type="pres">
      <dgm:prSet presAssocID="{89478D96-7FF4-4322-95C5-7DAC18B6F2BF}" presName="spaceRect" presStyleCnt="0"/>
      <dgm:spPr/>
    </dgm:pt>
    <dgm:pt modelId="{7E9C9A83-ECC2-47D8-9AD3-DAFF8B315A13}" type="pres">
      <dgm:prSet presAssocID="{89478D96-7FF4-4322-95C5-7DAC18B6F2BF}" presName="parTx" presStyleLbl="revTx" presStyleIdx="1" presStyleCnt="5">
        <dgm:presLayoutVars>
          <dgm:chMax val="0"/>
          <dgm:chPref val="0"/>
        </dgm:presLayoutVars>
      </dgm:prSet>
      <dgm:spPr/>
    </dgm:pt>
    <dgm:pt modelId="{E1C9798C-FB3E-45B7-B849-B96589BAAC4C}" type="pres">
      <dgm:prSet presAssocID="{4BE4BDC4-1403-40C6-9EE7-BC660D8211B3}" presName="sibTrans" presStyleCnt="0"/>
      <dgm:spPr/>
    </dgm:pt>
    <dgm:pt modelId="{864EEDB5-8735-4AF2-9962-EF3955F78E62}" type="pres">
      <dgm:prSet presAssocID="{27FAEBA4-13B5-4817-BA76-2C1EAE1BFCE9}" presName="compNode" presStyleCnt="0"/>
      <dgm:spPr/>
    </dgm:pt>
    <dgm:pt modelId="{10CC3FAE-8762-49C5-8FCE-3C095FD539AD}" type="pres">
      <dgm:prSet presAssocID="{27FAEBA4-13B5-4817-BA76-2C1EAE1BFCE9}" presName="bgRect" presStyleLbl="bgShp" presStyleIdx="2" presStyleCnt="5"/>
      <dgm:spPr/>
    </dgm:pt>
    <dgm:pt modelId="{A3C0C55B-BD77-4303-9A57-EEC8336AC5F8}" type="pres">
      <dgm:prSet presAssocID="{27FAEBA4-13B5-4817-BA76-2C1EAE1BFCE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5E263EFC-8591-4EF9-885E-3DB18AEF005D}" type="pres">
      <dgm:prSet presAssocID="{27FAEBA4-13B5-4817-BA76-2C1EAE1BFCE9}" presName="spaceRect" presStyleCnt="0"/>
      <dgm:spPr/>
    </dgm:pt>
    <dgm:pt modelId="{E13E1717-CF09-4C84-9375-DB4498087C02}" type="pres">
      <dgm:prSet presAssocID="{27FAEBA4-13B5-4817-BA76-2C1EAE1BFCE9}" presName="parTx" presStyleLbl="revTx" presStyleIdx="2" presStyleCnt="5">
        <dgm:presLayoutVars>
          <dgm:chMax val="0"/>
          <dgm:chPref val="0"/>
        </dgm:presLayoutVars>
      </dgm:prSet>
      <dgm:spPr/>
    </dgm:pt>
    <dgm:pt modelId="{4C5A4B80-29E0-4173-B67C-55EE3CB98D48}" type="pres">
      <dgm:prSet presAssocID="{CA44B2CA-2390-46D0-816A-C037AEACECD1}" presName="sibTrans" presStyleCnt="0"/>
      <dgm:spPr/>
    </dgm:pt>
    <dgm:pt modelId="{80A89E10-0080-4FF1-B437-7588CAA236D6}" type="pres">
      <dgm:prSet presAssocID="{11432380-16F7-4115-8295-2C616D488523}" presName="compNode" presStyleCnt="0"/>
      <dgm:spPr/>
    </dgm:pt>
    <dgm:pt modelId="{C73A136C-409C-42AF-ADDC-72F055743475}" type="pres">
      <dgm:prSet presAssocID="{11432380-16F7-4115-8295-2C616D488523}" presName="bgRect" presStyleLbl="bgShp" presStyleIdx="3" presStyleCnt="5"/>
      <dgm:spPr/>
    </dgm:pt>
    <dgm:pt modelId="{D188FC82-7149-4A56-B746-FEC440C4AEFE}" type="pres">
      <dgm:prSet presAssocID="{11432380-16F7-4115-8295-2C616D48852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6CC625E4-9CD2-4E46-8A64-50A3CC2854A6}" type="pres">
      <dgm:prSet presAssocID="{11432380-16F7-4115-8295-2C616D488523}" presName="spaceRect" presStyleCnt="0"/>
      <dgm:spPr/>
    </dgm:pt>
    <dgm:pt modelId="{3CD9523E-5E3C-4701-B193-1F9299F1C21E}" type="pres">
      <dgm:prSet presAssocID="{11432380-16F7-4115-8295-2C616D488523}" presName="parTx" presStyleLbl="revTx" presStyleIdx="3" presStyleCnt="5">
        <dgm:presLayoutVars>
          <dgm:chMax val="0"/>
          <dgm:chPref val="0"/>
        </dgm:presLayoutVars>
      </dgm:prSet>
      <dgm:spPr/>
    </dgm:pt>
    <dgm:pt modelId="{F4817A4E-326C-4D0E-95ED-B79076205F74}" type="pres">
      <dgm:prSet presAssocID="{F96FA976-375D-41E2-BCB8-545264285B72}" presName="sibTrans" presStyleCnt="0"/>
      <dgm:spPr/>
    </dgm:pt>
    <dgm:pt modelId="{D7ABDB38-F00A-458A-A17C-2E72BBE16C8F}" type="pres">
      <dgm:prSet presAssocID="{1D2E68A2-56D8-4CF4-8AEB-B16AC174872F}" presName="compNode" presStyleCnt="0"/>
      <dgm:spPr/>
    </dgm:pt>
    <dgm:pt modelId="{17544F45-7FDE-47D2-85F2-F405018F8C2E}" type="pres">
      <dgm:prSet presAssocID="{1D2E68A2-56D8-4CF4-8AEB-B16AC174872F}" presName="bgRect" presStyleLbl="bgShp" presStyleIdx="4" presStyleCnt="5"/>
      <dgm:spPr/>
    </dgm:pt>
    <dgm:pt modelId="{4A7D2E76-62F9-4BFC-9725-31A1D7ED8BE1}" type="pres">
      <dgm:prSet presAssocID="{1D2E68A2-56D8-4CF4-8AEB-B16AC174872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refighter"/>
        </a:ext>
      </dgm:extLst>
    </dgm:pt>
    <dgm:pt modelId="{F63AE678-34CA-4A06-AE49-3C896F8633C5}" type="pres">
      <dgm:prSet presAssocID="{1D2E68A2-56D8-4CF4-8AEB-B16AC174872F}" presName="spaceRect" presStyleCnt="0"/>
      <dgm:spPr/>
    </dgm:pt>
    <dgm:pt modelId="{0D476384-D1E2-42F8-A5A8-088411E29F52}" type="pres">
      <dgm:prSet presAssocID="{1D2E68A2-56D8-4CF4-8AEB-B16AC174872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D8144800-4F87-44A9-837A-24309113AB97}" type="presOf" srcId="{70AF01A6-B481-41DD-967D-1619D2AF9C7D}" destId="{1CBA72C3-AED1-47BB-9F27-87E1C52771C6}" srcOrd="0" destOrd="0" presId="urn:microsoft.com/office/officeart/2018/2/layout/IconVerticalSolidList"/>
    <dgm:cxn modelId="{0580B824-E8BC-4DD9-A9C1-70BCABA7605F}" type="presOf" srcId="{27FAEBA4-13B5-4817-BA76-2C1EAE1BFCE9}" destId="{E13E1717-CF09-4C84-9375-DB4498087C02}" srcOrd="0" destOrd="0" presId="urn:microsoft.com/office/officeart/2018/2/layout/IconVerticalSolidList"/>
    <dgm:cxn modelId="{D989B730-B19B-4D1D-AD5F-EB00E3E0BC0E}" srcId="{70AF01A6-B481-41DD-967D-1619D2AF9C7D}" destId="{CDAA149C-2467-41F1-85F4-0834D9E07FD0}" srcOrd="0" destOrd="0" parTransId="{EE94CB36-8CAE-4996-80C6-A5FC1CE80522}" sibTransId="{EC8F4FB3-3973-479B-81B2-889BF596EECB}"/>
    <dgm:cxn modelId="{2836B54C-B2CB-42B5-8098-73756AF264F6}" type="presOf" srcId="{11432380-16F7-4115-8295-2C616D488523}" destId="{3CD9523E-5E3C-4701-B193-1F9299F1C21E}" srcOrd="0" destOrd="0" presId="urn:microsoft.com/office/officeart/2018/2/layout/IconVerticalSolidList"/>
    <dgm:cxn modelId="{15DD6B61-1813-446A-B371-1DEC3BF3AC55}" srcId="{70AF01A6-B481-41DD-967D-1619D2AF9C7D}" destId="{89478D96-7FF4-4322-95C5-7DAC18B6F2BF}" srcOrd="1" destOrd="0" parTransId="{AC259EFC-C73E-459C-B429-79CF0A9ECEA2}" sibTransId="{4BE4BDC4-1403-40C6-9EE7-BC660D8211B3}"/>
    <dgm:cxn modelId="{988DD874-0155-4356-B8B2-C3C93D0223E4}" srcId="{70AF01A6-B481-41DD-967D-1619D2AF9C7D}" destId="{11432380-16F7-4115-8295-2C616D488523}" srcOrd="3" destOrd="0" parTransId="{2B376B36-8F4B-4B55-AA12-6C1362F6D569}" sibTransId="{F96FA976-375D-41E2-BCB8-545264285B72}"/>
    <dgm:cxn modelId="{A1ACB594-8149-4C98-97B5-7DF54210F617}" srcId="{70AF01A6-B481-41DD-967D-1619D2AF9C7D}" destId="{1D2E68A2-56D8-4CF4-8AEB-B16AC174872F}" srcOrd="4" destOrd="0" parTransId="{B93879E6-7F01-4DAE-9F26-F550F1FDFCF9}" sibTransId="{06DC6D65-7D56-4927-A692-0D790C4D890A}"/>
    <dgm:cxn modelId="{8E35E6C3-F11F-4286-81DE-CEDB3D6BE291}" type="presOf" srcId="{89478D96-7FF4-4322-95C5-7DAC18B6F2BF}" destId="{7E9C9A83-ECC2-47D8-9AD3-DAFF8B315A13}" srcOrd="0" destOrd="0" presId="urn:microsoft.com/office/officeart/2018/2/layout/IconVerticalSolidList"/>
    <dgm:cxn modelId="{D099E9D0-ADDF-4287-8FEE-83C60BEF5861}" srcId="{70AF01A6-B481-41DD-967D-1619D2AF9C7D}" destId="{27FAEBA4-13B5-4817-BA76-2C1EAE1BFCE9}" srcOrd="2" destOrd="0" parTransId="{F0AA9C67-3758-42E0-AB3E-6B1598DA0070}" sibTransId="{CA44B2CA-2390-46D0-816A-C037AEACECD1}"/>
    <dgm:cxn modelId="{F2CEC1EB-2A3E-421E-875E-CA2142FA2DE3}" type="presOf" srcId="{CDAA149C-2467-41F1-85F4-0834D9E07FD0}" destId="{5E9C1E46-088A-41B7-BACB-B650DC46023B}" srcOrd="0" destOrd="0" presId="urn:microsoft.com/office/officeart/2018/2/layout/IconVerticalSolidList"/>
    <dgm:cxn modelId="{B5FBDDEC-F84B-4320-AD4A-155CE2DBA341}" type="presOf" srcId="{1D2E68A2-56D8-4CF4-8AEB-B16AC174872F}" destId="{0D476384-D1E2-42F8-A5A8-088411E29F52}" srcOrd="0" destOrd="0" presId="urn:microsoft.com/office/officeart/2018/2/layout/IconVerticalSolidList"/>
    <dgm:cxn modelId="{B89C8A2C-0FC9-44A4-9FD5-953448268C44}" type="presParOf" srcId="{1CBA72C3-AED1-47BB-9F27-87E1C52771C6}" destId="{D0CC9EDB-0736-4919-A1F7-893B364B4AEA}" srcOrd="0" destOrd="0" presId="urn:microsoft.com/office/officeart/2018/2/layout/IconVerticalSolidList"/>
    <dgm:cxn modelId="{5AB76A9B-1FD3-4283-8922-9213AC654614}" type="presParOf" srcId="{D0CC9EDB-0736-4919-A1F7-893B364B4AEA}" destId="{86C49312-1EAC-4F93-B841-D73D086BC0C5}" srcOrd="0" destOrd="0" presId="urn:microsoft.com/office/officeart/2018/2/layout/IconVerticalSolidList"/>
    <dgm:cxn modelId="{51F0B407-2B36-4915-A300-50B5297F7024}" type="presParOf" srcId="{D0CC9EDB-0736-4919-A1F7-893B364B4AEA}" destId="{19B8D919-2949-4BCC-8921-0EDF156566A6}" srcOrd="1" destOrd="0" presId="urn:microsoft.com/office/officeart/2018/2/layout/IconVerticalSolidList"/>
    <dgm:cxn modelId="{DCD53EA4-FB92-4F7C-A1B0-B29FD797D8B8}" type="presParOf" srcId="{D0CC9EDB-0736-4919-A1F7-893B364B4AEA}" destId="{35C86C81-CF82-45D5-913E-425DFA2F148B}" srcOrd="2" destOrd="0" presId="urn:microsoft.com/office/officeart/2018/2/layout/IconVerticalSolidList"/>
    <dgm:cxn modelId="{C4DB26B1-CB7B-4B19-92D3-A0A6CB877442}" type="presParOf" srcId="{D0CC9EDB-0736-4919-A1F7-893B364B4AEA}" destId="{5E9C1E46-088A-41B7-BACB-B650DC46023B}" srcOrd="3" destOrd="0" presId="urn:microsoft.com/office/officeart/2018/2/layout/IconVerticalSolidList"/>
    <dgm:cxn modelId="{ADC32C6B-1F80-4A48-B0C9-7F77FF1CBE08}" type="presParOf" srcId="{1CBA72C3-AED1-47BB-9F27-87E1C52771C6}" destId="{50EC4161-24DA-4CD0-A35A-B31A479B2574}" srcOrd="1" destOrd="0" presId="urn:microsoft.com/office/officeart/2018/2/layout/IconVerticalSolidList"/>
    <dgm:cxn modelId="{A3AD634A-2B6B-4D57-A8B7-927BC1647F46}" type="presParOf" srcId="{1CBA72C3-AED1-47BB-9F27-87E1C52771C6}" destId="{25C37E76-F72F-4E14-9D54-C2DC392F6C7B}" srcOrd="2" destOrd="0" presId="urn:microsoft.com/office/officeart/2018/2/layout/IconVerticalSolidList"/>
    <dgm:cxn modelId="{EF3BC66D-775E-464D-A8BA-F77A95CFA890}" type="presParOf" srcId="{25C37E76-F72F-4E14-9D54-C2DC392F6C7B}" destId="{084AD682-0307-4245-A707-58376DA11FDF}" srcOrd="0" destOrd="0" presId="urn:microsoft.com/office/officeart/2018/2/layout/IconVerticalSolidList"/>
    <dgm:cxn modelId="{527B3439-3E35-46E8-BFEE-DA2616C6FE58}" type="presParOf" srcId="{25C37E76-F72F-4E14-9D54-C2DC392F6C7B}" destId="{A4B9C172-6CF5-40F2-A4D0-14A4B6335A30}" srcOrd="1" destOrd="0" presId="urn:microsoft.com/office/officeart/2018/2/layout/IconVerticalSolidList"/>
    <dgm:cxn modelId="{E97F721F-A391-4608-BD13-AB6A55AE5C09}" type="presParOf" srcId="{25C37E76-F72F-4E14-9D54-C2DC392F6C7B}" destId="{EEBC9A14-6AFE-46A3-9CDF-0932A7E61079}" srcOrd="2" destOrd="0" presId="urn:microsoft.com/office/officeart/2018/2/layout/IconVerticalSolidList"/>
    <dgm:cxn modelId="{EC55EFE3-D82A-4C5C-9FC2-EF84208CD775}" type="presParOf" srcId="{25C37E76-F72F-4E14-9D54-C2DC392F6C7B}" destId="{7E9C9A83-ECC2-47D8-9AD3-DAFF8B315A13}" srcOrd="3" destOrd="0" presId="urn:microsoft.com/office/officeart/2018/2/layout/IconVerticalSolidList"/>
    <dgm:cxn modelId="{1C1F9C6B-3958-4E20-AB3B-E3754E0D75C0}" type="presParOf" srcId="{1CBA72C3-AED1-47BB-9F27-87E1C52771C6}" destId="{E1C9798C-FB3E-45B7-B849-B96589BAAC4C}" srcOrd="3" destOrd="0" presId="urn:microsoft.com/office/officeart/2018/2/layout/IconVerticalSolidList"/>
    <dgm:cxn modelId="{EF1CBD56-2F0A-4587-91A8-C2E7B9EF770B}" type="presParOf" srcId="{1CBA72C3-AED1-47BB-9F27-87E1C52771C6}" destId="{864EEDB5-8735-4AF2-9962-EF3955F78E62}" srcOrd="4" destOrd="0" presId="urn:microsoft.com/office/officeart/2018/2/layout/IconVerticalSolidList"/>
    <dgm:cxn modelId="{576EC762-1491-4A6B-A45B-663109A5ABE2}" type="presParOf" srcId="{864EEDB5-8735-4AF2-9962-EF3955F78E62}" destId="{10CC3FAE-8762-49C5-8FCE-3C095FD539AD}" srcOrd="0" destOrd="0" presId="urn:microsoft.com/office/officeart/2018/2/layout/IconVerticalSolidList"/>
    <dgm:cxn modelId="{E2FA78A7-A6CF-4CAE-854F-08CED6F21B21}" type="presParOf" srcId="{864EEDB5-8735-4AF2-9962-EF3955F78E62}" destId="{A3C0C55B-BD77-4303-9A57-EEC8336AC5F8}" srcOrd="1" destOrd="0" presId="urn:microsoft.com/office/officeart/2018/2/layout/IconVerticalSolidList"/>
    <dgm:cxn modelId="{3E0E154B-68FF-43D8-A11A-17AF9C4B6A5E}" type="presParOf" srcId="{864EEDB5-8735-4AF2-9962-EF3955F78E62}" destId="{5E263EFC-8591-4EF9-885E-3DB18AEF005D}" srcOrd="2" destOrd="0" presId="urn:microsoft.com/office/officeart/2018/2/layout/IconVerticalSolidList"/>
    <dgm:cxn modelId="{579636B7-866F-4081-B14A-980A246775F3}" type="presParOf" srcId="{864EEDB5-8735-4AF2-9962-EF3955F78E62}" destId="{E13E1717-CF09-4C84-9375-DB4498087C02}" srcOrd="3" destOrd="0" presId="urn:microsoft.com/office/officeart/2018/2/layout/IconVerticalSolidList"/>
    <dgm:cxn modelId="{F4EC9DE2-52C5-4538-899E-5AA173D7B94B}" type="presParOf" srcId="{1CBA72C3-AED1-47BB-9F27-87E1C52771C6}" destId="{4C5A4B80-29E0-4173-B67C-55EE3CB98D48}" srcOrd="5" destOrd="0" presId="urn:microsoft.com/office/officeart/2018/2/layout/IconVerticalSolidList"/>
    <dgm:cxn modelId="{9C1272D0-3C1A-493E-B822-B7053165F38C}" type="presParOf" srcId="{1CBA72C3-AED1-47BB-9F27-87E1C52771C6}" destId="{80A89E10-0080-4FF1-B437-7588CAA236D6}" srcOrd="6" destOrd="0" presId="urn:microsoft.com/office/officeart/2018/2/layout/IconVerticalSolidList"/>
    <dgm:cxn modelId="{6855C7B1-4E2A-4A12-8C10-E5CB5D07E100}" type="presParOf" srcId="{80A89E10-0080-4FF1-B437-7588CAA236D6}" destId="{C73A136C-409C-42AF-ADDC-72F055743475}" srcOrd="0" destOrd="0" presId="urn:microsoft.com/office/officeart/2018/2/layout/IconVerticalSolidList"/>
    <dgm:cxn modelId="{869005D0-3E9F-474E-81E9-29309A56678B}" type="presParOf" srcId="{80A89E10-0080-4FF1-B437-7588CAA236D6}" destId="{D188FC82-7149-4A56-B746-FEC440C4AEFE}" srcOrd="1" destOrd="0" presId="urn:microsoft.com/office/officeart/2018/2/layout/IconVerticalSolidList"/>
    <dgm:cxn modelId="{478B91CC-CB33-4200-8EA9-D4E18AA6F32A}" type="presParOf" srcId="{80A89E10-0080-4FF1-B437-7588CAA236D6}" destId="{6CC625E4-9CD2-4E46-8A64-50A3CC2854A6}" srcOrd="2" destOrd="0" presId="urn:microsoft.com/office/officeart/2018/2/layout/IconVerticalSolidList"/>
    <dgm:cxn modelId="{3FA7703B-EE6A-441B-AF62-B43E40B5A6F0}" type="presParOf" srcId="{80A89E10-0080-4FF1-B437-7588CAA236D6}" destId="{3CD9523E-5E3C-4701-B193-1F9299F1C21E}" srcOrd="3" destOrd="0" presId="urn:microsoft.com/office/officeart/2018/2/layout/IconVerticalSolidList"/>
    <dgm:cxn modelId="{B64AB880-A43E-43D9-9620-2B74F64C1770}" type="presParOf" srcId="{1CBA72C3-AED1-47BB-9F27-87E1C52771C6}" destId="{F4817A4E-326C-4D0E-95ED-B79076205F74}" srcOrd="7" destOrd="0" presId="urn:microsoft.com/office/officeart/2018/2/layout/IconVerticalSolidList"/>
    <dgm:cxn modelId="{57415083-43CF-4885-AD87-CB63B361127C}" type="presParOf" srcId="{1CBA72C3-AED1-47BB-9F27-87E1C52771C6}" destId="{D7ABDB38-F00A-458A-A17C-2E72BBE16C8F}" srcOrd="8" destOrd="0" presId="urn:microsoft.com/office/officeart/2018/2/layout/IconVerticalSolidList"/>
    <dgm:cxn modelId="{7A57DEF8-7A06-444E-87F8-13AEEA3C552B}" type="presParOf" srcId="{D7ABDB38-F00A-458A-A17C-2E72BBE16C8F}" destId="{17544F45-7FDE-47D2-85F2-F405018F8C2E}" srcOrd="0" destOrd="0" presId="urn:microsoft.com/office/officeart/2018/2/layout/IconVerticalSolidList"/>
    <dgm:cxn modelId="{F6F26743-2FDE-47C2-A519-1EFAA83F2100}" type="presParOf" srcId="{D7ABDB38-F00A-458A-A17C-2E72BBE16C8F}" destId="{4A7D2E76-62F9-4BFC-9725-31A1D7ED8BE1}" srcOrd="1" destOrd="0" presId="urn:microsoft.com/office/officeart/2018/2/layout/IconVerticalSolidList"/>
    <dgm:cxn modelId="{113D2D17-1556-45AD-BBEA-11F13F0D5DB2}" type="presParOf" srcId="{D7ABDB38-F00A-458A-A17C-2E72BBE16C8F}" destId="{F63AE678-34CA-4A06-AE49-3C896F8633C5}" srcOrd="2" destOrd="0" presId="urn:microsoft.com/office/officeart/2018/2/layout/IconVerticalSolidList"/>
    <dgm:cxn modelId="{E120EF0C-C754-4AF1-BC8C-B5ED663F9733}" type="presParOf" srcId="{D7ABDB38-F00A-458A-A17C-2E72BBE16C8F}" destId="{0D476384-D1E2-42F8-A5A8-088411E29F5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FF9621-2114-423C-9442-5C2D64F3F5E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46BDA85-5860-4F70-8A1F-F1D1106D4797}">
      <dgm:prSet custT="1"/>
      <dgm:spPr/>
      <dgm:t>
        <a:bodyPr/>
        <a:lstStyle/>
        <a:p>
          <a:r>
            <a:rPr lang="en-US" sz="1600" b="1" dirty="0">
              <a:latin typeface="Times New Roman" panose="02020603050405020304" pitchFamily="18" charset="0"/>
              <a:cs typeface="Times New Roman" panose="02020603050405020304" pitchFamily="18" charset="0"/>
            </a:rPr>
            <a:t>Qualitative methodology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A875EE6-F62E-4EDC-B190-D16A5F4A49AB}" type="parTrans" cxnId="{9DF978E2-BA78-4CBF-92E2-CA7AFEDE6553}">
      <dgm:prSet/>
      <dgm:spPr/>
      <dgm:t>
        <a:bodyPr/>
        <a:lstStyle/>
        <a:p>
          <a:endParaRPr lang="en-US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484ABAC-F64A-4717-8DBA-58B3F58ACDE9}" type="sibTrans" cxnId="{9DF978E2-BA78-4CBF-92E2-CA7AFEDE6553}">
      <dgm:prSet/>
      <dgm:spPr/>
      <dgm:t>
        <a:bodyPr/>
        <a:lstStyle/>
        <a:p>
          <a:endParaRPr lang="en-US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1CBA517-AF25-4C41-9950-308D80EBEB8C}">
      <dgm:prSet custT="1"/>
      <dgm:spPr/>
      <dgm:t>
        <a:bodyPr/>
        <a:lstStyle/>
        <a:p>
          <a:r>
            <a:rPr lang="en-US" sz="1600" b="1" dirty="0">
              <a:latin typeface="Times New Roman" panose="02020603050405020304" pitchFamily="18" charset="0"/>
              <a:cs typeface="Times New Roman" panose="02020603050405020304" pitchFamily="18" charset="0"/>
            </a:rPr>
            <a:t>Questionnaire and interviews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5412DE8-C0DE-4A09-8634-18417C0FB574}" type="parTrans" cxnId="{9AC7D05B-10DB-440C-A056-6240F5756A78}">
      <dgm:prSet/>
      <dgm:spPr/>
      <dgm:t>
        <a:bodyPr/>
        <a:lstStyle/>
        <a:p>
          <a:endParaRPr lang="en-US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A9E4E92-3F50-4526-A7F2-EA08DF89709A}" type="sibTrans" cxnId="{9AC7D05B-10DB-440C-A056-6240F5756A78}">
      <dgm:prSet/>
      <dgm:spPr/>
      <dgm:t>
        <a:bodyPr/>
        <a:lstStyle/>
        <a:p>
          <a:endParaRPr lang="en-US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2DF92B8-9354-4737-BD28-346584F080D4}">
      <dgm:prSet custT="1"/>
      <dgm:spPr/>
      <dgm:t>
        <a:bodyPr/>
        <a:lstStyle/>
        <a:p>
          <a:r>
            <a:rPr lang="en-US" sz="1600" b="1" dirty="0">
              <a:latin typeface="Times New Roman" panose="02020603050405020304" pitchFamily="18" charset="0"/>
              <a:cs typeface="Times New Roman" panose="02020603050405020304" pitchFamily="18" charset="0"/>
            </a:rPr>
            <a:t>Experiences of SLIs in VRI/VRS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04760A8-98B7-414C-8295-A0BDAFEA053B}" type="parTrans" cxnId="{44B74120-D7CC-42E1-AD84-4313DFDE0E15}">
      <dgm:prSet/>
      <dgm:spPr/>
      <dgm:t>
        <a:bodyPr/>
        <a:lstStyle/>
        <a:p>
          <a:endParaRPr lang="en-US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997536B-8669-4F94-A910-69A545E125F6}" type="sibTrans" cxnId="{44B74120-D7CC-42E1-AD84-4313DFDE0E15}">
      <dgm:prSet/>
      <dgm:spPr/>
      <dgm:t>
        <a:bodyPr/>
        <a:lstStyle/>
        <a:p>
          <a:endParaRPr lang="en-US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B931724-1B65-499A-89F2-267A5A991583}">
      <dgm:prSet custT="1"/>
      <dgm:spPr/>
      <dgm:t>
        <a:bodyPr/>
        <a:lstStyle/>
        <a:p>
          <a:r>
            <a:rPr lang="en-US" sz="1600" b="1" dirty="0">
              <a:latin typeface="Times New Roman" panose="02020603050405020304" pitchFamily="18" charset="0"/>
              <a:cs typeface="Times New Roman" panose="02020603050405020304" pitchFamily="18" charset="0"/>
            </a:rPr>
            <a:t>Disparity between Deaf users and toll on SLIs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95B0F20-9811-4DB3-A3F0-1831D4296B88}" type="parTrans" cxnId="{3D15F2A6-FF82-4302-BD88-AEE04248B176}">
      <dgm:prSet/>
      <dgm:spPr/>
      <dgm:t>
        <a:bodyPr/>
        <a:lstStyle/>
        <a:p>
          <a:endParaRPr lang="en-US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B24C3FB-CC8B-46FA-8F7C-0545E69F4DC0}" type="sibTrans" cxnId="{3D15F2A6-FF82-4302-BD88-AEE04248B176}">
      <dgm:prSet/>
      <dgm:spPr/>
      <dgm:t>
        <a:bodyPr/>
        <a:lstStyle/>
        <a:p>
          <a:endParaRPr lang="en-US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775B054-8B36-4289-8DAA-645CA7DCE30B}">
      <dgm:prSet custT="1"/>
      <dgm:spPr/>
      <dgm:t>
        <a:bodyPr/>
        <a:lstStyle/>
        <a:p>
          <a:r>
            <a:rPr lang="en-US" sz="1600" b="1" dirty="0">
              <a:latin typeface="Times New Roman" panose="02020603050405020304" pitchFamily="18" charset="0"/>
              <a:cs typeface="Times New Roman" panose="02020603050405020304" pitchFamily="18" charset="0"/>
            </a:rPr>
            <a:t>Stress, burnout, disconnection with community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9E69D16-E91A-458B-8E70-E17FA0E65F12}" type="parTrans" cxnId="{5352C213-F855-4194-92C8-0ED877BB9C32}">
      <dgm:prSet/>
      <dgm:spPr/>
      <dgm:t>
        <a:bodyPr/>
        <a:lstStyle/>
        <a:p>
          <a:endParaRPr lang="en-US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165663F-3C81-44EF-84EA-6C2657C95DBD}" type="sibTrans" cxnId="{5352C213-F855-4194-92C8-0ED877BB9C32}">
      <dgm:prSet/>
      <dgm:spPr/>
      <dgm:t>
        <a:bodyPr/>
        <a:lstStyle/>
        <a:p>
          <a:endParaRPr lang="en-US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B7156F1-8A32-42F2-820D-F0EC1D19A3B0}">
      <dgm:prSet custT="1"/>
      <dgm:spPr/>
      <dgm:t>
        <a:bodyPr/>
        <a:lstStyle/>
        <a:p>
          <a:r>
            <a:rPr lang="en-US" sz="1600" b="1" dirty="0">
              <a:latin typeface="Times New Roman" panose="02020603050405020304" pitchFamily="18" charset="0"/>
              <a:cs typeface="Times New Roman" panose="02020603050405020304" pitchFamily="18" charset="0"/>
            </a:rPr>
            <a:t>Sample size 58 (relative at the time)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1D82C11-544F-4BFC-9807-6EA1E314815C}" type="parTrans" cxnId="{11972199-4253-41D1-81FA-4D68AAE13C4F}">
      <dgm:prSet/>
      <dgm:spPr/>
      <dgm:t>
        <a:bodyPr/>
        <a:lstStyle/>
        <a:p>
          <a:endParaRPr lang="en-US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FD80D86-50DB-44B7-8EEA-F2624949D848}" type="sibTrans" cxnId="{11972199-4253-41D1-81FA-4D68AAE13C4F}">
      <dgm:prSet/>
      <dgm:spPr/>
      <dgm:t>
        <a:bodyPr/>
        <a:lstStyle/>
        <a:p>
          <a:endParaRPr lang="en-US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FE87428-D176-4A51-8669-0CFF26E3E556}">
      <dgm:prSet custT="1"/>
      <dgm:spPr/>
      <dgm:t>
        <a:bodyPr/>
        <a:lstStyle/>
        <a:p>
          <a:r>
            <a:rPr lang="en-US" sz="1600" b="1" dirty="0">
              <a:latin typeface="Times New Roman" panose="02020603050405020304" pitchFamily="18" charset="0"/>
              <a:cs typeface="Times New Roman" panose="02020603050405020304" pitchFamily="18" charset="0"/>
            </a:rPr>
            <a:t>Further research needed to explore attitudes and perceptions of SLIs with the growth of VRI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FEF6B94-E455-4E1C-A636-188F8A17C8A3}" type="parTrans" cxnId="{6A084797-9D22-444B-8A39-53220F5CB05A}">
      <dgm:prSet/>
      <dgm:spPr/>
      <dgm:t>
        <a:bodyPr/>
        <a:lstStyle/>
        <a:p>
          <a:endParaRPr lang="en-US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2F4AB94-ECEE-4196-B58F-99622EAC6138}" type="sibTrans" cxnId="{6A084797-9D22-444B-8A39-53220F5CB05A}">
      <dgm:prSet/>
      <dgm:spPr/>
      <dgm:t>
        <a:bodyPr/>
        <a:lstStyle/>
        <a:p>
          <a:endParaRPr lang="en-US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0DBD0BA-31E3-CB48-B749-D8D1B2EF31C6}" type="pres">
      <dgm:prSet presAssocID="{45FF9621-2114-423C-9442-5C2D64F3F5E6}" presName="vert0" presStyleCnt="0">
        <dgm:presLayoutVars>
          <dgm:dir/>
          <dgm:animOne val="branch"/>
          <dgm:animLvl val="lvl"/>
        </dgm:presLayoutVars>
      </dgm:prSet>
      <dgm:spPr/>
    </dgm:pt>
    <dgm:pt modelId="{AA285FD6-447E-F546-8EEB-A299CE8592FD}" type="pres">
      <dgm:prSet presAssocID="{B46BDA85-5860-4F70-8A1F-F1D1106D4797}" presName="thickLine" presStyleLbl="alignNode1" presStyleIdx="0" presStyleCnt="7"/>
      <dgm:spPr/>
    </dgm:pt>
    <dgm:pt modelId="{331CFEAE-9AC7-B64E-9FA2-0647A73ECD0F}" type="pres">
      <dgm:prSet presAssocID="{B46BDA85-5860-4F70-8A1F-F1D1106D4797}" presName="horz1" presStyleCnt="0"/>
      <dgm:spPr/>
    </dgm:pt>
    <dgm:pt modelId="{636DAE84-6A3C-EF45-A7CC-5D43E734E302}" type="pres">
      <dgm:prSet presAssocID="{B46BDA85-5860-4F70-8A1F-F1D1106D4797}" presName="tx1" presStyleLbl="revTx" presStyleIdx="0" presStyleCnt="7"/>
      <dgm:spPr/>
    </dgm:pt>
    <dgm:pt modelId="{1E44759D-CE98-1543-8559-1A8561DC75A5}" type="pres">
      <dgm:prSet presAssocID="{B46BDA85-5860-4F70-8A1F-F1D1106D4797}" presName="vert1" presStyleCnt="0"/>
      <dgm:spPr/>
    </dgm:pt>
    <dgm:pt modelId="{A3D264CE-23B5-0A48-8C40-68D5D64CF015}" type="pres">
      <dgm:prSet presAssocID="{A1CBA517-AF25-4C41-9950-308D80EBEB8C}" presName="thickLine" presStyleLbl="alignNode1" presStyleIdx="1" presStyleCnt="7"/>
      <dgm:spPr/>
    </dgm:pt>
    <dgm:pt modelId="{75E8871D-BB64-214B-8318-B323213FF567}" type="pres">
      <dgm:prSet presAssocID="{A1CBA517-AF25-4C41-9950-308D80EBEB8C}" presName="horz1" presStyleCnt="0"/>
      <dgm:spPr/>
    </dgm:pt>
    <dgm:pt modelId="{0C8EEDE6-FF72-D341-A0B9-76D6793A6D55}" type="pres">
      <dgm:prSet presAssocID="{A1CBA517-AF25-4C41-9950-308D80EBEB8C}" presName="tx1" presStyleLbl="revTx" presStyleIdx="1" presStyleCnt="7"/>
      <dgm:spPr/>
    </dgm:pt>
    <dgm:pt modelId="{E3B90736-02A4-0848-8194-87B07C36797D}" type="pres">
      <dgm:prSet presAssocID="{A1CBA517-AF25-4C41-9950-308D80EBEB8C}" presName="vert1" presStyleCnt="0"/>
      <dgm:spPr/>
    </dgm:pt>
    <dgm:pt modelId="{3D60B099-A3D8-2245-A6E4-115A812AC465}" type="pres">
      <dgm:prSet presAssocID="{92DF92B8-9354-4737-BD28-346584F080D4}" presName="thickLine" presStyleLbl="alignNode1" presStyleIdx="2" presStyleCnt="7"/>
      <dgm:spPr/>
    </dgm:pt>
    <dgm:pt modelId="{BD934FD8-334F-B04D-B28D-0DA09054CBE5}" type="pres">
      <dgm:prSet presAssocID="{92DF92B8-9354-4737-BD28-346584F080D4}" presName="horz1" presStyleCnt="0"/>
      <dgm:spPr/>
    </dgm:pt>
    <dgm:pt modelId="{A301054F-C3C1-BA40-926B-712BBCE724A4}" type="pres">
      <dgm:prSet presAssocID="{92DF92B8-9354-4737-BD28-346584F080D4}" presName="tx1" presStyleLbl="revTx" presStyleIdx="2" presStyleCnt="7"/>
      <dgm:spPr/>
    </dgm:pt>
    <dgm:pt modelId="{105A8DBB-6681-AB40-926D-735989EAC96C}" type="pres">
      <dgm:prSet presAssocID="{92DF92B8-9354-4737-BD28-346584F080D4}" presName="vert1" presStyleCnt="0"/>
      <dgm:spPr/>
    </dgm:pt>
    <dgm:pt modelId="{8C561705-93F4-A14B-A62C-65CFE9CBD04A}" type="pres">
      <dgm:prSet presAssocID="{2B931724-1B65-499A-89F2-267A5A991583}" presName="thickLine" presStyleLbl="alignNode1" presStyleIdx="3" presStyleCnt="7"/>
      <dgm:spPr/>
    </dgm:pt>
    <dgm:pt modelId="{7FEFEA22-CC87-1C4C-AAB1-50255414D114}" type="pres">
      <dgm:prSet presAssocID="{2B931724-1B65-499A-89F2-267A5A991583}" presName="horz1" presStyleCnt="0"/>
      <dgm:spPr/>
    </dgm:pt>
    <dgm:pt modelId="{1BE0A520-ECEF-C749-9A94-BEB219D069E5}" type="pres">
      <dgm:prSet presAssocID="{2B931724-1B65-499A-89F2-267A5A991583}" presName="tx1" presStyleLbl="revTx" presStyleIdx="3" presStyleCnt="7"/>
      <dgm:spPr/>
    </dgm:pt>
    <dgm:pt modelId="{4D511DC1-5F34-A948-B6D5-32DF076419D2}" type="pres">
      <dgm:prSet presAssocID="{2B931724-1B65-499A-89F2-267A5A991583}" presName="vert1" presStyleCnt="0"/>
      <dgm:spPr/>
    </dgm:pt>
    <dgm:pt modelId="{5A7FB959-0325-7E4F-84E6-C8045A9C90A0}" type="pres">
      <dgm:prSet presAssocID="{9775B054-8B36-4289-8DAA-645CA7DCE30B}" presName="thickLine" presStyleLbl="alignNode1" presStyleIdx="4" presStyleCnt="7"/>
      <dgm:spPr/>
    </dgm:pt>
    <dgm:pt modelId="{C3404B94-F9FE-7445-A9F9-B1A528ABE59E}" type="pres">
      <dgm:prSet presAssocID="{9775B054-8B36-4289-8DAA-645CA7DCE30B}" presName="horz1" presStyleCnt="0"/>
      <dgm:spPr/>
    </dgm:pt>
    <dgm:pt modelId="{50210CD6-C448-9A4B-983F-5F67D1F1EC92}" type="pres">
      <dgm:prSet presAssocID="{9775B054-8B36-4289-8DAA-645CA7DCE30B}" presName="tx1" presStyleLbl="revTx" presStyleIdx="4" presStyleCnt="7"/>
      <dgm:spPr/>
    </dgm:pt>
    <dgm:pt modelId="{F6FBC689-1879-1846-838F-071774A3EA60}" type="pres">
      <dgm:prSet presAssocID="{9775B054-8B36-4289-8DAA-645CA7DCE30B}" presName="vert1" presStyleCnt="0"/>
      <dgm:spPr/>
    </dgm:pt>
    <dgm:pt modelId="{46B9FA22-52E8-1B49-A710-EABD04DF3C09}" type="pres">
      <dgm:prSet presAssocID="{1B7156F1-8A32-42F2-820D-F0EC1D19A3B0}" presName="thickLine" presStyleLbl="alignNode1" presStyleIdx="5" presStyleCnt="7"/>
      <dgm:spPr/>
    </dgm:pt>
    <dgm:pt modelId="{74437C66-427F-F443-ADAB-2B114295C95D}" type="pres">
      <dgm:prSet presAssocID="{1B7156F1-8A32-42F2-820D-F0EC1D19A3B0}" presName="horz1" presStyleCnt="0"/>
      <dgm:spPr/>
    </dgm:pt>
    <dgm:pt modelId="{2EC90A0C-E52F-5040-BF52-358302E5F0D4}" type="pres">
      <dgm:prSet presAssocID="{1B7156F1-8A32-42F2-820D-F0EC1D19A3B0}" presName="tx1" presStyleLbl="revTx" presStyleIdx="5" presStyleCnt="7"/>
      <dgm:spPr/>
    </dgm:pt>
    <dgm:pt modelId="{A01BE543-3868-0948-939E-95F1A2E19FF1}" type="pres">
      <dgm:prSet presAssocID="{1B7156F1-8A32-42F2-820D-F0EC1D19A3B0}" presName="vert1" presStyleCnt="0"/>
      <dgm:spPr/>
    </dgm:pt>
    <dgm:pt modelId="{5C6B7619-3CE4-1346-8495-3BCC66804BBC}" type="pres">
      <dgm:prSet presAssocID="{FFE87428-D176-4A51-8669-0CFF26E3E556}" presName="thickLine" presStyleLbl="alignNode1" presStyleIdx="6" presStyleCnt="7"/>
      <dgm:spPr/>
    </dgm:pt>
    <dgm:pt modelId="{B7D3A544-9520-3743-BFDA-4924CE8E70F9}" type="pres">
      <dgm:prSet presAssocID="{FFE87428-D176-4A51-8669-0CFF26E3E556}" presName="horz1" presStyleCnt="0"/>
      <dgm:spPr/>
    </dgm:pt>
    <dgm:pt modelId="{0D45DE7A-D1E1-E34F-9454-CCA80614404F}" type="pres">
      <dgm:prSet presAssocID="{FFE87428-D176-4A51-8669-0CFF26E3E556}" presName="tx1" presStyleLbl="revTx" presStyleIdx="6" presStyleCnt="7"/>
      <dgm:spPr/>
    </dgm:pt>
    <dgm:pt modelId="{D95DE295-1C87-6B41-B586-52CF3AF21EBB}" type="pres">
      <dgm:prSet presAssocID="{FFE87428-D176-4A51-8669-0CFF26E3E556}" presName="vert1" presStyleCnt="0"/>
      <dgm:spPr/>
    </dgm:pt>
  </dgm:ptLst>
  <dgm:cxnLst>
    <dgm:cxn modelId="{5352C213-F855-4194-92C8-0ED877BB9C32}" srcId="{45FF9621-2114-423C-9442-5C2D64F3F5E6}" destId="{9775B054-8B36-4289-8DAA-645CA7DCE30B}" srcOrd="4" destOrd="0" parTransId="{D9E69D16-E91A-458B-8E70-E17FA0E65F12}" sibTransId="{0165663F-3C81-44EF-84EA-6C2657C95DBD}"/>
    <dgm:cxn modelId="{48413316-AF76-9A48-9A1C-527139E3F189}" type="presOf" srcId="{9775B054-8B36-4289-8DAA-645CA7DCE30B}" destId="{50210CD6-C448-9A4B-983F-5F67D1F1EC92}" srcOrd="0" destOrd="0" presId="urn:microsoft.com/office/officeart/2008/layout/LinedList"/>
    <dgm:cxn modelId="{44B74120-D7CC-42E1-AD84-4313DFDE0E15}" srcId="{45FF9621-2114-423C-9442-5C2D64F3F5E6}" destId="{92DF92B8-9354-4737-BD28-346584F080D4}" srcOrd="2" destOrd="0" parTransId="{104760A8-98B7-414C-8295-A0BDAFEA053B}" sibTransId="{8997536B-8669-4F94-A910-69A545E125F6}"/>
    <dgm:cxn modelId="{7A913057-562C-D34B-96B4-9FF7321466B7}" type="presOf" srcId="{1B7156F1-8A32-42F2-820D-F0EC1D19A3B0}" destId="{2EC90A0C-E52F-5040-BF52-358302E5F0D4}" srcOrd="0" destOrd="0" presId="urn:microsoft.com/office/officeart/2008/layout/LinedList"/>
    <dgm:cxn modelId="{9AC7D05B-10DB-440C-A056-6240F5756A78}" srcId="{45FF9621-2114-423C-9442-5C2D64F3F5E6}" destId="{A1CBA517-AF25-4C41-9950-308D80EBEB8C}" srcOrd="1" destOrd="0" parTransId="{D5412DE8-C0DE-4A09-8634-18417C0FB574}" sibTransId="{EA9E4E92-3F50-4526-A7F2-EA08DF89709A}"/>
    <dgm:cxn modelId="{88916A63-1881-5740-A6EE-56C5796B1BCF}" type="presOf" srcId="{45FF9621-2114-423C-9442-5C2D64F3F5E6}" destId="{40DBD0BA-31E3-CB48-B749-D8D1B2EF31C6}" srcOrd="0" destOrd="0" presId="urn:microsoft.com/office/officeart/2008/layout/LinedList"/>
    <dgm:cxn modelId="{5426A275-2B69-164E-947E-676A5A874534}" type="presOf" srcId="{A1CBA517-AF25-4C41-9950-308D80EBEB8C}" destId="{0C8EEDE6-FF72-D341-A0B9-76D6793A6D55}" srcOrd="0" destOrd="0" presId="urn:microsoft.com/office/officeart/2008/layout/LinedList"/>
    <dgm:cxn modelId="{6A084797-9D22-444B-8A39-53220F5CB05A}" srcId="{45FF9621-2114-423C-9442-5C2D64F3F5E6}" destId="{FFE87428-D176-4A51-8669-0CFF26E3E556}" srcOrd="6" destOrd="0" parTransId="{1FEF6B94-E455-4E1C-A636-188F8A17C8A3}" sibTransId="{72F4AB94-ECEE-4196-B58F-99622EAC6138}"/>
    <dgm:cxn modelId="{11972199-4253-41D1-81FA-4D68AAE13C4F}" srcId="{45FF9621-2114-423C-9442-5C2D64F3F5E6}" destId="{1B7156F1-8A32-42F2-820D-F0EC1D19A3B0}" srcOrd="5" destOrd="0" parTransId="{81D82C11-544F-4BFC-9807-6EA1E314815C}" sibTransId="{EFD80D86-50DB-44B7-8EEA-F2624949D848}"/>
    <dgm:cxn modelId="{98D83D9A-8129-E94E-AAE0-49259085E7D1}" type="presOf" srcId="{B46BDA85-5860-4F70-8A1F-F1D1106D4797}" destId="{636DAE84-6A3C-EF45-A7CC-5D43E734E302}" srcOrd="0" destOrd="0" presId="urn:microsoft.com/office/officeart/2008/layout/LinedList"/>
    <dgm:cxn modelId="{6EDE0BA2-C75E-C947-8A62-F059481C23A6}" type="presOf" srcId="{2B931724-1B65-499A-89F2-267A5A991583}" destId="{1BE0A520-ECEF-C749-9A94-BEB219D069E5}" srcOrd="0" destOrd="0" presId="urn:microsoft.com/office/officeart/2008/layout/LinedList"/>
    <dgm:cxn modelId="{3D15F2A6-FF82-4302-BD88-AEE04248B176}" srcId="{45FF9621-2114-423C-9442-5C2D64F3F5E6}" destId="{2B931724-1B65-499A-89F2-267A5A991583}" srcOrd="3" destOrd="0" parTransId="{B95B0F20-9811-4DB3-A3F0-1831D4296B88}" sibTransId="{DB24C3FB-CC8B-46FA-8F7C-0545E69F4DC0}"/>
    <dgm:cxn modelId="{0E34D2BA-3D89-C44C-876A-EC3BC3116CA3}" type="presOf" srcId="{92DF92B8-9354-4737-BD28-346584F080D4}" destId="{A301054F-C3C1-BA40-926B-712BBCE724A4}" srcOrd="0" destOrd="0" presId="urn:microsoft.com/office/officeart/2008/layout/LinedList"/>
    <dgm:cxn modelId="{9DF978E2-BA78-4CBF-92E2-CA7AFEDE6553}" srcId="{45FF9621-2114-423C-9442-5C2D64F3F5E6}" destId="{B46BDA85-5860-4F70-8A1F-F1D1106D4797}" srcOrd="0" destOrd="0" parTransId="{3A875EE6-F62E-4EDC-B190-D16A5F4A49AB}" sibTransId="{A484ABAC-F64A-4717-8DBA-58B3F58ACDE9}"/>
    <dgm:cxn modelId="{2C6F86EF-815A-1549-B831-741AA36137FA}" type="presOf" srcId="{FFE87428-D176-4A51-8669-0CFF26E3E556}" destId="{0D45DE7A-D1E1-E34F-9454-CCA80614404F}" srcOrd="0" destOrd="0" presId="urn:microsoft.com/office/officeart/2008/layout/LinedList"/>
    <dgm:cxn modelId="{9F3212AF-D0D1-A44F-B35A-DE3998442065}" type="presParOf" srcId="{40DBD0BA-31E3-CB48-B749-D8D1B2EF31C6}" destId="{AA285FD6-447E-F546-8EEB-A299CE8592FD}" srcOrd="0" destOrd="0" presId="urn:microsoft.com/office/officeart/2008/layout/LinedList"/>
    <dgm:cxn modelId="{D2BE3A9C-3312-CF49-B224-73DCBE652EA6}" type="presParOf" srcId="{40DBD0BA-31E3-CB48-B749-D8D1B2EF31C6}" destId="{331CFEAE-9AC7-B64E-9FA2-0647A73ECD0F}" srcOrd="1" destOrd="0" presId="urn:microsoft.com/office/officeart/2008/layout/LinedList"/>
    <dgm:cxn modelId="{1497FCBE-ED39-5843-9288-D6AEE4BA743A}" type="presParOf" srcId="{331CFEAE-9AC7-B64E-9FA2-0647A73ECD0F}" destId="{636DAE84-6A3C-EF45-A7CC-5D43E734E302}" srcOrd="0" destOrd="0" presId="urn:microsoft.com/office/officeart/2008/layout/LinedList"/>
    <dgm:cxn modelId="{0A90E2BC-785A-384B-9219-67C00E28CD88}" type="presParOf" srcId="{331CFEAE-9AC7-B64E-9FA2-0647A73ECD0F}" destId="{1E44759D-CE98-1543-8559-1A8561DC75A5}" srcOrd="1" destOrd="0" presId="urn:microsoft.com/office/officeart/2008/layout/LinedList"/>
    <dgm:cxn modelId="{E6DBE46A-9315-CD4F-9B4A-2E92D4FBCE72}" type="presParOf" srcId="{40DBD0BA-31E3-CB48-B749-D8D1B2EF31C6}" destId="{A3D264CE-23B5-0A48-8C40-68D5D64CF015}" srcOrd="2" destOrd="0" presId="urn:microsoft.com/office/officeart/2008/layout/LinedList"/>
    <dgm:cxn modelId="{E1115485-134C-564A-801A-BDC16EBB6CCC}" type="presParOf" srcId="{40DBD0BA-31E3-CB48-B749-D8D1B2EF31C6}" destId="{75E8871D-BB64-214B-8318-B323213FF567}" srcOrd="3" destOrd="0" presId="urn:microsoft.com/office/officeart/2008/layout/LinedList"/>
    <dgm:cxn modelId="{D49077BC-4A87-2F40-A099-04BD54942D10}" type="presParOf" srcId="{75E8871D-BB64-214B-8318-B323213FF567}" destId="{0C8EEDE6-FF72-D341-A0B9-76D6793A6D55}" srcOrd="0" destOrd="0" presId="urn:microsoft.com/office/officeart/2008/layout/LinedList"/>
    <dgm:cxn modelId="{CA0A3A5F-624B-2E4E-924E-EB76A5E812AB}" type="presParOf" srcId="{75E8871D-BB64-214B-8318-B323213FF567}" destId="{E3B90736-02A4-0848-8194-87B07C36797D}" srcOrd="1" destOrd="0" presId="urn:microsoft.com/office/officeart/2008/layout/LinedList"/>
    <dgm:cxn modelId="{46700F5E-A848-8D4C-9C95-2B8DC91864DA}" type="presParOf" srcId="{40DBD0BA-31E3-CB48-B749-D8D1B2EF31C6}" destId="{3D60B099-A3D8-2245-A6E4-115A812AC465}" srcOrd="4" destOrd="0" presId="urn:microsoft.com/office/officeart/2008/layout/LinedList"/>
    <dgm:cxn modelId="{09C5EB0E-0DBF-5549-A69D-627E8637E416}" type="presParOf" srcId="{40DBD0BA-31E3-CB48-B749-D8D1B2EF31C6}" destId="{BD934FD8-334F-B04D-B28D-0DA09054CBE5}" srcOrd="5" destOrd="0" presId="urn:microsoft.com/office/officeart/2008/layout/LinedList"/>
    <dgm:cxn modelId="{B213AE94-94EB-004D-9EAF-5DBA29D0227B}" type="presParOf" srcId="{BD934FD8-334F-B04D-B28D-0DA09054CBE5}" destId="{A301054F-C3C1-BA40-926B-712BBCE724A4}" srcOrd="0" destOrd="0" presId="urn:microsoft.com/office/officeart/2008/layout/LinedList"/>
    <dgm:cxn modelId="{CAB6E0A3-F7D2-164E-857C-E673B63D5F7F}" type="presParOf" srcId="{BD934FD8-334F-B04D-B28D-0DA09054CBE5}" destId="{105A8DBB-6681-AB40-926D-735989EAC96C}" srcOrd="1" destOrd="0" presId="urn:microsoft.com/office/officeart/2008/layout/LinedList"/>
    <dgm:cxn modelId="{E61D90FD-AF70-4F48-BFF8-112EE87F3896}" type="presParOf" srcId="{40DBD0BA-31E3-CB48-B749-D8D1B2EF31C6}" destId="{8C561705-93F4-A14B-A62C-65CFE9CBD04A}" srcOrd="6" destOrd="0" presId="urn:microsoft.com/office/officeart/2008/layout/LinedList"/>
    <dgm:cxn modelId="{832CB49A-C600-2C47-BF50-CD728FCA3645}" type="presParOf" srcId="{40DBD0BA-31E3-CB48-B749-D8D1B2EF31C6}" destId="{7FEFEA22-CC87-1C4C-AAB1-50255414D114}" srcOrd="7" destOrd="0" presId="urn:microsoft.com/office/officeart/2008/layout/LinedList"/>
    <dgm:cxn modelId="{68781282-9E31-A14E-8A36-2DA20D84897D}" type="presParOf" srcId="{7FEFEA22-CC87-1C4C-AAB1-50255414D114}" destId="{1BE0A520-ECEF-C749-9A94-BEB219D069E5}" srcOrd="0" destOrd="0" presId="urn:microsoft.com/office/officeart/2008/layout/LinedList"/>
    <dgm:cxn modelId="{A685C6F8-1126-4941-AF78-4DDFCA844145}" type="presParOf" srcId="{7FEFEA22-CC87-1C4C-AAB1-50255414D114}" destId="{4D511DC1-5F34-A948-B6D5-32DF076419D2}" srcOrd="1" destOrd="0" presId="urn:microsoft.com/office/officeart/2008/layout/LinedList"/>
    <dgm:cxn modelId="{4D281C8D-59CF-1F4F-AFA0-F9CB78DEB9AE}" type="presParOf" srcId="{40DBD0BA-31E3-CB48-B749-D8D1B2EF31C6}" destId="{5A7FB959-0325-7E4F-84E6-C8045A9C90A0}" srcOrd="8" destOrd="0" presId="urn:microsoft.com/office/officeart/2008/layout/LinedList"/>
    <dgm:cxn modelId="{ED89C37E-41CF-B440-AA5C-1DE39BEE9C6E}" type="presParOf" srcId="{40DBD0BA-31E3-CB48-B749-D8D1B2EF31C6}" destId="{C3404B94-F9FE-7445-A9F9-B1A528ABE59E}" srcOrd="9" destOrd="0" presId="urn:microsoft.com/office/officeart/2008/layout/LinedList"/>
    <dgm:cxn modelId="{387A3AD1-19D9-484A-9AAF-A0739A9B77FD}" type="presParOf" srcId="{C3404B94-F9FE-7445-A9F9-B1A528ABE59E}" destId="{50210CD6-C448-9A4B-983F-5F67D1F1EC92}" srcOrd="0" destOrd="0" presId="urn:microsoft.com/office/officeart/2008/layout/LinedList"/>
    <dgm:cxn modelId="{EC02D336-5ED0-CB46-8121-779B284505FF}" type="presParOf" srcId="{C3404B94-F9FE-7445-A9F9-B1A528ABE59E}" destId="{F6FBC689-1879-1846-838F-071774A3EA60}" srcOrd="1" destOrd="0" presId="urn:microsoft.com/office/officeart/2008/layout/LinedList"/>
    <dgm:cxn modelId="{9A9FFFE4-6264-544D-9065-E5C09751A47A}" type="presParOf" srcId="{40DBD0BA-31E3-CB48-B749-D8D1B2EF31C6}" destId="{46B9FA22-52E8-1B49-A710-EABD04DF3C09}" srcOrd="10" destOrd="0" presId="urn:microsoft.com/office/officeart/2008/layout/LinedList"/>
    <dgm:cxn modelId="{6108B1AA-8290-254B-A15B-FC9B4F92F3F9}" type="presParOf" srcId="{40DBD0BA-31E3-CB48-B749-D8D1B2EF31C6}" destId="{74437C66-427F-F443-ADAB-2B114295C95D}" srcOrd="11" destOrd="0" presId="urn:microsoft.com/office/officeart/2008/layout/LinedList"/>
    <dgm:cxn modelId="{1F944EDE-5AFE-6445-BDAA-7D7016BA49FC}" type="presParOf" srcId="{74437C66-427F-F443-ADAB-2B114295C95D}" destId="{2EC90A0C-E52F-5040-BF52-358302E5F0D4}" srcOrd="0" destOrd="0" presId="urn:microsoft.com/office/officeart/2008/layout/LinedList"/>
    <dgm:cxn modelId="{6245110C-FECD-C74F-AD8B-64305FF64DEF}" type="presParOf" srcId="{74437C66-427F-F443-ADAB-2B114295C95D}" destId="{A01BE543-3868-0948-939E-95F1A2E19FF1}" srcOrd="1" destOrd="0" presId="urn:microsoft.com/office/officeart/2008/layout/LinedList"/>
    <dgm:cxn modelId="{BB58FB53-4D97-EF4A-AC07-44A836F104BD}" type="presParOf" srcId="{40DBD0BA-31E3-CB48-B749-D8D1B2EF31C6}" destId="{5C6B7619-3CE4-1346-8495-3BCC66804BBC}" srcOrd="12" destOrd="0" presId="urn:microsoft.com/office/officeart/2008/layout/LinedList"/>
    <dgm:cxn modelId="{7A38D141-A307-5449-9C65-805A5EE3E020}" type="presParOf" srcId="{40DBD0BA-31E3-CB48-B749-D8D1B2EF31C6}" destId="{B7D3A544-9520-3743-BFDA-4924CE8E70F9}" srcOrd="13" destOrd="0" presId="urn:microsoft.com/office/officeart/2008/layout/LinedList"/>
    <dgm:cxn modelId="{9FC302BD-59DA-4546-AB9E-543D010B9EFF}" type="presParOf" srcId="{B7D3A544-9520-3743-BFDA-4924CE8E70F9}" destId="{0D45DE7A-D1E1-E34F-9454-CCA80614404F}" srcOrd="0" destOrd="0" presId="urn:microsoft.com/office/officeart/2008/layout/LinedList"/>
    <dgm:cxn modelId="{333F025F-8A74-BB4C-AC2B-AF9854522159}" type="presParOf" srcId="{B7D3A544-9520-3743-BFDA-4924CE8E70F9}" destId="{D95DE295-1C87-6B41-B586-52CF3AF21EB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B0C8817-8247-478F-9F29-213AE207652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BEBE776-298C-445C-BE4A-753C63A12A3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b="1" dirty="0">
              <a:latin typeface="Times New Roman" panose="02020603050405020304" pitchFamily="18" charset="0"/>
              <a:cs typeface="Times New Roman" panose="02020603050405020304" pitchFamily="18" charset="0"/>
            </a:rPr>
            <a:t>Quantitative data- questionnaire with Likert scales.</a:t>
          </a:r>
        </a:p>
      </dgm:t>
    </dgm:pt>
    <dgm:pt modelId="{ADE67CE4-4048-440D-A3EB-7ECA230C28B2}" type="parTrans" cxnId="{719AA121-AEF4-4D38-9A86-9044EB1D428A}">
      <dgm:prSet/>
      <dgm:spPr/>
      <dgm:t>
        <a:bodyPr/>
        <a:lstStyle/>
        <a:p>
          <a:endParaRPr lang="en-US" sz="16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11EECB6-F512-4831-A6B4-C5843C8DC832}" type="sibTrans" cxnId="{719AA121-AEF4-4D38-9A86-9044EB1D428A}">
      <dgm:prSet/>
      <dgm:spPr/>
      <dgm:t>
        <a:bodyPr/>
        <a:lstStyle/>
        <a:p>
          <a:endParaRPr lang="en-US" sz="16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6AA53D0-9C31-430B-BE0C-FD2D3DDF759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b="1" dirty="0">
              <a:latin typeface="Times New Roman" panose="02020603050405020304" pitchFamily="18" charset="0"/>
              <a:cs typeface="Times New Roman" panose="02020603050405020304" pitchFamily="18" charset="0"/>
            </a:rPr>
            <a:t>Determinants of Implementation Questionnaire (DIBQ-SLI), adapted for SLIs</a:t>
          </a:r>
        </a:p>
      </dgm:t>
    </dgm:pt>
    <dgm:pt modelId="{E7751C4E-154B-474B-821B-A303BDD8FFBE}" type="parTrans" cxnId="{58DC02E7-08FC-4BA1-8338-BB5785CB2A90}">
      <dgm:prSet/>
      <dgm:spPr/>
      <dgm:t>
        <a:bodyPr/>
        <a:lstStyle/>
        <a:p>
          <a:endParaRPr lang="en-US" sz="16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E829103-5E78-42F7-8285-591A0B052908}" type="sibTrans" cxnId="{58DC02E7-08FC-4BA1-8338-BB5785CB2A90}">
      <dgm:prSet/>
      <dgm:spPr/>
      <dgm:t>
        <a:bodyPr/>
        <a:lstStyle/>
        <a:p>
          <a:endParaRPr lang="en-US" sz="16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4542022-6E3E-4AA5-8D8E-2AD244F6D42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b="1" dirty="0">
              <a:latin typeface="Times New Roman" panose="02020603050405020304" pitchFamily="18" charset="0"/>
              <a:cs typeface="Times New Roman" panose="02020603050405020304" pitchFamily="18" charset="0"/>
            </a:rPr>
            <a:t>Behaviours and feelings towards remote work</a:t>
          </a:r>
        </a:p>
      </dgm:t>
    </dgm:pt>
    <dgm:pt modelId="{F7C93F22-20B0-4E8E-BBA2-C417104B3F98}" type="parTrans" cxnId="{A539042E-8AD7-47C5-A875-612A05877237}">
      <dgm:prSet/>
      <dgm:spPr/>
      <dgm:t>
        <a:bodyPr/>
        <a:lstStyle/>
        <a:p>
          <a:endParaRPr lang="en-US" sz="16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D7D12AD-8AE9-41AB-8FDC-3CB3B2096CBE}" type="sibTrans" cxnId="{A539042E-8AD7-47C5-A875-612A05877237}">
      <dgm:prSet/>
      <dgm:spPr/>
      <dgm:t>
        <a:bodyPr/>
        <a:lstStyle/>
        <a:p>
          <a:endParaRPr lang="en-US" sz="16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B8A9304-D89A-4F27-B9B8-370C4A55CF3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b="1" dirty="0">
              <a:latin typeface="Times New Roman" panose="02020603050405020304" pitchFamily="18" charset="0"/>
              <a:cs typeface="Times New Roman" panose="02020603050405020304" pitchFamily="18" charset="0"/>
            </a:rPr>
            <a:t>Access to technology, the need for effective communication tools</a:t>
          </a:r>
        </a:p>
      </dgm:t>
    </dgm:pt>
    <dgm:pt modelId="{5CE0F9BB-2E0D-4EF1-A0D8-747B7864F2E0}" type="parTrans" cxnId="{E0A58320-86AA-47B1-95AE-C7086B5864E5}">
      <dgm:prSet/>
      <dgm:spPr/>
      <dgm:t>
        <a:bodyPr/>
        <a:lstStyle/>
        <a:p>
          <a:endParaRPr lang="en-US" sz="16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4BB9500-A66D-4F3C-97A0-22C6FB0FDCF9}" type="sibTrans" cxnId="{E0A58320-86AA-47B1-95AE-C7086B5864E5}">
      <dgm:prSet/>
      <dgm:spPr/>
      <dgm:t>
        <a:bodyPr/>
        <a:lstStyle/>
        <a:p>
          <a:endParaRPr lang="en-US" sz="16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F2A4B48-DC40-4C7B-954B-BE3CC5896B9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b="1" dirty="0">
              <a:latin typeface="Times New Roman" panose="02020603050405020304" pitchFamily="18" charset="0"/>
              <a:cs typeface="Times New Roman" panose="02020603050405020304" pitchFamily="18" charset="0"/>
            </a:rPr>
            <a:t>Roman recommended further use of 15-item version of her Questionnaire </a:t>
          </a:r>
        </a:p>
      </dgm:t>
    </dgm:pt>
    <dgm:pt modelId="{43BAB1CC-6A98-4B49-B5AE-A8EDA3453D85}" type="parTrans" cxnId="{9E0149B4-1189-4704-9CF6-718928A351CA}">
      <dgm:prSet/>
      <dgm:spPr/>
      <dgm:t>
        <a:bodyPr/>
        <a:lstStyle/>
        <a:p>
          <a:endParaRPr lang="en-US" sz="16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A0A0673-8F14-47EC-9A75-8847016427AE}" type="sibTrans" cxnId="{9E0149B4-1189-4704-9CF6-718928A351CA}">
      <dgm:prSet/>
      <dgm:spPr/>
      <dgm:t>
        <a:bodyPr/>
        <a:lstStyle/>
        <a:p>
          <a:endParaRPr lang="en-US" sz="16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CCAB509-7DCC-384A-9622-C300A93056C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b="1" dirty="0">
              <a:latin typeface="Times New Roman" panose="02020603050405020304" pitchFamily="18" charset="0"/>
              <a:cs typeface="Times New Roman" panose="02020603050405020304" pitchFamily="18" charset="0"/>
            </a:rPr>
            <a:t>Sample size 121</a:t>
          </a:r>
        </a:p>
      </dgm:t>
    </dgm:pt>
    <dgm:pt modelId="{27F1C306-D2B6-2E4B-A801-9F91963C7C8B}" type="parTrans" cxnId="{761B8050-9D10-D14A-8D3C-DD64BEEAC02E}">
      <dgm:prSet/>
      <dgm:spPr/>
      <dgm:t>
        <a:bodyPr/>
        <a:lstStyle/>
        <a:p>
          <a:endParaRPr lang="en-GB" sz="16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547F2EA-B347-5F4F-948B-28D8E50AF5E7}" type="sibTrans" cxnId="{761B8050-9D10-D14A-8D3C-DD64BEEAC02E}">
      <dgm:prSet/>
      <dgm:spPr/>
      <dgm:t>
        <a:bodyPr/>
        <a:lstStyle/>
        <a:p>
          <a:endParaRPr lang="en-GB" sz="16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897DA1F-F9E1-914A-8E55-FCD06BF447AF}">
      <dgm:prSet custT="1"/>
      <dgm:spPr/>
      <dgm:t>
        <a:bodyPr/>
        <a:lstStyle/>
        <a:p>
          <a:pPr>
            <a:lnSpc>
              <a:spcPct val="100000"/>
            </a:lnSpc>
          </a:pPr>
          <a:endParaRPr lang="en-US" sz="1600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C6DD797-F1CB-5E43-8EE4-86D4CDDC20E0}" type="parTrans" cxnId="{D7E28E00-CFDC-474D-8A93-AC2EE64ADF40}">
      <dgm:prSet/>
      <dgm:spPr/>
      <dgm:t>
        <a:bodyPr/>
        <a:lstStyle/>
        <a:p>
          <a:endParaRPr lang="en-GB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E37B0DD-234D-6E4D-914A-E8F497F9889B}" type="sibTrans" cxnId="{D7E28E00-CFDC-474D-8A93-AC2EE64ADF40}">
      <dgm:prSet/>
      <dgm:spPr/>
      <dgm:t>
        <a:bodyPr/>
        <a:lstStyle/>
        <a:p>
          <a:endParaRPr lang="en-GB" sz="1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D105C89-D8A2-8144-9C5A-8237183B1AD5}" type="pres">
      <dgm:prSet presAssocID="{DB0C8817-8247-478F-9F29-213AE207652E}" presName="vert0" presStyleCnt="0">
        <dgm:presLayoutVars>
          <dgm:dir/>
          <dgm:animOne val="branch"/>
          <dgm:animLvl val="lvl"/>
        </dgm:presLayoutVars>
      </dgm:prSet>
      <dgm:spPr/>
    </dgm:pt>
    <dgm:pt modelId="{39FD84F0-D4BE-6D41-8A0B-824C8B0ADB95}" type="pres">
      <dgm:prSet presAssocID="{7BEBE776-298C-445C-BE4A-753C63A12A3D}" presName="thickLine" presStyleLbl="alignNode1" presStyleIdx="0" presStyleCnt="7"/>
      <dgm:spPr/>
    </dgm:pt>
    <dgm:pt modelId="{D62B16AE-EB4E-5645-8FD1-7AAA85EFD0AB}" type="pres">
      <dgm:prSet presAssocID="{7BEBE776-298C-445C-BE4A-753C63A12A3D}" presName="horz1" presStyleCnt="0"/>
      <dgm:spPr/>
    </dgm:pt>
    <dgm:pt modelId="{1F7643D9-F18A-BC42-B47B-113F83E9E686}" type="pres">
      <dgm:prSet presAssocID="{7BEBE776-298C-445C-BE4A-753C63A12A3D}" presName="tx1" presStyleLbl="revTx" presStyleIdx="0" presStyleCnt="7"/>
      <dgm:spPr/>
    </dgm:pt>
    <dgm:pt modelId="{F334700B-118A-7F47-8E3E-7E1524C41507}" type="pres">
      <dgm:prSet presAssocID="{7BEBE776-298C-445C-BE4A-753C63A12A3D}" presName="vert1" presStyleCnt="0"/>
      <dgm:spPr/>
    </dgm:pt>
    <dgm:pt modelId="{0BA0F0F7-3D89-CA43-9393-32829C96DFEC}" type="pres">
      <dgm:prSet presAssocID="{66AA53D0-9C31-430B-BE0C-FD2D3DDF7596}" presName="thickLine" presStyleLbl="alignNode1" presStyleIdx="1" presStyleCnt="7"/>
      <dgm:spPr/>
    </dgm:pt>
    <dgm:pt modelId="{8D8CF6DD-9784-7B4E-B60C-628DFC013017}" type="pres">
      <dgm:prSet presAssocID="{66AA53D0-9C31-430B-BE0C-FD2D3DDF7596}" presName="horz1" presStyleCnt="0"/>
      <dgm:spPr/>
    </dgm:pt>
    <dgm:pt modelId="{18FBB5A1-A8BC-E44A-83C2-00B173E75DB0}" type="pres">
      <dgm:prSet presAssocID="{66AA53D0-9C31-430B-BE0C-FD2D3DDF7596}" presName="tx1" presStyleLbl="revTx" presStyleIdx="1" presStyleCnt="7"/>
      <dgm:spPr/>
    </dgm:pt>
    <dgm:pt modelId="{D4186E51-6775-2940-A882-D29BF772CF13}" type="pres">
      <dgm:prSet presAssocID="{66AA53D0-9C31-430B-BE0C-FD2D3DDF7596}" presName="vert1" presStyleCnt="0"/>
      <dgm:spPr/>
    </dgm:pt>
    <dgm:pt modelId="{287582AE-EF9C-0942-A6BC-61ECB1A4F689}" type="pres">
      <dgm:prSet presAssocID="{B4542022-6E3E-4AA5-8D8E-2AD244F6D422}" presName="thickLine" presStyleLbl="alignNode1" presStyleIdx="2" presStyleCnt="7"/>
      <dgm:spPr/>
    </dgm:pt>
    <dgm:pt modelId="{79AA3BE1-9CED-3C45-AF3B-FC4E4627AABE}" type="pres">
      <dgm:prSet presAssocID="{B4542022-6E3E-4AA5-8D8E-2AD244F6D422}" presName="horz1" presStyleCnt="0"/>
      <dgm:spPr/>
    </dgm:pt>
    <dgm:pt modelId="{09BDFBAB-E6DB-694C-B9E0-8058E020C10A}" type="pres">
      <dgm:prSet presAssocID="{B4542022-6E3E-4AA5-8D8E-2AD244F6D422}" presName="tx1" presStyleLbl="revTx" presStyleIdx="2" presStyleCnt="7"/>
      <dgm:spPr/>
    </dgm:pt>
    <dgm:pt modelId="{272ED627-A0F2-F142-AF95-D5BDD150C061}" type="pres">
      <dgm:prSet presAssocID="{B4542022-6E3E-4AA5-8D8E-2AD244F6D422}" presName="vert1" presStyleCnt="0"/>
      <dgm:spPr/>
    </dgm:pt>
    <dgm:pt modelId="{4EE4091A-044A-3B4F-924E-60A80A3CEA1F}" type="pres">
      <dgm:prSet presAssocID="{CB8A9304-D89A-4F27-B9B8-370C4A55CF3C}" presName="thickLine" presStyleLbl="alignNode1" presStyleIdx="3" presStyleCnt="7"/>
      <dgm:spPr/>
    </dgm:pt>
    <dgm:pt modelId="{77C0936C-C986-9D49-9548-9EFA0E72450D}" type="pres">
      <dgm:prSet presAssocID="{CB8A9304-D89A-4F27-B9B8-370C4A55CF3C}" presName="horz1" presStyleCnt="0"/>
      <dgm:spPr/>
    </dgm:pt>
    <dgm:pt modelId="{F596AFB6-A8CD-4D4E-8A35-5CCE04EA928C}" type="pres">
      <dgm:prSet presAssocID="{CB8A9304-D89A-4F27-B9B8-370C4A55CF3C}" presName="tx1" presStyleLbl="revTx" presStyleIdx="3" presStyleCnt="7"/>
      <dgm:spPr/>
    </dgm:pt>
    <dgm:pt modelId="{97BF6AD9-7D13-9B41-A2E4-72E1714031F0}" type="pres">
      <dgm:prSet presAssocID="{CB8A9304-D89A-4F27-B9B8-370C4A55CF3C}" presName="vert1" presStyleCnt="0"/>
      <dgm:spPr/>
    </dgm:pt>
    <dgm:pt modelId="{B50BFA0B-10DF-DA4C-8129-1CA5AA409690}" type="pres">
      <dgm:prSet presAssocID="{ACCAB509-7DCC-384A-9622-C300A93056C5}" presName="thickLine" presStyleLbl="alignNode1" presStyleIdx="4" presStyleCnt="7"/>
      <dgm:spPr/>
    </dgm:pt>
    <dgm:pt modelId="{604C46EF-9EDC-7E4E-84BB-82DBA48E4341}" type="pres">
      <dgm:prSet presAssocID="{ACCAB509-7DCC-384A-9622-C300A93056C5}" presName="horz1" presStyleCnt="0"/>
      <dgm:spPr/>
    </dgm:pt>
    <dgm:pt modelId="{B6979CB6-5430-4340-8689-7AE9D695EF86}" type="pres">
      <dgm:prSet presAssocID="{ACCAB509-7DCC-384A-9622-C300A93056C5}" presName="tx1" presStyleLbl="revTx" presStyleIdx="4" presStyleCnt="7"/>
      <dgm:spPr/>
    </dgm:pt>
    <dgm:pt modelId="{FA223605-1F57-4640-A4A9-2B0D00DD6276}" type="pres">
      <dgm:prSet presAssocID="{ACCAB509-7DCC-384A-9622-C300A93056C5}" presName="vert1" presStyleCnt="0"/>
      <dgm:spPr/>
    </dgm:pt>
    <dgm:pt modelId="{DEFC04F4-4DCA-6E4A-A123-F4F281349EA4}" type="pres">
      <dgm:prSet presAssocID="{7F2A4B48-DC40-4C7B-954B-BE3CC5896B96}" presName="thickLine" presStyleLbl="alignNode1" presStyleIdx="5" presStyleCnt="7"/>
      <dgm:spPr/>
    </dgm:pt>
    <dgm:pt modelId="{B8174C31-814D-444D-850A-1F5F89F99CF9}" type="pres">
      <dgm:prSet presAssocID="{7F2A4B48-DC40-4C7B-954B-BE3CC5896B96}" presName="horz1" presStyleCnt="0"/>
      <dgm:spPr/>
    </dgm:pt>
    <dgm:pt modelId="{EC161EEB-13B2-3440-87B4-F22591D666C2}" type="pres">
      <dgm:prSet presAssocID="{7F2A4B48-DC40-4C7B-954B-BE3CC5896B96}" presName="tx1" presStyleLbl="revTx" presStyleIdx="5" presStyleCnt="7"/>
      <dgm:spPr/>
    </dgm:pt>
    <dgm:pt modelId="{B522AFEF-1D4A-1A43-8E82-00C29059A990}" type="pres">
      <dgm:prSet presAssocID="{7F2A4B48-DC40-4C7B-954B-BE3CC5896B96}" presName="vert1" presStyleCnt="0"/>
      <dgm:spPr/>
    </dgm:pt>
    <dgm:pt modelId="{3D212710-AF0B-FF4A-BF10-0285AF552418}" type="pres">
      <dgm:prSet presAssocID="{3897DA1F-F9E1-914A-8E55-FCD06BF447AF}" presName="thickLine" presStyleLbl="alignNode1" presStyleIdx="6" presStyleCnt="7"/>
      <dgm:spPr/>
    </dgm:pt>
    <dgm:pt modelId="{08A99AB9-C544-6347-9711-E5BC67CCF172}" type="pres">
      <dgm:prSet presAssocID="{3897DA1F-F9E1-914A-8E55-FCD06BF447AF}" presName="horz1" presStyleCnt="0"/>
      <dgm:spPr/>
    </dgm:pt>
    <dgm:pt modelId="{6FE60A01-7379-E44E-9F57-5E50266BDE49}" type="pres">
      <dgm:prSet presAssocID="{3897DA1F-F9E1-914A-8E55-FCD06BF447AF}" presName="tx1" presStyleLbl="revTx" presStyleIdx="6" presStyleCnt="7"/>
      <dgm:spPr/>
    </dgm:pt>
    <dgm:pt modelId="{65851138-09E9-E240-8090-E78E468A64C5}" type="pres">
      <dgm:prSet presAssocID="{3897DA1F-F9E1-914A-8E55-FCD06BF447AF}" presName="vert1" presStyleCnt="0"/>
      <dgm:spPr/>
    </dgm:pt>
  </dgm:ptLst>
  <dgm:cxnLst>
    <dgm:cxn modelId="{D7E28E00-CFDC-474D-8A93-AC2EE64ADF40}" srcId="{DB0C8817-8247-478F-9F29-213AE207652E}" destId="{3897DA1F-F9E1-914A-8E55-FCD06BF447AF}" srcOrd="6" destOrd="0" parTransId="{0C6DD797-F1CB-5E43-8EE4-86D4CDDC20E0}" sibTransId="{0E37B0DD-234D-6E4D-914A-E8F497F9889B}"/>
    <dgm:cxn modelId="{50B0A011-6998-064A-9950-3DB7CCB1582B}" type="presOf" srcId="{7F2A4B48-DC40-4C7B-954B-BE3CC5896B96}" destId="{EC161EEB-13B2-3440-87B4-F22591D666C2}" srcOrd="0" destOrd="0" presId="urn:microsoft.com/office/officeart/2008/layout/LinedList"/>
    <dgm:cxn modelId="{12D02A1F-7A15-1544-89EB-3D9B7CDA1D69}" type="presOf" srcId="{66AA53D0-9C31-430B-BE0C-FD2D3DDF7596}" destId="{18FBB5A1-A8BC-E44A-83C2-00B173E75DB0}" srcOrd="0" destOrd="0" presId="urn:microsoft.com/office/officeart/2008/layout/LinedList"/>
    <dgm:cxn modelId="{E0A58320-86AA-47B1-95AE-C7086B5864E5}" srcId="{DB0C8817-8247-478F-9F29-213AE207652E}" destId="{CB8A9304-D89A-4F27-B9B8-370C4A55CF3C}" srcOrd="3" destOrd="0" parTransId="{5CE0F9BB-2E0D-4EF1-A0D8-747B7864F2E0}" sibTransId="{54BB9500-A66D-4F3C-97A0-22C6FB0FDCF9}"/>
    <dgm:cxn modelId="{719AA121-AEF4-4D38-9A86-9044EB1D428A}" srcId="{DB0C8817-8247-478F-9F29-213AE207652E}" destId="{7BEBE776-298C-445C-BE4A-753C63A12A3D}" srcOrd="0" destOrd="0" parTransId="{ADE67CE4-4048-440D-A3EB-7ECA230C28B2}" sibTransId="{011EECB6-F512-4831-A6B4-C5843C8DC832}"/>
    <dgm:cxn modelId="{A539042E-8AD7-47C5-A875-612A05877237}" srcId="{DB0C8817-8247-478F-9F29-213AE207652E}" destId="{B4542022-6E3E-4AA5-8D8E-2AD244F6D422}" srcOrd="2" destOrd="0" parTransId="{F7C93F22-20B0-4E8E-BBA2-C417104B3F98}" sibTransId="{8D7D12AD-8AE9-41AB-8FDC-3CB3B2096CBE}"/>
    <dgm:cxn modelId="{761B8050-9D10-D14A-8D3C-DD64BEEAC02E}" srcId="{DB0C8817-8247-478F-9F29-213AE207652E}" destId="{ACCAB509-7DCC-384A-9622-C300A93056C5}" srcOrd="4" destOrd="0" parTransId="{27F1C306-D2B6-2E4B-A801-9F91963C7C8B}" sibTransId="{7547F2EA-B347-5F4F-948B-28D8E50AF5E7}"/>
    <dgm:cxn modelId="{184A1E58-2F32-E145-8951-C4F80198B20D}" type="presOf" srcId="{3897DA1F-F9E1-914A-8E55-FCD06BF447AF}" destId="{6FE60A01-7379-E44E-9F57-5E50266BDE49}" srcOrd="0" destOrd="0" presId="urn:microsoft.com/office/officeart/2008/layout/LinedList"/>
    <dgm:cxn modelId="{AB68D480-224A-5F41-A851-E2B30C0D9618}" type="presOf" srcId="{DB0C8817-8247-478F-9F29-213AE207652E}" destId="{3D105C89-D8A2-8144-9C5A-8237183B1AD5}" srcOrd="0" destOrd="0" presId="urn:microsoft.com/office/officeart/2008/layout/LinedList"/>
    <dgm:cxn modelId="{6D067F81-7504-244A-AA21-79E25A841AAC}" type="presOf" srcId="{B4542022-6E3E-4AA5-8D8E-2AD244F6D422}" destId="{09BDFBAB-E6DB-694C-B9E0-8058E020C10A}" srcOrd="0" destOrd="0" presId="urn:microsoft.com/office/officeart/2008/layout/LinedList"/>
    <dgm:cxn modelId="{DD790B86-A419-C94E-88FA-EF01FB24A00E}" type="presOf" srcId="{7BEBE776-298C-445C-BE4A-753C63A12A3D}" destId="{1F7643D9-F18A-BC42-B47B-113F83E9E686}" srcOrd="0" destOrd="0" presId="urn:microsoft.com/office/officeart/2008/layout/LinedList"/>
    <dgm:cxn modelId="{9E0149B4-1189-4704-9CF6-718928A351CA}" srcId="{DB0C8817-8247-478F-9F29-213AE207652E}" destId="{7F2A4B48-DC40-4C7B-954B-BE3CC5896B96}" srcOrd="5" destOrd="0" parTransId="{43BAB1CC-6A98-4B49-B5AE-A8EDA3453D85}" sibTransId="{CA0A0673-8F14-47EC-9A75-8847016427AE}"/>
    <dgm:cxn modelId="{3328E5CE-2022-8147-A1BC-CC708DF84270}" type="presOf" srcId="{CB8A9304-D89A-4F27-B9B8-370C4A55CF3C}" destId="{F596AFB6-A8CD-4D4E-8A35-5CCE04EA928C}" srcOrd="0" destOrd="0" presId="urn:microsoft.com/office/officeart/2008/layout/LinedList"/>
    <dgm:cxn modelId="{58DC02E7-08FC-4BA1-8338-BB5785CB2A90}" srcId="{DB0C8817-8247-478F-9F29-213AE207652E}" destId="{66AA53D0-9C31-430B-BE0C-FD2D3DDF7596}" srcOrd="1" destOrd="0" parTransId="{E7751C4E-154B-474B-821B-A303BDD8FFBE}" sibTransId="{9E829103-5E78-42F7-8285-591A0B052908}"/>
    <dgm:cxn modelId="{684C6FFD-B9F1-CA4E-A22E-45A68E08F42B}" type="presOf" srcId="{ACCAB509-7DCC-384A-9622-C300A93056C5}" destId="{B6979CB6-5430-4340-8689-7AE9D695EF86}" srcOrd="0" destOrd="0" presId="urn:microsoft.com/office/officeart/2008/layout/LinedList"/>
    <dgm:cxn modelId="{403008EE-F33E-E147-B1B6-857480E8625E}" type="presParOf" srcId="{3D105C89-D8A2-8144-9C5A-8237183B1AD5}" destId="{39FD84F0-D4BE-6D41-8A0B-824C8B0ADB95}" srcOrd="0" destOrd="0" presId="urn:microsoft.com/office/officeart/2008/layout/LinedList"/>
    <dgm:cxn modelId="{707E5BA7-258D-4349-8F32-76F32C6961A6}" type="presParOf" srcId="{3D105C89-D8A2-8144-9C5A-8237183B1AD5}" destId="{D62B16AE-EB4E-5645-8FD1-7AAA85EFD0AB}" srcOrd="1" destOrd="0" presId="urn:microsoft.com/office/officeart/2008/layout/LinedList"/>
    <dgm:cxn modelId="{C46947C9-FA87-F548-9036-E791D22F55B1}" type="presParOf" srcId="{D62B16AE-EB4E-5645-8FD1-7AAA85EFD0AB}" destId="{1F7643D9-F18A-BC42-B47B-113F83E9E686}" srcOrd="0" destOrd="0" presId="urn:microsoft.com/office/officeart/2008/layout/LinedList"/>
    <dgm:cxn modelId="{B2B169A3-7105-414C-A788-D899C25D41E7}" type="presParOf" srcId="{D62B16AE-EB4E-5645-8FD1-7AAA85EFD0AB}" destId="{F334700B-118A-7F47-8E3E-7E1524C41507}" srcOrd="1" destOrd="0" presId="urn:microsoft.com/office/officeart/2008/layout/LinedList"/>
    <dgm:cxn modelId="{8BEBF2FC-1465-7F48-A6BC-53B8B1FFBCC8}" type="presParOf" srcId="{3D105C89-D8A2-8144-9C5A-8237183B1AD5}" destId="{0BA0F0F7-3D89-CA43-9393-32829C96DFEC}" srcOrd="2" destOrd="0" presId="urn:microsoft.com/office/officeart/2008/layout/LinedList"/>
    <dgm:cxn modelId="{18CE533B-E09A-9248-A095-695D6187C1FD}" type="presParOf" srcId="{3D105C89-D8A2-8144-9C5A-8237183B1AD5}" destId="{8D8CF6DD-9784-7B4E-B60C-628DFC013017}" srcOrd="3" destOrd="0" presId="urn:microsoft.com/office/officeart/2008/layout/LinedList"/>
    <dgm:cxn modelId="{B35D4FFA-FC45-C647-BB1F-9FE00DA05425}" type="presParOf" srcId="{8D8CF6DD-9784-7B4E-B60C-628DFC013017}" destId="{18FBB5A1-A8BC-E44A-83C2-00B173E75DB0}" srcOrd="0" destOrd="0" presId="urn:microsoft.com/office/officeart/2008/layout/LinedList"/>
    <dgm:cxn modelId="{A26328FE-1340-FD46-A8CA-26796C2D4444}" type="presParOf" srcId="{8D8CF6DD-9784-7B4E-B60C-628DFC013017}" destId="{D4186E51-6775-2940-A882-D29BF772CF13}" srcOrd="1" destOrd="0" presId="urn:microsoft.com/office/officeart/2008/layout/LinedList"/>
    <dgm:cxn modelId="{0845A218-903B-EF4E-96DE-E14F5E1691C9}" type="presParOf" srcId="{3D105C89-D8A2-8144-9C5A-8237183B1AD5}" destId="{287582AE-EF9C-0942-A6BC-61ECB1A4F689}" srcOrd="4" destOrd="0" presId="urn:microsoft.com/office/officeart/2008/layout/LinedList"/>
    <dgm:cxn modelId="{5CCE0DFB-1110-7946-952F-C65CA18AC7A9}" type="presParOf" srcId="{3D105C89-D8A2-8144-9C5A-8237183B1AD5}" destId="{79AA3BE1-9CED-3C45-AF3B-FC4E4627AABE}" srcOrd="5" destOrd="0" presId="urn:microsoft.com/office/officeart/2008/layout/LinedList"/>
    <dgm:cxn modelId="{0F6DB483-0597-684B-8B85-6B3FD9136C6A}" type="presParOf" srcId="{79AA3BE1-9CED-3C45-AF3B-FC4E4627AABE}" destId="{09BDFBAB-E6DB-694C-B9E0-8058E020C10A}" srcOrd="0" destOrd="0" presId="urn:microsoft.com/office/officeart/2008/layout/LinedList"/>
    <dgm:cxn modelId="{70C607A7-7ECA-6A43-AED7-CE06F6FF4E62}" type="presParOf" srcId="{79AA3BE1-9CED-3C45-AF3B-FC4E4627AABE}" destId="{272ED627-A0F2-F142-AF95-D5BDD150C061}" srcOrd="1" destOrd="0" presId="urn:microsoft.com/office/officeart/2008/layout/LinedList"/>
    <dgm:cxn modelId="{32D83376-462B-6646-9213-735670A729B1}" type="presParOf" srcId="{3D105C89-D8A2-8144-9C5A-8237183B1AD5}" destId="{4EE4091A-044A-3B4F-924E-60A80A3CEA1F}" srcOrd="6" destOrd="0" presId="urn:microsoft.com/office/officeart/2008/layout/LinedList"/>
    <dgm:cxn modelId="{0FC36CCA-F97A-DB45-ACDF-B1AF98568EFA}" type="presParOf" srcId="{3D105C89-D8A2-8144-9C5A-8237183B1AD5}" destId="{77C0936C-C986-9D49-9548-9EFA0E72450D}" srcOrd="7" destOrd="0" presId="urn:microsoft.com/office/officeart/2008/layout/LinedList"/>
    <dgm:cxn modelId="{A012DE4C-9782-724E-B892-4A973D658A2D}" type="presParOf" srcId="{77C0936C-C986-9D49-9548-9EFA0E72450D}" destId="{F596AFB6-A8CD-4D4E-8A35-5CCE04EA928C}" srcOrd="0" destOrd="0" presId="urn:microsoft.com/office/officeart/2008/layout/LinedList"/>
    <dgm:cxn modelId="{64A79A31-53C2-454C-B515-1EE1D9D5F696}" type="presParOf" srcId="{77C0936C-C986-9D49-9548-9EFA0E72450D}" destId="{97BF6AD9-7D13-9B41-A2E4-72E1714031F0}" srcOrd="1" destOrd="0" presId="urn:microsoft.com/office/officeart/2008/layout/LinedList"/>
    <dgm:cxn modelId="{86210938-8BF3-434A-BA7F-9A27E2148F3C}" type="presParOf" srcId="{3D105C89-D8A2-8144-9C5A-8237183B1AD5}" destId="{B50BFA0B-10DF-DA4C-8129-1CA5AA409690}" srcOrd="8" destOrd="0" presId="urn:microsoft.com/office/officeart/2008/layout/LinedList"/>
    <dgm:cxn modelId="{21416232-DC8A-584B-AEB4-993AF2E9E8F5}" type="presParOf" srcId="{3D105C89-D8A2-8144-9C5A-8237183B1AD5}" destId="{604C46EF-9EDC-7E4E-84BB-82DBA48E4341}" srcOrd="9" destOrd="0" presId="urn:microsoft.com/office/officeart/2008/layout/LinedList"/>
    <dgm:cxn modelId="{E2A268F2-F20F-C144-B999-4424D77BFD1A}" type="presParOf" srcId="{604C46EF-9EDC-7E4E-84BB-82DBA48E4341}" destId="{B6979CB6-5430-4340-8689-7AE9D695EF86}" srcOrd="0" destOrd="0" presId="urn:microsoft.com/office/officeart/2008/layout/LinedList"/>
    <dgm:cxn modelId="{44240E43-09D4-9348-9E5B-2539AAB9CBDF}" type="presParOf" srcId="{604C46EF-9EDC-7E4E-84BB-82DBA48E4341}" destId="{FA223605-1F57-4640-A4A9-2B0D00DD6276}" srcOrd="1" destOrd="0" presId="urn:microsoft.com/office/officeart/2008/layout/LinedList"/>
    <dgm:cxn modelId="{2447E746-7F32-3349-98FE-DA0C2C9E1A2D}" type="presParOf" srcId="{3D105C89-D8A2-8144-9C5A-8237183B1AD5}" destId="{DEFC04F4-4DCA-6E4A-A123-F4F281349EA4}" srcOrd="10" destOrd="0" presId="urn:microsoft.com/office/officeart/2008/layout/LinedList"/>
    <dgm:cxn modelId="{786A5883-573A-774D-A3C8-F0CD1BC420B2}" type="presParOf" srcId="{3D105C89-D8A2-8144-9C5A-8237183B1AD5}" destId="{B8174C31-814D-444D-850A-1F5F89F99CF9}" srcOrd="11" destOrd="0" presId="urn:microsoft.com/office/officeart/2008/layout/LinedList"/>
    <dgm:cxn modelId="{8CAA5FBF-7DA1-7744-9B62-EE0080AC3909}" type="presParOf" srcId="{B8174C31-814D-444D-850A-1F5F89F99CF9}" destId="{EC161EEB-13B2-3440-87B4-F22591D666C2}" srcOrd="0" destOrd="0" presId="urn:microsoft.com/office/officeart/2008/layout/LinedList"/>
    <dgm:cxn modelId="{484DC93B-A201-8A40-B36A-DE0DB2EA8A77}" type="presParOf" srcId="{B8174C31-814D-444D-850A-1F5F89F99CF9}" destId="{B522AFEF-1D4A-1A43-8E82-00C29059A990}" srcOrd="1" destOrd="0" presId="urn:microsoft.com/office/officeart/2008/layout/LinedList"/>
    <dgm:cxn modelId="{093AE06C-DC55-3E43-B2C7-98C54F1471A2}" type="presParOf" srcId="{3D105C89-D8A2-8144-9C5A-8237183B1AD5}" destId="{3D212710-AF0B-FF4A-BF10-0285AF552418}" srcOrd="12" destOrd="0" presId="urn:microsoft.com/office/officeart/2008/layout/LinedList"/>
    <dgm:cxn modelId="{E7E76370-BC02-4347-8FF5-24DBC4C84E1D}" type="presParOf" srcId="{3D105C89-D8A2-8144-9C5A-8237183B1AD5}" destId="{08A99AB9-C544-6347-9711-E5BC67CCF172}" srcOrd="13" destOrd="0" presId="urn:microsoft.com/office/officeart/2008/layout/LinedList"/>
    <dgm:cxn modelId="{380BF070-992B-1D4A-AEC9-3A9292806DB2}" type="presParOf" srcId="{08A99AB9-C544-6347-9711-E5BC67CCF172}" destId="{6FE60A01-7379-E44E-9F57-5E50266BDE49}" srcOrd="0" destOrd="0" presId="urn:microsoft.com/office/officeart/2008/layout/LinedList"/>
    <dgm:cxn modelId="{4D61138C-D5DF-074B-A458-B7A8AE4FAFBA}" type="presParOf" srcId="{08A99AB9-C544-6347-9711-E5BC67CCF172}" destId="{65851138-09E9-E240-8090-E78E468A64C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D935A13-2DD4-4C2A-BB1F-6468ACA9EC6D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E22DB1D-FFE0-4994-A889-2BD710A548F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Previous research focus on Deaf perspective</a:t>
          </a:r>
          <a:endParaRPr lang="en-US" dirty="0"/>
        </a:p>
      </dgm:t>
    </dgm:pt>
    <dgm:pt modelId="{5A5D6FF1-68BA-439C-814E-BFE1C8A04A4D}" type="parTrans" cxnId="{03D9BFA4-2F51-4023-B634-6458CAC12D38}">
      <dgm:prSet/>
      <dgm:spPr/>
      <dgm:t>
        <a:bodyPr/>
        <a:lstStyle/>
        <a:p>
          <a:endParaRPr lang="en-US"/>
        </a:p>
      </dgm:t>
    </dgm:pt>
    <dgm:pt modelId="{DEF09BFD-BDC9-4B03-B26C-31F9B6A214DA}" type="sibTrans" cxnId="{03D9BFA4-2F51-4023-B634-6458CAC12D3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089F63E-4B7E-4387-ADA5-0EAAD397077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Comparison of Face-to-face V remote focus on COVID-19</a:t>
          </a:r>
          <a:endParaRPr lang="en-US" dirty="0"/>
        </a:p>
      </dgm:t>
    </dgm:pt>
    <dgm:pt modelId="{989BF0E8-2643-4FED-9DD4-8047D9B79576}" type="parTrans" cxnId="{A198602F-20F8-4409-A670-B8405024F4E6}">
      <dgm:prSet/>
      <dgm:spPr/>
      <dgm:t>
        <a:bodyPr/>
        <a:lstStyle/>
        <a:p>
          <a:endParaRPr lang="en-US"/>
        </a:p>
      </dgm:t>
    </dgm:pt>
    <dgm:pt modelId="{1E09BCD3-D43C-4A7F-AB6F-22A0589958AF}" type="sibTrans" cxnId="{A198602F-20F8-4409-A670-B8405024F4E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509D3C4-AD0B-41FE-A4F8-37F8A6A56EC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Contextual studies needed. </a:t>
          </a:r>
          <a:endParaRPr lang="en-US" dirty="0"/>
        </a:p>
      </dgm:t>
    </dgm:pt>
    <dgm:pt modelId="{C489048D-9B6C-46FD-B5D8-3CEC8113D85E}" type="parTrans" cxnId="{6CB891BB-7E5B-43DA-B7C7-E59FAB6742B7}">
      <dgm:prSet/>
      <dgm:spPr/>
      <dgm:t>
        <a:bodyPr/>
        <a:lstStyle/>
        <a:p>
          <a:endParaRPr lang="en-US"/>
        </a:p>
      </dgm:t>
    </dgm:pt>
    <dgm:pt modelId="{E89E4BFA-2C2E-4FB5-BE9A-399B0743DB39}" type="sibTrans" cxnId="{6CB891BB-7E5B-43DA-B7C7-E59FAB6742B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34038C1-2A8C-41D7-A49B-7120310D54F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Mixed methods approach</a:t>
          </a:r>
          <a:endParaRPr lang="en-US" dirty="0"/>
        </a:p>
      </dgm:t>
    </dgm:pt>
    <dgm:pt modelId="{FDD4E338-C38E-448E-BAF8-FC25013A7D4E}" type="parTrans" cxnId="{114F6130-583A-4593-92D3-9C5EDC41E0E1}">
      <dgm:prSet/>
      <dgm:spPr/>
      <dgm:t>
        <a:bodyPr/>
        <a:lstStyle/>
        <a:p>
          <a:endParaRPr lang="en-US"/>
        </a:p>
      </dgm:t>
    </dgm:pt>
    <dgm:pt modelId="{B493AB42-3ECD-4AE8-A498-3A9ABF4D5FE9}" type="sibTrans" cxnId="{114F6130-583A-4593-92D3-9C5EDC41E0E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A71B1CC-7B46-401E-BEC4-221F5138A14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Improve communication quality between Deaf and service providers</a:t>
          </a:r>
          <a:endParaRPr lang="en-US" dirty="0"/>
        </a:p>
      </dgm:t>
    </dgm:pt>
    <dgm:pt modelId="{8D263DFA-78EA-45A8-84D0-195CAE699573}" type="parTrans" cxnId="{59FD2953-0F6B-41F4-A8E7-66FD4859726F}">
      <dgm:prSet/>
      <dgm:spPr/>
      <dgm:t>
        <a:bodyPr/>
        <a:lstStyle/>
        <a:p>
          <a:endParaRPr lang="en-US"/>
        </a:p>
      </dgm:t>
    </dgm:pt>
    <dgm:pt modelId="{4C875263-920E-48B0-998D-3E046ED2587B}" type="sibTrans" cxnId="{59FD2953-0F6B-41F4-A8E7-66FD4859726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B175DA8-7592-4B58-AEE3-ABA22F4E53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Inform training and development for SLIs</a:t>
          </a:r>
          <a:endParaRPr lang="en-US" dirty="0"/>
        </a:p>
      </dgm:t>
    </dgm:pt>
    <dgm:pt modelId="{CB4AC8F1-64AD-4ED7-9A71-53F5A7815569}" type="parTrans" cxnId="{15F1E5C4-64F1-4D6A-B4A6-F4B16E4255A9}">
      <dgm:prSet/>
      <dgm:spPr/>
      <dgm:t>
        <a:bodyPr/>
        <a:lstStyle/>
        <a:p>
          <a:endParaRPr lang="en-US"/>
        </a:p>
      </dgm:t>
    </dgm:pt>
    <dgm:pt modelId="{3E2A83BB-7505-4284-B4A7-88209A97A4FB}" type="sibTrans" cxnId="{15F1E5C4-64F1-4D6A-B4A6-F4B16E4255A9}">
      <dgm:prSet/>
      <dgm:spPr/>
      <dgm:t>
        <a:bodyPr/>
        <a:lstStyle/>
        <a:p>
          <a:endParaRPr lang="en-US"/>
        </a:p>
      </dgm:t>
    </dgm:pt>
    <dgm:pt modelId="{D921E243-13BC-45DA-89DE-9CE331D72E8C}" type="pres">
      <dgm:prSet presAssocID="{4D935A13-2DD4-4C2A-BB1F-6468ACA9EC6D}" presName="root" presStyleCnt="0">
        <dgm:presLayoutVars>
          <dgm:dir/>
          <dgm:resizeHandles val="exact"/>
        </dgm:presLayoutVars>
      </dgm:prSet>
      <dgm:spPr/>
    </dgm:pt>
    <dgm:pt modelId="{C14FC02B-B390-4989-9C0F-9380898A6A2B}" type="pres">
      <dgm:prSet presAssocID="{4D935A13-2DD4-4C2A-BB1F-6468ACA9EC6D}" presName="container" presStyleCnt="0">
        <dgm:presLayoutVars>
          <dgm:dir/>
          <dgm:resizeHandles val="exact"/>
        </dgm:presLayoutVars>
      </dgm:prSet>
      <dgm:spPr/>
    </dgm:pt>
    <dgm:pt modelId="{A8DE61C5-18F5-47D1-B149-5F48F3D8C58F}" type="pres">
      <dgm:prSet presAssocID="{BE22DB1D-FFE0-4994-A889-2BD710A548F9}" presName="compNode" presStyleCnt="0"/>
      <dgm:spPr/>
    </dgm:pt>
    <dgm:pt modelId="{11D78CF1-F7AE-4B8F-AE56-C2841B3A626F}" type="pres">
      <dgm:prSet presAssocID="{BE22DB1D-FFE0-4994-A889-2BD710A548F9}" presName="iconBgRect" presStyleLbl="bgShp" presStyleIdx="0" presStyleCnt="6"/>
      <dgm:spPr/>
    </dgm:pt>
    <dgm:pt modelId="{9B5AC3A6-3B8B-4CEC-B93E-D21F90C80F69}" type="pres">
      <dgm:prSet presAssocID="{BE22DB1D-FFE0-4994-A889-2BD710A548F9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C87F9CE9-DE8F-467F-952A-C1E3DB291B61}" type="pres">
      <dgm:prSet presAssocID="{BE22DB1D-FFE0-4994-A889-2BD710A548F9}" presName="spaceRect" presStyleCnt="0"/>
      <dgm:spPr/>
    </dgm:pt>
    <dgm:pt modelId="{7224C566-C499-44BC-9307-2E1AA87D67E5}" type="pres">
      <dgm:prSet presAssocID="{BE22DB1D-FFE0-4994-A889-2BD710A548F9}" presName="textRect" presStyleLbl="revTx" presStyleIdx="0" presStyleCnt="6">
        <dgm:presLayoutVars>
          <dgm:chMax val="1"/>
          <dgm:chPref val="1"/>
        </dgm:presLayoutVars>
      </dgm:prSet>
      <dgm:spPr/>
    </dgm:pt>
    <dgm:pt modelId="{B4A7519F-1919-44A5-B69C-637F7802046D}" type="pres">
      <dgm:prSet presAssocID="{DEF09BFD-BDC9-4B03-B26C-31F9B6A214DA}" presName="sibTrans" presStyleLbl="sibTrans2D1" presStyleIdx="0" presStyleCnt="0"/>
      <dgm:spPr/>
    </dgm:pt>
    <dgm:pt modelId="{EED00C92-D211-49C6-AD7B-2758779DC579}" type="pres">
      <dgm:prSet presAssocID="{9089F63E-4B7E-4387-ADA5-0EAAD3970775}" presName="compNode" presStyleCnt="0"/>
      <dgm:spPr/>
    </dgm:pt>
    <dgm:pt modelId="{B1F9063E-A40E-49DB-8406-70A932014EA3}" type="pres">
      <dgm:prSet presAssocID="{9089F63E-4B7E-4387-ADA5-0EAAD3970775}" presName="iconBgRect" presStyleLbl="bgShp" presStyleIdx="1" presStyleCnt="6"/>
      <dgm:spPr/>
    </dgm:pt>
    <dgm:pt modelId="{63B5E939-FB35-4D19-9717-C28CC0CA4B4B}" type="pres">
      <dgm:prSet presAssocID="{9089F63E-4B7E-4387-ADA5-0EAAD3970775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mote control"/>
        </a:ext>
      </dgm:extLst>
    </dgm:pt>
    <dgm:pt modelId="{084E866E-E20D-4ECB-9CA7-0F962CB74AC7}" type="pres">
      <dgm:prSet presAssocID="{9089F63E-4B7E-4387-ADA5-0EAAD3970775}" presName="spaceRect" presStyleCnt="0"/>
      <dgm:spPr/>
    </dgm:pt>
    <dgm:pt modelId="{953D8363-3C64-47A2-A378-E8CD61155A4B}" type="pres">
      <dgm:prSet presAssocID="{9089F63E-4B7E-4387-ADA5-0EAAD3970775}" presName="textRect" presStyleLbl="revTx" presStyleIdx="1" presStyleCnt="6">
        <dgm:presLayoutVars>
          <dgm:chMax val="1"/>
          <dgm:chPref val="1"/>
        </dgm:presLayoutVars>
      </dgm:prSet>
      <dgm:spPr/>
    </dgm:pt>
    <dgm:pt modelId="{4190DFEA-D981-4B73-9177-B63755D9ED8F}" type="pres">
      <dgm:prSet presAssocID="{1E09BCD3-D43C-4A7F-AB6F-22A0589958AF}" presName="sibTrans" presStyleLbl="sibTrans2D1" presStyleIdx="0" presStyleCnt="0"/>
      <dgm:spPr/>
    </dgm:pt>
    <dgm:pt modelId="{9F368DC4-8686-4C49-B144-AC433FEB4EFA}" type="pres">
      <dgm:prSet presAssocID="{A509D3C4-AD0B-41FE-A4F8-37F8A6A56EC6}" presName="compNode" presStyleCnt="0"/>
      <dgm:spPr/>
    </dgm:pt>
    <dgm:pt modelId="{99F7F6F8-2CDD-4F88-A991-0CFEA599A819}" type="pres">
      <dgm:prSet presAssocID="{A509D3C4-AD0B-41FE-A4F8-37F8A6A56EC6}" presName="iconBgRect" presStyleLbl="bgShp" presStyleIdx="2" presStyleCnt="6"/>
      <dgm:spPr/>
    </dgm:pt>
    <dgm:pt modelId="{65D1997F-AE9B-4543-83A9-A5C2AD1DA4EE}" type="pres">
      <dgm:prSet presAssocID="{A509D3C4-AD0B-41FE-A4F8-37F8A6A56EC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4EC34F5-22E1-4ABD-9F62-13D002652B8B}" type="pres">
      <dgm:prSet presAssocID="{A509D3C4-AD0B-41FE-A4F8-37F8A6A56EC6}" presName="spaceRect" presStyleCnt="0"/>
      <dgm:spPr/>
    </dgm:pt>
    <dgm:pt modelId="{4728A668-E62D-48DD-AFB1-A49DAC2B9DAB}" type="pres">
      <dgm:prSet presAssocID="{A509D3C4-AD0B-41FE-A4F8-37F8A6A56EC6}" presName="textRect" presStyleLbl="revTx" presStyleIdx="2" presStyleCnt="6">
        <dgm:presLayoutVars>
          <dgm:chMax val="1"/>
          <dgm:chPref val="1"/>
        </dgm:presLayoutVars>
      </dgm:prSet>
      <dgm:spPr/>
    </dgm:pt>
    <dgm:pt modelId="{39A89C39-E4CD-4CCD-8296-4FE67245280C}" type="pres">
      <dgm:prSet presAssocID="{E89E4BFA-2C2E-4FB5-BE9A-399B0743DB39}" presName="sibTrans" presStyleLbl="sibTrans2D1" presStyleIdx="0" presStyleCnt="0"/>
      <dgm:spPr/>
    </dgm:pt>
    <dgm:pt modelId="{DAD923D9-C232-4FB5-B6D1-D3173C3DDE1B}" type="pres">
      <dgm:prSet presAssocID="{434038C1-2A8C-41D7-A49B-7120310D54FC}" presName="compNode" presStyleCnt="0"/>
      <dgm:spPr/>
    </dgm:pt>
    <dgm:pt modelId="{466B853A-BC5D-4277-B7A2-8324C9943512}" type="pres">
      <dgm:prSet presAssocID="{434038C1-2A8C-41D7-A49B-7120310D54FC}" presName="iconBgRect" presStyleLbl="bgShp" presStyleIdx="3" presStyleCnt="6"/>
      <dgm:spPr/>
    </dgm:pt>
    <dgm:pt modelId="{F9FD34D2-42C1-41C8-805B-085E6066F2BA}" type="pres">
      <dgm:prSet presAssocID="{434038C1-2A8C-41D7-A49B-7120310D54FC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B292FE07-DEDD-4B92-B404-16105A928260}" type="pres">
      <dgm:prSet presAssocID="{434038C1-2A8C-41D7-A49B-7120310D54FC}" presName="spaceRect" presStyleCnt="0"/>
      <dgm:spPr/>
    </dgm:pt>
    <dgm:pt modelId="{18D7395C-68CC-440B-A3C4-9D40AF1E844F}" type="pres">
      <dgm:prSet presAssocID="{434038C1-2A8C-41D7-A49B-7120310D54FC}" presName="textRect" presStyleLbl="revTx" presStyleIdx="3" presStyleCnt="6">
        <dgm:presLayoutVars>
          <dgm:chMax val="1"/>
          <dgm:chPref val="1"/>
        </dgm:presLayoutVars>
      </dgm:prSet>
      <dgm:spPr/>
    </dgm:pt>
    <dgm:pt modelId="{41501A40-0A41-4958-AE31-79C2FF6667D9}" type="pres">
      <dgm:prSet presAssocID="{B493AB42-3ECD-4AE8-A498-3A9ABF4D5FE9}" presName="sibTrans" presStyleLbl="sibTrans2D1" presStyleIdx="0" presStyleCnt="0"/>
      <dgm:spPr/>
    </dgm:pt>
    <dgm:pt modelId="{6F917D71-3A2E-4BE9-B74A-4A5A598D6A95}" type="pres">
      <dgm:prSet presAssocID="{2A71B1CC-7B46-401E-BEC4-221F5138A147}" presName="compNode" presStyleCnt="0"/>
      <dgm:spPr/>
    </dgm:pt>
    <dgm:pt modelId="{53296D05-5847-478A-A92B-211667FB6AF7}" type="pres">
      <dgm:prSet presAssocID="{2A71B1CC-7B46-401E-BEC4-221F5138A147}" presName="iconBgRect" presStyleLbl="bgShp" presStyleIdx="4" presStyleCnt="6"/>
      <dgm:spPr/>
    </dgm:pt>
    <dgm:pt modelId="{FE20AED1-F55A-4868-BB68-E94E99E0A950}" type="pres">
      <dgm:prSet presAssocID="{2A71B1CC-7B46-401E-BEC4-221F5138A147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AEFFCD3E-E279-4583-AC1A-DC53511EA94A}" type="pres">
      <dgm:prSet presAssocID="{2A71B1CC-7B46-401E-BEC4-221F5138A147}" presName="spaceRect" presStyleCnt="0"/>
      <dgm:spPr/>
    </dgm:pt>
    <dgm:pt modelId="{6F084425-1F53-4C3F-AD06-DA673FB30D22}" type="pres">
      <dgm:prSet presAssocID="{2A71B1CC-7B46-401E-BEC4-221F5138A147}" presName="textRect" presStyleLbl="revTx" presStyleIdx="4" presStyleCnt="6">
        <dgm:presLayoutVars>
          <dgm:chMax val="1"/>
          <dgm:chPref val="1"/>
        </dgm:presLayoutVars>
      </dgm:prSet>
      <dgm:spPr/>
    </dgm:pt>
    <dgm:pt modelId="{20876EF6-D919-447A-BC71-F0913FD50839}" type="pres">
      <dgm:prSet presAssocID="{4C875263-920E-48B0-998D-3E046ED2587B}" presName="sibTrans" presStyleLbl="sibTrans2D1" presStyleIdx="0" presStyleCnt="0"/>
      <dgm:spPr/>
    </dgm:pt>
    <dgm:pt modelId="{6B6B7A08-80F7-4156-949F-BC0CBC19D295}" type="pres">
      <dgm:prSet presAssocID="{9B175DA8-7592-4B58-AEE3-ABA22F4E535D}" presName="compNode" presStyleCnt="0"/>
      <dgm:spPr/>
    </dgm:pt>
    <dgm:pt modelId="{938B08CC-D444-4AFE-8F99-5F98FC3AFC44}" type="pres">
      <dgm:prSet presAssocID="{9B175DA8-7592-4B58-AEE3-ABA22F4E535D}" presName="iconBgRect" presStyleLbl="bgShp" presStyleIdx="5" presStyleCnt="6"/>
      <dgm:spPr/>
    </dgm:pt>
    <dgm:pt modelId="{14F04EF2-1C73-4FE1-8CE1-ED6F8337325B}" type="pres">
      <dgm:prSet presAssocID="{9B175DA8-7592-4B58-AEE3-ABA22F4E535D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37036471-0858-415F-B418-54D3F0902AE1}" type="pres">
      <dgm:prSet presAssocID="{9B175DA8-7592-4B58-AEE3-ABA22F4E535D}" presName="spaceRect" presStyleCnt="0"/>
      <dgm:spPr/>
    </dgm:pt>
    <dgm:pt modelId="{BE9B168A-FB1B-40E7-BB93-AD106119C066}" type="pres">
      <dgm:prSet presAssocID="{9B175DA8-7592-4B58-AEE3-ABA22F4E535D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2F7C590F-FF2F-4120-8D36-95B83F96417A}" type="presOf" srcId="{BE22DB1D-FFE0-4994-A889-2BD710A548F9}" destId="{7224C566-C499-44BC-9307-2E1AA87D67E5}" srcOrd="0" destOrd="0" presId="urn:microsoft.com/office/officeart/2018/2/layout/IconCircleList"/>
    <dgm:cxn modelId="{A198602F-20F8-4409-A670-B8405024F4E6}" srcId="{4D935A13-2DD4-4C2A-BB1F-6468ACA9EC6D}" destId="{9089F63E-4B7E-4387-ADA5-0EAAD3970775}" srcOrd="1" destOrd="0" parTransId="{989BF0E8-2643-4FED-9DD4-8047D9B79576}" sibTransId="{1E09BCD3-D43C-4A7F-AB6F-22A0589958AF}"/>
    <dgm:cxn modelId="{114F6130-583A-4593-92D3-9C5EDC41E0E1}" srcId="{4D935A13-2DD4-4C2A-BB1F-6468ACA9EC6D}" destId="{434038C1-2A8C-41D7-A49B-7120310D54FC}" srcOrd="3" destOrd="0" parTransId="{FDD4E338-C38E-448E-BAF8-FC25013A7D4E}" sibTransId="{B493AB42-3ECD-4AE8-A498-3A9ABF4D5FE9}"/>
    <dgm:cxn modelId="{D1DE3539-1F9C-4766-8BD0-1F202B78D37C}" type="presOf" srcId="{A509D3C4-AD0B-41FE-A4F8-37F8A6A56EC6}" destId="{4728A668-E62D-48DD-AFB1-A49DAC2B9DAB}" srcOrd="0" destOrd="0" presId="urn:microsoft.com/office/officeart/2018/2/layout/IconCircleList"/>
    <dgm:cxn modelId="{18B0864F-9A31-47FE-AD92-E54016FDEFC8}" type="presOf" srcId="{E89E4BFA-2C2E-4FB5-BE9A-399B0743DB39}" destId="{39A89C39-E4CD-4CCD-8296-4FE67245280C}" srcOrd="0" destOrd="0" presId="urn:microsoft.com/office/officeart/2018/2/layout/IconCircleList"/>
    <dgm:cxn modelId="{982C0051-6748-47D9-871C-614EB28CC2E8}" type="presOf" srcId="{434038C1-2A8C-41D7-A49B-7120310D54FC}" destId="{18D7395C-68CC-440B-A3C4-9D40AF1E844F}" srcOrd="0" destOrd="0" presId="urn:microsoft.com/office/officeart/2018/2/layout/IconCircleList"/>
    <dgm:cxn modelId="{59FD2953-0F6B-41F4-A8E7-66FD4859726F}" srcId="{4D935A13-2DD4-4C2A-BB1F-6468ACA9EC6D}" destId="{2A71B1CC-7B46-401E-BEC4-221F5138A147}" srcOrd="4" destOrd="0" parTransId="{8D263DFA-78EA-45A8-84D0-195CAE699573}" sibTransId="{4C875263-920E-48B0-998D-3E046ED2587B}"/>
    <dgm:cxn modelId="{B7199059-D5C8-4A69-A644-208D5610B663}" type="presOf" srcId="{9B175DA8-7592-4B58-AEE3-ABA22F4E535D}" destId="{BE9B168A-FB1B-40E7-BB93-AD106119C066}" srcOrd="0" destOrd="0" presId="urn:microsoft.com/office/officeart/2018/2/layout/IconCircleList"/>
    <dgm:cxn modelId="{4FEACA62-6BD1-4207-BCCE-0F13A5B34C5D}" type="presOf" srcId="{DEF09BFD-BDC9-4B03-B26C-31F9B6A214DA}" destId="{B4A7519F-1919-44A5-B69C-637F7802046D}" srcOrd="0" destOrd="0" presId="urn:microsoft.com/office/officeart/2018/2/layout/IconCircleList"/>
    <dgm:cxn modelId="{65CDE778-7928-4621-8960-C072E6C97A21}" type="presOf" srcId="{4D935A13-2DD4-4C2A-BB1F-6468ACA9EC6D}" destId="{D921E243-13BC-45DA-89DE-9CE331D72E8C}" srcOrd="0" destOrd="0" presId="urn:microsoft.com/office/officeart/2018/2/layout/IconCircleList"/>
    <dgm:cxn modelId="{09D8CF8C-FA59-4158-95B5-37BEB362450C}" type="presOf" srcId="{4C875263-920E-48B0-998D-3E046ED2587B}" destId="{20876EF6-D919-447A-BC71-F0913FD50839}" srcOrd="0" destOrd="0" presId="urn:microsoft.com/office/officeart/2018/2/layout/IconCircleList"/>
    <dgm:cxn modelId="{03D9BFA4-2F51-4023-B634-6458CAC12D38}" srcId="{4D935A13-2DD4-4C2A-BB1F-6468ACA9EC6D}" destId="{BE22DB1D-FFE0-4994-A889-2BD710A548F9}" srcOrd="0" destOrd="0" parTransId="{5A5D6FF1-68BA-439C-814E-BFE1C8A04A4D}" sibTransId="{DEF09BFD-BDC9-4B03-B26C-31F9B6A214DA}"/>
    <dgm:cxn modelId="{5E55C5A8-6BA3-4778-A1F4-9A752E1F5EE3}" type="presOf" srcId="{9089F63E-4B7E-4387-ADA5-0EAAD3970775}" destId="{953D8363-3C64-47A2-A378-E8CD61155A4B}" srcOrd="0" destOrd="0" presId="urn:microsoft.com/office/officeart/2018/2/layout/IconCircleList"/>
    <dgm:cxn modelId="{6CB891BB-7E5B-43DA-B7C7-E59FAB6742B7}" srcId="{4D935A13-2DD4-4C2A-BB1F-6468ACA9EC6D}" destId="{A509D3C4-AD0B-41FE-A4F8-37F8A6A56EC6}" srcOrd="2" destOrd="0" parTransId="{C489048D-9B6C-46FD-B5D8-3CEC8113D85E}" sibTransId="{E89E4BFA-2C2E-4FB5-BE9A-399B0743DB39}"/>
    <dgm:cxn modelId="{BC4D4DBF-1B81-42C8-9477-2179E4B607AC}" type="presOf" srcId="{B493AB42-3ECD-4AE8-A498-3A9ABF4D5FE9}" destId="{41501A40-0A41-4958-AE31-79C2FF6667D9}" srcOrd="0" destOrd="0" presId="urn:microsoft.com/office/officeart/2018/2/layout/IconCircleList"/>
    <dgm:cxn modelId="{15F1E5C4-64F1-4D6A-B4A6-F4B16E4255A9}" srcId="{4D935A13-2DD4-4C2A-BB1F-6468ACA9EC6D}" destId="{9B175DA8-7592-4B58-AEE3-ABA22F4E535D}" srcOrd="5" destOrd="0" parTransId="{CB4AC8F1-64AD-4ED7-9A71-53F5A7815569}" sibTransId="{3E2A83BB-7505-4284-B4A7-88209A97A4FB}"/>
    <dgm:cxn modelId="{7D4220DF-701C-4256-9F47-5E35B39609ED}" type="presOf" srcId="{2A71B1CC-7B46-401E-BEC4-221F5138A147}" destId="{6F084425-1F53-4C3F-AD06-DA673FB30D22}" srcOrd="0" destOrd="0" presId="urn:microsoft.com/office/officeart/2018/2/layout/IconCircleList"/>
    <dgm:cxn modelId="{70CD5BFD-855A-4BAC-A9C7-85F1A392D317}" type="presOf" srcId="{1E09BCD3-D43C-4A7F-AB6F-22A0589958AF}" destId="{4190DFEA-D981-4B73-9177-B63755D9ED8F}" srcOrd="0" destOrd="0" presId="urn:microsoft.com/office/officeart/2018/2/layout/IconCircleList"/>
    <dgm:cxn modelId="{D3E3A421-470C-409C-9FE8-41409EE8DA6F}" type="presParOf" srcId="{D921E243-13BC-45DA-89DE-9CE331D72E8C}" destId="{C14FC02B-B390-4989-9C0F-9380898A6A2B}" srcOrd="0" destOrd="0" presId="urn:microsoft.com/office/officeart/2018/2/layout/IconCircleList"/>
    <dgm:cxn modelId="{CCD8475C-5C47-448E-BEB4-3ADE22CE97CF}" type="presParOf" srcId="{C14FC02B-B390-4989-9C0F-9380898A6A2B}" destId="{A8DE61C5-18F5-47D1-B149-5F48F3D8C58F}" srcOrd="0" destOrd="0" presId="urn:microsoft.com/office/officeart/2018/2/layout/IconCircleList"/>
    <dgm:cxn modelId="{058BE792-CE82-4271-BE6A-2A57DFB81C46}" type="presParOf" srcId="{A8DE61C5-18F5-47D1-B149-5F48F3D8C58F}" destId="{11D78CF1-F7AE-4B8F-AE56-C2841B3A626F}" srcOrd="0" destOrd="0" presId="urn:microsoft.com/office/officeart/2018/2/layout/IconCircleList"/>
    <dgm:cxn modelId="{DA6DBC13-497D-4399-9629-E2D8E815AE05}" type="presParOf" srcId="{A8DE61C5-18F5-47D1-B149-5F48F3D8C58F}" destId="{9B5AC3A6-3B8B-4CEC-B93E-D21F90C80F69}" srcOrd="1" destOrd="0" presId="urn:microsoft.com/office/officeart/2018/2/layout/IconCircleList"/>
    <dgm:cxn modelId="{B45CEAC4-6B8B-4053-9038-139EE8319ED8}" type="presParOf" srcId="{A8DE61C5-18F5-47D1-B149-5F48F3D8C58F}" destId="{C87F9CE9-DE8F-467F-952A-C1E3DB291B61}" srcOrd="2" destOrd="0" presId="urn:microsoft.com/office/officeart/2018/2/layout/IconCircleList"/>
    <dgm:cxn modelId="{53391EB4-CA73-4353-ADAE-0DB86E789935}" type="presParOf" srcId="{A8DE61C5-18F5-47D1-B149-5F48F3D8C58F}" destId="{7224C566-C499-44BC-9307-2E1AA87D67E5}" srcOrd="3" destOrd="0" presId="urn:microsoft.com/office/officeart/2018/2/layout/IconCircleList"/>
    <dgm:cxn modelId="{C98CCA7B-8F9B-4A3E-A7A3-C10E40354984}" type="presParOf" srcId="{C14FC02B-B390-4989-9C0F-9380898A6A2B}" destId="{B4A7519F-1919-44A5-B69C-637F7802046D}" srcOrd="1" destOrd="0" presId="urn:microsoft.com/office/officeart/2018/2/layout/IconCircleList"/>
    <dgm:cxn modelId="{B84DBD62-CDC8-43D0-98E8-E9FCF4278D41}" type="presParOf" srcId="{C14FC02B-B390-4989-9C0F-9380898A6A2B}" destId="{EED00C92-D211-49C6-AD7B-2758779DC579}" srcOrd="2" destOrd="0" presId="urn:microsoft.com/office/officeart/2018/2/layout/IconCircleList"/>
    <dgm:cxn modelId="{F59E5AD3-D369-43B2-92F1-CE0E4F2FE5B5}" type="presParOf" srcId="{EED00C92-D211-49C6-AD7B-2758779DC579}" destId="{B1F9063E-A40E-49DB-8406-70A932014EA3}" srcOrd="0" destOrd="0" presId="urn:microsoft.com/office/officeart/2018/2/layout/IconCircleList"/>
    <dgm:cxn modelId="{C7B141F2-4F88-4CF3-AF98-1657B84E736D}" type="presParOf" srcId="{EED00C92-D211-49C6-AD7B-2758779DC579}" destId="{63B5E939-FB35-4D19-9717-C28CC0CA4B4B}" srcOrd="1" destOrd="0" presId="urn:microsoft.com/office/officeart/2018/2/layout/IconCircleList"/>
    <dgm:cxn modelId="{8E9266A5-D3AB-48FA-9D47-652D7CAE3232}" type="presParOf" srcId="{EED00C92-D211-49C6-AD7B-2758779DC579}" destId="{084E866E-E20D-4ECB-9CA7-0F962CB74AC7}" srcOrd="2" destOrd="0" presId="urn:microsoft.com/office/officeart/2018/2/layout/IconCircleList"/>
    <dgm:cxn modelId="{00730AEE-86CB-4A58-8484-8FC4B5C4CF51}" type="presParOf" srcId="{EED00C92-D211-49C6-AD7B-2758779DC579}" destId="{953D8363-3C64-47A2-A378-E8CD61155A4B}" srcOrd="3" destOrd="0" presId="urn:microsoft.com/office/officeart/2018/2/layout/IconCircleList"/>
    <dgm:cxn modelId="{313464AC-401E-4FDB-A092-8F674B02AE7A}" type="presParOf" srcId="{C14FC02B-B390-4989-9C0F-9380898A6A2B}" destId="{4190DFEA-D981-4B73-9177-B63755D9ED8F}" srcOrd="3" destOrd="0" presId="urn:microsoft.com/office/officeart/2018/2/layout/IconCircleList"/>
    <dgm:cxn modelId="{B5067B67-E920-494B-97CD-F671938E3619}" type="presParOf" srcId="{C14FC02B-B390-4989-9C0F-9380898A6A2B}" destId="{9F368DC4-8686-4C49-B144-AC433FEB4EFA}" srcOrd="4" destOrd="0" presId="urn:microsoft.com/office/officeart/2018/2/layout/IconCircleList"/>
    <dgm:cxn modelId="{D192D7D2-1353-41D7-A993-8D79724A3B93}" type="presParOf" srcId="{9F368DC4-8686-4C49-B144-AC433FEB4EFA}" destId="{99F7F6F8-2CDD-4F88-A991-0CFEA599A819}" srcOrd="0" destOrd="0" presId="urn:microsoft.com/office/officeart/2018/2/layout/IconCircleList"/>
    <dgm:cxn modelId="{CF25FB63-28CB-4FED-8C38-37A91B0B22F3}" type="presParOf" srcId="{9F368DC4-8686-4C49-B144-AC433FEB4EFA}" destId="{65D1997F-AE9B-4543-83A9-A5C2AD1DA4EE}" srcOrd="1" destOrd="0" presId="urn:microsoft.com/office/officeart/2018/2/layout/IconCircleList"/>
    <dgm:cxn modelId="{2AF4C958-204F-46F8-99BC-2B3339D3FB0A}" type="presParOf" srcId="{9F368DC4-8686-4C49-B144-AC433FEB4EFA}" destId="{54EC34F5-22E1-4ABD-9F62-13D002652B8B}" srcOrd="2" destOrd="0" presId="urn:microsoft.com/office/officeart/2018/2/layout/IconCircleList"/>
    <dgm:cxn modelId="{B42233D8-B7E2-4157-AF19-A2BC5AB3C511}" type="presParOf" srcId="{9F368DC4-8686-4C49-B144-AC433FEB4EFA}" destId="{4728A668-E62D-48DD-AFB1-A49DAC2B9DAB}" srcOrd="3" destOrd="0" presId="urn:microsoft.com/office/officeart/2018/2/layout/IconCircleList"/>
    <dgm:cxn modelId="{CB3BD677-E48B-432D-8783-0812F7B7EF21}" type="presParOf" srcId="{C14FC02B-B390-4989-9C0F-9380898A6A2B}" destId="{39A89C39-E4CD-4CCD-8296-4FE67245280C}" srcOrd="5" destOrd="0" presId="urn:microsoft.com/office/officeart/2018/2/layout/IconCircleList"/>
    <dgm:cxn modelId="{448C1734-9175-458A-B519-1D2DFC515C84}" type="presParOf" srcId="{C14FC02B-B390-4989-9C0F-9380898A6A2B}" destId="{DAD923D9-C232-4FB5-B6D1-D3173C3DDE1B}" srcOrd="6" destOrd="0" presId="urn:microsoft.com/office/officeart/2018/2/layout/IconCircleList"/>
    <dgm:cxn modelId="{9467649F-BFC0-4867-993F-718CE8537802}" type="presParOf" srcId="{DAD923D9-C232-4FB5-B6D1-D3173C3DDE1B}" destId="{466B853A-BC5D-4277-B7A2-8324C9943512}" srcOrd="0" destOrd="0" presId="urn:microsoft.com/office/officeart/2018/2/layout/IconCircleList"/>
    <dgm:cxn modelId="{57BB5732-51EF-459E-915D-64075969E45A}" type="presParOf" srcId="{DAD923D9-C232-4FB5-B6D1-D3173C3DDE1B}" destId="{F9FD34D2-42C1-41C8-805B-085E6066F2BA}" srcOrd="1" destOrd="0" presId="urn:microsoft.com/office/officeart/2018/2/layout/IconCircleList"/>
    <dgm:cxn modelId="{5320D06C-1E1D-422D-B085-BD87F51FD9D0}" type="presParOf" srcId="{DAD923D9-C232-4FB5-B6D1-D3173C3DDE1B}" destId="{B292FE07-DEDD-4B92-B404-16105A928260}" srcOrd="2" destOrd="0" presId="urn:microsoft.com/office/officeart/2018/2/layout/IconCircleList"/>
    <dgm:cxn modelId="{B4209B37-01E9-454E-AD7D-D091B5A38F7F}" type="presParOf" srcId="{DAD923D9-C232-4FB5-B6D1-D3173C3DDE1B}" destId="{18D7395C-68CC-440B-A3C4-9D40AF1E844F}" srcOrd="3" destOrd="0" presId="urn:microsoft.com/office/officeart/2018/2/layout/IconCircleList"/>
    <dgm:cxn modelId="{E75E7D9C-F8D7-41D1-8D4F-12A2AB13D4A9}" type="presParOf" srcId="{C14FC02B-B390-4989-9C0F-9380898A6A2B}" destId="{41501A40-0A41-4958-AE31-79C2FF6667D9}" srcOrd="7" destOrd="0" presId="urn:microsoft.com/office/officeart/2018/2/layout/IconCircleList"/>
    <dgm:cxn modelId="{1A03099A-E4E7-45A1-A3F8-962F9E06EB49}" type="presParOf" srcId="{C14FC02B-B390-4989-9C0F-9380898A6A2B}" destId="{6F917D71-3A2E-4BE9-B74A-4A5A598D6A95}" srcOrd="8" destOrd="0" presId="urn:microsoft.com/office/officeart/2018/2/layout/IconCircleList"/>
    <dgm:cxn modelId="{22809825-238A-4DE3-9CB6-4D2CBB120E18}" type="presParOf" srcId="{6F917D71-3A2E-4BE9-B74A-4A5A598D6A95}" destId="{53296D05-5847-478A-A92B-211667FB6AF7}" srcOrd="0" destOrd="0" presId="urn:microsoft.com/office/officeart/2018/2/layout/IconCircleList"/>
    <dgm:cxn modelId="{F7939910-3ABB-488A-8011-311AFF65D32E}" type="presParOf" srcId="{6F917D71-3A2E-4BE9-B74A-4A5A598D6A95}" destId="{FE20AED1-F55A-4868-BB68-E94E99E0A950}" srcOrd="1" destOrd="0" presId="urn:microsoft.com/office/officeart/2018/2/layout/IconCircleList"/>
    <dgm:cxn modelId="{6F1DD35E-0D6D-4AFE-BABC-DC57524AB675}" type="presParOf" srcId="{6F917D71-3A2E-4BE9-B74A-4A5A598D6A95}" destId="{AEFFCD3E-E279-4583-AC1A-DC53511EA94A}" srcOrd="2" destOrd="0" presId="urn:microsoft.com/office/officeart/2018/2/layout/IconCircleList"/>
    <dgm:cxn modelId="{A1A7CA74-03F3-407A-BC2B-217574AB54DC}" type="presParOf" srcId="{6F917D71-3A2E-4BE9-B74A-4A5A598D6A95}" destId="{6F084425-1F53-4C3F-AD06-DA673FB30D22}" srcOrd="3" destOrd="0" presId="urn:microsoft.com/office/officeart/2018/2/layout/IconCircleList"/>
    <dgm:cxn modelId="{879629DB-095E-4417-8D71-9B6EE5577CCD}" type="presParOf" srcId="{C14FC02B-B390-4989-9C0F-9380898A6A2B}" destId="{20876EF6-D919-447A-BC71-F0913FD50839}" srcOrd="9" destOrd="0" presId="urn:microsoft.com/office/officeart/2018/2/layout/IconCircleList"/>
    <dgm:cxn modelId="{8FD28DCB-FF66-468B-A825-44347B27810E}" type="presParOf" srcId="{C14FC02B-B390-4989-9C0F-9380898A6A2B}" destId="{6B6B7A08-80F7-4156-949F-BC0CBC19D295}" srcOrd="10" destOrd="0" presId="urn:microsoft.com/office/officeart/2018/2/layout/IconCircleList"/>
    <dgm:cxn modelId="{47E7BAA0-2389-4C6C-BCB3-BA81413AB57D}" type="presParOf" srcId="{6B6B7A08-80F7-4156-949F-BC0CBC19D295}" destId="{938B08CC-D444-4AFE-8F99-5F98FC3AFC44}" srcOrd="0" destOrd="0" presId="urn:microsoft.com/office/officeart/2018/2/layout/IconCircleList"/>
    <dgm:cxn modelId="{4E8F7386-3380-4D0D-B4DD-04E1C6265871}" type="presParOf" srcId="{6B6B7A08-80F7-4156-949F-BC0CBC19D295}" destId="{14F04EF2-1C73-4FE1-8CE1-ED6F8337325B}" srcOrd="1" destOrd="0" presId="urn:microsoft.com/office/officeart/2018/2/layout/IconCircleList"/>
    <dgm:cxn modelId="{9B33E683-793E-4450-8895-DF4A16DC9F03}" type="presParOf" srcId="{6B6B7A08-80F7-4156-949F-BC0CBC19D295}" destId="{37036471-0858-415F-B418-54D3F0902AE1}" srcOrd="2" destOrd="0" presId="urn:microsoft.com/office/officeart/2018/2/layout/IconCircleList"/>
    <dgm:cxn modelId="{FE423734-D7C7-489A-A8F9-C25DEF003192}" type="presParOf" srcId="{6B6B7A08-80F7-4156-949F-BC0CBC19D295}" destId="{BE9B168A-FB1B-40E7-BB93-AD106119C06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9FE4B55-25AB-42E8-A5AB-F88FC580495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DF36F25-B3E3-4D88-94B6-6761787DE18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 dirty="0"/>
            <a:t>1. There is a significant main effect of setting on interpreters' perceptions, with interpreting in healthcare settings resulting in more positive perceptions than in education settings. </a:t>
          </a:r>
          <a:endParaRPr lang="en-US" sz="1400" b="1" dirty="0"/>
        </a:p>
      </dgm:t>
    </dgm:pt>
    <dgm:pt modelId="{BA95FE93-E68B-4A67-B0D3-AAA6FBEE19DA}" type="parTrans" cxnId="{8DC86683-F530-403B-8B76-F406B7B342E1}">
      <dgm:prSet/>
      <dgm:spPr/>
      <dgm:t>
        <a:bodyPr/>
        <a:lstStyle/>
        <a:p>
          <a:endParaRPr lang="en-US" sz="1400" b="1"/>
        </a:p>
      </dgm:t>
    </dgm:pt>
    <dgm:pt modelId="{3504A634-55D4-4DA5-9BA8-AA233A2AEB6D}" type="sibTrans" cxnId="{8DC86683-F530-403B-8B76-F406B7B342E1}">
      <dgm:prSet/>
      <dgm:spPr/>
      <dgm:t>
        <a:bodyPr/>
        <a:lstStyle/>
        <a:p>
          <a:endParaRPr lang="en-US" sz="1400" b="1"/>
        </a:p>
      </dgm:t>
    </dgm:pt>
    <dgm:pt modelId="{F9403C14-510E-49A4-B591-347814CD663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 dirty="0"/>
            <a:t>2. There is a significant main effect of interpreting mode on interpreters' perceptions, with face-to-face interpreting perceived more positively than remote interpreting across both healthcare and education settings. </a:t>
          </a:r>
          <a:endParaRPr lang="en-US" sz="1400" b="1" dirty="0"/>
        </a:p>
      </dgm:t>
    </dgm:pt>
    <dgm:pt modelId="{1651FE93-0520-4383-BDE1-E09B777B437A}" type="parTrans" cxnId="{3A7AC016-74C1-457A-9501-F6B782670A85}">
      <dgm:prSet/>
      <dgm:spPr/>
      <dgm:t>
        <a:bodyPr/>
        <a:lstStyle/>
        <a:p>
          <a:endParaRPr lang="en-US" sz="1400" b="1"/>
        </a:p>
      </dgm:t>
    </dgm:pt>
    <dgm:pt modelId="{C0BB6BE0-481F-40C8-BCF9-7DD2B70BDAA7}" type="sibTrans" cxnId="{3A7AC016-74C1-457A-9501-F6B782670A85}">
      <dgm:prSet/>
      <dgm:spPr/>
      <dgm:t>
        <a:bodyPr/>
        <a:lstStyle/>
        <a:p>
          <a:endParaRPr lang="en-US" sz="1400" b="1"/>
        </a:p>
      </dgm:t>
    </dgm:pt>
    <dgm:pt modelId="{FBD35589-FA29-4569-A405-E443D7CA4BB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 dirty="0"/>
            <a:t>3. There is a significant interaction effect between interpreting mode and setting on interpreters' perceptions, with the difference in attitude between face-to-face and remote interpreting being more positive in healthcare settings than in education settings. </a:t>
          </a:r>
          <a:endParaRPr lang="en-US" sz="1400" b="1" dirty="0"/>
        </a:p>
      </dgm:t>
    </dgm:pt>
    <dgm:pt modelId="{3C6F4FAC-61C2-4862-8707-4649635B58D1}" type="parTrans" cxnId="{16383176-9AF3-4F57-9507-362668F0190A}">
      <dgm:prSet/>
      <dgm:spPr/>
      <dgm:t>
        <a:bodyPr/>
        <a:lstStyle/>
        <a:p>
          <a:endParaRPr lang="en-US" sz="1400" b="1"/>
        </a:p>
      </dgm:t>
    </dgm:pt>
    <dgm:pt modelId="{7FFD0A53-5B69-4D3C-A3D7-6F2857D8DB9E}" type="sibTrans" cxnId="{16383176-9AF3-4F57-9507-362668F0190A}">
      <dgm:prSet/>
      <dgm:spPr/>
      <dgm:t>
        <a:bodyPr/>
        <a:lstStyle/>
        <a:p>
          <a:endParaRPr lang="en-US" sz="1400" b="1"/>
        </a:p>
      </dgm:t>
    </dgm:pt>
    <dgm:pt modelId="{7D9E97F6-EAEE-4C13-8E88-4D1E00FD45E2}" type="pres">
      <dgm:prSet presAssocID="{E9FE4B55-25AB-42E8-A5AB-F88FC5804952}" presName="root" presStyleCnt="0">
        <dgm:presLayoutVars>
          <dgm:dir/>
          <dgm:resizeHandles val="exact"/>
        </dgm:presLayoutVars>
      </dgm:prSet>
      <dgm:spPr/>
    </dgm:pt>
    <dgm:pt modelId="{CE869E55-332A-4FBC-BFCF-94D0752FCF58}" type="pres">
      <dgm:prSet presAssocID="{DDF36F25-B3E3-4D88-94B6-6761787DE187}" presName="compNode" presStyleCnt="0"/>
      <dgm:spPr/>
    </dgm:pt>
    <dgm:pt modelId="{3C31EF1B-B388-4AD0-89AC-BF7077ED7840}" type="pres">
      <dgm:prSet presAssocID="{DDF36F25-B3E3-4D88-94B6-6761787DE187}" presName="bgRect" presStyleLbl="bgShp" presStyleIdx="0" presStyleCnt="3"/>
      <dgm:spPr/>
    </dgm:pt>
    <dgm:pt modelId="{72D356FC-ABDC-47CD-9831-F45233F0C0DD}" type="pres">
      <dgm:prSet presAssocID="{DDF36F25-B3E3-4D88-94B6-6761787DE18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1D05C826-2E05-48AA-AAF9-D7EDC1E01BDB}" type="pres">
      <dgm:prSet presAssocID="{DDF36F25-B3E3-4D88-94B6-6761787DE187}" presName="spaceRect" presStyleCnt="0"/>
      <dgm:spPr/>
    </dgm:pt>
    <dgm:pt modelId="{D48D2223-FAEE-4104-BB47-08949A91F5CD}" type="pres">
      <dgm:prSet presAssocID="{DDF36F25-B3E3-4D88-94B6-6761787DE187}" presName="parTx" presStyleLbl="revTx" presStyleIdx="0" presStyleCnt="3">
        <dgm:presLayoutVars>
          <dgm:chMax val="0"/>
          <dgm:chPref val="0"/>
        </dgm:presLayoutVars>
      </dgm:prSet>
      <dgm:spPr/>
    </dgm:pt>
    <dgm:pt modelId="{6676DBBB-477B-4FDB-B818-335CA13E6956}" type="pres">
      <dgm:prSet presAssocID="{3504A634-55D4-4DA5-9BA8-AA233A2AEB6D}" presName="sibTrans" presStyleCnt="0"/>
      <dgm:spPr/>
    </dgm:pt>
    <dgm:pt modelId="{C248023C-0C12-4FFF-AF24-FD9354AAA7A7}" type="pres">
      <dgm:prSet presAssocID="{F9403C14-510E-49A4-B591-347814CD663C}" presName="compNode" presStyleCnt="0"/>
      <dgm:spPr/>
    </dgm:pt>
    <dgm:pt modelId="{CD8E818F-BBB0-49BA-97B2-3BF6EC21EB1E}" type="pres">
      <dgm:prSet presAssocID="{F9403C14-510E-49A4-B591-347814CD663C}" presName="bgRect" presStyleLbl="bgShp" presStyleIdx="1" presStyleCnt="3"/>
      <dgm:spPr/>
    </dgm:pt>
    <dgm:pt modelId="{F094A902-6547-4293-BA24-2D9C4E53286A}" type="pres">
      <dgm:prSet presAssocID="{F9403C14-510E-49A4-B591-347814CD663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FDE9AA8F-95DA-46EE-8182-73114F86A54C}" type="pres">
      <dgm:prSet presAssocID="{F9403C14-510E-49A4-B591-347814CD663C}" presName="spaceRect" presStyleCnt="0"/>
      <dgm:spPr/>
    </dgm:pt>
    <dgm:pt modelId="{BF19512F-F09B-4CAC-8F2F-E86ED3FA02BD}" type="pres">
      <dgm:prSet presAssocID="{F9403C14-510E-49A4-B591-347814CD663C}" presName="parTx" presStyleLbl="revTx" presStyleIdx="1" presStyleCnt="3">
        <dgm:presLayoutVars>
          <dgm:chMax val="0"/>
          <dgm:chPref val="0"/>
        </dgm:presLayoutVars>
      </dgm:prSet>
      <dgm:spPr/>
    </dgm:pt>
    <dgm:pt modelId="{59ED3DA9-955A-4117-A9DF-FCB737AB4B33}" type="pres">
      <dgm:prSet presAssocID="{C0BB6BE0-481F-40C8-BCF9-7DD2B70BDAA7}" presName="sibTrans" presStyleCnt="0"/>
      <dgm:spPr/>
    </dgm:pt>
    <dgm:pt modelId="{43B69342-9AC8-4FCF-B5D1-27D3408F9B35}" type="pres">
      <dgm:prSet presAssocID="{FBD35589-FA29-4569-A405-E443D7CA4BB8}" presName="compNode" presStyleCnt="0"/>
      <dgm:spPr/>
    </dgm:pt>
    <dgm:pt modelId="{8B815D83-2AE2-446E-8736-403D07991FCF}" type="pres">
      <dgm:prSet presAssocID="{FBD35589-FA29-4569-A405-E443D7CA4BB8}" presName="bgRect" presStyleLbl="bgShp" presStyleIdx="2" presStyleCnt="3"/>
      <dgm:spPr/>
    </dgm:pt>
    <dgm:pt modelId="{AB276C47-395A-4289-866C-3E1E63B5BD1F}" type="pres">
      <dgm:prSet presAssocID="{FBD35589-FA29-4569-A405-E443D7CA4BB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lle"/>
        </a:ext>
      </dgm:extLst>
    </dgm:pt>
    <dgm:pt modelId="{3177C5FB-E3D0-4836-A686-31E2FAC3E04A}" type="pres">
      <dgm:prSet presAssocID="{FBD35589-FA29-4569-A405-E443D7CA4BB8}" presName="spaceRect" presStyleCnt="0"/>
      <dgm:spPr/>
    </dgm:pt>
    <dgm:pt modelId="{7C2B2B59-7F36-4FA9-AF30-BBCAABA67C6F}" type="pres">
      <dgm:prSet presAssocID="{FBD35589-FA29-4569-A405-E443D7CA4BB8}" presName="parTx" presStyleLbl="revTx" presStyleIdx="2" presStyleCnt="3" custLinFactNeighborY="2072">
        <dgm:presLayoutVars>
          <dgm:chMax val="0"/>
          <dgm:chPref val="0"/>
        </dgm:presLayoutVars>
      </dgm:prSet>
      <dgm:spPr/>
    </dgm:pt>
  </dgm:ptLst>
  <dgm:cxnLst>
    <dgm:cxn modelId="{3A7AC016-74C1-457A-9501-F6B782670A85}" srcId="{E9FE4B55-25AB-42E8-A5AB-F88FC5804952}" destId="{F9403C14-510E-49A4-B591-347814CD663C}" srcOrd="1" destOrd="0" parTransId="{1651FE93-0520-4383-BDE1-E09B777B437A}" sibTransId="{C0BB6BE0-481F-40C8-BCF9-7DD2B70BDAA7}"/>
    <dgm:cxn modelId="{AE65012A-3FDC-8641-B629-8AE10379057D}" type="presOf" srcId="{E9FE4B55-25AB-42E8-A5AB-F88FC5804952}" destId="{7D9E97F6-EAEE-4C13-8E88-4D1E00FD45E2}" srcOrd="0" destOrd="0" presId="urn:microsoft.com/office/officeart/2018/2/layout/IconVerticalSolidList"/>
    <dgm:cxn modelId="{2D9D4931-F521-B34A-BEF1-F9A0DBD7DE45}" type="presOf" srcId="{F9403C14-510E-49A4-B591-347814CD663C}" destId="{BF19512F-F09B-4CAC-8F2F-E86ED3FA02BD}" srcOrd="0" destOrd="0" presId="urn:microsoft.com/office/officeart/2018/2/layout/IconVerticalSolidList"/>
    <dgm:cxn modelId="{16383176-9AF3-4F57-9507-362668F0190A}" srcId="{E9FE4B55-25AB-42E8-A5AB-F88FC5804952}" destId="{FBD35589-FA29-4569-A405-E443D7CA4BB8}" srcOrd="2" destOrd="0" parTransId="{3C6F4FAC-61C2-4862-8707-4649635B58D1}" sibTransId="{7FFD0A53-5B69-4D3C-A3D7-6F2857D8DB9E}"/>
    <dgm:cxn modelId="{8DC86683-F530-403B-8B76-F406B7B342E1}" srcId="{E9FE4B55-25AB-42E8-A5AB-F88FC5804952}" destId="{DDF36F25-B3E3-4D88-94B6-6761787DE187}" srcOrd="0" destOrd="0" parTransId="{BA95FE93-E68B-4A67-B0D3-AAA6FBEE19DA}" sibTransId="{3504A634-55D4-4DA5-9BA8-AA233A2AEB6D}"/>
    <dgm:cxn modelId="{B0BE8A9D-B736-6841-8338-E74B51DEAA27}" type="presOf" srcId="{DDF36F25-B3E3-4D88-94B6-6761787DE187}" destId="{D48D2223-FAEE-4104-BB47-08949A91F5CD}" srcOrd="0" destOrd="0" presId="urn:microsoft.com/office/officeart/2018/2/layout/IconVerticalSolidList"/>
    <dgm:cxn modelId="{8F3E46A8-0709-CD41-B22A-4B73919F168B}" type="presOf" srcId="{FBD35589-FA29-4569-A405-E443D7CA4BB8}" destId="{7C2B2B59-7F36-4FA9-AF30-BBCAABA67C6F}" srcOrd="0" destOrd="0" presId="urn:microsoft.com/office/officeart/2018/2/layout/IconVerticalSolidList"/>
    <dgm:cxn modelId="{51B24E80-700F-E743-83AD-F3FB28E24239}" type="presParOf" srcId="{7D9E97F6-EAEE-4C13-8E88-4D1E00FD45E2}" destId="{CE869E55-332A-4FBC-BFCF-94D0752FCF58}" srcOrd="0" destOrd="0" presId="urn:microsoft.com/office/officeart/2018/2/layout/IconVerticalSolidList"/>
    <dgm:cxn modelId="{B0742F99-519A-C246-86BB-90ED4751E205}" type="presParOf" srcId="{CE869E55-332A-4FBC-BFCF-94D0752FCF58}" destId="{3C31EF1B-B388-4AD0-89AC-BF7077ED7840}" srcOrd="0" destOrd="0" presId="urn:microsoft.com/office/officeart/2018/2/layout/IconVerticalSolidList"/>
    <dgm:cxn modelId="{DA35515D-3E57-B242-BE65-30F39E9D718B}" type="presParOf" srcId="{CE869E55-332A-4FBC-BFCF-94D0752FCF58}" destId="{72D356FC-ABDC-47CD-9831-F45233F0C0DD}" srcOrd="1" destOrd="0" presId="urn:microsoft.com/office/officeart/2018/2/layout/IconVerticalSolidList"/>
    <dgm:cxn modelId="{616FEA1C-1EBE-D442-9248-42C602634D5A}" type="presParOf" srcId="{CE869E55-332A-4FBC-BFCF-94D0752FCF58}" destId="{1D05C826-2E05-48AA-AAF9-D7EDC1E01BDB}" srcOrd="2" destOrd="0" presId="urn:microsoft.com/office/officeart/2018/2/layout/IconVerticalSolidList"/>
    <dgm:cxn modelId="{BB1D124D-A875-8340-870D-8D039B33F7DB}" type="presParOf" srcId="{CE869E55-332A-4FBC-BFCF-94D0752FCF58}" destId="{D48D2223-FAEE-4104-BB47-08949A91F5CD}" srcOrd="3" destOrd="0" presId="urn:microsoft.com/office/officeart/2018/2/layout/IconVerticalSolidList"/>
    <dgm:cxn modelId="{794F137B-B19A-6040-85AA-50E2FEABBDEE}" type="presParOf" srcId="{7D9E97F6-EAEE-4C13-8E88-4D1E00FD45E2}" destId="{6676DBBB-477B-4FDB-B818-335CA13E6956}" srcOrd="1" destOrd="0" presId="urn:microsoft.com/office/officeart/2018/2/layout/IconVerticalSolidList"/>
    <dgm:cxn modelId="{459A86DB-70CF-044D-9953-B0917F16B2C2}" type="presParOf" srcId="{7D9E97F6-EAEE-4C13-8E88-4D1E00FD45E2}" destId="{C248023C-0C12-4FFF-AF24-FD9354AAA7A7}" srcOrd="2" destOrd="0" presId="urn:microsoft.com/office/officeart/2018/2/layout/IconVerticalSolidList"/>
    <dgm:cxn modelId="{E9F45E5D-DCA6-6F44-AC20-E86228AE1FFE}" type="presParOf" srcId="{C248023C-0C12-4FFF-AF24-FD9354AAA7A7}" destId="{CD8E818F-BBB0-49BA-97B2-3BF6EC21EB1E}" srcOrd="0" destOrd="0" presId="urn:microsoft.com/office/officeart/2018/2/layout/IconVerticalSolidList"/>
    <dgm:cxn modelId="{56189E0A-F08A-044D-A8AE-FAE2B74FD395}" type="presParOf" srcId="{C248023C-0C12-4FFF-AF24-FD9354AAA7A7}" destId="{F094A902-6547-4293-BA24-2D9C4E53286A}" srcOrd="1" destOrd="0" presId="urn:microsoft.com/office/officeart/2018/2/layout/IconVerticalSolidList"/>
    <dgm:cxn modelId="{BBF18ED2-6FFF-AE4C-B569-0068DE8FE67F}" type="presParOf" srcId="{C248023C-0C12-4FFF-AF24-FD9354AAA7A7}" destId="{FDE9AA8F-95DA-46EE-8182-73114F86A54C}" srcOrd="2" destOrd="0" presId="urn:microsoft.com/office/officeart/2018/2/layout/IconVerticalSolidList"/>
    <dgm:cxn modelId="{5A378CA4-870B-0443-8528-503403E7D013}" type="presParOf" srcId="{C248023C-0C12-4FFF-AF24-FD9354AAA7A7}" destId="{BF19512F-F09B-4CAC-8F2F-E86ED3FA02BD}" srcOrd="3" destOrd="0" presId="urn:microsoft.com/office/officeart/2018/2/layout/IconVerticalSolidList"/>
    <dgm:cxn modelId="{6E37E816-7719-D64F-A006-46DDDAF28FF5}" type="presParOf" srcId="{7D9E97F6-EAEE-4C13-8E88-4D1E00FD45E2}" destId="{59ED3DA9-955A-4117-A9DF-FCB737AB4B33}" srcOrd="3" destOrd="0" presId="urn:microsoft.com/office/officeart/2018/2/layout/IconVerticalSolidList"/>
    <dgm:cxn modelId="{4F03AC10-A072-124E-85D6-1B5431321483}" type="presParOf" srcId="{7D9E97F6-EAEE-4C13-8E88-4D1E00FD45E2}" destId="{43B69342-9AC8-4FCF-B5D1-27D3408F9B35}" srcOrd="4" destOrd="0" presId="urn:microsoft.com/office/officeart/2018/2/layout/IconVerticalSolidList"/>
    <dgm:cxn modelId="{1D4B9095-4FB8-2F4A-9E84-B1F0FACAB50C}" type="presParOf" srcId="{43B69342-9AC8-4FCF-B5D1-27D3408F9B35}" destId="{8B815D83-2AE2-446E-8736-403D07991FCF}" srcOrd="0" destOrd="0" presId="urn:microsoft.com/office/officeart/2018/2/layout/IconVerticalSolidList"/>
    <dgm:cxn modelId="{1DFB9D50-AB0E-B744-A1B8-CB0DA804251D}" type="presParOf" srcId="{43B69342-9AC8-4FCF-B5D1-27D3408F9B35}" destId="{AB276C47-395A-4289-866C-3E1E63B5BD1F}" srcOrd="1" destOrd="0" presId="urn:microsoft.com/office/officeart/2018/2/layout/IconVerticalSolidList"/>
    <dgm:cxn modelId="{E41C177C-9D85-1F4E-B7AE-01F0F49193B4}" type="presParOf" srcId="{43B69342-9AC8-4FCF-B5D1-27D3408F9B35}" destId="{3177C5FB-E3D0-4836-A686-31E2FAC3E04A}" srcOrd="2" destOrd="0" presId="urn:microsoft.com/office/officeart/2018/2/layout/IconVerticalSolidList"/>
    <dgm:cxn modelId="{E52C0933-5C52-AA44-959C-615D129D6CC8}" type="presParOf" srcId="{43B69342-9AC8-4FCF-B5D1-27D3408F9B35}" destId="{7C2B2B59-7F36-4FA9-AF30-BBCAABA67C6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9FE4B55-25AB-42E8-A5AB-F88FC580495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DF36F25-B3E3-4D88-94B6-6761787DE18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 dirty="0">
              <a:effectLst/>
              <a:latin typeface="+mn-lt"/>
            </a:rPr>
            <a:t>1. How do Sign Language interpreters' attitudes and perceptions of work environments compare between face-to-face and remote interpreting in healthcare settings? </a:t>
          </a:r>
          <a:endParaRPr lang="en-US" sz="1400" b="1" dirty="0">
            <a:latin typeface="+mn-lt"/>
          </a:endParaRPr>
        </a:p>
      </dgm:t>
    </dgm:pt>
    <dgm:pt modelId="{BA95FE93-E68B-4A67-B0D3-AAA6FBEE19DA}" type="parTrans" cxnId="{8DC86683-F530-403B-8B76-F406B7B342E1}">
      <dgm:prSet/>
      <dgm:spPr/>
      <dgm:t>
        <a:bodyPr/>
        <a:lstStyle/>
        <a:p>
          <a:endParaRPr lang="en-US" sz="1400" b="1">
            <a:latin typeface="+mn-lt"/>
          </a:endParaRPr>
        </a:p>
      </dgm:t>
    </dgm:pt>
    <dgm:pt modelId="{3504A634-55D4-4DA5-9BA8-AA233A2AEB6D}" type="sibTrans" cxnId="{8DC86683-F530-403B-8B76-F406B7B342E1}">
      <dgm:prSet/>
      <dgm:spPr/>
      <dgm:t>
        <a:bodyPr/>
        <a:lstStyle/>
        <a:p>
          <a:endParaRPr lang="en-US" sz="1400" b="1">
            <a:latin typeface="+mn-lt"/>
          </a:endParaRPr>
        </a:p>
      </dgm:t>
    </dgm:pt>
    <dgm:pt modelId="{F9403C14-510E-49A4-B591-347814CD663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 dirty="0">
              <a:effectLst/>
              <a:latin typeface="+mn-lt"/>
            </a:rPr>
            <a:t>2. What are the attitudes and perceptions of work environments of Sign Language interpreters towards face-to-face versus remote interpreting in educational settings?</a:t>
          </a:r>
          <a:endParaRPr lang="en-US" sz="1400" b="1" dirty="0">
            <a:latin typeface="+mn-lt"/>
          </a:endParaRPr>
        </a:p>
      </dgm:t>
    </dgm:pt>
    <dgm:pt modelId="{1651FE93-0520-4383-BDE1-E09B777B437A}" type="parTrans" cxnId="{3A7AC016-74C1-457A-9501-F6B782670A85}">
      <dgm:prSet/>
      <dgm:spPr/>
      <dgm:t>
        <a:bodyPr/>
        <a:lstStyle/>
        <a:p>
          <a:endParaRPr lang="en-US" sz="1400" b="1">
            <a:latin typeface="+mn-lt"/>
          </a:endParaRPr>
        </a:p>
      </dgm:t>
    </dgm:pt>
    <dgm:pt modelId="{C0BB6BE0-481F-40C8-BCF9-7DD2B70BDAA7}" type="sibTrans" cxnId="{3A7AC016-74C1-457A-9501-F6B782670A85}">
      <dgm:prSet/>
      <dgm:spPr/>
      <dgm:t>
        <a:bodyPr/>
        <a:lstStyle/>
        <a:p>
          <a:endParaRPr lang="en-US" sz="1400" b="1">
            <a:latin typeface="+mn-lt"/>
          </a:endParaRPr>
        </a:p>
      </dgm:t>
    </dgm:pt>
    <dgm:pt modelId="{FBD35589-FA29-4569-A405-E443D7CA4BB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 dirty="0">
              <a:effectLst/>
              <a:latin typeface="+mn-lt"/>
            </a:rPr>
            <a:t>3. What are the differences between healthcare and education work environments in relation to face-to-face and remote work according to Sign Language Interpreters? </a:t>
          </a:r>
          <a:endParaRPr lang="en-US" sz="1400" b="1" dirty="0">
            <a:latin typeface="+mn-lt"/>
          </a:endParaRPr>
        </a:p>
      </dgm:t>
    </dgm:pt>
    <dgm:pt modelId="{3C6F4FAC-61C2-4862-8707-4649635B58D1}" type="parTrans" cxnId="{16383176-9AF3-4F57-9507-362668F0190A}">
      <dgm:prSet/>
      <dgm:spPr/>
      <dgm:t>
        <a:bodyPr/>
        <a:lstStyle/>
        <a:p>
          <a:endParaRPr lang="en-US" sz="1400" b="1">
            <a:latin typeface="+mn-lt"/>
          </a:endParaRPr>
        </a:p>
      </dgm:t>
    </dgm:pt>
    <dgm:pt modelId="{7FFD0A53-5B69-4D3C-A3D7-6F2857D8DB9E}" type="sibTrans" cxnId="{16383176-9AF3-4F57-9507-362668F0190A}">
      <dgm:prSet/>
      <dgm:spPr/>
      <dgm:t>
        <a:bodyPr/>
        <a:lstStyle/>
        <a:p>
          <a:endParaRPr lang="en-US" sz="1400" b="1">
            <a:latin typeface="+mn-lt"/>
          </a:endParaRPr>
        </a:p>
      </dgm:t>
    </dgm:pt>
    <dgm:pt modelId="{A3F4C9AE-9807-4A97-BAE6-9A59868B13A2}" type="pres">
      <dgm:prSet presAssocID="{E9FE4B55-25AB-42E8-A5AB-F88FC5804952}" presName="root" presStyleCnt="0">
        <dgm:presLayoutVars>
          <dgm:dir/>
          <dgm:resizeHandles val="exact"/>
        </dgm:presLayoutVars>
      </dgm:prSet>
      <dgm:spPr/>
    </dgm:pt>
    <dgm:pt modelId="{4FF7814E-CD95-43F8-8C2D-CFFC1B721F1E}" type="pres">
      <dgm:prSet presAssocID="{DDF36F25-B3E3-4D88-94B6-6761787DE187}" presName="compNode" presStyleCnt="0"/>
      <dgm:spPr/>
    </dgm:pt>
    <dgm:pt modelId="{ED995C8D-C846-4DE2-A66F-6E90BBEDF1BE}" type="pres">
      <dgm:prSet presAssocID="{DDF36F25-B3E3-4D88-94B6-6761787DE187}" presName="bgRect" presStyleLbl="bgShp" presStyleIdx="0" presStyleCnt="3"/>
      <dgm:spPr/>
    </dgm:pt>
    <dgm:pt modelId="{490AFFDC-80B6-474A-AEFE-3940F717DC00}" type="pres">
      <dgm:prSet presAssocID="{DDF36F25-B3E3-4D88-94B6-6761787DE18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13BDB3B7-FD0A-4424-A6B3-6F542D92914A}" type="pres">
      <dgm:prSet presAssocID="{DDF36F25-B3E3-4D88-94B6-6761787DE187}" presName="spaceRect" presStyleCnt="0"/>
      <dgm:spPr/>
    </dgm:pt>
    <dgm:pt modelId="{3DF72594-BF58-42C8-B78D-8A055590350C}" type="pres">
      <dgm:prSet presAssocID="{DDF36F25-B3E3-4D88-94B6-6761787DE187}" presName="parTx" presStyleLbl="revTx" presStyleIdx="0" presStyleCnt="3">
        <dgm:presLayoutVars>
          <dgm:chMax val="0"/>
          <dgm:chPref val="0"/>
        </dgm:presLayoutVars>
      </dgm:prSet>
      <dgm:spPr/>
    </dgm:pt>
    <dgm:pt modelId="{7FF4EACA-F924-4E54-B748-84BACD76A25F}" type="pres">
      <dgm:prSet presAssocID="{3504A634-55D4-4DA5-9BA8-AA233A2AEB6D}" presName="sibTrans" presStyleCnt="0"/>
      <dgm:spPr/>
    </dgm:pt>
    <dgm:pt modelId="{BC661B1A-8741-4C4F-B354-D0B810E43D19}" type="pres">
      <dgm:prSet presAssocID="{F9403C14-510E-49A4-B591-347814CD663C}" presName="compNode" presStyleCnt="0"/>
      <dgm:spPr/>
    </dgm:pt>
    <dgm:pt modelId="{39545B74-2970-4E32-AEDE-D8260B78DA65}" type="pres">
      <dgm:prSet presAssocID="{F9403C14-510E-49A4-B591-347814CD663C}" presName="bgRect" presStyleLbl="bgShp" presStyleIdx="1" presStyleCnt="3" custLinFactNeighborY="3720"/>
      <dgm:spPr/>
    </dgm:pt>
    <dgm:pt modelId="{B054118F-A861-4CCF-BDA5-839ACCA47CD9}" type="pres">
      <dgm:prSet presAssocID="{F9403C14-510E-49A4-B591-347814CD663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lle"/>
        </a:ext>
      </dgm:extLst>
    </dgm:pt>
    <dgm:pt modelId="{E0E7F5A7-4542-40B3-9EF2-D421FE87E66C}" type="pres">
      <dgm:prSet presAssocID="{F9403C14-510E-49A4-B591-347814CD663C}" presName="spaceRect" presStyleCnt="0"/>
      <dgm:spPr/>
    </dgm:pt>
    <dgm:pt modelId="{DD440756-9BC3-4001-9298-7036F6AC0661}" type="pres">
      <dgm:prSet presAssocID="{F9403C14-510E-49A4-B591-347814CD663C}" presName="parTx" presStyleLbl="revTx" presStyleIdx="1" presStyleCnt="3">
        <dgm:presLayoutVars>
          <dgm:chMax val="0"/>
          <dgm:chPref val="0"/>
        </dgm:presLayoutVars>
      </dgm:prSet>
      <dgm:spPr/>
    </dgm:pt>
    <dgm:pt modelId="{8ED77DF3-94C7-4765-888A-B7426577A2CB}" type="pres">
      <dgm:prSet presAssocID="{C0BB6BE0-481F-40C8-BCF9-7DD2B70BDAA7}" presName="sibTrans" presStyleCnt="0"/>
      <dgm:spPr/>
    </dgm:pt>
    <dgm:pt modelId="{CD9A6965-6586-42F4-99C6-5AC6BF6029E3}" type="pres">
      <dgm:prSet presAssocID="{FBD35589-FA29-4569-A405-E443D7CA4BB8}" presName="compNode" presStyleCnt="0"/>
      <dgm:spPr/>
    </dgm:pt>
    <dgm:pt modelId="{A1F6F94A-82DF-406E-A846-BBD138105309}" type="pres">
      <dgm:prSet presAssocID="{FBD35589-FA29-4569-A405-E443D7CA4BB8}" presName="bgRect" presStyleLbl="bgShp" presStyleIdx="2" presStyleCnt="3"/>
      <dgm:spPr/>
    </dgm:pt>
    <dgm:pt modelId="{42FC5D75-B952-410F-BA0D-786CF427F897}" type="pres">
      <dgm:prSet presAssocID="{FBD35589-FA29-4569-A405-E443D7CA4BB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40FF8121-35E9-47F9-A9C3-F57FAAB190C3}" type="pres">
      <dgm:prSet presAssocID="{FBD35589-FA29-4569-A405-E443D7CA4BB8}" presName="spaceRect" presStyleCnt="0"/>
      <dgm:spPr/>
    </dgm:pt>
    <dgm:pt modelId="{80DCB7E7-1EFE-4823-9249-81C27182FA24}" type="pres">
      <dgm:prSet presAssocID="{FBD35589-FA29-4569-A405-E443D7CA4BB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A7AC016-74C1-457A-9501-F6B782670A85}" srcId="{E9FE4B55-25AB-42E8-A5AB-F88FC5804952}" destId="{F9403C14-510E-49A4-B591-347814CD663C}" srcOrd="1" destOrd="0" parTransId="{1651FE93-0520-4383-BDE1-E09B777B437A}" sibTransId="{C0BB6BE0-481F-40C8-BCF9-7DD2B70BDAA7}"/>
    <dgm:cxn modelId="{F90C475F-A327-3A44-8090-0D9DB703BE03}" type="presOf" srcId="{E9FE4B55-25AB-42E8-A5AB-F88FC5804952}" destId="{A3F4C9AE-9807-4A97-BAE6-9A59868B13A2}" srcOrd="0" destOrd="0" presId="urn:microsoft.com/office/officeart/2018/2/layout/IconVerticalSolidList"/>
    <dgm:cxn modelId="{B898246B-DFAB-ED4E-9A08-E73D85D67B97}" type="presOf" srcId="{F9403C14-510E-49A4-B591-347814CD663C}" destId="{DD440756-9BC3-4001-9298-7036F6AC0661}" srcOrd="0" destOrd="0" presId="urn:microsoft.com/office/officeart/2018/2/layout/IconVerticalSolidList"/>
    <dgm:cxn modelId="{5C0A2C6D-C6C7-F94A-84F5-5BBD5435FD21}" type="presOf" srcId="{DDF36F25-B3E3-4D88-94B6-6761787DE187}" destId="{3DF72594-BF58-42C8-B78D-8A055590350C}" srcOrd="0" destOrd="0" presId="urn:microsoft.com/office/officeart/2018/2/layout/IconVerticalSolidList"/>
    <dgm:cxn modelId="{16383176-9AF3-4F57-9507-362668F0190A}" srcId="{E9FE4B55-25AB-42E8-A5AB-F88FC5804952}" destId="{FBD35589-FA29-4569-A405-E443D7CA4BB8}" srcOrd="2" destOrd="0" parTransId="{3C6F4FAC-61C2-4862-8707-4649635B58D1}" sibTransId="{7FFD0A53-5B69-4D3C-A3D7-6F2857D8DB9E}"/>
    <dgm:cxn modelId="{8DC86683-F530-403B-8B76-F406B7B342E1}" srcId="{E9FE4B55-25AB-42E8-A5AB-F88FC5804952}" destId="{DDF36F25-B3E3-4D88-94B6-6761787DE187}" srcOrd="0" destOrd="0" parTransId="{BA95FE93-E68B-4A67-B0D3-AAA6FBEE19DA}" sibTransId="{3504A634-55D4-4DA5-9BA8-AA233A2AEB6D}"/>
    <dgm:cxn modelId="{AB9C19CB-A051-714C-8AED-711F958FD5A4}" type="presOf" srcId="{FBD35589-FA29-4569-A405-E443D7CA4BB8}" destId="{80DCB7E7-1EFE-4823-9249-81C27182FA24}" srcOrd="0" destOrd="0" presId="urn:microsoft.com/office/officeart/2018/2/layout/IconVerticalSolidList"/>
    <dgm:cxn modelId="{B0DCB34E-2037-864A-BFBE-9BF0F90156A9}" type="presParOf" srcId="{A3F4C9AE-9807-4A97-BAE6-9A59868B13A2}" destId="{4FF7814E-CD95-43F8-8C2D-CFFC1B721F1E}" srcOrd="0" destOrd="0" presId="urn:microsoft.com/office/officeart/2018/2/layout/IconVerticalSolidList"/>
    <dgm:cxn modelId="{B6DCD21A-84EA-6C47-8E83-F69826CB6FFB}" type="presParOf" srcId="{4FF7814E-CD95-43F8-8C2D-CFFC1B721F1E}" destId="{ED995C8D-C846-4DE2-A66F-6E90BBEDF1BE}" srcOrd="0" destOrd="0" presId="urn:microsoft.com/office/officeart/2018/2/layout/IconVerticalSolidList"/>
    <dgm:cxn modelId="{41FCBA44-C89F-BF4F-9155-AC185EDA0256}" type="presParOf" srcId="{4FF7814E-CD95-43F8-8C2D-CFFC1B721F1E}" destId="{490AFFDC-80B6-474A-AEFE-3940F717DC00}" srcOrd="1" destOrd="0" presId="urn:microsoft.com/office/officeart/2018/2/layout/IconVerticalSolidList"/>
    <dgm:cxn modelId="{BE041B89-756C-4643-9178-F91E391A8A9B}" type="presParOf" srcId="{4FF7814E-CD95-43F8-8C2D-CFFC1B721F1E}" destId="{13BDB3B7-FD0A-4424-A6B3-6F542D92914A}" srcOrd="2" destOrd="0" presId="urn:microsoft.com/office/officeart/2018/2/layout/IconVerticalSolidList"/>
    <dgm:cxn modelId="{04DB9592-34BA-824E-BA70-1028B7B71932}" type="presParOf" srcId="{4FF7814E-CD95-43F8-8C2D-CFFC1B721F1E}" destId="{3DF72594-BF58-42C8-B78D-8A055590350C}" srcOrd="3" destOrd="0" presId="urn:microsoft.com/office/officeart/2018/2/layout/IconVerticalSolidList"/>
    <dgm:cxn modelId="{2864E42A-BB73-F747-ABFF-EF44F557BE80}" type="presParOf" srcId="{A3F4C9AE-9807-4A97-BAE6-9A59868B13A2}" destId="{7FF4EACA-F924-4E54-B748-84BACD76A25F}" srcOrd="1" destOrd="0" presId="urn:microsoft.com/office/officeart/2018/2/layout/IconVerticalSolidList"/>
    <dgm:cxn modelId="{9E16BFD3-FA60-A94D-9D38-CCE75DFA15F7}" type="presParOf" srcId="{A3F4C9AE-9807-4A97-BAE6-9A59868B13A2}" destId="{BC661B1A-8741-4C4F-B354-D0B810E43D19}" srcOrd="2" destOrd="0" presId="urn:microsoft.com/office/officeart/2018/2/layout/IconVerticalSolidList"/>
    <dgm:cxn modelId="{469CEB93-9165-8B4D-A7F8-3DAC78803A44}" type="presParOf" srcId="{BC661B1A-8741-4C4F-B354-D0B810E43D19}" destId="{39545B74-2970-4E32-AEDE-D8260B78DA65}" srcOrd="0" destOrd="0" presId="urn:microsoft.com/office/officeart/2018/2/layout/IconVerticalSolidList"/>
    <dgm:cxn modelId="{5E314D60-E107-4D4D-9CEF-C821A2421218}" type="presParOf" srcId="{BC661B1A-8741-4C4F-B354-D0B810E43D19}" destId="{B054118F-A861-4CCF-BDA5-839ACCA47CD9}" srcOrd="1" destOrd="0" presId="urn:microsoft.com/office/officeart/2018/2/layout/IconVerticalSolidList"/>
    <dgm:cxn modelId="{8BE3EF03-3130-7A47-A1A8-0FF446E8E57B}" type="presParOf" srcId="{BC661B1A-8741-4C4F-B354-D0B810E43D19}" destId="{E0E7F5A7-4542-40B3-9EF2-D421FE87E66C}" srcOrd="2" destOrd="0" presId="urn:microsoft.com/office/officeart/2018/2/layout/IconVerticalSolidList"/>
    <dgm:cxn modelId="{80C37C66-9466-FA4B-ABE3-ADB9B60E1258}" type="presParOf" srcId="{BC661B1A-8741-4C4F-B354-D0B810E43D19}" destId="{DD440756-9BC3-4001-9298-7036F6AC0661}" srcOrd="3" destOrd="0" presId="urn:microsoft.com/office/officeart/2018/2/layout/IconVerticalSolidList"/>
    <dgm:cxn modelId="{E5ABA5C0-E7BF-094C-85AE-1EBFA61C7CBA}" type="presParOf" srcId="{A3F4C9AE-9807-4A97-BAE6-9A59868B13A2}" destId="{8ED77DF3-94C7-4765-888A-B7426577A2CB}" srcOrd="3" destOrd="0" presId="urn:microsoft.com/office/officeart/2018/2/layout/IconVerticalSolidList"/>
    <dgm:cxn modelId="{569D722A-782E-4C43-8A29-1DA330E5200D}" type="presParOf" srcId="{A3F4C9AE-9807-4A97-BAE6-9A59868B13A2}" destId="{CD9A6965-6586-42F4-99C6-5AC6BF6029E3}" srcOrd="4" destOrd="0" presId="urn:microsoft.com/office/officeart/2018/2/layout/IconVerticalSolidList"/>
    <dgm:cxn modelId="{BB3FFC8B-FB34-8E4A-9BFC-B31A034EA8E1}" type="presParOf" srcId="{CD9A6965-6586-42F4-99C6-5AC6BF6029E3}" destId="{A1F6F94A-82DF-406E-A846-BBD138105309}" srcOrd="0" destOrd="0" presId="urn:microsoft.com/office/officeart/2018/2/layout/IconVerticalSolidList"/>
    <dgm:cxn modelId="{CE807065-07C8-CB4A-99F2-3DAEE6E41EB2}" type="presParOf" srcId="{CD9A6965-6586-42F4-99C6-5AC6BF6029E3}" destId="{42FC5D75-B952-410F-BA0D-786CF427F897}" srcOrd="1" destOrd="0" presId="urn:microsoft.com/office/officeart/2018/2/layout/IconVerticalSolidList"/>
    <dgm:cxn modelId="{53B043EE-9035-0440-B336-DB32CDAC0DC0}" type="presParOf" srcId="{CD9A6965-6586-42F4-99C6-5AC6BF6029E3}" destId="{40FF8121-35E9-47F9-A9C3-F57FAAB190C3}" srcOrd="2" destOrd="0" presId="urn:microsoft.com/office/officeart/2018/2/layout/IconVerticalSolidList"/>
    <dgm:cxn modelId="{4E257748-815C-F848-8072-BA70F3920D31}" type="presParOf" srcId="{CD9A6965-6586-42F4-99C6-5AC6BF6029E3}" destId="{80DCB7E7-1EFE-4823-9249-81C27182FA2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9062FAF-81CD-42AD-A29C-CFC898546BFD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B518393-C086-4CCF-82BC-02F535BE9688}">
      <dgm:prSet custT="1"/>
      <dgm:spPr>
        <a:solidFill>
          <a:srgbClr val="60A500"/>
        </a:solidFill>
      </dgm:spPr>
      <dgm:t>
        <a:bodyPr/>
        <a:lstStyle/>
        <a:p>
          <a:r>
            <a:rPr lang="en-GB" sz="1800" b="1" dirty="0"/>
            <a:t>Sign Language Interpreters (SLIs) aged 18 and over in the UK and the Republic of Ireland,</a:t>
          </a:r>
          <a:endParaRPr lang="en-US" sz="1800" dirty="0"/>
        </a:p>
      </dgm:t>
    </dgm:pt>
    <dgm:pt modelId="{97C460C1-D27C-4486-A28C-28977E091F7E}" type="parTrans" cxnId="{3D19977F-DB0E-46F2-AD5F-A45B6BD3DCE5}">
      <dgm:prSet/>
      <dgm:spPr/>
      <dgm:t>
        <a:bodyPr/>
        <a:lstStyle/>
        <a:p>
          <a:endParaRPr lang="en-US" sz="1800"/>
        </a:p>
      </dgm:t>
    </dgm:pt>
    <dgm:pt modelId="{AB25072D-8163-463F-B673-A5EA59F5A74D}" type="sibTrans" cxnId="{3D19977F-DB0E-46F2-AD5F-A45B6BD3DCE5}">
      <dgm:prSet custT="1"/>
      <dgm:spPr/>
      <dgm:t>
        <a:bodyPr/>
        <a:lstStyle/>
        <a:p>
          <a:endParaRPr lang="en-US" sz="1800" dirty="0"/>
        </a:p>
      </dgm:t>
    </dgm:pt>
    <dgm:pt modelId="{0B5F5DCE-5CBF-4EC0-BAE6-7D3461B17C8B}">
      <dgm:prSet custT="1"/>
      <dgm:spPr>
        <a:solidFill>
          <a:srgbClr val="60A500"/>
        </a:solidFill>
      </dgm:spPr>
      <dgm:t>
        <a:bodyPr/>
        <a:lstStyle/>
        <a:p>
          <a:r>
            <a:rPr lang="en-GB" sz="1800" b="1" dirty="0"/>
            <a:t>The target population was SignVideo employees (n=150) and Welsh Sign Language Interpreters (n=25) which is a total population of 175. (Ideal sample size 121).</a:t>
          </a:r>
          <a:endParaRPr lang="en-US" sz="1800" dirty="0"/>
        </a:p>
      </dgm:t>
    </dgm:pt>
    <dgm:pt modelId="{E9CFEFE0-312C-4004-8A20-08CD40227167}" type="parTrans" cxnId="{3FE17A85-9CC1-48FB-8A2B-5DAE7217D5FB}">
      <dgm:prSet/>
      <dgm:spPr/>
      <dgm:t>
        <a:bodyPr/>
        <a:lstStyle/>
        <a:p>
          <a:endParaRPr lang="en-US" sz="1800"/>
        </a:p>
      </dgm:t>
    </dgm:pt>
    <dgm:pt modelId="{FED7E69C-8911-40D7-8FC8-A2BB0E715737}" type="sibTrans" cxnId="{3FE17A85-9CC1-48FB-8A2B-5DAE7217D5FB}">
      <dgm:prSet custT="1"/>
      <dgm:spPr/>
      <dgm:t>
        <a:bodyPr/>
        <a:lstStyle/>
        <a:p>
          <a:endParaRPr lang="en-US" sz="1800" dirty="0"/>
        </a:p>
      </dgm:t>
    </dgm:pt>
    <dgm:pt modelId="{BF68E373-6752-47C3-8AC3-35A23BACA685}">
      <dgm:prSet custT="1"/>
      <dgm:spPr>
        <a:solidFill>
          <a:srgbClr val="60A500"/>
        </a:solidFill>
      </dgm:spPr>
      <dgm:t>
        <a:bodyPr/>
        <a:lstStyle/>
        <a:p>
          <a:r>
            <a:rPr lang="en-GB" sz="1800" b="1" dirty="0"/>
            <a:t>168 responses</a:t>
          </a:r>
        </a:p>
        <a:p>
          <a:r>
            <a:rPr lang="en-GB" sz="1800" b="1" dirty="0"/>
            <a:t>63% of respondents were from England, 21% Wales, 5% Scotland and 1% Northern Ireland </a:t>
          </a:r>
          <a:endParaRPr lang="en-US" sz="1800" dirty="0"/>
        </a:p>
      </dgm:t>
    </dgm:pt>
    <dgm:pt modelId="{95EAAB95-5EBA-4CC1-9915-332272090EA1}" type="parTrans" cxnId="{D0505822-A528-4A72-8D02-A8F3C7771BF7}">
      <dgm:prSet/>
      <dgm:spPr/>
      <dgm:t>
        <a:bodyPr/>
        <a:lstStyle/>
        <a:p>
          <a:endParaRPr lang="en-US" sz="1800"/>
        </a:p>
      </dgm:t>
    </dgm:pt>
    <dgm:pt modelId="{A00817F7-78E1-4F34-AEB7-0C060563B542}" type="sibTrans" cxnId="{D0505822-A528-4A72-8D02-A8F3C7771BF7}">
      <dgm:prSet custT="1"/>
      <dgm:spPr/>
      <dgm:t>
        <a:bodyPr/>
        <a:lstStyle/>
        <a:p>
          <a:endParaRPr lang="en-US" sz="1800" dirty="0"/>
        </a:p>
      </dgm:t>
    </dgm:pt>
    <dgm:pt modelId="{45F70AB5-BCFD-4982-A08B-3EEAA2E12383}">
      <dgm:prSet custT="1"/>
      <dgm:spPr>
        <a:solidFill>
          <a:srgbClr val="60A500"/>
        </a:solidFill>
      </dgm:spPr>
      <dgm:t>
        <a:bodyPr/>
        <a:lstStyle/>
        <a:p>
          <a:r>
            <a:rPr lang="en-GB" sz="1800" b="1" dirty="0"/>
            <a:t>78% Female, 20% Male, 1% Non-binary/third gender and 1% preferring not to disclose </a:t>
          </a:r>
          <a:endParaRPr lang="en-US" sz="1800" dirty="0"/>
        </a:p>
      </dgm:t>
    </dgm:pt>
    <dgm:pt modelId="{D2EE87ED-3499-4FB8-8FDA-8E43E0BE44D0}" type="parTrans" cxnId="{F6B354C1-3AB0-48D5-B74D-8ACD080782CC}">
      <dgm:prSet/>
      <dgm:spPr/>
      <dgm:t>
        <a:bodyPr/>
        <a:lstStyle/>
        <a:p>
          <a:endParaRPr lang="en-US" sz="1800"/>
        </a:p>
      </dgm:t>
    </dgm:pt>
    <dgm:pt modelId="{054D42FB-9146-4A59-B428-78D4F7722718}" type="sibTrans" cxnId="{F6B354C1-3AB0-48D5-B74D-8ACD080782CC}">
      <dgm:prSet/>
      <dgm:spPr/>
      <dgm:t>
        <a:bodyPr/>
        <a:lstStyle/>
        <a:p>
          <a:endParaRPr lang="en-US" sz="1800"/>
        </a:p>
      </dgm:t>
    </dgm:pt>
    <dgm:pt modelId="{4BD009E0-087F-8B4B-BBB3-54DE057BB06E}" type="pres">
      <dgm:prSet presAssocID="{C9062FAF-81CD-42AD-A29C-CFC898546BFD}" presName="outerComposite" presStyleCnt="0">
        <dgm:presLayoutVars>
          <dgm:chMax val="5"/>
          <dgm:dir/>
          <dgm:resizeHandles val="exact"/>
        </dgm:presLayoutVars>
      </dgm:prSet>
      <dgm:spPr/>
    </dgm:pt>
    <dgm:pt modelId="{280BAE93-534F-9B42-B955-73CB460ABF3D}" type="pres">
      <dgm:prSet presAssocID="{C9062FAF-81CD-42AD-A29C-CFC898546BFD}" presName="dummyMaxCanvas" presStyleCnt="0">
        <dgm:presLayoutVars/>
      </dgm:prSet>
      <dgm:spPr/>
    </dgm:pt>
    <dgm:pt modelId="{5AFB8FB0-6963-124C-AE44-FFF550B1C55A}" type="pres">
      <dgm:prSet presAssocID="{C9062FAF-81CD-42AD-A29C-CFC898546BFD}" presName="FourNodes_1" presStyleLbl="node1" presStyleIdx="0" presStyleCnt="4" custLinFactNeighborX="-4884" custLinFactNeighborY="-43507">
        <dgm:presLayoutVars>
          <dgm:bulletEnabled val="1"/>
        </dgm:presLayoutVars>
      </dgm:prSet>
      <dgm:spPr/>
    </dgm:pt>
    <dgm:pt modelId="{8DF10B25-E91F-FC40-92E6-60564F0F45B6}" type="pres">
      <dgm:prSet presAssocID="{C9062FAF-81CD-42AD-A29C-CFC898546BFD}" presName="FourNodes_2" presStyleLbl="node1" presStyleIdx="1" presStyleCnt="4">
        <dgm:presLayoutVars>
          <dgm:bulletEnabled val="1"/>
        </dgm:presLayoutVars>
      </dgm:prSet>
      <dgm:spPr/>
    </dgm:pt>
    <dgm:pt modelId="{BD6E497B-8B76-1D4C-B458-7E05A9E8DCC4}" type="pres">
      <dgm:prSet presAssocID="{C9062FAF-81CD-42AD-A29C-CFC898546BFD}" presName="FourNodes_3" presStyleLbl="node1" presStyleIdx="2" presStyleCnt="4">
        <dgm:presLayoutVars>
          <dgm:bulletEnabled val="1"/>
        </dgm:presLayoutVars>
      </dgm:prSet>
      <dgm:spPr/>
    </dgm:pt>
    <dgm:pt modelId="{D63DE28C-B733-B841-98FD-7C92951FF49F}" type="pres">
      <dgm:prSet presAssocID="{C9062FAF-81CD-42AD-A29C-CFC898546BFD}" presName="FourNodes_4" presStyleLbl="node1" presStyleIdx="3" presStyleCnt="4">
        <dgm:presLayoutVars>
          <dgm:bulletEnabled val="1"/>
        </dgm:presLayoutVars>
      </dgm:prSet>
      <dgm:spPr/>
    </dgm:pt>
    <dgm:pt modelId="{7926A496-CFBD-604E-8399-E45F25E5BEC7}" type="pres">
      <dgm:prSet presAssocID="{C9062FAF-81CD-42AD-A29C-CFC898546BFD}" presName="FourConn_1-2" presStyleLbl="fgAccFollowNode1" presStyleIdx="0" presStyleCnt="3">
        <dgm:presLayoutVars>
          <dgm:bulletEnabled val="1"/>
        </dgm:presLayoutVars>
      </dgm:prSet>
      <dgm:spPr/>
    </dgm:pt>
    <dgm:pt modelId="{B2807F40-1FFF-AF41-9AE5-59A72BBE9902}" type="pres">
      <dgm:prSet presAssocID="{C9062FAF-81CD-42AD-A29C-CFC898546BFD}" presName="FourConn_2-3" presStyleLbl="fgAccFollowNode1" presStyleIdx="1" presStyleCnt="3">
        <dgm:presLayoutVars>
          <dgm:bulletEnabled val="1"/>
        </dgm:presLayoutVars>
      </dgm:prSet>
      <dgm:spPr/>
    </dgm:pt>
    <dgm:pt modelId="{11816517-DBED-B344-82F0-A18DDAF21135}" type="pres">
      <dgm:prSet presAssocID="{C9062FAF-81CD-42AD-A29C-CFC898546BFD}" presName="FourConn_3-4" presStyleLbl="fgAccFollowNode1" presStyleIdx="2" presStyleCnt="3">
        <dgm:presLayoutVars>
          <dgm:bulletEnabled val="1"/>
        </dgm:presLayoutVars>
      </dgm:prSet>
      <dgm:spPr/>
    </dgm:pt>
    <dgm:pt modelId="{4B965F9B-988B-9A48-B47F-D0E1612E0F81}" type="pres">
      <dgm:prSet presAssocID="{C9062FAF-81CD-42AD-A29C-CFC898546BFD}" presName="FourNodes_1_text" presStyleLbl="node1" presStyleIdx="3" presStyleCnt="4">
        <dgm:presLayoutVars>
          <dgm:bulletEnabled val="1"/>
        </dgm:presLayoutVars>
      </dgm:prSet>
      <dgm:spPr/>
    </dgm:pt>
    <dgm:pt modelId="{BD221118-1D0A-3C47-87D1-EFF1F23A4CF9}" type="pres">
      <dgm:prSet presAssocID="{C9062FAF-81CD-42AD-A29C-CFC898546BFD}" presName="FourNodes_2_text" presStyleLbl="node1" presStyleIdx="3" presStyleCnt="4">
        <dgm:presLayoutVars>
          <dgm:bulletEnabled val="1"/>
        </dgm:presLayoutVars>
      </dgm:prSet>
      <dgm:spPr/>
    </dgm:pt>
    <dgm:pt modelId="{9019FE26-4D83-E540-B9B5-45E53A623D72}" type="pres">
      <dgm:prSet presAssocID="{C9062FAF-81CD-42AD-A29C-CFC898546BFD}" presName="FourNodes_3_text" presStyleLbl="node1" presStyleIdx="3" presStyleCnt="4">
        <dgm:presLayoutVars>
          <dgm:bulletEnabled val="1"/>
        </dgm:presLayoutVars>
      </dgm:prSet>
      <dgm:spPr/>
    </dgm:pt>
    <dgm:pt modelId="{8794BE60-4F7D-9847-A30F-A6E4D73EE79F}" type="pres">
      <dgm:prSet presAssocID="{C9062FAF-81CD-42AD-A29C-CFC898546BFD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58F35C01-9639-1C45-824E-24E18468C95F}" type="presOf" srcId="{0B518393-C086-4CCF-82BC-02F535BE9688}" destId="{5AFB8FB0-6963-124C-AE44-FFF550B1C55A}" srcOrd="0" destOrd="0" presId="urn:microsoft.com/office/officeart/2005/8/layout/vProcess5"/>
    <dgm:cxn modelId="{45915E0F-3EB1-C840-AE99-900E6DE2AE5F}" type="presOf" srcId="{BF68E373-6752-47C3-8AC3-35A23BACA685}" destId="{BD6E497B-8B76-1D4C-B458-7E05A9E8DCC4}" srcOrd="0" destOrd="0" presId="urn:microsoft.com/office/officeart/2005/8/layout/vProcess5"/>
    <dgm:cxn modelId="{8888E814-24D6-1549-A8EC-F55EF3610210}" type="presOf" srcId="{0B5F5DCE-5CBF-4EC0-BAE6-7D3461B17C8B}" destId="{8DF10B25-E91F-FC40-92E6-60564F0F45B6}" srcOrd="0" destOrd="0" presId="urn:microsoft.com/office/officeart/2005/8/layout/vProcess5"/>
    <dgm:cxn modelId="{D0505822-A528-4A72-8D02-A8F3C7771BF7}" srcId="{C9062FAF-81CD-42AD-A29C-CFC898546BFD}" destId="{BF68E373-6752-47C3-8AC3-35A23BACA685}" srcOrd="2" destOrd="0" parTransId="{95EAAB95-5EBA-4CC1-9915-332272090EA1}" sibTransId="{A00817F7-78E1-4F34-AEB7-0C060563B542}"/>
    <dgm:cxn modelId="{FC4DCF37-917A-D94C-BE2E-2B74DBA065CE}" type="presOf" srcId="{AB25072D-8163-463F-B673-A5EA59F5A74D}" destId="{7926A496-CFBD-604E-8399-E45F25E5BEC7}" srcOrd="0" destOrd="0" presId="urn:microsoft.com/office/officeart/2005/8/layout/vProcess5"/>
    <dgm:cxn modelId="{9AF1FA6C-8F12-A642-AF85-586AD9EF02CF}" type="presOf" srcId="{FED7E69C-8911-40D7-8FC8-A2BB0E715737}" destId="{B2807F40-1FFF-AF41-9AE5-59A72BBE9902}" srcOrd="0" destOrd="0" presId="urn:microsoft.com/office/officeart/2005/8/layout/vProcess5"/>
    <dgm:cxn modelId="{3D19977F-DB0E-46F2-AD5F-A45B6BD3DCE5}" srcId="{C9062FAF-81CD-42AD-A29C-CFC898546BFD}" destId="{0B518393-C086-4CCF-82BC-02F535BE9688}" srcOrd="0" destOrd="0" parTransId="{97C460C1-D27C-4486-A28C-28977E091F7E}" sibTransId="{AB25072D-8163-463F-B673-A5EA59F5A74D}"/>
    <dgm:cxn modelId="{3FE17A85-9CC1-48FB-8A2B-5DAE7217D5FB}" srcId="{C9062FAF-81CD-42AD-A29C-CFC898546BFD}" destId="{0B5F5DCE-5CBF-4EC0-BAE6-7D3461B17C8B}" srcOrd="1" destOrd="0" parTransId="{E9CFEFE0-312C-4004-8A20-08CD40227167}" sibTransId="{FED7E69C-8911-40D7-8FC8-A2BB0E715737}"/>
    <dgm:cxn modelId="{B841BC8E-71E0-4840-813D-7604E02EE5B9}" type="presOf" srcId="{45F70AB5-BCFD-4982-A08B-3EEAA2E12383}" destId="{8794BE60-4F7D-9847-A30F-A6E4D73EE79F}" srcOrd="1" destOrd="0" presId="urn:microsoft.com/office/officeart/2005/8/layout/vProcess5"/>
    <dgm:cxn modelId="{8463D4A6-181C-9241-8504-1C6FAEA18F88}" type="presOf" srcId="{A00817F7-78E1-4F34-AEB7-0C060563B542}" destId="{11816517-DBED-B344-82F0-A18DDAF21135}" srcOrd="0" destOrd="0" presId="urn:microsoft.com/office/officeart/2005/8/layout/vProcess5"/>
    <dgm:cxn modelId="{F6B354C1-3AB0-48D5-B74D-8ACD080782CC}" srcId="{C9062FAF-81CD-42AD-A29C-CFC898546BFD}" destId="{45F70AB5-BCFD-4982-A08B-3EEAA2E12383}" srcOrd="3" destOrd="0" parTransId="{D2EE87ED-3499-4FB8-8FDA-8E43E0BE44D0}" sibTransId="{054D42FB-9146-4A59-B428-78D4F7722718}"/>
    <dgm:cxn modelId="{9757E5D5-F0ED-394B-8C96-7E9520E3EBF2}" type="presOf" srcId="{BF68E373-6752-47C3-8AC3-35A23BACA685}" destId="{9019FE26-4D83-E540-B9B5-45E53A623D72}" srcOrd="1" destOrd="0" presId="urn:microsoft.com/office/officeart/2005/8/layout/vProcess5"/>
    <dgm:cxn modelId="{5B86E7EE-F364-844C-8B45-1695CD4BDE35}" type="presOf" srcId="{0B5F5DCE-5CBF-4EC0-BAE6-7D3461B17C8B}" destId="{BD221118-1D0A-3C47-87D1-EFF1F23A4CF9}" srcOrd="1" destOrd="0" presId="urn:microsoft.com/office/officeart/2005/8/layout/vProcess5"/>
    <dgm:cxn modelId="{5582A5F0-E2C6-DB41-8EA8-904418B7E137}" type="presOf" srcId="{45F70AB5-BCFD-4982-A08B-3EEAA2E12383}" destId="{D63DE28C-B733-B841-98FD-7C92951FF49F}" srcOrd="0" destOrd="0" presId="urn:microsoft.com/office/officeart/2005/8/layout/vProcess5"/>
    <dgm:cxn modelId="{43CF40F5-D5E1-E947-A245-37C4C289F436}" type="presOf" srcId="{0B518393-C086-4CCF-82BC-02F535BE9688}" destId="{4B965F9B-988B-9A48-B47F-D0E1612E0F81}" srcOrd="1" destOrd="0" presId="urn:microsoft.com/office/officeart/2005/8/layout/vProcess5"/>
    <dgm:cxn modelId="{4DFCA7F8-1842-8344-A861-4F609EC47F79}" type="presOf" srcId="{C9062FAF-81CD-42AD-A29C-CFC898546BFD}" destId="{4BD009E0-087F-8B4B-BBB3-54DE057BB06E}" srcOrd="0" destOrd="0" presId="urn:microsoft.com/office/officeart/2005/8/layout/vProcess5"/>
    <dgm:cxn modelId="{B16FAD04-0B93-A844-972C-E9826F3CE7D9}" type="presParOf" srcId="{4BD009E0-087F-8B4B-BBB3-54DE057BB06E}" destId="{280BAE93-534F-9B42-B955-73CB460ABF3D}" srcOrd="0" destOrd="0" presId="urn:microsoft.com/office/officeart/2005/8/layout/vProcess5"/>
    <dgm:cxn modelId="{1C81A388-BDEB-734D-8337-EE1950260F4E}" type="presParOf" srcId="{4BD009E0-087F-8B4B-BBB3-54DE057BB06E}" destId="{5AFB8FB0-6963-124C-AE44-FFF550B1C55A}" srcOrd="1" destOrd="0" presId="urn:microsoft.com/office/officeart/2005/8/layout/vProcess5"/>
    <dgm:cxn modelId="{738827F0-C1CA-524A-96EC-4AC1697486AE}" type="presParOf" srcId="{4BD009E0-087F-8B4B-BBB3-54DE057BB06E}" destId="{8DF10B25-E91F-FC40-92E6-60564F0F45B6}" srcOrd="2" destOrd="0" presId="urn:microsoft.com/office/officeart/2005/8/layout/vProcess5"/>
    <dgm:cxn modelId="{376A0C98-DD60-6E4A-98D5-A39B3AA957C0}" type="presParOf" srcId="{4BD009E0-087F-8B4B-BBB3-54DE057BB06E}" destId="{BD6E497B-8B76-1D4C-B458-7E05A9E8DCC4}" srcOrd="3" destOrd="0" presId="urn:microsoft.com/office/officeart/2005/8/layout/vProcess5"/>
    <dgm:cxn modelId="{C49E7EE4-F117-A047-B03E-7726D1BFA6F9}" type="presParOf" srcId="{4BD009E0-087F-8B4B-BBB3-54DE057BB06E}" destId="{D63DE28C-B733-B841-98FD-7C92951FF49F}" srcOrd="4" destOrd="0" presId="urn:microsoft.com/office/officeart/2005/8/layout/vProcess5"/>
    <dgm:cxn modelId="{E3CD32DF-66F7-A049-8034-3E2D0D120470}" type="presParOf" srcId="{4BD009E0-087F-8B4B-BBB3-54DE057BB06E}" destId="{7926A496-CFBD-604E-8399-E45F25E5BEC7}" srcOrd="5" destOrd="0" presId="urn:microsoft.com/office/officeart/2005/8/layout/vProcess5"/>
    <dgm:cxn modelId="{0CDC551B-3923-094C-9100-85B27D530312}" type="presParOf" srcId="{4BD009E0-087F-8B4B-BBB3-54DE057BB06E}" destId="{B2807F40-1FFF-AF41-9AE5-59A72BBE9902}" srcOrd="6" destOrd="0" presId="urn:microsoft.com/office/officeart/2005/8/layout/vProcess5"/>
    <dgm:cxn modelId="{61342ECB-9819-1940-8FF1-88AD3ED8FD27}" type="presParOf" srcId="{4BD009E0-087F-8B4B-BBB3-54DE057BB06E}" destId="{11816517-DBED-B344-82F0-A18DDAF21135}" srcOrd="7" destOrd="0" presId="urn:microsoft.com/office/officeart/2005/8/layout/vProcess5"/>
    <dgm:cxn modelId="{233FC608-7081-D245-BACE-7727C1EF0200}" type="presParOf" srcId="{4BD009E0-087F-8B4B-BBB3-54DE057BB06E}" destId="{4B965F9B-988B-9A48-B47F-D0E1612E0F81}" srcOrd="8" destOrd="0" presId="urn:microsoft.com/office/officeart/2005/8/layout/vProcess5"/>
    <dgm:cxn modelId="{3C1A4B7D-EF90-7249-8908-150DB6467B55}" type="presParOf" srcId="{4BD009E0-087F-8B4B-BBB3-54DE057BB06E}" destId="{BD221118-1D0A-3C47-87D1-EFF1F23A4CF9}" srcOrd="9" destOrd="0" presId="urn:microsoft.com/office/officeart/2005/8/layout/vProcess5"/>
    <dgm:cxn modelId="{30586A0E-DFC8-ED49-A6D9-1BC9B8E58500}" type="presParOf" srcId="{4BD009E0-087F-8B4B-BBB3-54DE057BB06E}" destId="{9019FE26-4D83-E540-B9B5-45E53A623D72}" srcOrd="10" destOrd="0" presId="urn:microsoft.com/office/officeart/2005/8/layout/vProcess5"/>
    <dgm:cxn modelId="{C516BF63-205E-354D-A5E9-EF368F94F158}" type="presParOf" srcId="{4BD009E0-087F-8B4B-BBB3-54DE057BB06E}" destId="{8794BE60-4F7D-9847-A30F-A6E4D73EE79F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748B7BF-FC98-4E1E-9381-B09B56B4CD48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1C219A1-C26B-42EC-A032-49AE1E211EAE}">
      <dgm:prSet/>
      <dgm:spPr>
        <a:solidFill>
          <a:srgbClr val="92D050"/>
        </a:solidFill>
      </dgm:spPr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dirty="0"/>
            <a:t>Skills</a:t>
          </a:r>
          <a:endParaRPr lang="en-US" dirty="0"/>
        </a:p>
      </dgm:t>
    </dgm:pt>
    <dgm:pt modelId="{E210C74F-4DB9-4F14-AA42-4045CAD749E2}" type="parTrans" cxnId="{D6A87713-41F7-49A7-A3BF-F880259945B8}">
      <dgm:prSet/>
      <dgm:spPr/>
      <dgm:t>
        <a:bodyPr/>
        <a:lstStyle/>
        <a:p>
          <a:endParaRPr lang="en-US"/>
        </a:p>
      </dgm:t>
    </dgm:pt>
    <dgm:pt modelId="{9D939646-D780-459F-BBBF-CE7EA70DA436}" type="sibTrans" cxnId="{D6A87713-41F7-49A7-A3BF-F880259945B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A506B52-352A-48E3-AC93-436477FAA877}">
      <dgm:prSet/>
      <dgm:spPr>
        <a:solidFill>
          <a:srgbClr val="92D050"/>
        </a:solidFill>
      </dgm:spPr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dirty="0"/>
            <a:t>Beliefs about capabilities </a:t>
          </a:r>
          <a:br>
            <a:rPr lang="en-GB" b="1" dirty="0"/>
          </a:br>
          <a:r>
            <a:rPr lang="en-GB" b="1" dirty="0"/>
            <a:t>(self-efficacy)</a:t>
          </a:r>
          <a:endParaRPr lang="en-US" dirty="0"/>
        </a:p>
      </dgm:t>
    </dgm:pt>
    <dgm:pt modelId="{92FB1169-3994-47AE-B587-B034CE2F7F6E}" type="parTrans" cxnId="{F7F2DB7A-09AC-4536-8A9F-49EF598F1058}">
      <dgm:prSet/>
      <dgm:spPr/>
      <dgm:t>
        <a:bodyPr/>
        <a:lstStyle/>
        <a:p>
          <a:endParaRPr lang="en-US"/>
        </a:p>
      </dgm:t>
    </dgm:pt>
    <dgm:pt modelId="{A855FE9E-B535-4EC4-960D-361A053CACB8}" type="sibTrans" cxnId="{F7F2DB7A-09AC-4536-8A9F-49EF598F105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C63EA83-AAFE-46DE-A270-8A31279AD5B9}">
      <dgm:prSet/>
      <dgm:spPr>
        <a:solidFill>
          <a:srgbClr val="92D050"/>
        </a:solidFill>
      </dgm:spPr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dirty="0"/>
            <a:t>Social influences (social support)</a:t>
          </a:r>
          <a:endParaRPr lang="en-US" dirty="0"/>
        </a:p>
      </dgm:t>
    </dgm:pt>
    <dgm:pt modelId="{795B3A46-731C-4E86-8F52-6096E5911FAC}" type="parTrans" cxnId="{7B8B6AF5-5B02-4FBE-8320-F38AB2AC2404}">
      <dgm:prSet/>
      <dgm:spPr/>
      <dgm:t>
        <a:bodyPr/>
        <a:lstStyle/>
        <a:p>
          <a:endParaRPr lang="en-US"/>
        </a:p>
      </dgm:t>
    </dgm:pt>
    <dgm:pt modelId="{1D3B2B49-065C-4FE2-930E-0101F9994F15}" type="sibTrans" cxnId="{7B8B6AF5-5B02-4FBE-8320-F38AB2AC240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3F88856-227D-4716-8F39-79E49A91178D}">
      <dgm:prSet/>
      <dgm:spPr>
        <a:solidFill>
          <a:srgbClr val="92D050"/>
        </a:solidFill>
      </dgm:spPr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dirty="0"/>
            <a:t>Beliefs about consequences (attitudes)</a:t>
          </a:r>
          <a:endParaRPr lang="en-US" dirty="0"/>
        </a:p>
      </dgm:t>
    </dgm:pt>
    <dgm:pt modelId="{3CDA15CE-B292-4A6B-8B24-6AF32F23021E}" type="parTrans" cxnId="{93F2A484-6508-4D68-8701-EBBF0826A2C1}">
      <dgm:prSet/>
      <dgm:spPr/>
      <dgm:t>
        <a:bodyPr/>
        <a:lstStyle/>
        <a:p>
          <a:endParaRPr lang="en-US"/>
        </a:p>
      </dgm:t>
    </dgm:pt>
    <dgm:pt modelId="{31A0ADC0-FF63-4D8D-B6BF-13DD969F44C8}" type="sibTrans" cxnId="{93F2A484-6508-4D68-8701-EBBF0826A2C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75FB4E3-77EF-46F7-8939-7F17C51D4AA0}">
      <dgm:prSet/>
      <dgm:spPr>
        <a:solidFill>
          <a:srgbClr val="92D050"/>
        </a:solidFill>
      </dgm:spPr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dirty="0"/>
            <a:t>Emotions</a:t>
          </a:r>
          <a:endParaRPr lang="en-US" dirty="0"/>
        </a:p>
      </dgm:t>
    </dgm:pt>
    <dgm:pt modelId="{4C71EFE8-D2B8-4EF0-B173-97EB256C89E6}" type="parTrans" cxnId="{38DEED80-108A-4941-9047-FCE640274763}">
      <dgm:prSet/>
      <dgm:spPr/>
      <dgm:t>
        <a:bodyPr/>
        <a:lstStyle/>
        <a:p>
          <a:endParaRPr lang="en-US"/>
        </a:p>
      </dgm:t>
    </dgm:pt>
    <dgm:pt modelId="{E3A59850-A59E-443D-914A-A3A7056E131C}" type="sibTrans" cxnId="{38DEED80-108A-4941-9047-FCE640274763}">
      <dgm:prSet/>
      <dgm:spPr/>
      <dgm:t>
        <a:bodyPr/>
        <a:lstStyle/>
        <a:p>
          <a:endParaRPr lang="en-US"/>
        </a:p>
      </dgm:t>
    </dgm:pt>
    <dgm:pt modelId="{7ECD84F2-3FB8-4197-BB94-480771B051D9}" type="pres">
      <dgm:prSet presAssocID="{8748B7BF-FC98-4E1E-9381-B09B56B4CD48}" presName="root" presStyleCnt="0">
        <dgm:presLayoutVars>
          <dgm:dir/>
          <dgm:resizeHandles val="exact"/>
        </dgm:presLayoutVars>
      </dgm:prSet>
      <dgm:spPr/>
    </dgm:pt>
    <dgm:pt modelId="{9E135650-9A92-4DD8-9F50-7E36F2A0972B}" type="pres">
      <dgm:prSet presAssocID="{01C219A1-C26B-42EC-A032-49AE1E211EAE}" presName="compNode" presStyleCnt="0"/>
      <dgm:spPr/>
    </dgm:pt>
    <dgm:pt modelId="{DF6B4250-28EB-4863-837E-6C7874F95CD0}" type="pres">
      <dgm:prSet presAssocID="{01C219A1-C26B-42EC-A032-49AE1E211EAE}" presName="iconBgRect" presStyleLbl="bgShp" presStyleIdx="0" presStyleCnt="5"/>
      <dgm:spPr/>
    </dgm:pt>
    <dgm:pt modelId="{2972C16A-6321-4F36-A139-0A60049227E2}" type="pres">
      <dgm:prSet presAssocID="{01C219A1-C26B-42EC-A032-49AE1E211EA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0DA85AA-0E9D-489E-9FED-98B7ADFEA1EF}" type="pres">
      <dgm:prSet presAssocID="{01C219A1-C26B-42EC-A032-49AE1E211EAE}" presName="spaceRect" presStyleCnt="0"/>
      <dgm:spPr/>
    </dgm:pt>
    <dgm:pt modelId="{1ACE3E5A-046C-455F-81CA-D1674E4C1AF7}" type="pres">
      <dgm:prSet presAssocID="{01C219A1-C26B-42EC-A032-49AE1E211EAE}" presName="textRect" presStyleLbl="revTx" presStyleIdx="0" presStyleCnt="5">
        <dgm:presLayoutVars>
          <dgm:chMax val="1"/>
          <dgm:chPref val="1"/>
        </dgm:presLayoutVars>
      </dgm:prSet>
      <dgm:spPr/>
    </dgm:pt>
    <dgm:pt modelId="{50C94BD0-E3C0-4522-873E-880FE0AA43DE}" type="pres">
      <dgm:prSet presAssocID="{9D939646-D780-459F-BBBF-CE7EA70DA436}" presName="sibTrans" presStyleCnt="0"/>
      <dgm:spPr/>
    </dgm:pt>
    <dgm:pt modelId="{D428371E-9004-405F-B9CC-BDE6DB5D4DB0}" type="pres">
      <dgm:prSet presAssocID="{DA506B52-352A-48E3-AC93-436477FAA877}" presName="compNode" presStyleCnt="0"/>
      <dgm:spPr/>
    </dgm:pt>
    <dgm:pt modelId="{92D8A60B-AB2C-4D3E-BD73-EB756D799848}" type="pres">
      <dgm:prSet presAssocID="{DA506B52-352A-48E3-AC93-436477FAA877}" presName="iconBgRect" presStyleLbl="bgShp" presStyleIdx="1" presStyleCnt="5"/>
      <dgm:spPr/>
    </dgm:pt>
    <dgm:pt modelId="{DFDF286F-C094-4A1F-8920-C00C5C432C10}" type="pres">
      <dgm:prSet presAssocID="{DA506B52-352A-48E3-AC93-436477FAA87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41236FF2-2C82-488C-BB63-08D078EE1E9A}" type="pres">
      <dgm:prSet presAssocID="{DA506B52-352A-48E3-AC93-436477FAA877}" presName="spaceRect" presStyleCnt="0"/>
      <dgm:spPr/>
    </dgm:pt>
    <dgm:pt modelId="{4125612E-5BAE-4F46-8802-BD30180B1B86}" type="pres">
      <dgm:prSet presAssocID="{DA506B52-352A-48E3-AC93-436477FAA877}" presName="textRect" presStyleLbl="revTx" presStyleIdx="1" presStyleCnt="5">
        <dgm:presLayoutVars>
          <dgm:chMax val="1"/>
          <dgm:chPref val="1"/>
        </dgm:presLayoutVars>
      </dgm:prSet>
      <dgm:spPr/>
    </dgm:pt>
    <dgm:pt modelId="{8ECCAB53-8677-48AD-9DFD-F6A2EF5C6788}" type="pres">
      <dgm:prSet presAssocID="{A855FE9E-B535-4EC4-960D-361A053CACB8}" presName="sibTrans" presStyleCnt="0"/>
      <dgm:spPr/>
    </dgm:pt>
    <dgm:pt modelId="{7E47EBAC-8584-4A8F-9580-12A5A5FDF38F}" type="pres">
      <dgm:prSet presAssocID="{6C63EA83-AAFE-46DE-A270-8A31279AD5B9}" presName="compNode" presStyleCnt="0"/>
      <dgm:spPr/>
    </dgm:pt>
    <dgm:pt modelId="{E84AD3CE-6C5C-47C9-AE6D-AD80B484BC02}" type="pres">
      <dgm:prSet presAssocID="{6C63EA83-AAFE-46DE-A270-8A31279AD5B9}" presName="iconBgRect" presStyleLbl="bgShp" presStyleIdx="2" presStyleCnt="5"/>
      <dgm:spPr/>
    </dgm:pt>
    <dgm:pt modelId="{198CA1CF-3276-441C-B2F1-3161F8A33604}" type="pres">
      <dgm:prSet presAssocID="{6C63EA83-AAFE-46DE-A270-8A31279AD5B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2B11E844-273E-499B-9B30-7A196F52BD87}" type="pres">
      <dgm:prSet presAssocID="{6C63EA83-AAFE-46DE-A270-8A31279AD5B9}" presName="spaceRect" presStyleCnt="0"/>
      <dgm:spPr/>
    </dgm:pt>
    <dgm:pt modelId="{FA3EE008-6B42-472C-A634-62A8B96B5712}" type="pres">
      <dgm:prSet presAssocID="{6C63EA83-AAFE-46DE-A270-8A31279AD5B9}" presName="textRect" presStyleLbl="revTx" presStyleIdx="2" presStyleCnt="5">
        <dgm:presLayoutVars>
          <dgm:chMax val="1"/>
          <dgm:chPref val="1"/>
        </dgm:presLayoutVars>
      </dgm:prSet>
      <dgm:spPr/>
    </dgm:pt>
    <dgm:pt modelId="{2D9B0098-9D39-4C8B-870E-D2A415398D69}" type="pres">
      <dgm:prSet presAssocID="{1D3B2B49-065C-4FE2-930E-0101F9994F15}" presName="sibTrans" presStyleCnt="0"/>
      <dgm:spPr/>
    </dgm:pt>
    <dgm:pt modelId="{92452ED7-AE2E-4E8F-88BA-21C1AF39E5E8}" type="pres">
      <dgm:prSet presAssocID="{A3F88856-227D-4716-8F39-79E49A91178D}" presName="compNode" presStyleCnt="0"/>
      <dgm:spPr/>
    </dgm:pt>
    <dgm:pt modelId="{9361F192-5263-4852-A876-5F9861B96E68}" type="pres">
      <dgm:prSet presAssocID="{A3F88856-227D-4716-8F39-79E49A91178D}" presName="iconBgRect" presStyleLbl="bgShp" presStyleIdx="3" presStyleCnt="5"/>
      <dgm:spPr/>
    </dgm:pt>
    <dgm:pt modelId="{66B33C33-8219-4E35-A738-5AFA46376519}" type="pres">
      <dgm:prSet presAssocID="{A3F88856-227D-4716-8F39-79E49A91178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FCA91E25-BA7D-453D-B5AB-9A61C7FFB0DA}" type="pres">
      <dgm:prSet presAssocID="{A3F88856-227D-4716-8F39-79E49A91178D}" presName="spaceRect" presStyleCnt="0"/>
      <dgm:spPr/>
    </dgm:pt>
    <dgm:pt modelId="{C36EAA26-BAA7-460C-945D-9299C8FAE5FB}" type="pres">
      <dgm:prSet presAssocID="{A3F88856-227D-4716-8F39-79E49A91178D}" presName="textRect" presStyleLbl="revTx" presStyleIdx="3" presStyleCnt="5">
        <dgm:presLayoutVars>
          <dgm:chMax val="1"/>
          <dgm:chPref val="1"/>
        </dgm:presLayoutVars>
      </dgm:prSet>
      <dgm:spPr/>
    </dgm:pt>
    <dgm:pt modelId="{3C661AF4-B7BF-4989-8E9F-CE47EF4D6B8A}" type="pres">
      <dgm:prSet presAssocID="{31A0ADC0-FF63-4D8D-B6BF-13DD969F44C8}" presName="sibTrans" presStyleCnt="0"/>
      <dgm:spPr/>
    </dgm:pt>
    <dgm:pt modelId="{076DF531-395D-4C82-B69D-605986D2CEA9}" type="pres">
      <dgm:prSet presAssocID="{375FB4E3-77EF-46F7-8939-7F17C51D4AA0}" presName="compNode" presStyleCnt="0"/>
      <dgm:spPr/>
    </dgm:pt>
    <dgm:pt modelId="{E5C0D4E6-2D5E-41A1-A873-9C16D37A0846}" type="pres">
      <dgm:prSet presAssocID="{375FB4E3-77EF-46F7-8939-7F17C51D4AA0}" presName="iconBgRect" presStyleLbl="bgShp" presStyleIdx="4" presStyleCnt="5"/>
      <dgm:spPr/>
    </dgm:pt>
    <dgm:pt modelId="{88004B62-BA98-4B8F-8DAF-83503CA1FF73}" type="pres">
      <dgm:prSet presAssocID="{375FB4E3-77EF-46F7-8939-7F17C51D4AA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rt Lock"/>
        </a:ext>
      </dgm:extLst>
    </dgm:pt>
    <dgm:pt modelId="{25A0876A-CB94-4028-85DB-29569D43348F}" type="pres">
      <dgm:prSet presAssocID="{375FB4E3-77EF-46F7-8939-7F17C51D4AA0}" presName="spaceRect" presStyleCnt="0"/>
      <dgm:spPr/>
    </dgm:pt>
    <dgm:pt modelId="{61DE24EF-00C1-48CD-9708-8AA699F3F99B}" type="pres">
      <dgm:prSet presAssocID="{375FB4E3-77EF-46F7-8939-7F17C51D4AA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56D88600-55B8-7F42-AFA2-6908D1C28EEC}" type="presOf" srcId="{A3F88856-227D-4716-8F39-79E49A91178D}" destId="{C36EAA26-BAA7-460C-945D-9299C8FAE5FB}" srcOrd="0" destOrd="0" presId="urn:microsoft.com/office/officeart/2018/5/layout/IconCircleLabelList"/>
    <dgm:cxn modelId="{826B3F03-9FFF-F144-8E36-9C4BE2232302}" type="presOf" srcId="{6C63EA83-AAFE-46DE-A270-8A31279AD5B9}" destId="{FA3EE008-6B42-472C-A634-62A8B96B5712}" srcOrd="0" destOrd="0" presId="urn:microsoft.com/office/officeart/2018/5/layout/IconCircleLabelList"/>
    <dgm:cxn modelId="{D6A87713-41F7-49A7-A3BF-F880259945B8}" srcId="{8748B7BF-FC98-4E1E-9381-B09B56B4CD48}" destId="{01C219A1-C26B-42EC-A032-49AE1E211EAE}" srcOrd="0" destOrd="0" parTransId="{E210C74F-4DB9-4F14-AA42-4045CAD749E2}" sibTransId="{9D939646-D780-459F-BBBF-CE7EA70DA436}"/>
    <dgm:cxn modelId="{8E54BC1C-F9AC-3540-96B3-4485E91BBE28}" type="presOf" srcId="{375FB4E3-77EF-46F7-8939-7F17C51D4AA0}" destId="{61DE24EF-00C1-48CD-9708-8AA699F3F99B}" srcOrd="0" destOrd="0" presId="urn:microsoft.com/office/officeart/2018/5/layout/IconCircleLabelList"/>
    <dgm:cxn modelId="{F7F2DB7A-09AC-4536-8A9F-49EF598F1058}" srcId="{8748B7BF-FC98-4E1E-9381-B09B56B4CD48}" destId="{DA506B52-352A-48E3-AC93-436477FAA877}" srcOrd="1" destOrd="0" parTransId="{92FB1169-3994-47AE-B587-B034CE2F7F6E}" sibTransId="{A855FE9E-B535-4EC4-960D-361A053CACB8}"/>
    <dgm:cxn modelId="{7EC8957E-8BC2-574E-95E6-78D17C23C8DD}" type="presOf" srcId="{8748B7BF-FC98-4E1E-9381-B09B56B4CD48}" destId="{7ECD84F2-3FB8-4197-BB94-480771B051D9}" srcOrd="0" destOrd="0" presId="urn:microsoft.com/office/officeart/2018/5/layout/IconCircleLabelList"/>
    <dgm:cxn modelId="{38DEED80-108A-4941-9047-FCE640274763}" srcId="{8748B7BF-FC98-4E1E-9381-B09B56B4CD48}" destId="{375FB4E3-77EF-46F7-8939-7F17C51D4AA0}" srcOrd="4" destOrd="0" parTransId="{4C71EFE8-D2B8-4EF0-B173-97EB256C89E6}" sibTransId="{E3A59850-A59E-443D-914A-A3A7056E131C}"/>
    <dgm:cxn modelId="{93F2A484-6508-4D68-8701-EBBF0826A2C1}" srcId="{8748B7BF-FC98-4E1E-9381-B09B56B4CD48}" destId="{A3F88856-227D-4716-8F39-79E49A91178D}" srcOrd="3" destOrd="0" parTransId="{3CDA15CE-B292-4A6B-8B24-6AF32F23021E}" sibTransId="{31A0ADC0-FF63-4D8D-B6BF-13DD969F44C8}"/>
    <dgm:cxn modelId="{87F1098C-FD49-3F41-B5BD-13D07BE5C8D1}" type="presOf" srcId="{01C219A1-C26B-42EC-A032-49AE1E211EAE}" destId="{1ACE3E5A-046C-455F-81CA-D1674E4C1AF7}" srcOrd="0" destOrd="0" presId="urn:microsoft.com/office/officeart/2018/5/layout/IconCircleLabelList"/>
    <dgm:cxn modelId="{6379D6A7-1EAA-2F42-9697-6CCB31756A88}" type="presOf" srcId="{DA506B52-352A-48E3-AC93-436477FAA877}" destId="{4125612E-5BAE-4F46-8802-BD30180B1B86}" srcOrd="0" destOrd="0" presId="urn:microsoft.com/office/officeart/2018/5/layout/IconCircleLabelList"/>
    <dgm:cxn modelId="{7B8B6AF5-5B02-4FBE-8320-F38AB2AC2404}" srcId="{8748B7BF-FC98-4E1E-9381-B09B56B4CD48}" destId="{6C63EA83-AAFE-46DE-A270-8A31279AD5B9}" srcOrd="2" destOrd="0" parTransId="{795B3A46-731C-4E86-8F52-6096E5911FAC}" sibTransId="{1D3B2B49-065C-4FE2-930E-0101F9994F15}"/>
    <dgm:cxn modelId="{956C9E80-C077-E542-BD0F-B82C1058EB6A}" type="presParOf" srcId="{7ECD84F2-3FB8-4197-BB94-480771B051D9}" destId="{9E135650-9A92-4DD8-9F50-7E36F2A0972B}" srcOrd="0" destOrd="0" presId="urn:microsoft.com/office/officeart/2018/5/layout/IconCircleLabelList"/>
    <dgm:cxn modelId="{E641F9FE-0839-444A-B791-2D75EF470083}" type="presParOf" srcId="{9E135650-9A92-4DD8-9F50-7E36F2A0972B}" destId="{DF6B4250-28EB-4863-837E-6C7874F95CD0}" srcOrd="0" destOrd="0" presId="urn:microsoft.com/office/officeart/2018/5/layout/IconCircleLabelList"/>
    <dgm:cxn modelId="{8F93D7B4-E5B4-8A40-84C3-37141A1F17BE}" type="presParOf" srcId="{9E135650-9A92-4DD8-9F50-7E36F2A0972B}" destId="{2972C16A-6321-4F36-A139-0A60049227E2}" srcOrd="1" destOrd="0" presId="urn:microsoft.com/office/officeart/2018/5/layout/IconCircleLabelList"/>
    <dgm:cxn modelId="{E1ABFB0E-A33B-E545-BD6B-195A3ED57F88}" type="presParOf" srcId="{9E135650-9A92-4DD8-9F50-7E36F2A0972B}" destId="{90DA85AA-0E9D-489E-9FED-98B7ADFEA1EF}" srcOrd="2" destOrd="0" presId="urn:microsoft.com/office/officeart/2018/5/layout/IconCircleLabelList"/>
    <dgm:cxn modelId="{D4E7BC10-2DF1-FF41-B05F-781101FA0FDB}" type="presParOf" srcId="{9E135650-9A92-4DD8-9F50-7E36F2A0972B}" destId="{1ACE3E5A-046C-455F-81CA-D1674E4C1AF7}" srcOrd="3" destOrd="0" presId="urn:microsoft.com/office/officeart/2018/5/layout/IconCircleLabelList"/>
    <dgm:cxn modelId="{75FF4CE1-14C0-E641-BED2-C880D6480333}" type="presParOf" srcId="{7ECD84F2-3FB8-4197-BB94-480771B051D9}" destId="{50C94BD0-E3C0-4522-873E-880FE0AA43DE}" srcOrd="1" destOrd="0" presId="urn:microsoft.com/office/officeart/2018/5/layout/IconCircleLabelList"/>
    <dgm:cxn modelId="{FEDB0A16-D10A-3246-80FA-5361E8ED9E2A}" type="presParOf" srcId="{7ECD84F2-3FB8-4197-BB94-480771B051D9}" destId="{D428371E-9004-405F-B9CC-BDE6DB5D4DB0}" srcOrd="2" destOrd="0" presId="urn:microsoft.com/office/officeart/2018/5/layout/IconCircleLabelList"/>
    <dgm:cxn modelId="{6E9647FB-B817-8141-B5FE-A4C456D8078F}" type="presParOf" srcId="{D428371E-9004-405F-B9CC-BDE6DB5D4DB0}" destId="{92D8A60B-AB2C-4D3E-BD73-EB756D799848}" srcOrd="0" destOrd="0" presId="urn:microsoft.com/office/officeart/2018/5/layout/IconCircleLabelList"/>
    <dgm:cxn modelId="{A74F3069-02E7-DB48-B0D2-2D43C748F15C}" type="presParOf" srcId="{D428371E-9004-405F-B9CC-BDE6DB5D4DB0}" destId="{DFDF286F-C094-4A1F-8920-C00C5C432C10}" srcOrd="1" destOrd="0" presId="urn:microsoft.com/office/officeart/2018/5/layout/IconCircleLabelList"/>
    <dgm:cxn modelId="{E77AA6DD-D56A-6E45-8831-33FA310C297C}" type="presParOf" srcId="{D428371E-9004-405F-B9CC-BDE6DB5D4DB0}" destId="{41236FF2-2C82-488C-BB63-08D078EE1E9A}" srcOrd="2" destOrd="0" presId="urn:microsoft.com/office/officeart/2018/5/layout/IconCircleLabelList"/>
    <dgm:cxn modelId="{659B1632-BE25-2840-9155-9367638C693C}" type="presParOf" srcId="{D428371E-9004-405F-B9CC-BDE6DB5D4DB0}" destId="{4125612E-5BAE-4F46-8802-BD30180B1B86}" srcOrd="3" destOrd="0" presId="urn:microsoft.com/office/officeart/2018/5/layout/IconCircleLabelList"/>
    <dgm:cxn modelId="{AF962588-2B76-BD48-A2B2-7191A6DD66D9}" type="presParOf" srcId="{7ECD84F2-3FB8-4197-BB94-480771B051D9}" destId="{8ECCAB53-8677-48AD-9DFD-F6A2EF5C6788}" srcOrd="3" destOrd="0" presId="urn:microsoft.com/office/officeart/2018/5/layout/IconCircleLabelList"/>
    <dgm:cxn modelId="{5CA2E52D-E03F-7A4C-8FB4-305C458AB7AC}" type="presParOf" srcId="{7ECD84F2-3FB8-4197-BB94-480771B051D9}" destId="{7E47EBAC-8584-4A8F-9580-12A5A5FDF38F}" srcOrd="4" destOrd="0" presId="urn:microsoft.com/office/officeart/2018/5/layout/IconCircleLabelList"/>
    <dgm:cxn modelId="{1F266760-8BB2-D742-BB38-4C6D95823613}" type="presParOf" srcId="{7E47EBAC-8584-4A8F-9580-12A5A5FDF38F}" destId="{E84AD3CE-6C5C-47C9-AE6D-AD80B484BC02}" srcOrd="0" destOrd="0" presId="urn:microsoft.com/office/officeart/2018/5/layout/IconCircleLabelList"/>
    <dgm:cxn modelId="{36A5074D-4A9C-0046-81CF-476073159AC4}" type="presParOf" srcId="{7E47EBAC-8584-4A8F-9580-12A5A5FDF38F}" destId="{198CA1CF-3276-441C-B2F1-3161F8A33604}" srcOrd="1" destOrd="0" presId="urn:microsoft.com/office/officeart/2018/5/layout/IconCircleLabelList"/>
    <dgm:cxn modelId="{B03318EF-1602-3E4A-A659-AF876992F40D}" type="presParOf" srcId="{7E47EBAC-8584-4A8F-9580-12A5A5FDF38F}" destId="{2B11E844-273E-499B-9B30-7A196F52BD87}" srcOrd="2" destOrd="0" presId="urn:microsoft.com/office/officeart/2018/5/layout/IconCircleLabelList"/>
    <dgm:cxn modelId="{6DDD45FF-759C-034A-AD0A-13285B4E4FA6}" type="presParOf" srcId="{7E47EBAC-8584-4A8F-9580-12A5A5FDF38F}" destId="{FA3EE008-6B42-472C-A634-62A8B96B5712}" srcOrd="3" destOrd="0" presId="urn:microsoft.com/office/officeart/2018/5/layout/IconCircleLabelList"/>
    <dgm:cxn modelId="{EFDA6D1C-8A06-A64F-95F3-83BE055E9936}" type="presParOf" srcId="{7ECD84F2-3FB8-4197-BB94-480771B051D9}" destId="{2D9B0098-9D39-4C8B-870E-D2A415398D69}" srcOrd="5" destOrd="0" presId="urn:microsoft.com/office/officeart/2018/5/layout/IconCircleLabelList"/>
    <dgm:cxn modelId="{4D2C283E-934D-1447-9CE1-0C5202979E79}" type="presParOf" srcId="{7ECD84F2-3FB8-4197-BB94-480771B051D9}" destId="{92452ED7-AE2E-4E8F-88BA-21C1AF39E5E8}" srcOrd="6" destOrd="0" presId="urn:microsoft.com/office/officeart/2018/5/layout/IconCircleLabelList"/>
    <dgm:cxn modelId="{2A11CF6B-009D-C648-8F8A-5A01B8F69FCB}" type="presParOf" srcId="{92452ED7-AE2E-4E8F-88BA-21C1AF39E5E8}" destId="{9361F192-5263-4852-A876-5F9861B96E68}" srcOrd="0" destOrd="0" presId="urn:microsoft.com/office/officeart/2018/5/layout/IconCircleLabelList"/>
    <dgm:cxn modelId="{AE152B83-C12B-B341-A1F2-E60E88423A7F}" type="presParOf" srcId="{92452ED7-AE2E-4E8F-88BA-21C1AF39E5E8}" destId="{66B33C33-8219-4E35-A738-5AFA46376519}" srcOrd="1" destOrd="0" presId="urn:microsoft.com/office/officeart/2018/5/layout/IconCircleLabelList"/>
    <dgm:cxn modelId="{C99AC9F0-A4AA-F448-95CD-2B2128B9D696}" type="presParOf" srcId="{92452ED7-AE2E-4E8F-88BA-21C1AF39E5E8}" destId="{FCA91E25-BA7D-453D-B5AB-9A61C7FFB0DA}" srcOrd="2" destOrd="0" presId="urn:microsoft.com/office/officeart/2018/5/layout/IconCircleLabelList"/>
    <dgm:cxn modelId="{A7101437-732B-D146-AD9D-AAD2221F23BC}" type="presParOf" srcId="{92452ED7-AE2E-4E8F-88BA-21C1AF39E5E8}" destId="{C36EAA26-BAA7-460C-945D-9299C8FAE5FB}" srcOrd="3" destOrd="0" presId="urn:microsoft.com/office/officeart/2018/5/layout/IconCircleLabelList"/>
    <dgm:cxn modelId="{46029266-D12A-3F40-832D-28A0628464ED}" type="presParOf" srcId="{7ECD84F2-3FB8-4197-BB94-480771B051D9}" destId="{3C661AF4-B7BF-4989-8E9F-CE47EF4D6B8A}" srcOrd="7" destOrd="0" presId="urn:microsoft.com/office/officeart/2018/5/layout/IconCircleLabelList"/>
    <dgm:cxn modelId="{D37B8ED4-299D-6A4F-8726-17A908676948}" type="presParOf" srcId="{7ECD84F2-3FB8-4197-BB94-480771B051D9}" destId="{076DF531-395D-4C82-B69D-605986D2CEA9}" srcOrd="8" destOrd="0" presId="urn:microsoft.com/office/officeart/2018/5/layout/IconCircleLabelList"/>
    <dgm:cxn modelId="{022E8A0B-5502-D347-8A26-7240FC3A616C}" type="presParOf" srcId="{076DF531-395D-4C82-B69D-605986D2CEA9}" destId="{E5C0D4E6-2D5E-41A1-A873-9C16D37A0846}" srcOrd="0" destOrd="0" presId="urn:microsoft.com/office/officeart/2018/5/layout/IconCircleLabelList"/>
    <dgm:cxn modelId="{ABC9DE07-2631-2749-8DC2-12684D09FAAF}" type="presParOf" srcId="{076DF531-395D-4C82-B69D-605986D2CEA9}" destId="{88004B62-BA98-4B8F-8DAF-83503CA1FF73}" srcOrd="1" destOrd="0" presId="urn:microsoft.com/office/officeart/2018/5/layout/IconCircleLabelList"/>
    <dgm:cxn modelId="{A37A15C7-0788-B745-97B7-48D8D590987F}" type="presParOf" srcId="{076DF531-395D-4C82-B69D-605986D2CEA9}" destId="{25A0876A-CB94-4028-85DB-29569D43348F}" srcOrd="2" destOrd="0" presId="urn:microsoft.com/office/officeart/2018/5/layout/IconCircleLabelList"/>
    <dgm:cxn modelId="{3D895EB5-F25B-434B-B6A0-C47702FC979A}" type="presParOf" srcId="{076DF531-395D-4C82-B69D-605986D2CEA9}" destId="{61DE24EF-00C1-48CD-9708-8AA699F3F99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8E2BB58-F6C5-46FE-B58E-1F6C373DC44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5FCAB4F-5F9F-40DE-B6C9-16A1D70F2DC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Hypothesis two supported: Interpreters felt more positive about face-to-face interpreting across all sub- scales (Napier et al., 2017)  </a:t>
          </a:r>
          <a:endParaRPr lang="en-US" sz="1800" dirty="0"/>
        </a:p>
      </dgm:t>
    </dgm:pt>
    <dgm:pt modelId="{19F8E9CC-396C-42C7-B34B-709AE330CFF9}" type="parTrans" cxnId="{C0A3CCF0-02A0-442A-A5CE-A1E1F0A9D386}">
      <dgm:prSet/>
      <dgm:spPr/>
      <dgm:t>
        <a:bodyPr/>
        <a:lstStyle/>
        <a:p>
          <a:endParaRPr lang="en-US" sz="1800"/>
        </a:p>
      </dgm:t>
    </dgm:pt>
    <dgm:pt modelId="{04D734C4-860E-4CE8-B188-4AEA4B70280B}" type="sibTrans" cxnId="{C0A3CCF0-02A0-442A-A5CE-A1E1F0A9D386}">
      <dgm:prSet/>
      <dgm:spPr/>
      <dgm:t>
        <a:bodyPr/>
        <a:lstStyle/>
        <a:p>
          <a:endParaRPr lang="en-US" sz="1800"/>
        </a:p>
      </dgm:t>
    </dgm:pt>
    <dgm:pt modelId="{5050CD70-052A-4444-9C0B-9A2C8A7684B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Interpreters felt less sure of themselves when working remotely in healthcare settings compared to education settings  (Desrosiers et al., 2017; Nevado et al., 2021) </a:t>
          </a:r>
          <a:endParaRPr lang="en-US" sz="1800" dirty="0"/>
        </a:p>
      </dgm:t>
    </dgm:pt>
    <dgm:pt modelId="{332409A2-5B0C-4D22-BBA3-90553EC787E3}" type="parTrans" cxnId="{D5352D2D-0F0B-4691-B5BB-51B484D6109F}">
      <dgm:prSet/>
      <dgm:spPr/>
      <dgm:t>
        <a:bodyPr/>
        <a:lstStyle/>
        <a:p>
          <a:endParaRPr lang="en-US" sz="1800"/>
        </a:p>
      </dgm:t>
    </dgm:pt>
    <dgm:pt modelId="{709FFFC1-E615-412C-8A37-013862EA83D5}" type="sibTrans" cxnId="{D5352D2D-0F0B-4691-B5BB-51B484D6109F}">
      <dgm:prSet/>
      <dgm:spPr/>
      <dgm:t>
        <a:bodyPr/>
        <a:lstStyle/>
        <a:p>
          <a:endParaRPr lang="en-US" sz="1800"/>
        </a:p>
      </dgm:t>
    </dgm:pt>
    <dgm:pt modelId="{963225BB-02A7-9346-BF4F-C4DD84DD3CD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Interpreters had a more negative view of their abilities in remote healthcare work - as shown in self-efficacy sub-scale (reflected in Deaf perspectives)</a:t>
          </a:r>
        </a:p>
      </dgm:t>
    </dgm:pt>
    <dgm:pt modelId="{07782E81-39C2-464D-BDF3-3A5BCCF663DE}" type="parTrans" cxnId="{7AFED101-FFF5-A146-A4C9-0C507F87F296}">
      <dgm:prSet/>
      <dgm:spPr/>
      <dgm:t>
        <a:bodyPr/>
        <a:lstStyle/>
        <a:p>
          <a:endParaRPr lang="en-GB" sz="1800"/>
        </a:p>
      </dgm:t>
    </dgm:pt>
    <dgm:pt modelId="{CF5FD8D3-A5B7-1C4E-9E4F-09E022DF5E69}" type="sibTrans" cxnId="{7AFED101-FFF5-A146-A4C9-0C507F87F296}">
      <dgm:prSet/>
      <dgm:spPr/>
      <dgm:t>
        <a:bodyPr/>
        <a:lstStyle/>
        <a:p>
          <a:endParaRPr lang="en-GB" sz="1800"/>
        </a:p>
      </dgm:t>
    </dgm:pt>
    <dgm:pt modelId="{39FA7C01-CE45-4651-B5DB-4D531B2EBDEB}" type="pres">
      <dgm:prSet presAssocID="{A8E2BB58-F6C5-46FE-B58E-1F6C373DC44B}" presName="root" presStyleCnt="0">
        <dgm:presLayoutVars>
          <dgm:dir/>
          <dgm:resizeHandles val="exact"/>
        </dgm:presLayoutVars>
      </dgm:prSet>
      <dgm:spPr/>
    </dgm:pt>
    <dgm:pt modelId="{2B3C51B9-A85A-4DF4-A407-FB0910DE8FE6}" type="pres">
      <dgm:prSet presAssocID="{85FCAB4F-5F9F-40DE-B6C9-16A1D70F2DC1}" presName="compNode" presStyleCnt="0"/>
      <dgm:spPr/>
    </dgm:pt>
    <dgm:pt modelId="{A7E25609-51ED-458B-98C0-FB15EE7B40A8}" type="pres">
      <dgm:prSet presAssocID="{85FCAB4F-5F9F-40DE-B6C9-16A1D70F2DC1}" presName="bgRect" presStyleLbl="bgShp" presStyleIdx="0" presStyleCnt="3"/>
      <dgm:spPr/>
    </dgm:pt>
    <dgm:pt modelId="{79B6BD67-783D-4615-88F7-FA3844A9C4A0}" type="pres">
      <dgm:prSet presAssocID="{85FCAB4F-5F9F-40DE-B6C9-16A1D70F2DC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408EB673-86D4-4EC4-BF9A-8640A1E414B7}" type="pres">
      <dgm:prSet presAssocID="{85FCAB4F-5F9F-40DE-B6C9-16A1D70F2DC1}" presName="spaceRect" presStyleCnt="0"/>
      <dgm:spPr/>
    </dgm:pt>
    <dgm:pt modelId="{EB6F7206-FC2D-4771-BBA3-72ECA3334322}" type="pres">
      <dgm:prSet presAssocID="{85FCAB4F-5F9F-40DE-B6C9-16A1D70F2DC1}" presName="parTx" presStyleLbl="revTx" presStyleIdx="0" presStyleCnt="3">
        <dgm:presLayoutVars>
          <dgm:chMax val="0"/>
          <dgm:chPref val="0"/>
        </dgm:presLayoutVars>
      </dgm:prSet>
      <dgm:spPr/>
    </dgm:pt>
    <dgm:pt modelId="{2F03E2A5-600A-4195-A5DE-76C53ABC0173}" type="pres">
      <dgm:prSet presAssocID="{04D734C4-860E-4CE8-B188-4AEA4B70280B}" presName="sibTrans" presStyleCnt="0"/>
      <dgm:spPr/>
    </dgm:pt>
    <dgm:pt modelId="{DC750667-76CC-4D40-9253-F4B1B3AA5BFB}" type="pres">
      <dgm:prSet presAssocID="{5050CD70-052A-4444-9C0B-9A2C8A7684BA}" presName="compNode" presStyleCnt="0"/>
      <dgm:spPr/>
    </dgm:pt>
    <dgm:pt modelId="{858CCB9A-9373-4935-A183-FDB222B698D1}" type="pres">
      <dgm:prSet presAssocID="{5050CD70-052A-4444-9C0B-9A2C8A7684BA}" presName="bgRect" presStyleLbl="bgShp" presStyleIdx="1" presStyleCnt="3"/>
      <dgm:spPr/>
    </dgm:pt>
    <dgm:pt modelId="{16F358AC-0B48-4C1D-B457-E3640C827333}" type="pres">
      <dgm:prSet presAssocID="{5050CD70-052A-4444-9C0B-9A2C8A7684B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4FA36717-005C-4BDC-AC97-5AA25A47E1E4}" type="pres">
      <dgm:prSet presAssocID="{5050CD70-052A-4444-9C0B-9A2C8A7684BA}" presName="spaceRect" presStyleCnt="0"/>
      <dgm:spPr/>
    </dgm:pt>
    <dgm:pt modelId="{A989BF5B-D87D-4866-BE46-827E7A25E1AB}" type="pres">
      <dgm:prSet presAssocID="{5050CD70-052A-4444-9C0B-9A2C8A7684BA}" presName="parTx" presStyleLbl="revTx" presStyleIdx="1" presStyleCnt="3">
        <dgm:presLayoutVars>
          <dgm:chMax val="0"/>
          <dgm:chPref val="0"/>
        </dgm:presLayoutVars>
      </dgm:prSet>
      <dgm:spPr/>
    </dgm:pt>
    <dgm:pt modelId="{E903547C-3CB9-E643-82D6-D0904CC4FDC3}" type="pres">
      <dgm:prSet presAssocID="{709FFFC1-E615-412C-8A37-013862EA83D5}" presName="sibTrans" presStyleCnt="0"/>
      <dgm:spPr/>
    </dgm:pt>
    <dgm:pt modelId="{631B6E67-05A7-F14F-850D-D191B69FB3AE}" type="pres">
      <dgm:prSet presAssocID="{963225BB-02A7-9346-BF4F-C4DD84DD3CDB}" presName="compNode" presStyleCnt="0"/>
      <dgm:spPr/>
    </dgm:pt>
    <dgm:pt modelId="{255C4FE3-3A90-7044-B9C9-172B7C7E0B7A}" type="pres">
      <dgm:prSet presAssocID="{963225BB-02A7-9346-BF4F-C4DD84DD3CDB}" presName="bgRect" presStyleLbl="bgShp" presStyleIdx="2" presStyleCnt="3"/>
      <dgm:spPr/>
    </dgm:pt>
    <dgm:pt modelId="{5977D9ED-E928-5D47-80E2-8666D0A1DC9C}" type="pres">
      <dgm:prSet presAssocID="{963225BB-02A7-9346-BF4F-C4DD84DD3CD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itor with solid fill"/>
        </a:ext>
      </dgm:extLst>
    </dgm:pt>
    <dgm:pt modelId="{F00D1817-4692-7949-A8E0-0BE0CD42D5BD}" type="pres">
      <dgm:prSet presAssocID="{963225BB-02A7-9346-BF4F-C4DD84DD3CDB}" presName="spaceRect" presStyleCnt="0"/>
      <dgm:spPr/>
    </dgm:pt>
    <dgm:pt modelId="{669B6A3E-7384-A545-9A97-3242F558308F}" type="pres">
      <dgm:prSet presAssocID="{963225BB-02A7-9346-BF4F-C4DD84DD3CD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AFED101-FFF5-A146-A4C9-0C507F87F296}" srcId="{A8E2BB58-F6C5-46FE-B58E-1F6C373DC44B}" destId="{963225BB-02A7-9346-BF4F-C4DD84DD3CDB}" srcOrd="2" destOrd="0" parTransId="{07782E81-39C2-464D-BDF3-3A5BCCF663DE}" sibTransId="{CF5FD8D3-A5B7-1C4E-9E4F-09E022DF5E69}"/>
    <dgm:cxn modelId="{79406A05-D376-4DF4-819C-CB00729E4947}" type="presOf" srcId="{A8E2BB58-F6C5-46FE-B58E-1F6C373DC44B}" destId="{39FA7C01-CE45-4651-B5DB-4D531B2EBDEB}" srcOrd="0" destOrd="0" presId="urn:microsoft.com/office/officeart/2018/2/layout/IconVerticalSolidList"/>
    <dgm:cxn modelId="{D5352D2D-0F0B-4691-B5BB-51B484D6109F}" srcId="{A8E2BB58-F6C5-46FE-B58E-1F6C373DC44B}" destId="{5050CD70-052A-4444-9C0B-9A2C8A7684BA}" srcOrd="1" destOrd="0" parTransId="{332409A2-5B0C-4D22-BBA3-90553EC787E3}" sibTransId="{709FFFC1-E615-412C-8A37-013862EA83D5}"/>
    <dgm:cxn modelId="{F6D14088-5FFA-485C-9139-ACB25F5F143B}" type="presOf" srcId="{5050CD70-052A-4444-9C0B-9A2C8A7684BA}" destId="{A989BF5B-D87D-4866-BE46-827E7A25E1AB}" srcOrd="0" destOrd="0" presId="urn:microsoft.com/office/officeart/2018/2/layout/IconVerticalSolidList"/>
    <dgm:cxn modelId="{9350EB8D-D0A7-9044-96B3-23D60854750B}" type="presOf" srcId="{963225BB-02A7-9346-BF4F-C4DD84DD3CDB}" destId="{669B6A3E-7384-A545-9A97-3242F558308F}" srcOrd="0" destOrd="0" presId="urn:microsoft.com/office/officeart/2018/2/layout/IconVerticalSolidList"/>
    <dgm:cxn modelId="{7870CECF-851F-48D7-B252-EB0154898EA6}" type="presOf" srcId="{85FCAB4F-5F9F-40DE-B6C9-16A1D70F2DC1}" destId="{EB6F7206-FC2D-4771-BBA3-72ECA3334322}" srcOrd="0" destOrd="0" presId="urn:microsoft.com/office/officeart/2018/2/layout/IconVerticalSolidList"/>
    <dgm:cxn modelId="{C0A3CCF0-02A0-442A-A5CE-A1E1F0A9D386}" srcId="{A8E2BB58-F6C5-46FE-B58E-1F6C373DC44B}" destId="{85FCAB4F-5F9F-40DE-B6C9-16A1D70F2DC1}" srcOrd="0" destOrd="0" parTransId="{19F8E9CC-396C-42C7-B34B-709AE330CFF9}" sibTransId="{04D734C4-860E-4CE8-B188-4AEA4B70280B}"/>
    <dgm:cxn modelId="{463DAA21-6123-4389-8AD7-31A06D9794E4}" type="presParOf" srcId="{39FA7C01-CE45-4651-B5DB-4D531B2EBDEB}" destId="{2B3C51B9-A85A-4DF4-A407-FB0910DE8FE6}" srcOrd="0" destOrd="0" presId="urn:microsoft.com/office/officeart/2018/2/layout/IconVerticalSolidList"/>
    <dgm:cxn modelId="{0E846A40-EE92-46CD-A573-F555BA6EC037}" type="presParOf" srcId="{2B3C51B9-A85A-4DF4-A407-FB0910DE8FE6}" destId="{A7E25609-51ED-458B-98C0-FB15EE7B40A8}" srcOrd="0" destOrd="0" presId="urn:microsoft.com/office/officeart/2018/2/layout/IconVerticalSolidList"/>
    <dgm:cxn modelId="{786AA30E-BE93-4A82-B433-45D217CA6E42}" type="presParOf" srcId="{2B3C51B9-A85A-4DF4-A407-FB0910DE8FE6}" destId="{79B6BD67-783D-4615-88F7-FA3844A9C4A0}" srcOrd="1" destOrd="0" presId="urn:microsoft.com/office/officeart/2018/2/layout/IconVerticalSolidList"/>
    <dgm:cxn modelId="{0788F7D0-1261-4531-AB25-C4531F5D2DA0}" type="presParOf" srcId="{2B3C51B9-A85A-4DF4-A407-FB0910DE8FE6}" destId="{408EB673-86D4-4EC4-BF9A-8640A1E414B7}" srcOrd="2" destOrd="0" presId="urn:microsoft.com/office/officeart/2018/2/layout/IconVerticalSolidList"/>
    <dgm:cxn modelId="{A8C75E7A-102F-4E85-9F78-2949BA168AD8}" type="presParOf" srcId="{2B3C51B9-A85A-4DF4-A407-FB0910DE8FE6}" destId="{EB6F7206-FC2D-4771-BBA3-72ECA3334322}" srcOrd="3" destOrd="0" presId="urn:microsoft.com/office/officeart/2018/2/layout/IconVerticalSolidList"/>
    <dgm:cxn modelId="{0C17FFC4-1EF5-4BB6-9A75-1D79FC0D67F7}" type="presParOf" srcId="{39FA7C01-CE45-4651-B5DB-4D531B2EBDEB}" destId="{2F03E2A5-600A-4195-A5DE-76C53ABC0173}" srcOrd="1" destOrd="0" presId="urn:microsoft.com/office/officeart/2018/2/layout/IconVerticalSolidList"/>
    <dgm:cxn modelId="{BFDC7338-E8B1-4597-8A31-6CF41F2AEE2D}" type="presParOf" srcId="{39FA7C01-CE45-4651-B5DB-4D531B2EBDEB}" destId="{DC750667-76CC-4D40-9253-F4B1B3AA5BFB}" srcOrd="2" destOrd="0" presId="urn:microsoft.com/office/officeart/2018/2/layout/IconVerticalSolidList"/>
    <dgm:cxn modelId="{7647AB7B-C394-4DCE-BE52-05ED59BF9030}" type="presParOf" srcId="{DC750667-76CC-4D40-9253-F4B1B3AA5BFB}" destId="{858CCB9A-9373-4935-A183-FDB222B698D1}" srcOrd="0" destOrd="0" presId="urn:microsoft.com/office/officeart/2018/2/layout/IconVerticalSolidList"/>
    <dgm:cxn modelId="{4AEDAEA9-D56B-4C42-B06E-81BEF4E95ADA}" type="presParOf" srcId="{DC750667-76CC-4D40-9253-F4B1B3AA5BFB}" destId="{16F358AC-0B48-4C1D-B457-E3640C827333}" srcOrd="1" destOrd="0" presId="urn:microsoft.com/office/officeart/2018/2/layout/IconVerticalSolidList"/>
    <dgm:cxn modelId="{BDC1071D-C24F-4C43-9CA5-83C85521D020}" type="presParOf" srcId="{DC750667-76CC-4D40-9253-F4B1B3AA5BFB}" destId="{4FA36717-005C-4BDC-AC97-5AA25A47E1E4}" srcOrd="2" destOrd="0" presId="urn:microsoft.com/office/officeart/2018/2/layout/IconVerticalSolidList"/>
    <dgm:cxn modelId="{79E95614-09CE-4DDD-BA13-C659F3A1F0D9}" type="presParOf" srcId="{DC750667-76CC-4D40-9253-F4B1B3AA5BFB}" destId="{A989BF5B-D87D-4866-BE46-827E7A25E1AB}" srcOrd="3" destOrd="0" presId="urn:microsoft.com/office/officeart/2018/2/layout/IconVerticalSolidList"/>
    <dgm:cxn modelId="{8B1FFCA0-E18E-224D-BF00-D2B78443B375}" type="presParOf" srcId="{39FA7C01-CE45-4651-B5DB-4D531B2EBDEB}" destId="{E903547C-3CB9-E643-82D6-D0904CC4FDC3}" srcOrd="3" destOrd="0" presId="urn:microsoft.com/office/officeart/2018/2/layout/IconVerticalSolidList"/>
    <dgm:cxn modelId="{85A9FA29-0CE3-314B-B4AF-82875E5667FB}" type="presParOf" srcId="{39FA7C01-CE45-4651-B5DB-4D531B2EBDEB}" destId="{631B6E67-05A7-F14F-850D-D191B69FB3AE}" srcOrd="4" destOrd="0" presId="urn:microsoft.com/office/officeart/2018/2/layout/IconVerticalSolidList"/>
    <dgm:cxn modelId="{2ECC2D2C-7DCC-EA49-8BA6-0D343F8AC0EF}" type="presParOf" srcId="{631B6E67-05A7-F14F-850D-D191B69FB3AE}" destId="{255C4FE3-3A90-7044-B9C9-172B7C7E0B7A}" srcOrd="0" destOrd="0" presId="urn:microsoft.com/office/officeart/2018/2/layout/IconVerticalSolidList"/>
    <dgm:cxn modelId="{B4430299-D84C-314F-86BA-BC000758DA23}" type="presParOf" srcId="{631B6E67-05A7-F14F-850D-D191B69FB3AE}" destId="{5977D9ED-E928-5D47-80E2-8666D0A1DC9C}" srcOrd="1" destOrd="0" presId="urn:microsoft.com/office/officeart/2018/2/layout/IconVerticalSolidList"/>
    <dgm:cxn modelId="{9BE95610-119A-114D-ABD5-1091894BD205}" type="presParOf" srcId="{631B6E67-05A7-F14F-850D-D191B69FB3AE}" destId="{F00D1817-4692-7949-A8E0-0BE0CD42D5BD}" srcOrd="2" destOrd="0" presId="urn:microsoft.com/office/officeart/2018/2/layout/IconVerticalSolidList"/>
    <dgm:cxn modelId="{AE663FE0-51C4-D346-BA2D-CFA129268F50}" type="presParOf" srcId="{631B6E67-05A7-F14F-850D-D191B69FB3AE}" destId="{669B6A3E-7384-A545-9A97-3242F558308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C67E3882-8AFE-4C67-A4D2-2D482E830A34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2009742-BF88-4A10-93FF-2F8AA89BF6A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dirty="0"/>
            <a:t>Accessibility</a:t>
          </a:r>
          <a:r>
            <a:rPr lang="en-US" sz="1800" dirty="0"/>
            <a:t>; </a:t>
          </a:r>
          <a:r>
            <a:rPr lang="en-GB" sz="1800" dirty="0"/>
            <a:t>rural or remote areas, as previously suggested by Hughes et al., (2004) </a:t>
          </a:r>
          <a:endParaRPr lang="en-US" sz="1800" dirty="0"/>
        </a:p>
      </dgm:t>
    </dgm:pt>
    <dgm:pt modelId="{39492145-A057-4AC3-AEE7-F641CBA86A42}" type="parTrans" cxnId="{E982713D-CE1E-44B8-8298-CEA7912BB2A6}">
      <dgm:prSet/>
      <dgm:spPr/>
      <dgm:t>
        <a:bodyPr/>
        <a:lstStyle/>
        <a:p>
          <a:endParaRPr lang="en-US" sz="1800"/>
        </a:p>
      </dgm:t>
    </dgm:pt>
    <dgm:pt modelId="{BFE1A509-1E58-4CA8-ABA2-F48E16327631}" type="sibTrans" cxnId="{E982713D-CE1E-44B8-8298-CEA7912BB2A6}">
      <dgm:prSet/>
      <dgm:spPr/>
      <dgm:t>
        <a:bodyPr/>
        <a:lstStyle/>
        <a:p>
          <a:pPr>
            <a:lnSpc>
              <a:spcPct val="100000"/>
            </a:lnSpc>
          </a:pPr>
          <a:endParaRPr lang="en-US" sz="1800" dirty="0"/>
        </a:p>
      </dgm:t>
    </dgm:pt>
    <dgm:pt modelId="{9073385B-B2EE-4EF7-B215-1D67F3854B5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dirty="0"/>
            <a:t>Human Connection</a:t>
          </a:r>
          <a:r>
            <a:rPr lang="en-US" sz="1800" dirty="0"/>
            <a:t>, reflected by </a:t>
          </a:r>
          <a:r>
            <a:rPr lang="en-GB" sz="1800" dirty="0"/>
            <a:t>(Swabey et al., 2014) remote interpreting is less suitable for complex situations (Havelka, 2020) </a:t>
          </a:r>
          <a:endParaRPr lang="en-US" sz="1800" dirty="0"/>
        </a:p>
      </dgm:t>
    </dgm:pt>
    <dgm:pt modelId="{53247100-39D6-4A4A-97F0-C778F9E9043A}" type="parTrans" cxnId="{9AF63D1A-484D-45B5-AF44-43CDB5085040}">
      <dgm:prSet/>
      <dgm:spPr/>
      <dgm:t>
        <a:bodyPr/>
        <a:lstStyle/>
        <a:p>
          <a:endParaRPr lang="en-US" sz="1800"/>
        </a:p>
      </dgm:t>
    </dgm:pt>
    <dgm:pt modelId="{ADA563F0-F92D-46B5-9D75-2375C7660A43}" type="sibTrans" cxnId="{9AF63D1A-484D-45B5-AF44-43CDB5085040}">
      <dgm:prSet/>
      <dgm:spPr/>
      <dgm:t>
        <a:bodyPr/>
        <a:lstStyle/>
        <a:p>
          <a:pPr>
            <a:lnSpc>
              <a:spcPct val="100000"/>
            </a:lnSpc>
          </a:pPr>
          <a:endParaRPr lang="en-US" sz="1800" dirty="0"/>
        </a:p>
      </dgm:t>
    </dgm:pt>
    <dgm:pt modelId="{93F4B67E-4FD5-46A5-9231-A0ED23034EE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dirty="0"/>
            <a:t>Professional Practice</a:t>
          </a:r>
          <a:r>
            <a:rPr lang="en-US" sz="1800" dirty="0"/>
            <a:t>; </a:t>
          </a:r>
          <a:r>
            <a:rPr lang="en-GB" sz="1800" dirty="0"/>
            <a:t>professional isolation and limits skill development opportunities (Roman, 2022)</a:t>
          </a:r>
          <a:endParaRPr lang="en-US" sz="1800" dirty="0"/>
        </a:p>
      </dgm:t>
    </dgm:pt>
    <dgm:pt modelId="{59F95B18-3DF0-49A1-A294-C8B1CD16FFC8}" type="parTrans" cxnId="{0C903596-08CB-4F5D-A779-B91BCED2DD65}">
      <dgm:prSet/>
      <dgm:spPr/>
      <dgm:t>
        <a:bodyPr/>
        <a:lstStyle/>
        <a:p>
          <a:endParaRPr lang="en-US" sz="1800"/>
        </a:p>
      </dgm:t>
    </dgm:pt>
    <dgm:pt modelId="{ECB44C09-BC2F-49E2-B8E1-D98E791BE424}" type="sibTrans" cxnId="{0C903596-08CB-4F5D-A779-B91BCED2DD65}">
      <dgm:prSet/>
      <dgm:spPr/>
      <dgm:t>
        <a:bodyPr/>
        <a:lstStyle/>
        <a:p>
          <a:pPr>
            <a:lnSpc>
              <a:spcPct val="100000"/>
            </a:lnSpc>
          </a:pPr>
          <a:endParaRPr lang="en-US" sz="1800" dirty="0"/>
        </a:p>
      </dgm:t>
    </dgm:pt>
    <dgm:pt modelId="{F17D8F41-BE42-4FE2-9236-CC3FA19FD91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dirty="0"/>
            <a:t>Training and Development</a:t>
          </a:r>
          <a:r>
            <a:rPr lang="en-US" sz="1800" dirty="0"/>
            <a:t>; </a:t>
          </a:r>
          <a:r>
            <a:rPr lang="en-GB" sz="1800" dirty="0"/>
            <a:t>lack of adequate training for interpreters transitioning to remote work (Napier, 2017; Sheridan &amp; O’Donnell, 2023) </a:t>
          </a:r>
          <a:endParaRPr lang="en-US" sz="1800" dirty="0"/>
        </a:p>
      </dgm:t>
    </dgm:pt>
    <dgm:pt modelId="{69D3CF40-D606-4177-9AFA-271C760BA646}" type="parTrans" cxnId="{17C1B642-BD7A-4799-B562-A0CBCE256E89}">
      <dgm:prSet/>
      <dgm:spPr/>
      <dgm:t>
        <a:bodyPr/>
        <a:lstStyle/>
        <a:p>
          <a:endParaRPr lang="en-US" sz="1800"/>
        </a:p>
      </dgm:t>
    </dgm:pt>
    <dgm:pt modelId="{62F5A23A-DA9E-45C6-A0F2-1E86E2CCA689}" type="sibTrans" cxnId="{17C1B642-BD7A-4799-B562-A0CBCE256E89}">
      <dgm:prSet/>
      <dgm:spPr/>
      <dgm:t>
        <a:bodyPr/>
        <a:lstStyle/>
        <a:p>
          <a:endParaRPr lang="en-US" sz="1800"/>
        </a:p>
      </dgm:t>
    </dgm:pt>
    <dgm:pt modelId="{9C29EB3A-DE6A-3544-A26B-A6D3F199C6B9}" type="pres">
      <dgm:prSet presAssocID="{C67E3882-8AFE-4C67-A4D2-2D482E830A34}" presName="outerComposite" presStyleCnt="0">
        <dgm:presLayoutVars>
          <dgm:chMax val="5"/>
          <dgm:dir/>
          <dgm:resizeHandles val="exact"/>
        </dgm:presLayoutVars>
      </dgm:prSet>
      <dgm:spPr/>
    </dgm:pt>
    <dgm:pt modelId="{65F47096-488A-8740-8591-CE794EE8458C}" type="pres">
      <dgm:prSet presAssocID="{C67E3882-8AFE-4C67-A4D2-2D482E830A34}" presName="dummyMaxCanvas" presStyleCnt="0">
        <dgm:presLayoutVars/>
      </dgm:prSet>
      <dgm:spPr/>
    </dgm:pt>
    <dgm:pt modelId="{7652E309-A77D-0641-BC04-671DD964C34F}" type="pres">
      <dgm:prSet presAssocID="{C67E3882-8AFE-4C67-A4D2-2D482E830A34}" presName="FourNodes_1" presStyleLbl="node1" presStyleIdx="0" presStyleCnt="4">
        <dgm:presLayoutVars>
          <dgm:bulletEnabled val="1"/>
        </dgm:presLayoutVars>
      </dgm:prSet>
      <dgm:spPr/>
    </dgm:pt>
    <dgm:pt modelId="{D386A12F-4DF1-8A42-AB7A-EEC4DD02E40B}" type="pres">
      <dgm:prSet presAssocID="{C67E3882-8AFE-4C67-A4D2-2D482E830A34}" presName="FourNodes_2" presStyleLbl="node1" presStyleIdx="1" presStyleCnt="4">
        <dgm:presLayoutVars>
          <dgm:bulletEnabled val="1"/>
        </dgm:presLayoutVars>
      </dgm:prSet>
      <dgm:spPr/>
    </dgm:pt>
    <dgm:pt modelId="{FCA3FE59-6FFC-B64B-BF4C-DE5A91B0412A}" type="pres">
      <dgm:prSet presAssocID="{C67E3882-8AFE-4C67-A4D2-2D482E830A34}" presName="FourNodes_3" presStyleLbl="node1" presStyleIdx="2" presStyleCnt="4">
        <dgm:presLayoutVars>
          <dgm:bulletEnabled val="1"/>
        </dgm:presLayoutVars>
      </dgm:prSet>
      <dgm:spPr/>
    </dgm:pt>
    <dgm:pt modelId="{CB06D2AA-CBE3-3C45-82EC-3C8A99071CE7}" type="pres">
      <dgm:prSet presAssocID="{C67E3882-8AFE-4C67-A4D2-2D482E830A34}" presName="FourNodes_4" presStyleLbl="node1" presStyleIdx="3" presStyleCnt="4">
        <dgm:presLayoutVars>
          <dgm:bulletEnabled val="1"/>
        </dgm:presLayoutVars>
      </dgm:prSet>
      <dgm:spPr/>
    </dgm:pt>
    <dgm:pt modelId="{0558BCC6-5140-8E42-87A4-E79CD077A556}" type="pres">
      <dgm:prSet presAssocID="{C67E3882-8AFE-4C67-A4D2-2D482E830A34}" presName="FourConn_1-2" presStyleLbl="fgAccFollowNode1" presStyleIdx="0" presStyleCnt="3">
        <dgm:presLayoutVars>
          <dgm:bulletEnabled val="1"/>
        </dgm:presLayoutVars>
      </dgm:prSet>
      <dgm:spPr/>
    </dgm:pt>
    <dgm:pt modelId="{E8A7E833-30F4-0D4C-BA14-F03F711117E7}" type="pres">
      <dgm:prSet presAssocID="{C67E3882-8AFE-4C67-A4D2-2D482E830A34}" presName="FourConn_2-3" presStyleLbl="fgAccFollowNode1" presStyleIdx="1" presStyleCnt="3">
        <dgm:presLayoutVars>
          <dgm:bulletEnabled val="1"/>
        </dgm:presLayoutVars>
      </dgm:prSet>
      <dgm:spPr/>
    </dgm:pt>
    <dgm:pt modelId="{146F892D-55A1-BD49-8CF8-636E05FB07FF}" type="pres">
      <dgm:prSet presAssocID="{C67E3882-8AFE-4C67-A4D2-2D482E830A34}" presName="FourConn_3-4" presStyleLbl="fgAccFollowNode1" presStyleIdx="2" presStyleCnt="3">
        <dgm:presLayoutVars>
          <dgm:bulletEnabled val="1"/>
        </dgm:presLayoutVars>
      </dgm:prSet>
      <dgm:spPr/>
    </dgm:pt>
    <dgm:pt modelId="{F153FB6C-2EA4-514E-8443-E453E275B97C}" type="pres">
      <dgm:prSet presAssocID="{C67E3882-8AFE-4C67-A4D2-2D482E830A34}" presName="FourNodes_1_text" presStyleLbl="node1" presStyleIdx="3" presStyleCnt="4">
        <dgm:presLayoutVars>
          <dgm:bulletEnabled val="1"/>
        </dgm:presLayoutVars>
      </dgm:prSet>
      <dgm:spPr/>
    </dgm:pt>
    <dgm:pt modelId="{737A0FFA-138A-324E-A124-DC181A299BE1}" type="pres">
      <dgm:prSet presAssocID="{C67E3882-8AFE-4C67-A4D2-2D482E830A34}" presName="FourNodes_2_text" presStyleLbl="node1" presStyleIdx="3" presStyleCnt="4">
        <dgm:presLayoutVars>
          <dgm:bulletEnabled val="1"/>
        </dgm:presLayoutVars>
      </dgm:prSet>
      <dgm:spPr/>
    </dgm:pt>
    <dgm:pt modelId="{1B96E3E0-99A3-1941-A558-B0927CC6608E}" type="pres">
      <dgm:prSet presAssocID="{C67E3882-8AFE-4C67-A4D2-2D482E830A34}" presName="FourNodes_3_text" presStyleLbl="node1" presStyleIdx="3" presStyleCnt="4">
        <dgm:presLayoutVars>
          <dgm:bulletEnabled val="1"/>
        </dgm:presLayoutVars>
      </dgm:prSet>
      <dgm:spPr/>
    </dgm:pt>
    <dgm:pt modelId="{A8CAB59F-A163-1C49-A72E-1B7AD8432AF3}" type="pres">
      <dgm:prSet presAssocID="{C67E3882-8AFE-4C67-A4D2-2D482E830A34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9AF63D1A-484D-45B5-AF44-43CDB5085040}" srcId="{C67E3882-8AFE-4C67-A4D2-2D482E830A34}" destId="{9073385B-B2EE-4EF7-B215-1D67F3854B56}" srcOrd="1" destOrd="0" parTransId="{53247100-39D6-4A4A-97F0-C778F9E9043A}" sibTransId="{ADA563F0-F92D-46B5-9D75-2375C7660A43}"/>
    <dgm:cxn modelId="{6F0CB01F-39A7-5C40-817D-F74664E29E28}" type="presOf" srcId="{ECB44C09-BC2F-49E2-B8E1-D98E791BE424}" destId="{146F892D-55A1-BD49-8CF8-636E05FB07FF}" srcOrd="0" destOrd="0" presId="urn:microsoft.com/office/officeart/2005/8/layout/vProcess5"/>
    <dgm:cxn modelId="{E982713D-CE1E-44B8-8298-CEA7912BB2A6}" srcId="{C67E3882-8AFE-4C67-A4D2-2D482E830A34}" destId="{02009742-BF88-4A10-93FF-2F8AA89BF6AC}" srcOrd="0" destOrd="0" parTransId="{39492145-A057-4AC3-AEE7-F641CBA86A42}" sibTransId="{BFE1A509-1E58-4CA8-ABA2-F48E16327631}"/>
    <dgm:cxn modelId="{BB220342-FF2B-CA41-80FA-903027806B16}" type="presOf" srcId="{C67E3882-8AFE-4C67-A4D2-2D482E830A34}" destId="{9C29EB3A-DE6A-3544-A26B-A6D3F199C6B9}" srcOrd="0" destOrd="0" presId="urn:microsoft.com/office/officeart/2005/8/layout/vProcess5"/>
    <dgm:cxn modelId="{17C1B642-BD7A-4799-B562-A0CBCE256E89}" srcId="{C67E3882-8AFE-4C67-A4D2-2D482E830A34}" destId="{F17D8F41-BE42-4FE2-9236-CC3FA19FD912}" srcOrd="3" destOrd="0" parTransId="{69D3CF40-D606-4177-9AFA-271C760BA646}" sibTransId="{62F5A23A-DA9E-45C6-A0F2-1E86E2CCA689}"/>
    <dgm:cxn modelId="{C40A4659-8D84-DA48-9508-A9831A28F795}" type="presOf" srcId="{02009742-BF88-4A10-93FF-2F8AA89BF6AC}" destId="{F153FB6C-2EA4-514E-8443-E453E275B97C}" srcOrd="1" destOrd="0" presId="urn:microsoft.com/office/officeart/2005/8/layout/vProcess5"/>
    <dgm:cxn modelId="{2004B75E-AFDE-014A-8F65-F53C482DF905}" type="presOf" srcId="{9073385B-B2EE-4EF7-B215-1D67F3854B56}" destId="{737A0FFA-138A-324E-A124-DC181A299BE1}" srcOrd="1" destOrd="0" presId="urn:microsoft.com/office/officeart/2005/8/layout/vProcess5"/>
    <dgm:cxn modelId="{40971A6D-48AB-384D-92AA-DBB812260165}" type="presOf" srcId="{BFE1A509-1E58-4CA8-ABA2-F48E16327631}" destId="{0558BCC6-5140-8E42-87A4-E79CD077A556}" srcOrd="0" destOrd="0" presId="urn:microsoft.com/office/officeart/2005/8/layout/vProcess5"/>
    <dgm:cxn modelId="{7CF97B72-DE56-6D48-8009-AE3405A385A9}" type="presOf" srcId="{9073385B-B2EE-4EF7-B215-1D67F3854B56}" destId="{D386A12F-4DF1-8A42-AB7A-EEC4DD02E40B}" srcOrd="0" destOrd="0" presId="urn:microsoft.com/office/officeart/2005/8/layout/vProcess5"/>
    <dgm:cxn modelId="{A6E40E7B-0203-044E-8AEC-842DE049ECFB}" type="presOf" srcId="{93F4B67E-4FD5-46A5-9231-A0ED23034EE4}" destId="{FCA3FE59-6FFC-B64B-BF4C-DE5A91B0412A}" srcOrd="0" destOrd="0" presId="urn:microsoft.com/office/officeart/2005/8/layout/vProcess5"/>
    <dgm:cxn modelId="{5D6E9C89-3B00-7C42-B100-651912380E3B}" type="presOf" srcId="{F17D8F41-BE42-4FE2-9236-CC3FA19FD912}" destId="{CB06D2AA-CBE3-3C45-82EC-3C8A99071CE7}" srcOrd="0" destOrd="0" presId="urn:microsoft.com/office/officeart/2005/8/layout/vProcess5"/>
    <dgm:cxn modelId="{FE692391-FB9B-9046-BB68-718F5814A2C4}" type="presOf" srcId="{93F4B67E-4FD5-46A5-9231-A0ED23034EE4}" destId="{1B96E3E0-99A3-1941-A558-B0927CC6608E}" srcOrd="1" destOrd="0" presId="urn:microsoft.com/office/officeart/2005/8/layout/vProcess5"/>
    <dgm:cxn modelId="{0C903596-08CB-4F5D-A779-B91BCED2DD65}" srcId="{C67E3882-8AFE-4C67-A4D2-2D482E830A34}" destId="{93F4B67E-4FD5-46A5-9231-A0ED23034EE4}" srcOrd="2" destOrd="0" parTransId="{59F95B18-3DF0-49A1-A294-C8B1CD16FFC8}" sibTransId="{ECB44C09-BC2F-49E2-B8E1-D98E791BE424}"/>
    <dgm:cxn modelId="{C502DAA5-0817-8240-9971-E7D63B1C0589}" type="presOf" srcId="{F17D8F41-BE42-4FE2-9236-CC3FA19FD912}" destId="{A8CAB59F-A163-1C49-A72E-1B7AD8432AF3}" srcOrd="1" destOrd="0" presId="urn:microsoft.com/office/officeart/2005/8/layout/vProcess5"/>
    <dgm:cxn modelId="{B0C755EE-D291-DF43-8285-475A37033C54}" type="presOf" srcId="{ADA563F0-F92D-46B5-9D75-2375C7660A43}" destId="{E8A7E833-30F4-0D4C-BA14-F03F711117E7}" srcOrd="0" destOrd="0" presId="urn:microsoft.com/office/officeart/2005/8/layout/vProcess5"/>
    <dgm:cxn modelId="{7D157DF4-69F2-2547-B45F-ED7D8EA8B683}" type="presOf" srcId="{02009742-BF88-4A10-93FF-2F8AA89BF6AC}" destId="{7652E309-A77D-0641-BC04-671DD964C34F}" srcOrd="0" destOrd="0" presId="urn:microsoft.com/office/officeart/2005/8/layout/vProcess5"/>
    <dgm:cxn modelId="{0A84587B-271A-1E4A-AE94-4D68A5811C27}" type="presParOf" srcId="{9C29EB3A-DE6A-3544-A26B-A6D3F199C6B9}" destId="{65F47096-488A-8740-8591-CE794EE8458C}" srcOrd="0" destOrd="0" presId="urn:microsoft.com/office/officeart/2005/8/layout/vProcess5"/>
    <dgm:cxn modelId="{0B814C15-0F92-4742-BD3C-12AAB5E542FC}" type="presParOf" srcId="{9C29EB3A-DE6A-3544-A26B-A6D3F199C6B9}" destId="{7652E309-A77D-0641-BC04-671DD964C34F}" srcOrd="1" destOrd="0" presId="urn:microsoft.com/office/officeart/2005/8/layout/vProcess5"/>
    <dgm:cxn modelId="{947EBAAA-146E-5F4F-8717-E4A942153E13}" type="presParOf" srcId="{9C29EB3A-DE6A-3544-A26B-A6D3F199C6B9}" destId="{D386A12F-4DF1-8A42-AB7A-EEC4DD02E40B}" srcOrd="2" destOrd="0" presId="urn:microsoft.com/office/officeart/2005/8/layout/vProcess5"/>
    <dgm:cxn modelId="{4D8A4C16-25B0-114D-BFDF-BBEBDBD4F5BE}" type="presParOf" srcId="{9C29EB3A-DE6A-3544-A26B-A6D3F199C6B9}" destId="{FCA3FE59-6FFC-B64B-BF4C-DE5A91B0412A}" srcOrd="3" destOrd="0" presId="urn:microsoft.com/office/officeart/2005/8/layout/vProcess5"/>
    <dgm:cxn modelId="{0F4CEA84-DDFC-1341-9FB1-0EE3BAD7120F}" type="presParOf" srcId="{9C29EB3A-DE6A-3544-A26B-A6D3F199C6B9}" destId="{CB06D2AA-CBE3-3C45-82EC-3C8A99071CE7}" srcOrd="4" destOrd="0" presId="urn:microsoft.com/office/officeart/2005/8/layout/vProcess5"/>
    <dgm:cxn modelId="{1C095D43-52B4-0B49-8E6C-8F1BC62C2546}" type="presParOf" srcId="{9C29EB3A-DE6A-3544-A26B-A6D3F199C6B9}" destId="{0558BCC6-5140-8E42-87A4-E79CD077A556}" srcOrd="5" destOrd="0" presId="urn:microsoft.com/office/officeart/2005/8/layout/vProcess5"/>
    <dgm:cxn modelId="{902789B1-F103-0B47-87AE-25A169880732}" type="presParOf" srcId="{9C29EB3A-DE6A-3544-A26B-A6D3F199C6B9}" destId="{E8A7E833-30F4-0D4C-BA14-F03F711117E7}" srcOrd="6" destOrd="0" presId="urn:microsoft.com/office/officeart/2005/8/layout/vProcess5"/>
    <dgm:cxn modelId="{2F2FECDE-9DB5-5D4F-9EAE-608099D1A623}" type="presParOf" srcId="{9C29EB3A-DE6A-3544-A26B-A6D3F199C6B9}" destId="{146F892D-55A1-BD49-8CF8-636E05FB07FF}" srcOrd="7" destOrd="0" presId="urn:microsoft.com/office/officeart/2005/8/layout/vProcess5"/>
    <dgm:cxn modelId="{CC000819-3FE5-1640-B4C3-CDA00A4CBEA3}" type="presParOf" srcId="{9C29EB3A-DE6A-3544-A26B-A6D3F199C6B9}" destId="{F153FB6C-2EA4-514E-8443-E453E275B97C}" srcOrd="8" destOrd="0" presId="urn:microsoft.com/office/officeart/2005/8/layout/vProcess5"/>
    <dgm:cxn modelId="{F64EF58A-B12D-784E-BA08-847E780567B5}" type="presParOf" srcId="{9C29EB3A-DE6A-3544-A26B-A6D3F199C6B9}" destId="{737A0FFA-138A-324E-A124-DC181A299BE1}" srcOrd="9" destOrd="0" presId="urn:microsoft.com/office/officeart/2005/8/layout/vProcess5"/>
    <dgm:cxn modelId="{BDA10E8E-E8FD-034F-BFD5-57125CD8D8A9}" type="presParOf" srcId="{9C29EB3A-DE6A-3544-A26B-A6D3F199C6B9}" destId="{1B96E3E0-99A3-1941-A558-B0927CC6608E}" srcOrd="10" destOrd="0" presId="urn:microsoft.com/office/officeart/2005/8/layout/vProcess5"/>
    <dgm:cxn modelId="{802C0DDE-3900-8C4F-A460-EE2A7D8C1F1F}" type="presParOf" srcId="{9C29EB3A-DE6A-3544-A26B-A6D3F199C6B9}" destId="{A8CAB59F-A163-1C49-A72E-1B7AD8432AF3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6898A6D0-2F76-47E6-A15E-79D7621C92D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6E7DC95-9373-4B38-801B-AA71D1DFE7C4}">
      <dgm:prSet/>
      <dgm:spPr/>
      <dgm:t>
        <a:bodyPr/>
        <a:lstStyle/>
        <a:p>
          <a:r>
            <a:rPr lang="en-GB" dirty="0"/>
            <a:t>Need for targeted support and training</a:t>
          </a:r>
          <a:endParaRPr lang="en-US" dirty="0"/>
        </a:p>
      </dgm:t>
    </dgm:pt>
    <dgm:pt modelId="{822F416F-BF10-4DE7-811C-39688B0EFF48}" type="parTrans" cxnId="{7C64845A-08B7-438B-9816-0561304603EE}">
      <dgm:prSet/>
      <dgm:spPr/>
      <dgm:t>
        <a:bodyPr/>
        <a:lstStyle/>
        <a:p>
          <a:endParaRPr lang="en-US"/>
        </a:p>
      </dgm:t>
    </dgm:pt>
    <dgm:pt modelId="{A1BD9D19-5656-43FF-9257-B709ECA3A145}" type="sibTrans" cxnId="{7C64845A-08B7-438B-9816-0561304603EE}">
      <dgm:prSet/>
      <dgm:spPr/>
      <dgm:t>
        <a:bodyPr/>
        <a:lstStyle/>
        <a:p>
          <a:endParaRPr lang="en-US"/>
        </a:p>
      </dgm:t>
    </dgm:pt>
    <dgm:pt modelId="{B088E1AD-0A80-4B91-BAED-2C9C61BC1949}">
      <dgm:prSet/>
      <dgm:spPr/>
      <dgm:t>
        <a:bodyPr/>
        <a:lstStyle/>
        <a:p>
          <a:r>
            <a:rPr lang="en-GB" dirty="0"/>
            <a:t>Strategies to manage challenges of remote work</a:t>
          </a:r>
          <a:endParaRPr lang="en-US" dirty="0"/>
        </a:p>
      </dgm:t>
    </dgm:pt>
    <dgm:pt modelId="{D819C33A-2310-4562-96A7-70D5EBA89EA1}" type="parTrans" cxnId="{6CFD951F-AA36-48E0-A9DA-63CC7E0D72E4}">
      <dgm:prSet/>
      <dgm:spPr/>
      <dgm:t>
        <a:bodyPr/>
        <a:lstStyle/>
        <a:p>
          <a:endParaRPr lang="en-US"/>
        </a:p>
      </dgm:t>
    </dgm:pt>
    <dgm:pt modelId="{1F245991-E994-46BC-9223-1806489A06AD}" type="sibTrans" cxnId="{6CFD951F-AA36-48E0-A9DA-63CC7E0D72E4}">
      <dgm:prSet/>
      <dgm:spPr/>
      <dgm:t>
        <a:bodyPr/>
        <a:lstStyle/>
        <a:p>
          <a:endParaRPr lang="en-US"/>
        </a:p>
      </dgm:t>
    </dgm:pt>
    <dgm:pt modelId="{746ADBB2-7C54-4A28-A5F8-43059C0DED83}">
      <dgm:prSet/>
      <dgm:spPr/>
      <dgm:t>
        <a:bodyPr/>
        <a:lstStyle/>
        <a:p>
          <a:r>
            <a:rPr lang="en-GB" dirty="0"/>
            <a:t>Policy reform needed for equity of access</a:t>
          </a:r>
          <a:endParaRPr lang="en-US" dirty="0"/>
        </a:p>
      </dgm:t>
    </dgm:pt>
    <dgm:pt modelId="{BAAAB8DC-E1DE-48BD-BC14-F22CF8B2896D}" type="parTrans" cxnId="{C3C11033-4FC0-4268-B871-182DB766BFC8}">
      <dgm:prSet/>
      <dgm:spPr/>
      <dgm:t>
        <a:bodyPr/>
        <a:lstStyle/>
        <a:p>
          <a:endParaRPr lang="en-US"/>
        </a:p>
      </dgm:t>
    </dgm:pt>
    <dgm:pt modelId="{8329DF34-3BB6-4CA8-853F-05239F3AE227}" type="sibTrans" cxnId="{C3C11033-4FC0-4268-B871-182DB766BFC8}">
      <dgm:prSet/>
      <dgm:spPr/>
      <dgm:t>
        <a:bodyPr/>
        <a:lstStyle/>
        <a:p>
          <a:endParaRPr lang="en-US"/>
        </a:p>
      </dgm:t>
    </dgm:pt>
    <dgm:pt modelId="{B35BF67F-6B4F-48A7-A5C4-00FC9EB5C6F0}">
      <dgm:prSet/>
      <dgm:spPr/>
      <dgm:t>
        <a:bodyPr/>
        <a:lstStyle/>
        <a:p>
          <a:r>
            <a:rPr lang="en-GB" dirty="0"/>
            <a:t>Remote interpreting has expanded accessibility</a:t>
          </a:r>
          <a:endParaRPr lang="en-US" dirty="0"/>
        </a:p>
      </dgm:t>
    </dgm:pt>
    <dgm:pt modelId="{41AC1ACE-C7D4-4C26-B166-5AFC353E2E66}" type="parTrans" cxnId="{576F3441-80CB-48A2-8A39-FF4DA7A4817A}">
      <dgm:prSet/>
      <dgm:spPr/>
      <dgm:t>
        <a:bodyPr/>
        <a:lstStyle/>
        <a:p>
          <a:endParaRPr lang="en-US"/>
        </a:p>
      </dgm:t>
    </dgm:pt>
    <dgm:pt modelId="{6501DFA2-415F-4412-886F-1F6C1E7FAFCF}" type="sibTrans" cxnId="{576F3441-80CB-48A2-8A39-FF4DA7A4817A}">
      <dgm:prSet/>
      <dgm:spPr/>
      <dgm:t>
        <a:bodyPr/>
        <a:lstStyle/>
        <a:p>
          <a:endParaRPr lang="en-US"/>
        </a:p>
      </dgm:t>
    </dgm:pt>
    <dgm:pt modelId="{B39EB28F-1A53-42FD-B4FC-52C1CDB94007}">
      <dgm:prSet/>
      <dgm:spPr/>
      <dgm:t>
        <a:bodyPr/>
        <a:lstStyle/>
        <a:p>
          <a:r>
            <a:rPr lang="en-GB" dirty="0"/>
            <a:t>Effectiveness for complex interactions?</a:t>
          </a:r>
          <a:endParaRPr lang="en-US" dirty="0"/>
        </a:p>
      </dgm:t>
    </dgm:pt>
    <dgm:pt modelId="{84745EF3-4676-421A-B544-A2F0A6D9447C}" type="parTrans" cxnId="{50639116-09BE-4CB4-AAE5-04BBE5826E3D}">
      <dgm:prSet/>
      <dgm:spPr/>
      <dgm:t>
        <a:bodyPr/>
        <a:lstStyle/>
        <a:p>
          <a:endParaRPr lang="en-US"/>
        </a:p>
      </dgm:t>
    </dgm:pt>
    <dgm:pt modelId="{46D0B084-3BB0-47FA-9C5F-80D16995FFCA}" type="sibTrans" cxnId="{50639116-09BE-4CB4-AAE5-04BBE5826E3D}">
      <dgm:prSet/>
      <dgm:spPr/>
      <dgm:t>
        <a:bodyPr/>
        <a:lstStyle/>
        <a:p>
          <a:endParaRPr lang="en-US"/>
        </a:p>
      </dgm:t>
    </dgm:pt>
    <dgm:pt modelId="{8909B0A0-EE11-4F12-9076-9EDDDFD7BE32}">
      <dgm:prSet/>
      <dgm:spPr/>
      <dgm:t>
        <a:bodyPr/>
        <a:lstStyle/>
        <a:p>
          <a:r>
            <a:rPr lang="en-GB" dirty="0"/>
            <a:t>Inconsistency of service across UK regions </a:t>
          </a:r>
          <a:endParaRPr lang="en-US" dirty="0"/>
        </a:p>
      </dgm:t>
    </dgm:pt>
    <dgm:pt modelId="{5C92D460-6585-4E04-B6A7-069B99633C72}" type="sibTrans" cxnId="{F42C6E1C-3E2C-410A-91FB-AEDCA325BC20}">
      <dgm:prSet/>
      <dgm:spPr/>
      <dgm:t>
        <a:bodyPr/>
        <a:lstStyle/>
        <a:p>
          <a:endParaRPr lang="en-US"/>
        </a:p>
      </dgm:t>
    </dgm:pt>
    <dgm:pt modelId="{6B762718-DEB3-4A6F-A75E-1A8CBC532B60}" type="parTrans" cxnId="{F42C6E1C-3E2C-410A-91FB-AEDCA325BC20}">
      <dgm:prSet/>
      <dgm:spPr/>
      <dgm:t>
        <a:bodyPr/>
        <a:lstStyle/>
        <a:p>
          <a:endParaRPr lang="en-US"/>
        </a:p>
      </dgm:t>
    </dgm:pt>
    <dgm:pt modelId="{D458DC99-EE22-BE4D-90D2-92BBF6117576}">
      <dgm:prSet/>
      <dgm:spPr/>
      <dgm:t>
        <a:bodyPr/>
        <a:lstStyle/>
        <a:p>
          <a:r>
            <a:rPr lang="en-GB" dirty="0"/>
            <a:t>Longitudinal studies?</a:t>
          </a:r>
        </a:p>
      </dgm:t>
    </dgm:pt>
    <dgm:pt modelId="{BFF91458-5273-A746-B61A-B67E4BD0F56F}" type="parTrans" cxnId="{81F2A77B-544A-9D43-B86D-707B4E53233A}">
      <dgm:prSet/>
      <dgm:spPr/>
      <dgm:t>
        <a:bodyPr/>
        <a:lstStyle/>
        <a:p>
          <a:endParaRPr lang="en-GB"/>
        </a:p>
      </dgm:t>
    </dgm:pt>
    <dgm:pt modelId="{4EB17F71-FB2B-1E43-B776-51548767E7AA}" type="sibTrans" cxnId="{81F2A77B-544A-9D43-B86D-707B4E53233A}">
      <dgm:prSet/>
      <dgm:spPr/>
      <dgm:t>
        <a:bodyPr/>
        <a:lstStyle/>
        <a:p>
          <a:endParaRPr lang="en-GB"/>
        </a:p>
      </dgm:t>
    </dgm:pt>
    <dgm:pt modelId="{7EC88CF6-B3D6-864B-ABDC-69D340CC9860}">
      <dgm:prSet/>
      <dgm:spPr/>
      <dgm:t>
        <a:bodyPr/>
        <a:lstStyle/>
        <a:p>
          <a:r>
            <a:rPr lang="en-GB" dirty="0"/>
            <a:t>SLI well-being?</a:t>
          </a:r>
        </a:p>
      </dgm:t>
    </dgm:pt>
    <dgm:pt modelId="{C81A3971-CCEB-2A4F-B45E-6CDDBB4544E1}" type="parTrans" cxnId="{2C61984F-3941-F741-BD86-B542D5B3AA37}">
      <dgm:prSet/>
      <dgm:spPr/>
      <dgm:t>
        <a:bodyPr/>
        <a:lstStyle/>
        <a:p>
          <a:endParaRPr lang="en-GB"/>
        </a:p>
      </dgm:t>
    </dgm:pt>
    <dgm:pt modelId="{314FCD5E-6A35-AF4D-9D54-E78F0EE017FC}" type="sibTrans" cxnId="{2C61984F-3941-F741-BD86-B542D5B3AA37}">
      <dgm:prSet/>
      <dgm:spPr/>
      <dgm:t>
        <a:bodyPr/>
        <a:lstStyle/>
        <a:p>
          <a:endParaRPr lang="en-GB"/>
        </a:p>
      </dgm:t>
    </dgm:pt>
    <dgm:pt modelId="{9979F09C-E85E-9F4A-88DF-6456CCB46F6B}">
      <dgm:prSet/>
      <dgm:spPr/>
      <dgm:t>
        <a:bodyPr/>
        <a:lstStyle/>
        <a:p>
          <a:r>
            <a:rPr lang="en-GB" dirty="0"/>
            <a:t>Deaf and SLI attitudes</a:t>
          </a:r>
        </a:p>
      </dgm:t>
    </dgm:pt>
    <dgm:pt modelId="{0BF70D0D-A62C-6344-BA65-200B5573368B}" type="parTrans" cxnId="{D8EAC6D7-EEA4-5846-88D7-3C1C25E38E10}">
      <dgm:prSet/>
      <dgm:spPr/>
      <dgm:t>
        <a:bodyPr/>
        <a:lstStyle/>
        <a:p>
          <a:endParaRPr lang="en-GB"/>
        </a:p>
      </dgm:t>
    </dgm:pt>
    <dgm:pt modelId="{BD6245B0-37A8-9644-9FA9-39EAA7C96CE6}" type="sibTrans" cxnId="{D8EAC6D7-EEA4-5846-88D7-3C1C25E38E10}">
      <dgm:prSet/>
      <dgm:spPr/>
      <dgm:t>
        <a:bodyPr/>
        <a:lstStyle/>
        <a:p>
          <a:endParaRPr lang="en-GB"/>
        </a:p>
      </dgm:t>
    </dgm:pt>
    <dgm:pt modelId="{380DFDEF-3501-8641-A7A9-1BC95D6F87F4}">
      <dgm:prSet/>
      <dgm:spPr/>
      <dgm:t>
        <a:bodyPr/>
        <a:lstStyle/>
        <a:p>
          <a:r>
            <a:rPr lang="en-GB" dirty="0"/>
            <a:t>Limitations: DIBQ-SLIUK; further exploration of attitudes; interviews</a:t>
          </a:r>
        </a:p>
      </dgm:t>
    </dgm:pt>
    <dgm:pt modelId="{B06074A3-6F7F-FE41-B2FE-5D0C818F6353}" type="parTrans" cxnId="{76073D18-A9F8-A64A-8A68-52CABCE8CE9D}">
      <dgm:prSet/>
      <dgm:spPr/>
      <dgm:t>
        <a:bodyPr/>
        <a:lstStyle/>
        <a:p>
          <a:endParaRPr lang="en-GB"/>
        </a:p>
      </dgm:t>
    </dgm:pt>
    <dgm:pt modelId="{F8AEF934-A6F1-A140-AEB1-68F87C535AB2}" type="sibTrans" cxnId="{76073D18-A9F8-A64A-8A68-52CABCE8CE9D}">
      <dgm:prSet/>
      <dgm:spPr/>
      <dgm:t>
        <a:bodyPr/>
        <a:lstStyle/>
        <a:p>
          <a:endParaRPr lang="en-GB"/>
        </a:p>
      </dgm:t>
    </dgm:pt>
    <dgm:pt modelId="{A08DF04D-20F9-BE41-9E8A-04195B103297}" type="pres">
      <dgm:prSet presAssocID="{6898A6D0-2F76-47E6-A15E-79D7621C92D2}" presName="linear" presStyleCnt="0">
        <dgm:presLayoutVars>
          <dgm:animLvl val="lvl"/>
          <dgm:resizeHandles val="exact"/>
        </dgm:presLayoutVars>
      </dgm:prSet>
      <dgm:spPr/>
    </dgm:pt>
    <dgm:pt modelId="{0C80355B-9004-3542-AFF2-82161D9D02BF}" type="pres">
      <dgm:prSet presAssocID="{86E7DC95-9373-4B38-801B-AA71D1DFE7C4}" presName="parentText" presStyleLbl="node1" presStyleIdx="0" presStyleCnt="10">
        <dgm:presLayoutVars>
          <dgm:chMax val="0"/>
          <dgm:bulletEnabled val="1"/>
        </dgm:presLayoutVars>
      </dgm:prSet>
      <dgm:spPr/>
    </dgm:pt>
    <dgm:pt modelId="{9AC1B96B-2095-7044-935E-1161E132FC61}" type="pres">
      <dgm:prSet presAssocID="{A1BD9D19-5656-43FF-9257-B709ECA3A145}" presName="spacer" presStyleCnt="0"/>
      <dgm:spPr/>
    </dgm:pt>
    <dgm:pt modelId="{5372A7BB-7D9D-8547-BEA9-20BC4A7F45A5}" type="pres">
      <dgm:prSet presAssocID="{B088E1AD-0A80-4B91-BAED-2C9C61BC1949}" presName="parentText" presStyleLbl="node1" presStyleIdx="1" presStyleCnt="10">
        <dgm:presLayoutVars>
          <dgm:chMax val="0"/>
          <dgm:bulletEnabled val="1"/>
        </dgm:presLayoutVars>
      </dgm:prSet>
      <dgm:spPr/>
    </dgm:pt>
    <dgm:pt modelId="{933509B4-C303-0F46-8A22-F19AD589E10C}" type="pres">
      <dgm:prSet presAssocID="{1F245991-E994-46BC-9223-1806489A06AD}" presName="spacer" presStyleCnt="0"/>
      <dgm:spPr/>
    </dgm:pt>
    <dgm:pt modelId="{05864C42-7CD5-2348-8707-DD2E1DD227C1}" type="pres">
      <dgm:prSet presAssocID="{8909B0A0-EE11-4F12-9076-9EDDDFD7BE32}" presName="parentText" presStyleLbl="node1" presStyleIdx="2" presStyleCnt="10">
        <dgm:presLayoutVars>
          <dgm:chMax val="0"/>
          <dgm:bulletEnabled val="1"/>
        </dgm:presLayoutVars>
      </dgm:prSet>
      <dgm:spPr/>
    </dgm:pt>
    <dgm:pt modelId="{AD6884B1-1220-984B-8C4D-1C4C3A98492C}" type="pres">
      <dgm:prSet presAssocID="{5C92D460-6585-4E04-B6A7-069B99633C72}" presName="spacer" presStyleCnt="0"/>
      <dgm:spPr/>
    </dgm:pt>
    <dgm:pt modelId="{A379DF43-3B1A-734D-B8EA-F873D8B81499}" type="pres">
      <dgm:prSet presAssocID="{746ADBB2-7C54-4A28-A5F8-43059C0DED83}" presName="parentText" presStyleLbl="node1" presStyleIdx="3" presStyleCnt="10">
        <dgm:presLayoutVars>
          <dgm:chMax val="0"/>
          <dgm:bulletEnabled val="1"/>
        </dgm:presLayoutVars>
      </dgm:prSet>
      <dgm:spPr/>
    </dgm:pt>
    <dgm:pt modelId="{BE02D00C-21CB-4E45-8E2F-892992713627}" type="pres">
      <dgm:prSet presAssocID="{8329DF34-3BB6-4CA8-853F-05239F3AE227}" presName="spacer" presStyleCnt="0"/>
      <dgm:spPr/>
    </dgm:pt>
    <dgm:pt modelId="{8CD24CEB-081D-D649-9244-5E1EC0164D8D}" type="pres">
      <dgm:prSet presAssocID="{B35BF67F-6B4F-48A7-A5C4-00FC9EB5C6F0}" presName="parentText" presStyleLbl="node1" presStyleIdx="4" presStyleCnt="10">
        <dgm:presLayoutVars>
          <dgm:chMax val="0"/>
          <dgm:bulletEnabled val="1"/>
        </dgm:presLayoutVars>
      </dgm:prSet>
      <dgm:spPr/>
    </dgm:pt>
    <dgm:pt modelId="{76BD4E48-2CD5-984E-8E6E-E244994EA5CE}" type="pres">
      <dgm:prSet presAssocID="{6501DFA2-415F-4412-886F-1F6C1E7FAFCF}" presName="spacer" presStyleCnt="0"/>
      <dgm:spPr/>
    </dgm:pt>
    <dgm:pt modelId="{C03E9592-054E-A046-90D9-B46E9B5BC797}" type="pres">
      <dgm:prSet presAssocID="{B39EB28F-1A53-42FD-B4FC-52C1CDB94007}" presName="parentText" presStyleLbl="node1" presStyleIdx="5" presStyleCnt="10">
        <dgm:presLayoutVars>
          <dgm:chMax val="0"/>
          <dgm:bulletEnabled val="1"/>
        </dgm:presLayoutVars>
      </dgm:prSet>
      <dgm:spPr/>
    </dgm:pt>
    <dgm:pt modelId="{D450ACF2-4046-DB43-88EB-FBC5D1A6A58F}" type="pres">
      <dgm:prSet presAssocID="{46D0B084-3BB0-47FA-9C5F-80D16995FFCA}" presName="spacer" presStyleCnt="0"/>
      <dgm:spPr/>
    </dgm:pt>
    <dgm:pt modelId="{B73734F3-3D61-B94F-A3A0-E4E0D7430D84}" type="pres">
      <dgm:prSet presAssocID="{380DFDEF-3501-8641-A7A9-1BC95D6F87F4}" presName="parentText" presStyleLbl="node1" presStyleIdx="6" presStyleCnt="10">
        <dgm:presLayoutVars>
          <dgm:chMax val="0"/>
          <dgm:bulletEnabled val="1"/>
        </dgm:presLayoutVars>
      </dgm:prSet>
      <dgm:spPr/>
    </dgm:pt>
    <dgm:pt modelId="{51F91EF9-184D-764D-9E38-D0FA65C37202}" type="pres">
      <dgm:prSet presAssocID="{F8AEF934-A6F1-A140-AEB1-68F87C535AB2}" presName="spacer" presStyleCnt="0"/>
      <dgm:spPr/>
    </dgm:pt>
    <dgm:pt modelId="{248F6979-8877-C94A-8569-B40125780470}" type="pres">
      <dgm:prSet presAssocID="{D458DC99-EE22-BE4D-90D2-92BBF6117576}" presName="parentText" presStyleLbl="node1" presStyleIdx="7" presStyleCnt="10">
        <dgm:presLayoutVars>
          <dgm:chMax val="0"/>
          <dgm:bulletEnabled val="1"/>
        </dgm:presLayoutVars>
      </dgm:prSet>
      <dgm:spPr/>
    </dgm:pt>
    <dgm:pt modelId="{AC4F6AC0-8B21-C149-ACC1-9D237AD4437A}" type="pres">
      <dgm:prSet presAssocID="{4EB17F71-FB2B-1E43-B776-51548767E7AA}" presName="spacer" presStyleCnt="0"/>
      <dgm:spPr/>
    </dgm:pt>
    <dgm:pt modelId="{35F25213-0FDC-A348-8C16-E64BA72E4CBD}" type="pres">
      <dgm:prSet presAssocID="{7EC88CF6-B3D6-864B-ABDC-69D340CC9860}" presName="parentText" presStyleLbl="node1" presStyleIdx="8" presStyleCnt="10">
        <dgm:presLayoutVars>
          <dgm:chMax val="0"/>
          <dgm:bulletEnabled val="1"/>
        </dgm:presLayoutVars>
      </dgm:prSet>
      <dgm:spPr/>
    </dgm:pt>
    <dgm:pt modelId="{4B5C07EA-03BF-6B49-B8D6-B7FAF544E500}" type="pres">
      <dgm:prSet presAssocID="{314FCD5E-6A35-AF4D-9D54-E78F0EE017FC}" presName="spacer" presStyleCnt="0"/>
      <dgm:spPr/>
    </dgm:pt>
    <dgm:pt modelId="{4AB19F21-A9CB-274E-8999-10092E135596}" type="pres">
      <dgm:prSet presAssocID="{9979F09C-E85E-9F4A-88DF-6456CCB46F6B}" presName="parentText" presStyleLbl="node1" presStyleIdx="9" presStyleCnt="10">
        <dgm:presLayoutVars>
          <dgm:chMax val="0"/>
          <dgm:bulletEnabled val="1"/>
        </dgm:presLayoutVars>
      </dgm:prSet>
      <dgm:spPr/>
    </dgm:pt>
  </dgm:ptLst>
  <dgm:cxnLst>
    <dgm:cxn modelId="{8EA25007-EBEE-1E4E-84E2-998F821D8A2C}" type="presOf" srcId="{746ADBB2-7C54-4A28-A5F8-43059C0DED83}" destId="{A379DF43-3B1A-734D-B8EA-F873D8B81499}" srcOrd="0" destOrd="0" presId="urn:microsoft.com/office/officeart/2005/8/layout/vList2"/>
    <dgm:cxn modelId="{50639116-09BE-4CB4-AAE5-04BBE5826E3D}" srcId="{6898A6D0-2F76-47E6-A15E-79D7621C92D2}" destId="{B39EB28F-1A53-42FD-B4FC-52C1CDB94007}" srcOrd="5" destOrd="0" parTransId="{84745EF3-4676-421A-B544-A2F0A6D9447C}" sibTransId="{46D0B084-3BB0-47FA-9C5F-80D16995FFCA}"/>
    <dgm:cxn modelId="{76073D18-A9F8-A64A-8A68-52CABCE8CE9D}" srcId="{6898A6D0-2F76-47E6-A15E-79D7621C92D2}" destId="{380DFDEF-3501-8641-A7A9-1BC95D6F87F4}" srcOrd="6" destOrd="0" parTransId="{B06074A3-6F7F-FE41-B2FE-5D0C818F6353}" sibTransId="{F8AEF934-A6F1-A140-AEB1-68F87C535AB2}"/>
    <dgm:cxn modelId="{F42C6E1C-3E2C-410A-91FB-AEDCA325BC20}" srcId="{6898A6D0-2F76-47E6-A15E-79D7621C92D2}" destId="{8909B0A0-EE11-4F12-9076-9EDDDFD7BE32}" srcOrd="2" destOrd="0" parTransId="{6B762718-DEB3-4A6F-A75E-1A8CBC532B60}" sibTransId="{5C92D460-6585-4E04-B6A7-069B99633C72}"/>
    <dgm:cxn modelId="{6CFD951F-AA36-48E0-A9DA-63CC7E0D72E4}" srcId="{6898A6D0-2F76-47E6-A15E-79D7621C92D2}" destId="{B088E1AD-0A80-4B91-BAED-2C9C61BC1949}" srcOrd="1" destOrd="0" parTransId="{D819C33A-2310-4562-96A7-70D5EBA89EA1}" sibTransId="{1F245991-E994-46BC-9223-1806489A06AD}"/>
    <dgm:cxn modelId="{4CFCA01F-85ED-DA42-9132-CA18B55245DF}" type="presOf" srcId="{8909B0A0-EE11-4F12-9076-9EDDDFD7BE32}" destId="{05864C42-7CD5-2348-8707-DD2E1DD227C1}" srcOrd="0" destOrd="0" presId="urn:microsoft.com/office/officeart/2005/8/layout/vList2"/>
    <dgm:cxn modelId="{B9ABB221-B8ED-9541-8E4C-7C4990E9419B}" type="presOf" srcId="{7EC88CF6-B3D6-864B-ABDC-69D340CC9860}" destId="{35F25213-0FDC-A348-8C16-E64BA72E4CBD}" srcOrd="0" destOrd="0" presId="urn:microsoft.com/office/officeart/2005/8/layout/vList2"/>
    <dgm:cxn modelId="{2DC6F227-735B-554B-B683-189EB769AF6A}" type="presOf" srcId="{B39EB28F-1A53-42FD-B4FC-52C1CDB94007}" destId="{C03E9592-054E-A046-90D9-B46E9B5BC797}" srcOrd="0" destOrd="0" presId="urn:microsoft.com/office/officeart/2005/8/layout/vList2"/>
    <dgm:cxn modelId="{C3C11033-4FC0-4268-B871-182DB766BFC8}" srcId="{6898A6D0-2F76-47E6-A15E-79D7621C92D2}" destId="{746ADBB2-7C54-4A28-A5F8-43059C0DED83}" srcOrd="3" destOrd="0" parTransId="{BAAAB8DC-E1DE-48BD-BC14-F22CF8B2896D}" sibTransId="{8329DF34-3BB6-4CA8-853F-05239F3AE227}"/>
    <dgm:cxn modelId="{576F3441-80CB-48A2-8A39-FF4DA7A4817A}" srcId="{6898A6D0-2F76-47E6-A15E-79D7621C92D2}" destId="{B35BF67F-6B4F-48A7-A5C4-00FC9EB5C6F0}" srcOrd="4" destOrd="0" parTransId="{41AC1ACE-C7D4-4C26-B166-5AFC353E2E66}" sibTransId="{6501DFA2-415F-4412-886F-1F6C1E7FAFCF}"/>
    <dgm:cxn modelId="{9DDF1F4E-4434-C341-86E4-7604B75A68D7}" type="presOf" srcId="{9979F09C-E85E-9F4A-88DF-6456CCB46F6B}" destId="{4AB19F21-A9CB-274E-8999-10092E135596}" srcOrd="0" destOrd="0" presId="urn:microsoft.com/office/officeart/2005/8/layout/vList2"/>
    <dgm:cxn modelId="{2C61984F-3941-F741-BD86-B542D5B3AA37}" srcId="{6898A6D0-2F76-47E6-A15E-79D7621C92D2}" destId="{7EC88CF6-B3D6-864B-ABDC-69D340CC9860}" srcOrd="8" destOrd="0" parTransId="{C81A3971-CCEB-2A4F-B45E-6CDDBB4544E1}" sibTransId="{314FCD5E-6A35-AF4D-9D54-E78F0EE017FC}"/>
    <dgm:cxn modelId="{7C64845A-08B7-438B-9816-0561304603EE}" srcId="{6898A6D0-2F76-47E6-A15E-79D7621C92D2}" destId="{86E7DC95-9373-4B38-801B-AA71D1DFE7C4}" srcOrd="0" destOrd="0" parTransId="{822F416F-BF10-4DE7-811C-39688B0EFF48}" sibTransId="{A1BD9D19-5656-43FF-9257-B709ECA3A145}"/>
    <dgm:cxn modelId="{E478E061-FC64-514E-8FDC-5692E03D79C6}" type="presOf" srcId="{380DFDEF-3501-8641-A7A9-1BC95D6F87F4}" destId="{B73734F3-3D61-B94F-A3A0-E4E0D7430D84}" srcOrd="0" destOrd="0" presId="urn:microsoft.com/office/officeart/2005/8/layout/vList2"/>
    <dgm:cxn modelId="{D0F68B68-1384-1E4D-95CD-B079A3D93CD6}" type="presOf" srcId="{B35BF67F-6B4F-48A7-A5C4-00FC9EB5C6F0}" destId="{8CD24CEB-081D-D649-9244-5E1EC0164D8D}" srcOrd="0" destOrd="0" presId="urn:microsoft.com/office/officeart/2005/8/layout/vList2"/>
    <dgm:cxn modelId="{DAA0E471-A432-FD45-8043-9E792743FF7F}" type="presOf" srcId="{B088E1AD-0A80-4B91-BAED-2C9C61BC1949}" destId="{5372A7BB-7D9D-8547-BEA9-20BC4A7F45A5}" srcOrd="0" destOrd="0" presId="urn:microsoft.com/office/officeart/2005/8/layout/vList2"/>
    <dgm:cxn modelId="{81F2A77B-544A-9D43-B86D-707B4E53233A}" srcId="{6898A6D0-2F76-47E6-A15E-79D7621C92D2}" destId="{D458DC99-EE22-BE4D-90D2-92BBF6117576}" srcOrd="7" destOrd="0" parTransId="{BFF91458-5273-A746-B61A-B67E4BD0F56F}" sibTransId="{4EB17F71-FB2B-1E43-B776-51548767E7AA}"/>
    <dgm:cxn modelId="{47ADA388-CF47-CE43-8CE3-B7336F243A12}" type="presOf" srcId="{6898A6D0-2F76-47E6-A15E-79D7621C92D2}" destId="{A08DF04D-20F9-BE41-9E8A-04195B103297}" srcOrd="0" destOrd="0" presId="urn:microsoft.com/office/officeart/2005/8/layout/vList2"/>
    <dgm:cxn modelId="{D8EAC6D7-EEA4-5846-88D7-3C1C25E38E10}" srcId="{6898A6D0-2F76-47E6-A15E-79D7621C92D2}" destId="{9979F09C-E85E-9F4A-88DF-6456CCB46F6B}" srcOrd="9" destOrd="0" parTransId="{0BF70D0D-A62C-6344-BA65-200B5573368B}" sibTransId="{BD6245B0-37A8-9644-9FA9-39EAA7C96CE6}"/>
    <dgm:cxn modelId="{58F201F8-5E2C-F34A-971C-C31FF12C25ED}" type="presOf" srcId="{86E7DC95-9373-4B38-801B-AA71D1DFE7C4}" destId="{0C80355B-9004-3542-AFF2-82161D9D02BF}" srcOrd="0" destOrd="0" presId="urn:microsoft.com/office/officeart/2005/8/layout/vList2"/>
    <dgm:cxn modelId="{4F3D90FC-775C-3741-B45A-CC33A3E75302}" type="presOf" srcId="{D458DC99-EE22-BE4D-90D2-92BBF6117576}" destId="{248F6979-8877-C94A-8569-B40125780470}" srcOrd="0" destOrd="0" presId="urn:microsoft.com/office/officeart/2005/8/layout/vList2"/>
    <dgm:cxn modelId="{FB7365E9-14C0-7A4E-B168-D0AEC850F936}" type="presParOf" srcId="{A08DF04D-20F9-BE41-9E8A-04195B103297}" destId="{0C80355B-9004-3542-AFF2-82161D9D02BF}" srcOrd="0" destOrd="0" presId="urn:microsoft.com/office/officeart/2005/8/layout/vList2"/>
    <dgm:cxn modelId="{55CFD27D-BEFE-FB4D-8F49-6841CD276DA7}" type="presParOf" srcId="{A08DF04D-20F9-BE41-9E8A-04195B103297}" destId="{9AC1B96B-2095-7044-935E-1161E132FC61}" srcOrd="1" destOrd="0" presId="urn:microsoft.com/office/officeart/2005/8/layout/vList2"/>
    <dgm:cxn modelId="{8AE8C613-5829-DD4A-B37C-03BB808A65D3}" type="presParOf" srcId="{A08DF04D-20F9-BE41-9E8A-04195B103297}" destId="{5372A7BB-7D9D-8547-BEA9-20BC4A7F45A5}" srcOrd="2" destOrd="0" presId="urn:microsoft.com/office/officeart/2005/8/layout/vList2"/>
    <dgm:cxn modelId="{97C276F9-8979-664B-911C-BE843A92AD1F}" type="presParOf" srcId="{A08DF04D-20F9-BE41-9E8A-04195B103297}" destId="{933509B4-C303-0F46-8A22-F19AD589E10C}" srcOrd="3" destOrd="0" presId="urn:microsoft.com/office/officeart/2005/8/layout/vList2"/>
    <dgm:cxn modelId="{867F037D-0A29-B24D-9263-249FB243AFEA}" type="presParOf" srcId="{A08DF04D-20F9-BE41-9E8A-04195B103297}" destId="{05864C42-7CD5-2348-8707-DD2E1DD227C1}" srcOrd="4" destOrd="0" presId="urn:microsoft.com/office/officeart/2005/8/layout/vList2"/>
    <dgm:cxn modelId="{5A1BC113-6BA3-9A40-9743-D045E945FFB9}" type="presParOf" srcId="{A08DF04D-20F9-BE41-9E8A-04195B103297}" destId="{AD6884B1-1220-984B-8C4D-1C4C3A98492C}" srcOrd="5" destOrd="0" presId="urn:microsoft.com/office/officeart/2005/8/layout/vList2"/>
    <dgm:cxn modelId="{3E1E8410-192F-FE40-9F1D-4E94739B517C}" type="presParOf" srcId="{A08DF04D-20F9-BE41-9E8A-04195B103297}" destId="{A379DF43-3B1A-734D-B8EA-F873D8B81499}" srcOrd="6" destOrd="0" presId="urn:microsoft.com/office/officeart/2005/8/layout/vList2"/>
    <dgm:cxn modelId="{C159E68D-9786-E740-A979-0D7C61C2BED7}" type="presParOf" srcId="{A08DF04D-20F9-BE41-9E8A-04195B103297}" destId="{BE02D00C-21CB-4E45-8E2F-892992713627}" srcOrd="7" destOrd="0" presId="urn:microsoft.com/office/officeart/2005/8/layout/vList2"/>
    <dgm:cxn modelId="{82AFF3C9-04A2-AA48-B686-4E5F176B1AD8}" type="presParOf" srcId="{A08DF04D-20F9-BE41-9E8A-04195B103297}" destId="{8CD24CEB-081D-D649-9244-5E1EC0164D8D}" srcOrd="8" destOrd="0" presId="urn:microsoft.com/office/officeart/2005/8/layout/vList2"/>
    <dgm:cxn modelId="{4468B82B-F51D-824A-99E9-E8512754C93B}" type="presParOf" srcId="{A08DF04D-20F9-BE41-9E8A-04195B103297}" destId="{76BD4E48-2CD5-984E-8E6E-E244994EA5CE}" srcOrd="9" destOrd="0" presId="urn:microsoft.com/office/officeart/2005/8/layout/vList2"/>
    <dgm:cxn modelId="{7C66AB76-E5E2-A844-8490-5D99842A8074}" type="presParOf" srcId="{A08DF04D-20F9-BE41-9E8A-04195B103297}" destId="{C03E9592-054E-A046-90D9-B46E9B5BC797}" srcOrd="10" destOrd="0" presId="urn:microsoft.com/office/officeart/2005/8/layout/vList2"/>
    <dgm:cxn modelId="{85DAFA99-C6C5-484A-9B93-6392F5D277C8}" type="presParOf" srcId="{A08DF04D-20F9-BE41-9E8A-04195B103297}" destId="{D450ACF2-4046-DB43-88EB-FBC5D1A6A58F}" srcOrd="11" destOrd="0" presId="urn:microsoft.com/office/officeart/2005/8/layout/vList2"/>
    <dgm:cxn modelId="{2DF2CE72-7904-5044-9ED5-97CA9D537E94}" type="presParOf" srcId="{A08DF04D-20F9-BE41-9E8A-04195B103297}" destId="{B73734F3-3D61-B94F-A3A0-E4E0D7430D84}" srcOrd="12" destOrd="0" presId="urn:microsoft.com/office/officeart/2005/8/layout/vList2"/>
    <dgm:cxn modelId="{A0B0A4D2-F2DA-D34D-BF9C-9033A14909B6}" type="presParOf" srcId="{A08DF04D-20F9-BE41-9E8A-04195B103297}" destId="{51F91EF9-184D-764D-9E38-D0FA65C37202}" srcOrd="13" destOrd="0" presId="urn:microsoft.com/office/officeart/2005/8/layout/vList2"/>
    <dgm:cxn modelId="{11C5E417-A9EC-534D-891B-00C8D692ABCF}" type="presParOf" srcId="{A08DF04D-20F9-BE41-9E8A-04195B103297}" destId="{248F6979-8877-C94A-8569-B40125780470}" srcOrd="14" destOrd="0" presId="urn:microsoft.com/office/officeart/2005/8/layout/vList2"/>
    <dgm:cxn modelId="{DF34F0B3-9A1F-A441-9C62-EF19B71FB002}" type="presParOf" srcId="{A08DF04D-20F9-BE41-9E8A-04195B103297}" destId="{AC4F6AC0-8B21-C149-ACC1-9D237AD4437A}" srcOrd="15" destOrd="0" presId="urn:microsoft.com/office/officeart/2005/8/layout/vList2"/>
    <dgm:cxn modelId="{B71B1B81-C0E8-B142-AE16-77A13823D52B}" type="presParOf" srcId="{A08DF04D-20F9-BE41-9E8A-04195B103297}" destId="{35F25213-0FDC-A348-8C16-E64BA72E4CBD}" srcOrd="16" destOrd="0" presId="urn:microsoft.com/office/officeart/2005/8/layout/vList2"/>
    <dgm:cxn modelId="{46419192-F7F6-D14A-98D5-BEE711C30D61}" type="presParOf" srcId="{A08DF04D-20F9-BE41-9E8A-04195B103297}" destId="{4B5C07EA-03BF-6B49-B8D6-B7FAF544E500}" srcOrd="17" destOrd="0" presId="urn:microsoft.com/office/officeart/2005/8/layout/vList2"/>
    <dgm:cxn modelId="{0B1474B2-1FE3-9741-A9A7-3D628C36F334}" type="presParOf" srcId="{A08DF04D-20F9-BE41-9E8A-04195B103297}" destId="{4AB19F21-A9CB-274E-8999-10092E135596}" srcOrd="1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C49312-1EAC-4F93-B841-D73D086BC0C5}">
      <dsp:nvSpPr>
        <dsp:cNvPr id="0" name=""/>
        <dsp:cNvSpPr/>
      </dsp:nvSpPr>
      <dsp:spPr>
        <a:xfrm>
          <a:off x="0" y="5550"/>
          <a:ext cx="6713552" cy="6290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B8D919-2949-4BCC-8921-0EDF156566A6}">
      <dsp:nvSpPr>
        <dsp:cNvPr id="0" name=""/>
        <dsp:cNvSpPr/>
      </dsp:nvSpPr>
      <dsp:spPr>
        <a:xfrm>
          <a:off x="190281" y="147082"/>
          <a:ext cx="346304" cy="3459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9C1E46-088A-41B7-BACB-B650DC46023B}">
      <dsp:nvSpPr>
        <dsp:cNvPr id="0" name=""/>
        <dsp:cNvSpPr/>
      </dsp:nvSpPr>
      <dsp:spPr>
        <a:xfrm>
          <a:off x="726866" y="5550"/>
          <a:ext cx="5932203" cy="727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974" tIns="76974" rIns="76974" bIns="7697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Surge in VRI COVID-19 pandemic to make healthcare accessible for Deaf  community </a:t>
          </a:r>
          <a:r>
            <a:rPr lang="en-US" sz="1400" kern="1200"/>
            <a:t>(Motimele, 2023) </a:t>
          </a:r>
        </a:p>
      </dsp:txBody>
      <dsp:txXfrm>
        <a:off x="726866" y="5550"/>
        <a:ext cx="5932203" cy="727314"/>
      </dsp:txXfrm>
    </dsp:sp>
    <dsp:sp modelId="{084AD682-0307-4245-A707-58376DA11FDF}">
      <dsp:nvSpPr>
        <dsp:cNvPr id="0" name=""/>
        <dsp:cNvSpPr/>
      </dsp:nvSpPr>
      <dsp:spPr>
        <a:xfrm>
          <a:off x="0" y="914694"/>
          <a:ext cx="6713552" cy="6290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B9C172-6CF5-40F2-A4D0-14A4B6335A30}">
      <dsp:nvSpPr>
        <dsp:cNvPr id="0" name=""/>
        <dsp:cNvSpPr/>
      </dsp:nvSpPr>
      <dsp:spPr>
        <a:xfrm>
          <a:off x="190281" y="1056225"/>
          <a:ext cx="346304" cy="3459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9C9A83-ECC2-47D8-9AD3-DAFF8B315A13}">
      <dsp:nvSpPr>
        <dsp:cNvPr id="0" name=""/>
        <dsp:cNvSpPr/>
      </dsp:nvSpPr>
      <dsp:spPr>
        <a:xfrm>
          <a:off x="726866" y="914694"/>
          <a:ext cx="5932203" cy="727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974" tIns="76974" rIns="76974" bIns="7697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Mental health impacts of VRS/VRI upon SLIs during the COVID-19 </a:t>
          </a:r>
          <a:r>
            <a:rPr lang="en-US" sz="1400" b="1" i="0" kern="1200" baseline="0"/>
            <a:t>= s</a:t>
          </a:r>
          <a:r>
            <a:rPr lang="en-US" sz="1400" b="1" kern="1200"/>
            <a:t>ocial isolation, anxiety, stress, issues with remote technology and the need for better support systems </a:t>
          </a:r>
          <a:r>
            <a:rPr lang="en-US" sz="1400" b="0" i="0" kern="1200" baseline="0"/>
            <a:t>(Schnack, 2020)</a:t>
          </a:r>
          <a:endParaRPr lang="en-US" sz="1400" kern="1200"/>
        </a:p>
      </dsp:txBody>
      <dsp:txXfrm>
        <a:off x="726866" y="914694"/>
        <a:ext cx="5932203" cy="727314"/>
      </dsp:txXfrm>
    </dsp:sp>
    <dsp:sp modelId="{10CC3FAE-8762-49C5-8FCE-3C095FD539AD}">
      <dsp:nvSpPr>
        <dsp:cNvPr id="0" name=""/>
        <dsp:cNvSpPr/>
      </dsp:nvSpPr>
      <dsp:spPr>
        <a:xfrm>
          <a:off x="0" y="1823837"/>
          <a:ext cx="6713552" cy="6290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C0C55B-BD77-4303-9A57-EEC8336AC5F8}">
      <dsp:nvSpPr>
        <dsp:cNvPr id="0" name=""/>
        <dsp:cNvSpPr/>
      </dsp:nvSpPr>
      <dsp:spPr>
        <a:xfrm>
          <a:off x="190281" y="1965369"/>
          <a:ext cx="346304" cy="3459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3E1717-CF09-4C84-9375-DB4498087C02}">
      <dsp:nvSpPr>
        <dsp:cNvPr id="0" name=""/>
        <dsp:cNvSpPr/>
      </dsp:nvSpPr>
      <dsp:spPr>
        <a:xfrm>
          <a:off x="726866" y="1823837"/>
          <a:ext cx="5932203" cy="727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974" tIns="76974" rIns="76974" bIns="7697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/>
            <a:t>Experiences of SLIs doing VRI in COVID-19 </a:t>
          </a:r>
          <a:r>
            <a:rPr lang="en-US" sz="1400" b="1" kern="1200"/>
            <a:t>= technological difficulties, cognitive strain, and isolation </a:t>
          </a:r>
          <a:r>
            <a:rPr lang="en-US" sz="1400" b="0" i="0" kern="1200" baseline="0"/>
            <a:t>(</a:t>
          </a:r>
          <a:r>
            <a:rPr lang="en-US" sz="1400" kern="1200"/>
            <a:t>Warnicke &amp; Matérne, 2024)</a:t>
          </a:r>
        </a:p>
      </dsp:txBody>
      <dsp:txXfrm>
        <a:off x="726866" y="1823837"/>
        <a:ext cx="5932203" cy="727314"/>
      </dsp:txXfrm>
    </dsp:sp>
    <dsp:sp modelId="{C73A136C-409C-42AF-ADDC-72F055743475}">
      <dsp:nvSpPr>
        <dsp:cNvPr id="0" name=""/>
        <dsp:cNvSpPr/>
      </dsp:nvSpPr>
      <dsp:spPr>
        <a:xfrm>
          <a:off x="0" y="2732981"/>
          <a:ext cx="6713552" cy="6290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88FC82-7149-4A56-B746-FEC440C4AEFE}">
      <dsp:nvSpPr>
        <dsp:cNvPr id="0" name=""/>
        <dsp:cNvSpPr/>
      </dsp:nvSpPr>
      <dsp:spPr>
        <a:xfrm>
          <a:off x="190281" y="2874512"/>
          <a:ext cx="346304" cy="34596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D9523E-5E3C-4701-B193-1F9299F1C21E}">
      <dsp:nvSpPr>
        <dsp:cNvPr id="0" name=""/>
        <dsp:cNvSpPr/>
      </dsp:nvSpPr>
      <dsp:spPr>
        <a:xfrm>
          <a:off x="726866" y="2732981"/>
          <a:ext cx="5932203" cy="727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974" tIns="76974" rIns="76974" bIns="7697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SLI perceptions of roles during and after COVID-19= conduits v advocates, strain placed on interpreters’ identities and role boundaries </a:t>
          </a:r>
          <a:r>
            <a:rPr lang="en-US" sz="1400" kern="1200"/>
            <a:t>(De Meulder &amp; Sijm, 2024) </a:t>
          </a:r>
        </a:p>
      </dsp:txBody>
      <dsp:txXfrm>
        <a:off x="726866" y="2732981"/>
        <a:ext cx="5932203" cy="727314"/>
      </dsp:txXfrm>
    </dsp:sp>
    <dsp:sp modelId="{17544F45-7FDE-47D2-85F2-F405018F8C2E}">
      <dsp:nvSpPr>
        <dsp:cNvPr id="0" name=""/>
        <dsp:cNvSpPr/>
      </dsp:nvSpPr>
      <dsp:spPr>
        <a:xfrm>
          <a:off x="0" y="3642124"/>
          <a:ext cx="6713552" cy="6290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7D2E76-62F9-4BFC-9725-31A1D7ED8BE1}">
      <dsp:nvSpPr>
        <dsp:cNvPr id="0" name=""/>
        <dsp:cNvSpPr/>
      </dsp:nvSpPr>
      <dsp:spPr>
        <a:xfrm>
          <a:off x="190281" y="3783655"/>
          <a:ext cx="346304" cy="34596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476384-D1E2-42F8-A5A8-088411E29F52}">
      <dsp:nvSpPr>
        <dsp:cNvPr id="0" name=""/>
        <dsp:cNvSpPr/>
      </dsp:nvSpPr>
      <dsp:spPr>
        <a:xfrm>
          <a:off x="726866" y="3642124"/>
          <a:ext cx="5932203" cy="7273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974" tIns="76974" rIns="76974" bIns="7697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Workplace wellness of SLIs in COVID-19 = stress and burnout, need for better support, need for more training in VRI </a:t>
          </a:r>
          <a:r>
            <a:rPr lang="en-US" sz="1400" kern="1200"/>
            <a:t>(Sheridan &amp; O'Donnell, 2023) </a:t>
          </a:r>
        </a:p>
      </dsp:txBody>
      <dsp:txXfrm>
        <a:off x="726866" y="3642124"/>
        <a:ext cx="5932203" cy="7273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285FD6-447E-F546-8EEB-A299CE8592FD}">
      <dsp:nvSpPr>
        <dsp:cNvPr id="0" name=""/>
        <dsp:cNvSpPr/>
      </dsp:nvSpPr>
      <dsp:spPr>
        <a:xfrm>
          <a:off x="0" y="501"/>
          <a:ext cx="466664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6DAE84-6A3C-EF45-A7CC-5D43E734E302}">
      <dsp:nvSpPr>
        <dsp:cNvPr id="0" name=""/>
        <dsp:cNvSpPr/>
      </dsp:nvSpPr>
      <dsp:spPr>
        <a:xfrm>
          <a:off x="0" y="501"/>
          <a:ext cx="4666643" cy="587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Qualitative methodology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501"/>
        <a:ext cx="4666643" cy="587079"/>
      </dsp:txXfrm>
    </dsp:sp>
    <dsp:sp modelId="{A3D264CE-23B5-0A48-8C40-68D5D64CF015}">
      <dsp:nvSpPr>
        <dsp:cNvPr id="0" name=""/>
        <dsp:cNvSpPr/>
      </dsp:nvSpPr>
      <dsp:spPr>
        <a:xfrm>
          <a:off x="0" y="587580"/>
          <a:ext cx="466664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8EEDE6-FF72-D341-A0B9-76D6793A6D55}">
      <dsp:nvSpPr>
        <dsp:cNvPr id="0" name=""/>
        <dsp:cNvSpPr/>
      </dsp:nvSpPr>
      <dsp:spPr>
        <a:xfrm>
          <a:off x="0" y="587580"/>
          <a:ext cx="4666643" cy="587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Questionnaire and interviews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587580"/>
        <a:ext cx="4666643" cy="587079"/>
      </dsp:txXfrm>
    </dsp:sp>
    <dsp:sp modelId="{3D60B099-A3D8-2245-A6E4-115A812AC465}">
      <dsp:nvSpPr>
        <dsp:cNvPr id="0" name=""/>
        <dsp:cNvSpPr/>
      </dsp:nvSpPr>
      <dsp:spPr>
        <a:xfrm>
          <a:off x="0" y="1174659"/>
          <a:ext cx="466664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01054F-C3C1-BA40-926B-712BBCE724A4}">
      <dsp:nvSpPr>
        <dsp:cNvPr id="0" name=""/>
        <dsp:cNvSpPr/>
      </dsp:nvSpPr>
      <dsp:spPr>
        <a:xfrm>
          <a:off x="0" y="1174659"/>
          <a:ext cx="4666643" cy="587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Experiences of SLIs in VRI/VRS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1174659"/>
        <a:ext cx="4666643" cy="587079"/>
      </dsp:txXfrm>
    </dsp:sp>
    <dsp:sp modelId="{8C561705-93F4-A14B-A62C-65CFE9CBD04A}">
      <dsp:nvSpPr>
        <dsp:cNvPr id="0" name=""/>
        <dsp:cNvSpPr/>
      </dsp:nvSpPr>
      <dsp:spPr>
        <a:xfrm>
          <a:off x="0" y="1761738"/>
          <a:ext cx="466664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E0A520-ECEF-C749-9A94-BEB219D069E5}">
      <dsp:nvSpPr>
        <dsp:cNvPr id="0" name=""/>
        <dsp:cNvSpPr/>
      </dsp:nvSpPr>
      <dsp:spPr>
        <a:xfrm>
          <a:off x="0" y="1761738"/>
          <a:ext cx="4666643" cy="587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Disparity between Deaf users and toll on SLIs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1761738"/>
        <a:ext cx="4666643" cy="587079"/>
      </dsp:txXfrm>
    </dsp:sp>
    <dsp:sp modelId="{5A7FB959-0325-7E4F-84E6-C8045A9C90A0}">
      <dsp:nvSpPr>
        <dsp:cNvPr id="0" name=""/>
        <dsp:cNvSpPr/>
      </dsp:nvSpPr>
      <dsp:spPr>
        <a:xfrm>
          <a:off x="0" y="2348818"/>
          <a:ext cx="466664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210CD6-C448-9A4B-983F-5F67D1F1EC92}">
      <dsp:nvSpPr>
        <dsp:cNvPr id="0" name=""/>
        <dsp:cNvSpPr/>
      </dsp:nvSpPr>
      <dsp:spPr>
        <a:xfrm>
          <a:off x="0" y="2348818"/>
          <a:ext cx="4666643" cy="587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Stress, burnout, disconnection with community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2348818"/>
        <a:ext cx="4666643" cy="587079"/>
      </dsp:txXfrm>
    </dsp:sp>
    <dsp:sp modelId="{46B9FA22-52E8-1B49-A710-EABD04DF3C09}">
      <dsp:nvSpPr>
        <dsp:cNvPr id="0" name=""/>
        <dsp:cNvSpPr/>
      </dsp:nvSpPr>
      <dsp:spPr>
        <a:xfrm>
          <a:off x="0" y="2935897"/>
          <a:ext cx="466664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C90A0C-E52F-5040-BF52-358302E5F0D4}">
      <dsp:nvSpPr>
        <dsp:cNvPr id="0" name=""/>
        <dsp:cNvSpPr/>
      </dsp:nvSpPr>
      <dsp:spPr>
        <a:xfrm>
          <a:off x="0" y="2935897"/>
          <a:ext cx="4666643" cy="587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Sample size 58 (relative at the time)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2935897"/>
        <a:ext cx="4666643" cy="587079"/>
      </dsp:txXfrm>
    </dsp:sp>
    <dsp:sp modelId="{5C6B7619-3CE4-1346-8495-3BCC66804BBC}">
      <dsp:nvSpPr>
        <dsp:cNvPr id="0" name=""/>
        <dsp:cNvSpPr/>
      </dsp:nvSpPr>
      <dsp:spPr>
        <a:xfrm>
          <a:off x="0" y="3522976"/>
          <a:ext cx="466664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45DE7A-D1E1-E34F-9454-CCA80614404F}">
      <dsp:nvSpPr>
        <dsp:cNvPr id="0" name=""/>
        <dsp:cNvSpPr/>
      </dsp:nvSpPr>
      <dsp:spPr>
        <a:xfrm>
          <a:off x="0" y="3522976"/>
          <a:ext cx="4666643" cy="587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Further research needed to explore attitudes and perceptions of SLIs with the growth of VRI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3522976"/>
        <a:ext cx="4666643" cy="58707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FD84F0-D4BE-6D41-8A0B-824C8B0ADB95}">
      <dsp:nvSpPr>
        <dsp:cNvPr id="0" name=""/>
        <dsp:cNvSpPr/>
      </dsp:nvSpPr>
      <dsp:spPr>
        <a:xfrm>
          <a:off x="0" y="495"/>
          <a:ext cx="52347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7643D9-F18A-BC42-B47B-113F83E9E686}">
      <dsp:nvSpPr>
        <dsp:cNvPr id="0" name=""/>
        <dsp:cNvSpPr/>
      </dsp:nvSpPr>
      <dsp:spPr>
        <a:xfrm>
          <a:off x="0" y="495"/>
          <a:ext cx="5234760" cy="579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Quantitative data- questionnaire with Likert scales.</a:t>
          </a:r>
        </a:p>
      </dsp:txBody>
      <dsp:txXfrm>
        <a:off x="0" y="495"/>
        <a:ext cx="5234760" cy="579805"/>
      </dsp:txXfrm>
    </dsp:sp>
    <dsp:sp modelId="{0BA0F0F7-3D89-CA43-9393-32829C96DFEC}">
      <dsp:nvSpPr>
        <dsp:cNvPr id="0" name=""/>
        <dsp:cNvSpPr/>
      </dsp:nvSpPr>
      <dsp:spPr>
        <a:xfrm>
          <a:off x="0" y="580300"/>
          <a:ext cx="52347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FBB5A1-A8BC-E44A-83C2-00B173E75DB0}">
      <dsp:nvSpPr>
        <dsp:cNvPr id="0" name=""/>
        <dsp:cNvSpPr/>
      </dsp:nvSpPr>
      <dsp:spPr>
        <a:xfrm>
          <a:off x="0" y="580300"/>
          <a:ext cx="5234760" cy="579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Determinants of Implementation Questionnaire (DIBQ-SLI), adapted for SLIs</a:t>
          </a:r>
        </a:p>
      </dsp:txBody>
      <dsp:txXfrm>
        <a:off x="0" y="580300"/>
        <a:ext cx="5234760" cy="579805"/>
      </dsp:txXfrm>
    </dsp:sp>
    <dsp:sp modelId="{287582AE-EF9C-0942-A6BC-61ECB1A4F689}">
      <dsp:nvSpPr>
        <dsp:cNvPr id="0" name=""/>
        <dsp:cNvSpPr/>
      </dsp:nvSpPr>
      <dsp:spPr>
        <a:xfrm>
          <a:off x="0" y="1160106"/>
          <a:ext cx="52347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BDFBAB-E6DB-694C-B9E0-8058E020C10A}">
      <dsp:nvSpPr>
        <dsp:cNvPr id="0" name=""/>
        <dsp:cNvSpPr/>
      </dsp:nvSpPr>
      <dsp:spPr>
        <a:xfrm>
          <a:off x="0" y="1160106"/>
          <a:ext cx="5234760" cy="579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Behaviours and feelings towards remote work</a:t>
          </a:r>
        </a:p>
      </dsp:txBody>
      <dsp:txXfrm>
        <a:off x="0" y="1160106"/>
        <a:ext cx="5234760" cy="579805"/>
      </dsp:txXfrm>
    </dsp:sp>
    <dsp:sp modelId="{4EE4091A-044A-3B4F-924E-60A80A3CEA1F}">
      <dsp:nvSpPr>
        <dsp:cNvPr id="0" name=""/>
        <dsp:cNvSpPr/>
      </dsp:nvSpPr>
      <dsp:spPr>
        <a:xfrm>
          <a:off x="0" y="1739911"/>
          <a:ext cx="52347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96AFB6-A8CD-4D4E-8A35-5CCE04EA928C}">
      <dsp:nvSpPr>
        <dsp:cNvPr id="0" name=""/>
        <dsp:cNvSpPr/>
      </dsp:nvSpPr>
      <dsp:spPr>
        <a:xfrm>
          <a:off x="0" y="1739911"/>
          <a:ext cx="5234760" cy="579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Access to technology, the need for effective communication tools</a:t>
          </a:r>
        </a:p>
      </dsp:txBody>
      <dsp:txXfrm>
        <a:off x="0" y="1739911"/>
        <a:ext cx="5234760" cy="579805"/>
      </dsp:txXfrm>
    </dsp:sp>
    <dsp:sp modelId="{B50BFA0B-10DF-DA4C-8129-1CA5AA409690}">
      <dsp:nvSpPr>
        <dsp:cNvPr id="0" name=""/>
        <dsp:cNvSpPr/>
      </dsp:nvSpPr>
      <dsp:spPr>
        <a:xfrm>
          <a:off x="0" y="2319716"/>
          <a:ext cx="52347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979CB6-5430-4340-8689-7AE9D695EF86}">
      <dsp:nvSpPr>
        <dsp:cNvPr id="0" name=""/>
        <dsp:cNvSpPr/>
      </dsp:nvSpPr>
      <dsp:spPr>
        <a:xfrm>
          <a:off x="0" y="2319716"/>
          <a:ext cx="5234760" cy="579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Sample size 121</a:t>
          </a:r>
        </a:p>
      </dsp:txBody>
      <dsp:txXfrm>
        <a:off x="0" y="2319716"/>
        <a:ext cx="5234760" cy="579805"/>
      </dsp:txXfrm>
    </dsp:sp>
    <dsp:sp modelId="{DEFC04F4-4DCA-6E4A-A123-F4F281349EA4}">
      <dsp:nvSpPr>
        <dsp:cNvPr id="0" name=""/>
        <dsp:cNvSpPr/>
      </dsp:nvSpPr>
      <dsp:spPr>
        <a:xfrm>
          <a:off x="0" y="2899521"/>
          <a:ext cx="52347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161EEB-13B2-3440-87B4-F22591D666C2}">
      <dsp:nvSpPr>
        <dsp:cNvPr id="0" name=""/>
        <dsp:cNvSpPr/>
      </dsp:nvSpPr>
      <dsp:spPr>
        <a:xfrm>
          <a:off x="0" y="2899521"/>
          <a:ext cx="5234760" cy="579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Roman recommended further use of 15-item version of her Questionnaire </a:t>
          </a:r>
        </a:p>
      </dsp:txBody>
      <dsp:txXfrm>
        <a:off x="0" y="2899521"/>
        <a:ext cx="5234760" cy="579805"/>
      </dsp:txXfrm>
    </dsp:sp>
    <dsp:sp modelId="{3D212710-AF0B-FF4A-BF10-0285AF552418}">
      <dsp:nvSpPr>
        <dsp:cNvPr id="0" name=""/>
        <dsp:cNvSpPr/>
      </dsp:nvSpPr>
      <dsp:spPr>
        <a:xfrm>
          <a:off x="0" y="3479327"/>
          <a:ext cx="52347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E60A01-7379-E44E-9F57-5E50266BDE49}">
      <dsp:nvSpPr>
        <dsp:cNvPr id="0" name=""/>
        <dsp:cNvSpPr/>
      </dsp:nvSpPr>
      <dsp:spPr>
        <a:xfrm>
          <a:off x="0" y="3479327"/>
          <a:ext cx="5234760" cy="579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3479327"/>
        <a:ext cx="5234760" cy="57980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D78CF1-F7AE-4B8F-AE56-C2841B3A626F}">
      <dsp:nvSpPr>
        <dsp:cNvPr id="0" name=""/>
        <dsp:cNvSpPr/>
      </dsp:nvSpPr>
      <dsp:spPr>
        <a:xfrm>
          <a:off x="482526" y="59814"/>
          <a:ext cx="989328" cy="9893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5AC3A6-3B8B-4CEC-B93E-D21F90C80F69}">
      <dsp:nvSpPr>
        <dsp:cNvPr id="0" name=""/>
        <dsp:cNvSpPr/>
      </dsp:nvSpPr>
      <dsp:spPr>
        <a:xfrm>
          <a:off x="690285" y="267573"/>
          <a:ext cx="573810" cy="5738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24C566-C499-44BC-9307-2E1AA87D67E5}">
      <dsp:nvSpPr>
        <dsp:cNvPr id="0" name=""/>
        <dsp:cNvSpPr/>
      </dsp:nvSpPr>
      <dsp:spPr>
        <a:xfrm>
          <a:off x="1683853" y="59814"/>
          <a:ext cx="2331988" cy="989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Previous research focus on Deaf perspective</a:t>
          </a:r>
          <a:endParaRPr lang="en-US" sz="1800" kern="1200" dirty="0"/>
        </a:p>
      </dsp:txBody>
      <dsp:txXfrm>
        <a:off x="1683853" y="59814"/>
        <a:ext cx="2331988" cy="989328"/>
      </dsp:txXfrm>
    </dsp:sp>
    <dsp:sp modelId="{B1F9063E-A40E-49DB-8406-70A932014EA3}">
      <dsp:nvSpPr>
        <dsp:cNvPr id="0" name=""/>
        <dsp:cNvSpPr/>
      </dsp:nvSpPr>
      <dsp:spPr>
        <a:xfrm>
          <a:off x="4422173" y="59814"/>
          <a:ext cx="989328" cy="9893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B5E939-FB35-4D19-9717-C28CC0CA4B4B}">
      <dsp:nvSpPr>
        <dsp:cNvPr id="0" name=""/>
        <dsp:cNvSpPr/>
      </dsp:nvSpPr>
      <dsp:spPr>
        <a:xfrm>
          <a:off x="4629932" y="267573"/>
          <a:ext cx="573810" cy="5738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3D8363-3C64-47A2-A378-E8CD61155A4B}">
      <dsp:nvSpPr>
        <dsp:cNvPr id="0" name=""/>
        <dsp:cNvSpPr/>
      </dsp:nvSpPr>
      <dsp:spPr>
        <a:xfrm>
          <a:off x="5623501" y="59814"/>
          <a:ext cx="2331988" cy="989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Comparison of Face-to-face V remote focus on COVID-19</a:t>
          </a:r>
          <a:endParaRPr lang="en-US" sz="1800" kern="1200" dirty="0"/>
        </a:p>
      </dsp:txBody>
      <dsp:txXfrm>
        <a:off x="5623501" y="59814"/>
        <a:ext cx="2331988" cy="989328"/>
      </dsp:txXfrm>
    </dsp:sp>
    <dsp:sp modelId="{99F7F6F8-2CDD-4F88-A991-0CFEA599A819}">
      <dsp:nvSpPr>
        <dsp:cNvPr id="0" name=""/>
        <dsp:cNvSpPr/>
      </dsp:nvSpPr>
      <dsp:spPr>
        <a:xfrm>
          <a:off x="482526" y="1844437"/>
          <a:ext cx="989328" cy="9893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D1997F-AE9B-4543-83A9-A5C2AD1DA4EE}">
      <dsp:nvSpPr>
        <dsp:cNvPr id="0" name=""/>
        <dsp:cNvSpPr/>
      </dsp:nvSpPr>
      <dsp:spPr>
        <a:xfrm>
          <a:off x="690285" y="2052196"/>
          <a:ext cx="573810" cy="5738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28A668-E62D-48DD-AFB1-A49DAC2B9DAB}">
      <dsp:nvSpPr>
        <dsp:cNvPr id="0" name=""/>
        <dsp:cNvSpPr/>
      </dsp:nvSpPr>
      <dsp:spPr>
        <a:xfrm>
          <a:off x="1683853" y="1844437"/>
          <a:ext cx="2331988" cy="989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Contextual studies needed. </a:t>
          </a:r>
          <a:endParaRPr lang="en-US" sz="1800" kern="1200" dirty="0"/>
        </a:p>
      </dsp:txBody>
      <dsp:txXfrm>
        <a:off x="1683853" y="1844437"/>
        <a:ext cx="2331988" cy="989328"/>
      </dsp:txXfrm>
    </dsp:sp>
    <dsp:sp modelId="{466B853A-BC5D-4277-B7A2-8324C9943512}">
      <dsp:nvSpPr>
        <dsp:cNvPr id="0" name=""/>
        <dsp:cNvSpPr/>
      </dsp:nvSpPr>
      <dsp:spPr>
        <a:xfrm>
          <a:off x="4422173" y="1844437"/>
          <a:ext cx="989328" cy="9893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FD34D2-42C1-41C8-805B-085E6066F2BA}">
      <dsp:nvSpPr>
        <dsp:cNvPr id="0" name=""/>
        <dsp:cNvSpPr/>
      </dsp:nvSpPr>
      <dsp:spPr>
        <a:xfrm>
          <a:off x="4629932" y="2052196"/>
          <a:ext cx="573810" cy="57381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D7395C-68CC-440B-A3C4-9D40AF1E844F}">
      <dsp:nvSpPr>
        <dsp:cNvPr id="0" name=""/>
        <dsp:cNvSpPr/>
      </dsp:nvSpPr>
      <dsp:spPr>
        <a:xfrm>
          <a:off x="5623501" y="1844437"/>
          <a:ext cx="2331988" cy="989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Mixed methods approach</a:t>
          </a:r>
          <a:endParaRPr lang="en-US" sz="1800" kern="1200" dirty="0"/>
        </a:p>
      </dsp:txBody>
      <dsp:txXfrm>
        <a:off x="5623501" y="1844437"/>
        <a:ext cx="2331988" cy="989328"/>
      </dsp:txXfrm>
    </dsp:sp>
    <dsp:sp modelId="{53296D05-5847-478A-A92B-211667FB6AF7}">
      <dsp:nvSpPr>
        <dsp:cNvPr id="0" name=""/>
        <dsp:cNvSpPr/>
      </dsp:nvSpPr>
      <dsp:spPr>
        <a:xfrm>
          <a:off x="482526" y="3629060"/>
          <a:ext cx="989328" cy="9893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20AED1-F55A-4868-BB68-E94E99E0A950}">
      <dsp:nvSpPr>
        <dsp:cNvPr id="0" name=""/>
        <dsp:cNvSpPr/>
      </dsp:nvSpPr>
      <dsp:spPr>
        <a:xfrm>
          <a:off x="690285" y="3836819"/>
          <a:ext cx="573810" cy="57381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084425-1F53-4C3F-AD06-DA673FB30D22}">
      <dsp:nvSpPr>
        <dsp:cNvPr id="0" name=""/>
        <dsp:cNvSpPr/>
      </dsp:nvSpPr>
      <dsp:spPr>
        <a:xfrm>
          <a:off x="1683853" y="3629060"/>
          <a:ext cx="2331988" cy="989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Improve communication quality between Deaf and service providers</a:t>
          </a:r>
          <a:endParaRPr lang="en-US" sz="1800" kern="1200" dirty="0"/>
        </a:p>
      </dsp:txBody>
      <dsp:txXfrm>
        <a:off x="1683853" y="3629060"/>
        <a:ext cx="2331988" cy="989328"/>
      </dsp:txXfrm>
    </dsp:sp>
    <dsp:sp modelId="{938B08CC-D444-4AFE-8F99-5F98FC3AFC44}">
      <dsp:nvSpPr>
        <dsp:cNvPr id="0" name=""/>
        <dsp:cNvSpPr/>
      </dsp:nvSpPr>
      <dsp:spPr>
        <a:xfrm>
          <a:off x="4422173" y="3629060"/>
          <a:ext cx="989328" cy="9893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F04EF2-1C73-4FE1-8CE1-ED6F8337325B}">
      <dsp:nvSpPr>
        <dsp:cNvPr id="0" name=""/>
        <dsp:cNvSpPr/>
      </dsp:nvSpPr>
      <dsp:spPr>
        <a:xfrm>
          <a:off x="4629932" y="3836819"/>
          <a:ext cx="573810" cy="57381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9B168A-FB1B-40E7-BB93-AD106119C066}">
      <dsp:nvSpPr>
        <dsp:cNvPr id="0" name=""/>
        <dsp:cNvSpPr/>
      </dsp:nvSpPr>
      <dsp:spPr>
        <a:xfrm>
          <a:off x="5623501" y="3629060"/>
          <a:ext cx="2331988" cy="9893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Inform training and development for SLIs</a:t>
          </a:r>
          <a:endParaRPr lang="en-US" sz="1800" kern="1200" dirty="0"/>
        </a:p>
      </dsp:txBody>
      <dsp:txXfrm>
        <a:off x="5623501" y="3629060"/>
        <a:ext cx="2331988" cy="98932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31EF1B-B388-4AD0-89AC-BF7077ED7840}">
      <dsp:nvSpPr>
        <dsp:cNvPr id="0" name=""/>
        <dsp:cNvSpPr/>
      </dsp:nvSpPr>
      <dsp:spPr>
        <a:xfrm>
          <a:off x="0" y="2385"/>
          <a:ext cx="5750044" cy="114025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D356FC-ABDC-47CD-9831-F45233F0C0DD}">
      <dsp:nvSpPr>
        <dsp:cNvPr id="0" name=""/>
        <dsp:cNvSpPr/>
      </dsp:nvSpPr>
      <dsp:spPr>
        <a:xfrm>
          <a:off x="344926" y="258942"/>
          <a:ext cx="627751" cy="62713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8D2223-FAEE-4104-BB47-08949A91F5CD}">
      <dsp:nvSpPr>
        <dsp:cNvPr id="0" name=""/>
        <dsp:cNvSpPr/>
      </dsp:nvSpPr>
      <dsp:spPr>
        <a:xfrm>
          <a:off x="1317603" y="2385"/>
          <a:ext cx="4292835" cy="1141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795" tIns="120795" rIns="120795" bIns="12079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1. There is a significant main effect of setting on interpreters' perceptions, with interpreting in healthcare settings resulting in more positive perceptions than in education settings. </a:t>
          </a:r>
          <a:endParaRPr lang="en-US" sz="1400" b="1" kern="1200" dirty="0"/>
        </a:p>
      </dsp:txBody>
      <dsp:txXfrm>
        <a:off x="1317603" y="2385"/>
        <a:ext cx="4292835" cy="1141366"/>
      </dsp:txXfrm>
    </dsp:sp>
    <dsp:sp modelId="{CD8E818F-BBB0-49BA-97B2-3BF6EC21EB1E}">
      <dsp:nvSpPr>
        <dsp:cNvPr id="0" name=""/>
        <dsp:cNvSpPr/>
      </dsp:nvSpPr>
      <dsp:spPr>
        <a:xfrm>
          <a:off x="0" y="1384039"/>
          <a:ext cx="5750044" cy="114025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94A902-6547-4293-BA24-2D9C4E53286A}">
      <dsp:nvSpPr>
        <dsp:cNvPr id="0" name=""/>
        <dsp:cNvSpPr/>
      </dsp:nvSpPr>
      <dsp:spPr>
        <a:xfrm>
          <a:off x="344926" y="1640596"/>
          <a:ext cx="627751" cy="62713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19512F-F09B-4CAC-8F2F-E86ED3FA02BD}">
      <dsp:nvSpPr>
        <dsp:cNvPr id="0" name=""/>
        <dsp:cNvSpPr/>
      </dsp:nvSpPr>
      <dsp:spPr>
        <a:xfrm>
          <a:off x="1317603" y="1384039"/>
          <a:ext cx="4292835" cy="1141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795" tIns="120795" rIns="120795" bIns="12079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2. There is a significant main effect of interpreting mode on interpreters' perceptions, with face-to-face interpreting perceived more positively than remote interpreting across both healthcare and education settings. </a:t>
          </a:r>
          <a:endParaRPr lang="en-US" sz="1400" b="1" kern="1200" dirty="0"/>
        </a:p>
      </dsp:txBody>
      <dsp:txXfrm>
        <a:off x="1317603" y="1384039"/>
        <a:ext cx="4292835" cy="1141366"/>
      </dsp:txXfrm>
    </dsp:sp>
    <dsp:sp modelId="{8B815D83-2AE2-446E-8736-403D07991FCF}">
      <dsp:nvSpPr>
        <dsp:cNvPr id="0" name=""/>
        <dsp:cNvSpPr/>
      </dsp:nvSpPr>
      <dsp:spPr>
        <a:xfrm>
          <a:off x="0" y="2765693"/>
          <a:ext cx="5750044" cy="114025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276C47-395A-4289-866C-3E1E63B5BD1F}">
      <dsp:nvSpPr>
        <dsp:cNvPr id="0" name=""/>
        <dsp:cNvSpPr/>
      </dsp:nvSpPr>
      <dsp:spPr>
        <a:xfrm>
          <a:off x="344926" y="3022249"/>
          <a:ext cx="627751" cy="62713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2B2B59-7F36-4FA9-AF30-BBCAABA67C6F}">
      <dsp:nvSpPr>
        <dsp:cNvPr id="0" name=""/>
        <dsp:cNvSpPr/>
      </dsp:nvSpPr>
      <dsp:spPr>
        <a:xfrm>
          <a:off x="1317603" y="2768078"/>
          <a:ext cx="4292835" cy="1141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795" tIns="120795" rIns="120795" bIns="12079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3. There is a significant interaction effect between interpreting mode and setting on interpreters' perceptions, with the difference in attitude between face-to-face and remote interpreting being more positive in healthcare settings than in education settings. </a:t>
          </a:r>
          <a:endParaRPr lang="en-US" sz="1400" b="1" kern="1200" dirty="0"/>
        </a:p>
      </dsp:txBody>
      <dsp:txXfrm>
        <a:off x="1317603" y="2768078"/>
        <a:ext cx="4292835" cy="114136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995C8D-C846-4DE2-A66F-6E90BBEDF1BE}">
      <dsp:nvSpPr>
        <dsp:cNvPr id="0" name=""/>
        <dsp:cNvSpPr/>
      </dsp:nvSpPr>
      <dsp:spPr>
        <a:xfrm>
          <a:off x="0" y="488"/>
          <a:ext cx="5344217" cy="114341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0AFFDC-80B6-474A-AEFE-3940F717DC00}">
      <dsp:nvSpPr>
        <dsp:cNvPr id="0" name=""/>
        <dsp:cNvSpPr/>
      </dsp:nvSpPr>
      <dsp:spPr>
        <a:xfrm>
          <a:off x="345883" y="257757"/>
          <a:ext cx="628878" cy="6288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F72594-BF58-42C8-B78D-8A055590350C}">
      <dsp:nvSpPr>
        <dsp:cNvPr id="0" name=""/>
        <dsp:cNvSpPr/>
      </dsp:nvSpPr>
      <dsp:spPr>
        <a:xfrm>
          <a:off x="1320644" y="488"/>
          <a:ext cx="4023572" cy="1143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011" tIns="121011" rIns="121011" bIns="12101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effectLst/>
              <a:latin typeface="+mn-lt"/>
            </a:rPr>
            <a:t>1. How do Sign Language interpreters' attitudes and perceptions of work environments compare between face-to-face and remote interpreting in healthcare settings? </a:t>
          </a:r>
          <a:endParaRPr lang="en-US" sz="1400" b="1" kern="1200" dirty="0">
            <a:latin typeface="+mn-lt"/>
          </a:endParaRPr>
        </a:p>
      </dsp:txBody>
      <dsp:txXfrm>
        <a:off x="1320644" y="488"/>
        <a:ext cx="4023572" cy="1143415"/>
      </dsp:txXfrm>
    </dsp:sp>
    <dsp:sp modelId="{39545B74-2970-4E32-AEDE-D8260B78DA65}">
      <dsp:nvSpPr>
        <dsp:cNvPr id="0" name=""/>
        <dsp:cNvSpPr/>
      </dsp:nvSpPr>
      <dsp:spPr>
        <a:xfrm>
          <a:off x="0" y="1472292"/>
          <a:ext cx="5344217" cy="114341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54118F-A861-4CCF-BDA5-839ACCA47CD9}">
      <dsp:nvSpPr>
        <dsp:cNvPr id="0" name=""/>
        <dsp:cNvSpPr/>
      </dsp:nvSpPr>
      <dsp:spPr>
        <a:xfrm>
          <a:off x="345883" y="1687026"/>
          <a:ext cx="628878" cy="6288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440756-9BC3-4001-9298-7036F6AC0661}">
      <dsp:nvSpPr>
        <dsp:cNvPr id="0" name=""/>
        <dsp:cNvSpPr/>
      </dsp:nvSpPr>
      <dsp:spPr>
        <a:xfrm>
          <a:off x="1320644" y="1429757"/>
          <a:ext cx="4023572" cy="1143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011" tIns="121011" rIns="121011" bIns="12101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effectLst/>
              <a:latin typeface="+mn-lt"/>
            </a:rPr>
            <a:t>2. What are the attitudes and perceptions of work environments of Sign Language interpreters towards face-to-face versus remote interpreting in educational settings?</a:t>
          </a:r>
          <a:endParaRPr lang="en-US" sz="1400" b="1" kern="1200" dirty="0">
            <a:latin typeface="+mn-lt"/>
          </a:endParaRPr>
        </a:p>
      </dsp:txBody>
      <dsp:txXfrm>
        <a:off x="1320644" y="1429757"/>
        <a:ext cx="4023572" cy="1143415"/>
      </dsp:txXfrm>
    </dsp:sp>
    <dsp:sp modelId="{A1F6F94A-82DF-406E-A846-BBD138105309}">
      <dsp:nvSpPr>
        <dsp:cNvPr id="0" name=""/>
        <dsp:cNvSpPr/>
      </dsp:nvSpPr>
      <dsp:spPr>
        <a:xfrm>
          <a:off x="0" y="2859027"/>
          <a:ext cx="5344217" cy="114341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FC5D75-B952-410F-BA0D-786CF427F897}">
      <dsp:nvSpPr>
        <dsp:cNvPr id="0" name=""/>
        <dsp:cNvSpPr/>
      </dsp:nvSpPr>
      <dsp:spPr>
        <a:xfrm>
          <a:off x="345883" y="3116295"/>
          <a:ext cx="628878" cy="6288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DCB7E7-1EFE-4823-9249-81C27182FA24}">
      <dsp:nvSpPr>
        <dsp:cNvPr id="0" name=""/>
        <dsp:cNvSpPr/>
      </dsp:nvSpPr>
      <dsp:spPr>
        <a:xfrm>
          <a:off x="1320644" y="2859027"/>
          <a:ext cx="4023572" cy="1143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011" tIns="121011" rIns="121011" bIns="12101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effectLst/>
              <a:latin typeface="+mn-lt"/>
            </a:rPr>
            <a:t>3. What are the differences between healthcare and education work environments in relation to face-to-face and remote work according to Sign Language Interpreters? </a:t>
          </a:r>
          <a:endParaRPr lang="en-US" sz="1400" b="1" kern="1200" dirty="0">
            <a:latin typeface="+mn-lt"/>
          </a:endParaRPr>
        </a:p>
      </dsp:txBody>
      <dsp:txXfrm>
        <a:off x="1320644" y="2859027"/>
        <a:ext cx="4023572" cy="114341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FB8FB0-6963-124C-AE44-FFF550B1C55A}">
      <dsp:nvSpPr>
        <dsp:cNvPr id="0" name=""/>
        <dsp:cNvSpPr/>
      </dsp:nvSpPr>
      <dsp:spPr>
        <a:xfrm>
          <a:off x="0" y="0"/>
          <a:ext cx="8442960" cy="869907"/>
        </a:xfrm>
        <a:prstGeom prst="roundRect">
          <a:avLst>
            <a:gd name="adj" fmla="val 10000"/>
          </a:avLst>
        </a:prstGeom>
        <a:solidFill>
          <a:srgbClr val="60A5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Sign Language Interpreters (SLIs) aged 18 and over in the UK and the Republic of Ireland,</a:t>
          </a:r>
          <a:endParaRPr lang="en-US" sz="1800" kern="1200" dirty="0"/>
        </a:p>
      </dsp:txBody>
      <dsp:txXfrm>
        <a:off x="25479" y="25479"/>
        <a:ext cx="7430753" cy="818949"/>
      </dsp:txXfrm>
    </dsp:sp>
    <dsp:sp modelId="{8DF10B25-E91F-FC40-92E6-60564F0F45B6}">
      <dsp:nvSpPr>
        <dsp:cNvPr id="0" name=""/>
        <dsp:cNvSpPr/>
      </dsp:nvSpPr>
      <dsp:spPr>
        <a:xfrm>
          <a:off x="707097" y="1028073"/>
          <a:ext cx="8442960" cy="869907"/>
        </a:xfrm>
        <a:prstGeom prst="roundRect">
          <a:avLst>
            <a:gd name="adj" fmla="val 10000"/>
          </a:avLst>
        </a:prstGeom>
        <a:solidFill>
          <a:srgbClr val="60A5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The target population was SignVideo employees (n=150) and Welsh Sign Language Interpreters (n=25) which is a total population of 175. (Ideal sample size 121).</a:t>
          </a:r>
          <a:endParaRPr lang="en-US" sz="1800" kern="1200" dirty="0"/>
        </a:p>
      </dsp:txBody>
      <dsp:txXfrm>
        <a:off x="732576" y="1053552"/>
        <a:ext cx="7119463" cy="818949"/>
      </dsp:txXfrm>
    </dsp:sp>
    <dsp:sp modelId="{BD6E497B-8B76-1D4C-B458-7E05A9E8DCC4}">
      <dsp:nvSpPr>
        <dsp:cNvPr id="0" name=""/>
        <dsp:cNvSpPr/>
      </dsp:nvSpPr>
      <dsp:spPr>
        <a:xfrm>
          <a:off x="1403642" y="2056146"/>
          <a:ext cx="8442960" cy="869907"/>
        </a:xfrm>
        <a:prstGeom prst="roundRect">
          <a:avLst>
            <a:gd name="adj" fmla="val 10000"/>
          </a:avLst>
        </a:prstGeom>
        <a:solidFill>
          <a:srgbClr val="60A5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168 responses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63% of respondents were from England, 21% Wales, 5% Scotland and 1% Northern Ireland </a:t>
          </a:r>
          <a:endParaRPr lang="en-US" sz="1800" kern="1200" dirty="0"/>
        </a:p>
      </dsp:txBody>
      <dsp:txXfrm>
        <a:off x="1429121" y="2081625"/>
        <a:ext cx="7130017" cy="818949"/>
      </dsp:txXfrm>
    </dsp:sp>
    <dsp:sp modelId="{D63DE28C-B733-B841-98FD-7C92951FF49F}">
      <dsp:nvSpPr>
        <dsp:cNvPr id="0" name=""/>
        <dsp:cNvSpPr/>
      </dsp:nvSpPr>
      <dsp:spPr>
        <a:xfrm>
          <a:off x="2110739" y="3084219"/>
          <a:ext cx="8442960" cy="869907"/>
        </a:xfrm>
        <a:prstGeom prst="roundRect">
          <a:avLst>
            <a:gd name="adj" fmla="val 10000"/>
          </a:avLst>
        </a:prstGeom>
        <a:solidFill>
          <a:srgbClr val="60A5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78% Female, 20% Male, 1% Non-binary/third gender and 1% preferring not to disclose </a:t>
          </a:r>
          <a:endParaRPr lang="en-US" sz="1800" kern="1200" dirty="0"/>
        </a:p>
      </dsp:txBody>
      <dsp:txXfrm>
        <a:off x="2136218" y="3109698"/>
        <a:ext cx="7119463" cy="818949"/>
      </dsp:txXfrm>
    </dsp:sp>
    <dsp:sp modelId="{7926A496-CFBD-604E-8399-E45F25E5BEC7}">
      <dsp:nvSpPr>
        <dsp:cNvPr id="0" name=""/>
        <dsp:cNvSpPr/>
      </dsp:nvSpPr>
      <dsp:spPr>
        <a:xfrm>
          <a:off x="7877519" y="666270"/>
          <a:ext cx="565440" cy="56544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/>
        </a:p>
      </dsp:txBody>
      <dsp:txXfrm>
        <a:off x="8004743" y="666270"/>
        <a:ext cx="310992" cy="425494"/>
      </dsp:txXfrm>
    </dsp:sp>
    <dsp:sp modelId="{B2807F40-1FFF-AF41-9AE5-59A72BBE9902}">
      <dsp:nvSpPr>
        <dsp:cNvPr id="0" name=""/>
        <dsp:cNvSpPr/>
      </dsp:nvSpPr>
      <dsp:spPr>
        <a:xfrm>
          <a:off x="8584617" y="1694343"/>
          <a:ext cx="565440" cy="56544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/>
        </a:p>
      </dsp:txBody>
      <dsp:txXfrm>
        <a:off x="8711841" y="1694343"/>
        <a:ext cx="310992" cy="425494"/>
      </dsp:txXfrm>
    </dsp:sp>
    <dsp:sp modelId="{11816517-DBED-B344-82F0-A18DDAF21135}">
      <dsp:nvSpPr>
        <dsp:cNvPr id="0" name=""/>
        <dsp:cNvSpPr/>
      </dsp:nvSpPr>
      <dsp:spPr>
        <a:xfrm>
          <a:off x="9281161" y="2722416"/>
          <a:ext cx="565440" cy="56544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/>
        </a:p>
      </dsp:txBody>
      <dsp:txXfrm>
        <a:off x="9408385" y="2722416"/>
        <a:ext cx="310992" cy="42549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6B4250-28EB-4863-837E-6C7874F95CD0}">
      <dsp:nvSpPr>
        <dsp:cNvPr id="0" name=""/>
        <dsp:cNvSpPr/>
      </dsp:nvSpPr>
      <dsp:spPr>
        <a:xfrm>
          <a:off x="938373" y="373524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72C16A-6321-4F36-A139-0A60049227E2}">
      <dsp:nvSpPr>
        <dsp:cNvPr id="0" name=""/>
        <dsp:cNvSpPr/>
      </dsp:nvSpPr>
      <dsp:spPr>
        <a:xfrm>
          <a:off x="1172373" y="607524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CE3E5A-046C-455F-81CA-D1674E4C1AF7}">
      <dsp:nvSpPr>
        <dsp:cNvPr id="0" name=""/>
        <dsp:cNvSpPr/>
      </dsp:nvSpPr>
      <dsp:spPr>
        <a:xfrm>
          <a:off x="587373" y="1813524"/>
          <a:ext cx="1800000" cy="720000"/>
        </a:xfrm>
        <a:prstGeom prst="rect">
          <a:avLst/>
        </a:prstGeom>
        <a:solidFill>
          <a:srgbClr val="92D050"/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 dirty="0"/>
            <a:t>Skills</a:t>
          </a:r>
          <a:endParaRPr lang="en-US" sz="1500" kern="1200" dirty="0"/>
        </a:p>
      </dsp:txBody>
      <dsp:txXfrm>
        <a:off x="587373" y="1813524"/>
        <a:ext cx="1800000" cy="720000"/>
      </dsp:txXfrm>
    </dsp:sp>
    <dsp:sp modelId="{92D8A60B-AB2C-4D3E-BD73-EB756D799848}">
      <dsp:nvSpPr>
        <dsp:cNvPr id="0" name=""/>
        <dsp:cNvSpPr/>
      </dsp:nvSpPr>
      <dsp:spPr>
        <a:xfrm>
          <a:off x="3053373" y="373524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DF286F-C094-4A1F-8920-C00C5C432C10}">
      <dsp:nvSpPr>
        <dsp:cNvPr id="0" name=""/>
        <dsp:cNvSpPr/>
      </dsp:nvSpPr>
      <dsp:spPr>
        <a:xfrm>
          <a:off x="3287373" y="607524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25612E-5BAE-4F46-8802-BD30180B1B86}">
      <dsp:nvSpPr>
        <dsp:cNvPr id="0" name=""/>
        <dsp:cNvSpPr/>
      </dsp:nvSpPr>
      <dsp:spPr>
        <a:xfrm>
          <a:off x="2702373" y="1813524"/>
          <a:ext cx="1800000" cy="720000"/>
        </a:xfrm>
        <a:prstGeom prst="rect">
          <a:avLst/>
        </a:prstGeom>
        <a:solidFill>
          <a:srgbClr val="92D050"/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 dirty="0"/>
            <a:t>Beliefs about capabilities </a:t>
          </a:r>
          <a:br>
            <a:rPr lang="en-GB" sz="1500" b="1" kern="1200" dirty="0"/>
          </a:br>
          <a:r>
            <a:rPr lang="en-GB" sz="1500" b="1" kern="1200" dirty="0"/>
            <a:t>(self-efficacy)</a:t>
          </a:r>
          <a:endParaRPr lang="en-US" sz="1500" kern="1200" dirty="0"/>
        </a:p>
      </dsp:txBody>
      <dsp:txXfrm>
        <a:off x="2702373" y="1813524"/>
        <a:ext cx="1800000" cy="720000"/>
      </dsp:txXfrm>
    </dsp:sp>
    <dsp:sp modelId="{E84AD3CE-6C5C-47C9-AE6D-AD80B484BC02}">
      <dsp:nvSpPr>
        <dsp:cNvPr id="0" name=""/>
        <dsp:cNvSpPr/>
      </dsp:nvSpPr>
      <dsp:spPr>
        <a:xfrm>
          <a:off x="5168373" y="373524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8CA1CF-3276-441C-B2F1-3161F8A33604}">
      <dsp:nvSpPr>
        <dsp:cNvPr id="0" name=""/>
        <dsp:cNvSpPr/>
      </dsp:nvSpPr>
      <dsp:spPr>
        <a:xfrm>
          <a:off x="5402373" y="607524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3EE008-6B42-472C-A634-62A8B96B5712}">
      <dsp:nvSpPr>
        <dsp:cNvPr id="0" name=""/>
        <dsp:cNvSpPr/>
      </dsp:nvSpPr>
      <dsp:spPr>
        <a:xfrm>
          <a:off x="4817373" y="1813524"/>
          <a:ext cx="1800000" cy="720000"/>
        </a:xfrm>
        <a:prstGeom prst="rect">
          <a:avLst/>
        </a:prstGeom>
        <a:solidFill>
          <a:srgbClr val="92D050"/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 dirty="0"/>
            <a:t>Social influences (social support)</a:t>
          </a:r>
          <a:endParaRPr lang="en-US" sz="1500" kern="1200" dirty="0"/>
        </a:p>
      </dsp:txBody>
      <dsp:txXfrm>
        <a:off x="4817373" y="1813524"/>
        <a:ext cx="1800000" cy="720000"/>
      </dsp:txXfrm>
    </dsp:sp>
    <dsp:sp modelId="{9361F192-5263-4852-A876-5F9861B96E68}">
      <dsp:nvSpPr>
        <dsp:cNvPr id="0" name=""/>
        <dsp:cNvSpPr/>
      </dsp:nvSpPr>
      <dsp:spPr>
        <a:xfrm>
          <a:off x="7283373" y="373524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B33C33-8219-4E35-A738-5AFA46376519}">
      <dsp:nvSpPr>
        <dsp:cNvPr id="0" name=""/>
        <dsp:cNvSpPr/>
      </dsp:nvSpPr>
      <dsp:spPr>
        <a:xfrm>
          <a:off x="7517373" y="607524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6EAA26-BAA7-460C-945D-9299C8FAE5FB}">
      <dsp:nvSpPr>
        <dsp:cNvPr id="0" name=""/>
        <dsp:cNvSpPr/>
      </dsp:nvSpPr>
      <dsp:spPr>
        <a:xfrm>
          <a:off x="6932373" y="1813524"/>
          <a:ext cx="1800000" cy="720000"/>
        </a:xfrm>
        <a:prstGeom prst="rect">
          <a:avLst/>
        </a:prstGeom>
        <a:solidFill>
          <a:srgbClr val="92D050"/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 dirty="0"/>
            <a:t>Beliefs about consequences (attitudes)</a:t>
          </a:r>
          <a:endParaRPr lang="en-US" sz="1500" kern="1200" dirty="0"/>
        </a:p>
      </dsp:txBody>
      <dsp:txXfrm>
        <a:off x="6932373" y="1813524"/>
        <a:ext cx="1800000" cy="720000"/>
      </dsp:txXfrm>
    </dsp:sp>
    <dsp:sp modelId="{E5C0D4E6-2D5E-41A1-A873-9C16D37A0846}">
      <dsp:nvSpPr>
        <dsp:cNvPr id="0" name=""/>
        <dsp:cNvSpPr/>
      </dsp:nvSpPr>
      <dsp:spPr>
        <a:xfrm>
          <a:off x="9398373" y="373524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004B62-BA98-4B8F-8DAF-83503CA1FF73}">
      <dsp:nvSpPr>
        <dsp:cNvPr id="0" name=""/>
        <dsp:cNvSpPr/>
      </dsp:nvSpPr>
      <dsp:spPr>
        <a:xfrm>
          <a:off x="9632373" y="607524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DE24EF-00C1-48CD-9708-8AA699F3F99B}">
      <dsp:nvSpPr>
        <dsp:cNvPr id="0" name=""/>
        <dsp:cNvSpPr/>
      </dsp:nvSpPr>
      <dsp:spPr>
        <a:xfrm>
          <a:off x="9047373" y="1813524"/>
          <a:ext cx="1800000" cy="720000"/>
        </a:xfrm>
        <a:prstGeom prst="rect">
          <a:avLst/>
        </a:prstGeom>
        <a:solidFill>
          <a:srgbClr val="92D050"/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 dirty="0"/>
            <a:t>Emotions</a:t>
          </a:r>
          <a:endParaRPr lang="en-US" sz="1500" kern="1200" dirty="0"/>
        </a:p>
      </dsp:txBody>
      <dsp:txXfrm>
        <a:off x="9047373" y="1813524"/>
        <a:ext cx="1800000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E25609-51ED-458B-98C0-FB15EE7B40A8}">
      <dsp:nvSpPr>
        <dsp:cNvPr id="0" name=""/>
        <dsp:cNvSpPr/>
      </dsp:nvSpPr>
      <dsp:spPr>
        <a:xfrm>
          <a:off x="0" y="522"/>
          <a:ext cx="11097084" cy="122210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B6BD67-783D-4615-88F7-FA3844A9C4A0}">
      <dsp:nvSpPr>
        <dsp:cNvPr id="0" name=""/>
        <dsp:cNvSpPr/>
      </dsp:nvSpPr>
      <dsp:spPr>
        <a:xfrm>
          <a:off x="369687" y="275496"/>
          <a:ext cx="672159" cy="6721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6F7206-FC2D-4771-BBA3-72ECA3334322}">
      <dsp:nvSpPr>
        <dsp:cNvPr id="0" name=""/>
        <dsp:cNvSpPr/>
      </dsp:nvSpPr>
      <dsp:spPr>
        <a:xfrm>
          <a:off x="1411535" y="522"/>
          <a:ext cx="9685548" cy="1222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340" tIns="129340" rIns="129340" bIns="12934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Hypothesis two supported: Interpreters felt more positive about face-to-face interpreting across all sub- scales (Napier et al., 2017)  </a:t>
          </a:r>
          <a:endParaRPr lang="en-US" sz="1800" kern="1200" dirty="0"/>
        </a:p>
      </dsp:txBody>
      <dsp:txXfrm>
        <a:off x="1411535" y="522"/>
        <a:ext cx="9685548" cy="1222108"/>
      </dsp:txXfrm>
    </dsp:sp>
    <dsp:sp modelId="{858CCB9A-9373-4935-A183-FDB222B698D1}">
      <dsp:nvSpPr>
        <dsp:cNvPr id="0" name=""/>
        <dsp:cNvSpPr/>
      </dsp:nvSpPr>
      <dsp:spPr>
        <a:xfrm>
          <a:off x="0" y="1528158"/>
          <a:ext cx="11097084" cy="122210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F358AC-0B48-4C1D-B457-E3640C827333}">
      <dsp:nvSpPr>
        <dsp:cNvPr id="0" name=""/>
        <dsp:cNvSpPr/>
      </dsp:nvSpPr>
      <dsp:spPr>
        <a:xfrm>
          <a:off x="369687" y="1803133"/>
          <a:ext cx="672159" cy="6721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89BF5B-D87D-4866-BE46-827E7A25E1AB}">
      <dsp:nvSpPr>
        <dsp:cNvPr id="0" name=""/>
        <dsp:cNvSpPr/>
      </dsp:nvSpPr>
      <dsp:spPr>
        <a:xfrm>
          <a:off x="1411535" y="1528158"/>
          <a:ext cx="9685548" cy="1222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340" tIns="129340" rIns="129340" bIns="12934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Interpreters felt less sure of themselves when working remotely in healthcare settings compared to education settings  (Desrosiers et al., 2017; Nevado et al., 2021) </a:t>
          </a:r>
          <a:endParaRPr lang="en-US" sz="1800" kern="1200" dirty="0"/>
        </a:p>
      </dsp:txBody>
      <dsp:txXfrm>
        <a:off x="1411535" y="1528158"/>
        <a:ext cx="9685548" cy="1222108"/>
      </dsp:txXfrm>
    </dsp:sp>
    <dsp:sp modelId="{255C4FE3-3A90-7044-B9C9-172B7C7E0B7A}">
      <dsp:nvSpPr>
        <dsp:cNvPr id="0" name=""/>
        <dsp:cNvSpPr/>
      </dsp:nvSpPr>
      <dsp:spPr>
        <a:xfrm>
          <a:off x="0" y="3055794"/>
          <a:ext cx="11097084" cy="122210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77D9ED-E928-5D47-80E2-8666D0A1DC9C}">
      <dsp:nvSpPr>
        <dsp:cNvPr id="0" name=""/>
        <dsp:cNvSpPr/>
      </dsp:nvSpPr>
      <dsp:spPr>
        <a:xfrm>
          <a:off x="369687" y="3330769"/>
          <a:ext cx="672159" cy="6721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9B6A3E-7384-A545-9A97-3242F558308F}">
      <dsp:nvSpPr>
        <dsp:cNvPr id="0" name=""/>
        <dsp:cNvSpPr/>
      </dsp:nvSpPr>
      <dsp:spPr>
        <a:xfrm>
          <a:off x="1411535" y="3055794"/>
          <a:ext cx="9685548" cy="1222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340" tIns="129340" rIns="129340" bIns="12934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Interpreters had a more negative view of their abilities in remote healthcare work - as shown in self-efficacy sub-scale (reflected in Deaf perspectives)</a:t>
          </a:r>
        </a:p>
      </dsp:txBody>
      <dsp:txXfrm>
        <a:off x="1411535" y="3055794"/>
        <a:ext cx="9685548" cy="122210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52E309-A77D-0641-BC04-671DD964C34F}">
      <dsp:nvSpPr>
        <dsp:cNvPr id="0" name=""/>
        <dsp:cNvSpPr/>
      </dsp:nvSpPr>
      <dsp:spPr>
        <a:xfrm>
          <a:off x="0" y="0"/>
          <a:ext cx="8619161" cy="109365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Accessibility</a:t>
          </a:r>
          <a:r>
            <a:rPr lang="en-US" sz="1800" kern="1200" dirty="0"/>
            <a:t>; </a:t>
          </a:r>
          <a:r>
            <a:rPr lang="en-GB" sz="1800" kern="1200" dirty="0"/>
            <a:t>rural or remote areas, as previously suggested by Hughes et al., (2004) </a:t>
          </a:r>
          <a:endParaRPr lang="en-US" sz="1800" kern="1200" dirty="0"/>
        </a:p>
      </dsp:txBody>
      <dsp:txXfrm>
        <a:off x="32032" y="32032"/>
        <a:ext cx="7346612" cy="1029587"/>
      </dsp:txXfrm>
    </dsp:sp>
    <dsp:sp modelId="{D386A12F-4DF1-8A42-AB7A-EEC4DD02E40B}">
      <dsp:nvSpPr>
        <dsp:cNvPr id="0" name=""/>
        <dsp:cNvSpPr/>
      </dsp:nvSpPr>
      <dsp:spPr>
        <a:xfrm>
          <a:off x="721854" y="1292497"/>
          <a:ext cx="8619161" cy="109365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Human Connection</a:t>
          </a:r>
          <a:r>
            <a:rPr lang="en-US" sz="1800" kern="1200" dirty="0"/>
            <a:t>, reflected by </a:t>
          </a:r>
          <a:r>
            <a:rPr lang="en-GB" sz="1800" kern="1200" dirty="0"/>
            <a:t>(Swabey et al., 2014) remote interpreting is less suitable for complex situations (Havelka, 2020) </a:t>
          </a:r>
          <a:endParaRPr lang="en-US" sz="1800" kern="1200" dirty="0"/>
        </a:p>
      </dsp:txBody>
      <dsp:txXfrm>
        <a:off x="753886" y="1324529"/>
        <a:ext cx="7122369" cy="1029587"/>
      </dsp:txXfrm>
    </dsp:sp>
    <dsp:sp modelId="{FCA3FE59-6FFC-B64B-BF4C-DE5A91B0412A}">
      <dsp:nvSpPr>
        <dsp:cNvPr id="0" name=""/>
        <dsp:cNvSpPr/>
      </dsp:nvSpPr>
      <dsp:spPr>
        <a:xfrm>
          <a:off x="1432935" y="2584994"/>
          <a:ext cx="8619161" cy="109365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Professional Practice</a:t>
          </a:r>
          <a:r>
            <a:rPr lang="en-US" sz="1800" kern="1200" dirty="0"/>
            <a:t>; </a:t>
          </a:r>
          <a:r>
            <a:rPr lang="en-GB" sz="1800" kern="1200" dirty="0"/>
            <a:t>professional isolation and limits skill development opportunities (Roman, 2022)</a:t>
          </a:r>
          <a:endParaRPr lang="en-US" sz="1800" kern="1200" dirty="0"/>
        </a:p>
      </dsp:txBody>
      <dsp:txXfrm>
        <a:off x="1464967" y="2617026"/>
        <a:ext cx="7133143" cy="1029587"/>
      </dsp:txXfrm>
    </dsp:sp>
    <dsp:sp modelId="{CB06D2AA-CBE3-3C45-82EC-3C8A99071CE7}">
      <dsp:nvSpPr>
        <dsp:cNvPr id="0" name=""/>
        <dsp:cNvSpPr/>
      </dsp:nvSpPr>
      <dsp:spPr>
        <a:xfrm>
          <a:off x="2154790" y="3877492"/>
          <a:ext cx="8619161" cy="109365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Training and Development</a:t>
          </a:r>
          <a:r>
            <a:rPr lang="en-US" sz="1800" kern="1200" dirty="0"/>
            <a:t>; </a:t>
          </a:r>
          <a:r>
            <a:rPr lang="en-GB" sz="1800" kern="1200" dirty="0"/>
            <a:t>lack of adequate training for interpreters transitioning to remote work (Napier, 2017; Sheridan &amp; O’Donnell, 2023) </a:t>
          </a:r>
          <a:endParaRPr lang="en-US" sz="1800" kern="1200" dirty="0"/>
        </a:p>
      </dsp:txBody>
      <dsp:txXfrm>
        <a:off x="2186822" y="3909524"/>
        <a:ext cx="7122369" cy="1029587"/>
      </dsp:txXfrm>
    </dsp:sp>
    <dsp:sp modelId="{0558BCC6-5140-8E42-87A4-E79CD077A556}">
      <dsp:nvSpPr>
        <dsp:cNvPr id="0" name=""/>
        <dsp:cNvSpPr/>
      </dsp:nvSpPr>
      <dsp:spPr>
        <a:xfrm>
          <a:off x="7908288" y="837637"/>
          <a:ext cx="710873" cy="71087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 dirty="0"/>
        </a:p>
      </dsp:txBody>
      <dsp:txXfrm>
        <a:off x="8068234" y="837637"/>
        <a:ext cx="390981" cy="534932"/>
      </dsp:txXfrm>
    </dsp:sp>
    <dsp:sp modelId="{E8A7E833-30F4-0D4C-BA14-F03F711117E7}">
      <dsp:nvSpPr>
        <dsp:cNvPr id="0" name=""/>
        <dsp:cNvSpPr/>
      </dsp:nvSpPr>
      <dsp:spPr>
        <a:xfrm>
          <a:off x="8630142" y="2130135"/>
          <a:ext cx="710873" cy="71087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 dirty="0"/>
        </a:p>
      </dsp:txBody>
      <dsp:txXfrm>
        <a:off x="8790088" y="2130135"/>
        <a:ext cx="390981" cy="534932"/>
      </dsp:txXfrm>
    </dsp:sp>
    <dsp:sp modelId="{146F892D-55A1-BD49-8CF8-636E05FB07FF}">
      <dsp:nvSpPr>
        <dsp:cNvPr id="0" name=""/>
        <dsp:cNvSpPr/>
      </dsp:nvSpPr>
      <dsp:spPr>
        <a:xfrm>
          <a:off x="9341223" y="3422632"/>
          <a:ext cx="710873" cy="71087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 dirty="0"/>
        </a:p>
      </dsp:txBody>
      <dsp:txXfrm>
        <a:off x="9501169" y="3422632"/>
        <a:ext cx="390981" cy="53493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80355B-9004-3542-AFF2-82161D9D02BF}">
      <dsp:nvSpPr>
        <dsp:cNvPr id="0" name=""/>
        <dsp:cNvSpPr/>
      </dsp:nvSpPr>
      <dsp:spPr>
        <a:xfrm>
          <a:off x="0" y="243255"/>
          <a:ext cx="6900512" cy="45571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Need for targeted support and training</a:t>
          </a:r>
          <a:endParaRPr lang="en-US" sz="1900" kern="1200" dirty="0"/>
        </a:p>
      </dsp:txBody>
      <dsp:txXfrm>
        <a:off x="22246" y="265501"/>
        <a:ext cx="6856020" cy="411223"/>
      </dsp:txXfrm>
    </dsp:sp>
    <dsp:sp modelId="{5372A7BB-7D9D-8547-BEA9-20BC4A7F45A5}">
      <dsp:nvSpPr>
        <dsp:cNvPr id="0" name=""/>
        <dsp:cNvSpPr/>
      </dsp:nvSpPr>
      <dsp:spPr>
        <a:xfrm>
          <a:off x="0" y="753690"/>
          <a:ext cx="6900512" cy="455715"/>
        </a:xfrm>
        <a:prstGeom prst="roundRect">
          <a:avLst/>
        </a:prstGeom>
        <a:solidFill>
          <a:schemeClr val="accent2">
            <a:hueOff val="707385"/>
            <a:satOff val="1200"/>
            <a:lumOff val="-4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Strategies to manage challenges of remote work</a:t>
          </a:r>
          <a:endParaRPr lang="en-US" sz="1900" kern="1200" dirty="0"/>
        </a:p>
      </dsp:txBody>
      <dsp:txXfrm>
        <a:off x="22246" y="775936"/>
        <a:ext cx="6856020" cy="411223"/>
      </dsp:txXfrm>
    </dsp:sp>
    <dsp:sp modelId="{05864C42-7CD5-2348-8707-DD2E1DD227C1}">
      <dsp:nvSpPr>
        <dsp:cNvPr id="0" name=""/>
        <dsp:cNvSpPr/>
      </dsp:nvSpPr>
      <dsp:spPr>
        <a:xfrm>
          <a:off x="0" y="1264125"/>
          <a:ext cx="6900512" cy="455715"/>
        </a:xfrm>
        <a:prstGeom prst="roundRect">
          <a:avLst/>
        </a:prstGeom>
        <a:solidFill>
          <a:schemeClr val="accent2">
            <a:hueOff val="1414769"/>
            <a:satOff val="2400"/>
            <a:lumOff val="-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Inconsistency of service across UK regions </a:t>
          </a:r>
          <a:endParaRPr lang="en-US" sz="1900" kern="1200" dirty="0"/>
        </a:p>
      </dsp:txBody>
      <dsp:txXfrm>
        <a:off x="22246" y="1286371"/>
        <a:ext cx="6856020" cy="411223"/>
      </dsp:txXfrm>
    </dsp:sp>
    <dsp:sp modelId="{A379DF43-3B1A-734D-B8EA-F873D8B81499}">
      <dsp:nvSpPr>
        <dsp:cNvPr id="0" name=""/>
        <dsp:cNvSpPr/>
      </dsp:nvSpPr>
      <dsp:spPr>
        <a:xfrm>
          <a:off x="0" y="1774560"/>
          <a:ext cx="6900512" cy="455715"/>
        </a:xfrm>
        <a:prstGeom prst="roundRect">
          <a:avLst/>
        </a:prstGeom>
        <a:solidFill>
          <a:schemeClr val="accent2">
            <a:hueOff val="2122154"/>
            <a:satOff val="3600"/>
            <a:lumOff val="-1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Policy reform needed for equity of access</a:t>
          </a:r>
          <a:endParaRPr lang="en-US" sz="1900" kern="1200" dirty="0"/>
        </a:p>
      </dsp:txBody>
      <dsp:txXfrm>
        <a:off x="22246" y="1796806"/>
        <a:ext cx="6856020" cy="411223"/>
      </dsp:txXfrm>
    </dsp:sp>
    <dsp:sp modelId="{8CD24CEB-081D-D649-9244-5E1EC0164D8D}">
      <dsp:nvSpPr>
        <dsp:cNvPr id="0" name=""/>
        <dsp:cNvSpPr/>
      </dsp:nvSpPr>
      <dsp:spPr>
        <a:xfrm>
          <a:off x="0" y="2284995"/>
          <a:ext cx="6900512" cy="455715"/>
        </a:xfrm>
        <a:prstGeom prst="roundRect">
          <a:avLst/>
        </a:prstGeom>
        <a:solidFill>
          <a:schemeClr val="accent2">
            <a:hueOff val="2829538"/>
            <a:satOff val="4800"/>
            <a:lumOff val="-1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Remote interpreting has expanded accessibility</a:t>
          </a:r>
          <a:endParaRPr lang="en-US" sz="1900" kern="1200" dirty="0"/>
        </a:p>
      </dsp:txBody>
      <dsp:txXfrm>
        <a:off x="22246" y="2307241"/>
        <a:ext cx="6856020" cy="411223"/>
      </dsp:txXfrm>
    </dsp:sp>
    <dsp:sp modelId="{C03E9592-054E-A046-90D9-B46E9B5BC797}">
      <dsp:nvSpPr>
        <dsp:cNvPr id="0" name=""/>
        <dsp:cNvSpPr/>
      </dsp:nvSpPr>
      <dsp:spPr>
        <a:xfrm>
          <a:off x="0" y="2795430"/>
          <a:ext cx="6900512" cy="455715"/>
        </a:xfrm>
        <a:prstGeom prst="roundRect">
          <a:avLst/>
        </a:prstGeom>
        <a:solidFill>
          <a:schemeClr val="accent2">
            <a:hueOff val="3536923"/>
            <a:satOff val="6000"/>
            <a:lumOff val="-2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Effectiveness for complex interactions?</a:t>
          </a:r>
          <a:endParaRPr lang="en-US" sz="1900" kern="1200" dirty="0"/>
        </a:p>
      </dsp:txBody>
      <dsp:txXfrm>
        <a:off x="22246" y="2817676"/>
        <a:ext cx="6856020" cy="411223"/>
      </dsp:txXfrm>
    </dsp:sp>
    <dsp:sp modelId="{B73734F3-3D61-B94F-A3A0-E4E0D7430D84}">
      <dsp:nvSpPr>
        <dsp:cNvPr id="0" name=""/>
        <dsp:cNvSpPr/>
      </dsp:nvSpPr>
      <dsp:spPr>
        <a:xfrm>
          <a:off x="0" y="3305865"/>
          <a:ext cx="6900512" cy="455715"/>
        </a:xfrm>
        <a:prstGeom prst="roundRect">
          <a:avLst/>
        </a:prstGeom>
        <a:solidFill>
          <a:schemeClr val="accent2">
            <a:hueOff val="4244308"/>
            <a:satOff val="7200"/>
            <a:lumOff val="-2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Limitations: DIBQ-SLIUK; further exploration of attitudes; interviews</a:t>
          </a:r>
        </a:p>
      </dsp:txBody>
      <dsp:txXfrm>
        <a:off x="22246" y="3328111"/>
        <a:ext cx="6856020" cy="411223"/>
      </dsp:txXfrm>
    </dsp:sp>
    <dsp:sp modelId="{248F6979-8877-C94A-8569-B40125780470}">
      <dsp:nvSpPr>
        <dsp:cNvPr id="0" name=""/>
        <dsp:cNvSpPr/>
      </dsp:nvSpPr>
      <dsp:spPr>
        <a:xfrm>
          <a:off x="0" y="3816300"/>
          <a:ext cx="6900512" cy="455715"/>
        </a:xfrm>
        <a:prstGeom prst="roundRect">
          <a:avLst/>
        </a:prstGeom>
        <a:solidFill>
          <a:schemeClr val="accent2">
            <a:hueOff val="4951692"/>
            <a:satOff val="8400"/>
            <a:lumOff val="-3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Longitudinal studies?</a:t>
          </a:r>
        </a:p>
      </dsp:txBody>
      <dsp:txXfrm>
        <a:off x="22246" y="3838546"/>
        <a:ext cx="6856020" cy="411223"/>
      </dsp:txXfrm>
    </dsp:sp>
    <dsp:sp modelId="{35F25213-0FDC-A348-8C16-E64BA72E4CBD}">
      <dsp:nvSpPr>
        <dsp:cNvPr id="0" name=""/>
        <dsp:cNvSpPr/>
      </dsp:nvSpPr>
      <dsp:spPr>
        <a:xfrm>
          <a:off x="0" y="4326735"/>
          <a:ext cx="6900512" cy="455715"/>
        </a:xfrm>
        <a:prstGeom prst="roundRect">
          <a:avLst/>
        </a:prstGeom>
        <a:solidFill>
          <a:schemeClr val="accent2">
            <a:hueOff val="5659077"/>
            <a:satOff val="9600"/>
            <a:lumOff val="-34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SLI well-being?</a:t>
          </a:r>
        </a:p>
      </dsp:txBody>
      <dsp:txXfrm>
        <a:off x="22246" y="4348981"/>
        <a:ext cx="6856020" cy="411223"/>
      </dsp:txXfrm>
    </dsp:sp>
    <dsp:sp modelId="{4AB19F21-A9CB-274E-8999-10092E135596}">
      <dsp:nvSpPr>
        <dsp:cNvPr id="0" name=""/>
        <dsp:cNvSpPr/>
      </dsp:nvSpPr>
      <dsp:spPr>
        <a:xfrm>
          <a:off x="0" y="4837170"/>
          <a:ext cx="6900512" cy="455715"/>
        </a:xfrm>
        <a:prstGeom prst="roundRect">
          <a:avLst/>
        </a:prstGeom>
        <a:solidFill>
          <a:schemeClr val="accent2">
            <a:hueOff val="6366461"/>
            <a:satOff val="10800"/>
            <a:lumOff val="-3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Deaf and SLI attitudes</a:t>
          </a:r>
        </a:p>
      </dsp:txBody>
      <dsp:txXfrm>
        <a:off x="22246" y="4859416"/>
        <a:ext cx="6856020" cy="4112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C5A200-EC5F-544D-AB71-28D9B377F86B}" type="datetimeFigureOut">
              <a:rPr lang="en-US" smtClean="0"/>
              <a:t>5/19/25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7A91EF-1A75-144A-B307-06264C6159F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38446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7A91EF-1A75-144A-B307-06264C6159FA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8072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7A91EF-1A75-144A-B307-06264C6159F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96727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7A91EF-1A75-144A-B307-06264C6159F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35430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7A91EF-1A75-144A-B307-06264C6159F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25443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7A91EF-1A75-144A-B307-06264C6159F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40213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7A91EF-1A75-144A-B307-06264C6159F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51377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7A91EF-1A75-144A-B307-06264C6159F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16593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7A91EF-1A75-144A-B307-06264C6159F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33402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7A91EF-1A75-144A-B307-06264C6159F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40147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7A91EF-1A75-144A-B307-06264C6159FA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39197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lnSpc>
                <a:spcPct val="90000"/>
              </a:lnSpc>
              <a:buNone/>
            </a:pPr>
            <a:endParaRPr lang="en-US" sz="1100" b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000" b="1" dirty="0"/>
          </a:p>
          <a:p>
            <a:pPr marL="0" indent="0">
              <a:lnSpc>
                <a:spcPct val="90000"/>
              </a:lnSpc>
              <a:buNone/>
            </a:pPr>
            <a:endParaRPr lang="en-GB" sz="900" dirty="0"/>
          </a:p>
          <a:p>
            <a:pPr marL="0" indent="0">
              <a:lnSpc>
                <a:spcPct val="90000"/>
              </a:lnSpc>
              <a:buNone/>
            </a:pPr>
            <a:endParaRPr lang="en-US" sz="1000" b="1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7A91EF-1A75-144A-B307-06264C6159FA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34753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649680-04C7-2D99-5DDA-36E1EE3233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AF2FAD-85F2-685D-01ED-4039B0C674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CF2846D-64A8-21B9-C13B-8E7256D00E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lnSpc>
                <a:spcPct val="90000"/>
              </a:lnSpc>
              <a:buNone/>
            </a:pPr>
            <a:endParaRPr lang="en-US" sz="1100" b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000" b="1" dirty="0"/>
          </a:p>
          <a:p>
            <a:pPr marL="0" indent="0">
              <a:lnSpc>
                <a:spcPct val="90000"/>
              </a:lnSpc>
              <a:buNone/>
            </a:pPr>
            <a:endParaRPr lang="en-GB" sz="900" dirty="0"/>
          </a:p>
          <a:p>
            <a:pPr marL="0" indent="0">
              <a:lnSpc>
                <a:spcPct val="90000"/>
              </a:lnSpc>
              <a:buNone/>
            </a:pPr>
            <a:endParaRPr lang="en-US" sz="1000" b="1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3701A7-B2ED-B091-0D15-440AB2A38B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7A91EF-1A75-144A-B307-06264C6159FA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11191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B8E661-B48C-F93A-BDE0-999160D39E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F19E40E-551C-2D11-717A-60B963F366F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1F27ACD-6867-F0A2-D571-82CF4BF2FD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lnSpc>
                <a:spcPct val="90000"/>
              </a:lnSpc>
              <a:buNone/>
            </a:pPr>
            <a:endParaRPr lang="en-US" sz="1100" b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000" b="1" dirty="0"/>
          </a:p>
          <a:p>
            <a:pPr marL="0" indent="0">
              <a:lnSpc>
                <a:spcPct val="90000"/>
              </a:lnSpc>
              <a:buNone/>
            </a:pPr>
            <a:endParaRPr lang="en-GB" sz="900" dirty="0"/>
          </a:p>
          <a:p>
            <a:pPr marL="0" indent="0">
              <a:lnSpc>
                <a:spcPct val="90000"/>
              </a:lnSpc>
              <a:buNone/>
            </a:pPr>
            <a:endParaRPr lang="en-US" sz="1000" b="1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7862C2-5F97-8BE4-BA7D-F5B4DBBE5A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7A91EF-1A75-144A-B307-06264C6159FA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769588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7A91EF-1A75-144A-B307-06264C6159FA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779878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7A91EF-1A75-144A-B307-06264C6159FA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583938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7A91EF-1A75-144A-B307-06264C6159FA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701425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7A91EF-1A75-144A-B307-06264C6159FA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51400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08770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6320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2686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5/18/25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3306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5/18/25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5911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5/18/25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2568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5/18/25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05078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5/18/25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79394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5/18/25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07955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6817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37316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5/18/25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283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2" r:id="rId1"/>
    <p:sldLayoutId id="2147483953" r:id="rId2"/>
    <p:sldLayoutId id="2147483954" r:id="rId3"/>
    <p:sldLayoutId id="2147483955" r:id="rId4"/>
    <p:sldLayoutId id="2147483956" r:id="rId5"/>
    <p:sldLayoutId id="2147483957" r:id="rId6"/>
    <p:sldLayoutId id="2147483958" r:id="rId7"/>
    <p:sldLayoutId id="2147483959" r:id="rId8"/>
    <p:sldLayoutId id="2147483960" r:id="rId9"/>
    <p:sldLayoutId id="2147483961" r:id="rId10"/>
    <p:sldLayoutId id="214748396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nationaldeafcenter.org/courses/coordinating-services-for-deaf-students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svgsilh.com/image/41433.html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3.jp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hyperlink" Target="https://dorsetview.co.uk/bournemouth-and-christchurch-hospitals-trusts-british-sign-language-interpreter-service/" TargetMode="External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13" Type="http://schemas.openxmlformats.org/officeDocument/2006/relationships/image" Target="../media/image14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Relationship Id="rId14" Type="http://schemas.openxmlformats.org/officeDocument/2006/relationships/hyperlink" Target="https://ar.inspiredpencil.com/pictures-2023/sign-language-interpreter-clipart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6.xml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12" Type="http://schemas.microsoft.com/office/2007/relationships/diagramDrawing" Target="../diagrams/drawing6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5.xml"/><Relationship Id="rId11" Type="http://schemas.openxmlformats.org/officeDocument/2006/relationships/diagramColors" Target="../diagrams/colors6.xml"/><Relationship Id="rId5" Type="http://schemas.openxmlformats.org/officeDocument/2006/relationships/diagramQuickStyle" Target="../diagrams/quickStyle5.xml"/><Relationship Id="rId10" Type="http://schemas.openxmlformats.org/officeDocument/2006/relationships/diagramQuickStyle" Target="../diagrams/quickStyle6.xml"/><Relationship Id="rId4" Type="http://schemas.openxmlformats.org/officeDocument/2006/relationships/diagramLayout" Target="../diagrams/layout5.xml"/><Relationship Id="rId9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www.htnovo.net/2020/06/come-creare-videoconferenze-gratis-microsoft-teams.html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3codx.com/%D8%AA%D8%B5%D9%85%D9%8A%D9%85-%D8%AC%D8%B1%D8%A7%D9%81%D9%8A%D9%83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FFBB3F-3591-A338-9564-F0B8B41F09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451381"/>
            <a:ext cx="10512552" cy="4066540"/>
          </a:xfrm>
        </p:spPr>
        <p:txBody>
          <a:bodyPr anchor="b">
            <a:normAutofit/>
          </a:bodyPr>
          <a:lstStyle/>
          <a:p>
            <a:pPr algn="l"/>
            <a:r>
              <a:rPr lang="en-GB" sz="5100" b="1" dirty="0">
                <a:effectLst/>
                <a:latin typeface="TimesNewRomanPS"/>
              </a:rPr>
              <a:t>Investigating British Sign Language Interpreters' attitudes and perceptions towards Face-to-Face Versus Video Remote Interpreting in Healthcare and Education settings. </a:t>
            </a:r>
            <a:endParaRPr lang="en-US" sz="51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0F0A96-F023-764A-D196-999BF07CD3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199" y="4983276"/>
            <a:ext cx="10512552" cy="1126680"/>
          </a:xfrm>
        </p:spPr>
        <p:txBody>
          <a:bodyPr>
            <a:normAutofit/>
          </a:bodyPr>
          <a:lstStyle/>
          <a:p>
            <a:pPr algn="l"/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Suzanne Pearton-Scale </a:t>
            </a:r>
          </a:p>
          <a:p>
            <a:pPr algn="l"/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2105981</a:t>
            </a:r>
          </a:p>
          <a:p>
            <a:pPr algn="l"/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BSc Applied Psychology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4263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55BBBF-E51F-4226-7385-F983FDA57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 b="1" dirty="0"/>
              <a:t>Introduction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2271C-1085-7047-DB4D-2677393C93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of Sign language Interpreting profession.</a:t>
            </a:r>
            <a:b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Technological advancement of SLI profession = more remote work</a:t>
            </a:r>
            <a:b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Explore attitudes of remote v face to face interpreting</a:t>
            </a:r>
            <a:b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Healthcare / Education</a:t>
            </a:r>
          </a:p>
          <a:p>
            <a:pPr marL="0" indent="0">
              <a:buNone/>
            </a:pPr>
            <a:endParaRPr lang="en-US" sz="2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200" dirty="0"/>
          </a:p>
        </p:txBody>
      </p:sp>
      <p:pic>
        <p:nvPicPr>
          <p:cNvPr id="5" name="Picture 4" descr="A person sitting at a desk with her hands on her fingers&#10;&#10;AI-generated content may be incorrect.">
            <a:extLst>
              <a:ext uri="{FF2B5EF4-FFF2-40B4-BE49-F238E27FC236}">
                <a16:creationId xmlns:a16="http://schemas.microsoft.com/office/drawing/2014/main" id="{8F828BBF-B862-FEAD-087B-7DA5CAB051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1641" r="4143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1DFEA85-E4EC-9464-3F49-5452C571A925}"/>
              </a:ext>
            </a:extLst>
          </p:cNvPr>
          <p:cNvSpPr txBox="1"/>
          <p:nvPr/>
        </p:nvSpPr>
        <p:spPr>
          <a:xfrm>
            <a:off x="9157395" y="5990433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4" tooltip="https://nationaldeafcenter.org/courses/coordinating-services-for-deaf-student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US" sz="700" dirty="0">
                <a:solidFill>
                  <a:srgbClr val="FFFFFF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2802590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51E6678-5315-E0F3-76A5-0BC0AC5A3C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6" name="Rectangle 155">
            <a:extLst>
              <a:ext uri="{FF2B5EF4-FFF2-40B4-BE49-F238E27FC236}">
                <a16:creationId xmlns:a16="http://schemas.microsoft.com/office/drawing/2014/main" id="{6897DEB4-4A88-4293-A935-9B25506C15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8" name="Freeform: Shape 157">
            <a:extLst>
              <a:ext uri="{FF2B5EF4-FFF2-40B4-BE49-F238E27FC236}">
                <a16:creationId xmlns:a16="http://schemas.microsoft.com/office/drawing/2014/main" id="{FBE42BC3-6707-4CBF-9386-048B994A4F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3886" y="0"/>
            <a:ext cx="7538114" cy="6858000"/>
          </a:xfrm>
          <a:custGeom>
            <a:avLst/>
            <a:gdLst>
              <a:gd name="connsiteX0" fmla="*/ 366246 w 7538114"/>
              <a:gd name="connsiteY0" fmla="*/ 0 h 6858000"/>
              <a:gd name="connsiteX1" fmla="*/ 2830292 w 7538114"/>
              <a:gd name="connsiteY1" fmla="*/ 0 h 6858000"/>
              <a:gd name="connsiteX2" fmla="*/ 3903260 w 7538114"/>
              <a:gd name="connsiteY2" fmla="*/ 0 h 6858000"/>
              <a:gd name="connsiteX3" fmla="*/ 4597266 w 7538114"/>
              <a:gd name="connsiteY3" fmla="*/ 0 h 6858000"/>
              <a:gd name="connsiteX4" fmla="*/ 7192370 w 7538114"/>
              <a:gd name="connsiteY4" fmla="*/ 0 h 6858000"/>
              <a:gd name="connsiteX5" fmla="*/ 7538114 w 7538114"/>
              <a:gd name="connsiteY5" fmla="*/ 0 h 6858000"/>
              <a:gd name="connsiteX6" fmla="*/ 7538114 w 7538114"/>
              <a:gd name="connsiteY6" fmla="*/ 6858000 h 6858000"/>
              <a:gd name="connsiteX7" fmla="*/ 7192370 w 7538114"/>
              <a:gd name="connsiteY7" fmla="*/ 6858000 h 6858000"/>
              <a:gd name="connsiteX8" fmla="*/ 4597266 w 7538114"/>
              <a:gd name="connsiteY8" fmla="*/ 6858000 h 6858000"/>
              <a:gd name="connsiteX9" fmla="*/ 3903260 w 7538114"/>
              <a:gd name="connsiteY9" fmla="*/ 6858000 h 6858000"/>
              <a:gd name="connsiteX10" fmla="*/ 2830292 w 7538114"/>
              <a:gd name="connsiteY10" fmla="*/ 6858000 h 6858000"/>
              <a:gd name="connsiteX11" fmla="*/ 170314 w 7538114"/>
              <a:gd name="connsiteY11" fmla="*/ 6858000 h 6858000"/>
              <a:gd name="connsiteX12" fmla="*/ 170341 w 7538114"/>
              <a:gd name="connsiteY12" fmla="*/ 6857759 h 6858000"/>
              <a:gd name="connsiteX13" fmla="*/ 173485 w 7538114"/>
              <a:gd name="connsiteY13" fmla="*/ 6852129 h 6858000"/>
              <a:gd name="connsiteX14" fmla="*/ 167544 w 7538114"/>
              <a:gd name="connsiteY14" fmla="*/ 6830335 h 6858000"/>
              <a:gd name="connsiteX15" fmla="*/ 163472 w 7538114"/>
              <a:gd name="connsiteY15" fmla="*/ 6796707 h 6858000"/>
              <a:gd name="connsiteX16" fmla="*/ 160535 w 7538114"/>
              <a:gd name="connsiteY16" fmla="*/ 6780725 h 6858000"/>
              <a:gd name="connsiteX17" fmla="*/ 162318 w 7538114"/>
              <a:gd name="connsiteY17" fmla="*/ 6767829 h 6858000"/>
              <a:gd name="connsiteX18" fmla="*/ 162771 w 7538114"/>
              <a:gd name="connsiteY18" fmla="*/ 6694444 h 6858000"/>
              <a:gd name="connsiteX19" fmla="*/ 165604 w 7538114"/>
              <a:gd name="connsiteY19" fmla="*/ 6677569 h 6858000"/>
              <a:gd name="connsiteX20" fmla="*/ 171255 w 7538114"/>
              <a:gd name="connsiteY20" fmla="*/ 6669571 h 6858000"/>
              <a:gd name="connsiteX21" fmla="*/ 169240 w 7538114"/>
              <a:gd name="connsiteY21" fmla="*/ 6663304 h 6858000"/>
              <a:gd name="connsiteX22" fmla="*/ 169039 w 7538114"/>
              <a:gd name="connsiteY22" fmla="*/ 6618916 h 6858000"/>
              <a:gd name="connsiteX23" fmla="*/ 168392 w 7538114"/>
              <a:gd name="connsiteY23" fmla="*/ 6589960 h 6858000"/>
              <a:gd name="connsiteX24" fmla="*/ 160636 w 7538114"/>
              <a:gd name="connsiteY24" fmla="*/ 6588200 h 6858000"/>
              <a:gd name="connsiteX25" fmla="*/ 157872 w 7538114"/>
              <a:gd name="connsiteY25" fmla="*/ 6562416 h 6858000"/>
              <a:gd name="connsiteX26" fmla="*/ 162851 w 7538114"/>
              <a:gd name="connsiteY26" fmla="*/ 6534939 h 6858000"/>
              <a:gd name="connsiteX27" fmla="*/ 162153 w 7538114"/>
              <a:gd name="connsiteY27" fmla="*/ 6502552 h 6858000"/>
              <a:gd name="connsiteX28" fmla="*/ 161821 w 7538114"/>
              <a:gd name="connsiteY28" fmla="*/ 6483172 h 6858000"/>
              <a:gd name="connsiteX29" fmla="*/ 154586 w 7538114"/>
              <a:gd name="connsiteY29" fmla="*/ 6432309 h 6858000"/>
              <a:gd name="connsiteX30" fmla="*/ 127078 w 7538114"/>
              <a:gd name="connsiteY30" fmla="*/ 6349783 h 6858000"/>
              <a:gd name="connsiteX31" fmla="*/ 123181 w 7538114"/>
              <a:gd name="connsiteY31" fmla="*/ 6323872 h 6858000"/>
              <a:gd name="connsiteX32" fmla="*/ 124767 w 7538114"/>
              <a:gd name="connsiteY32" fmla="*/ 6319343 h 6858000"/>
              <a:gd name="connsiteX33" fmla="*/ 108246 w 7538114"/>
              <a:gd name="connsiteY33" fmla="*/ 6190348 h 6858000"/>
              <a:gd name="connsiteX34" fmla="*/ 107279 w 7538114"/>
              <a:gd name="connsiteY34" fmla="*/ 6167269 h 6858000"/>
              <a:gd name="connsiteX35" fmla="*/ 107883 w 7538114"/>
              <a:gd name="connsiteY35" fmla="*/ 6149986 h 6858000"/>
              <a:gd name="connsiteX36" fmla="*/ 102380 w 7538114"/>
              <a:gd name="connsiteY36" fmla="*/ 6108622 h 6858000"/>
              <a:gd name="connsiteX37" fmla="*/ 90314 w 7538114"/>
              <a:gd name="connsiteY37" fmla="*/ 6041155 h 6858000"/>
              <a:gd name="connsiteX38" fmla="*/ 88409 w 7538114"/>
              <a:gd name="connsiteY38" fmla="*/ 6026587 h 6858000"/>
              <a:gd name="connsiteX39" fmla="*/ 89403 w 7538114"/>
              <a:gd name="connsiteY39" fmla="*/ 6013265 h 6858000"/>
              <a:gd name="connsiteX40" fmla="*/ 91927 w 7538114"/>
              <a:gd name="connsiteY40" fmla="*/ 6009478 h 6858000"/>
              <a:gd name="connsiteX41" fmla="*/ 91302 w 7538114"/>
              <a:gd name="connsiteY41" fmla="*/ 6001336 h 6858000"/>
              <a:gd name="connsiteX42" fmla="*/ 91687 w 7538114"/>
              <a:gd name="connsiteY42" fmla="*/ 5999003 h 6858000"/>
              <a:gd name="connsiteX43" fmla="*/ 93336 w 7538114"/>
              <a:gd name="connsiteY43" fmla="*/ 5985795 h 6858000"/>
              <a:gd name="connsiteX44" fmla="*/ 83190 w 7538114"/>
              <a:gd name="connsiteY44" fmla="*/ 5961758 h 6858000"/>
              <a:gd name="connsiteX45" fmla="*/ 81952 w 7538114"/>
              <a:gd name="connsiteY45" fmla="*/ 5928761 h 6858000"/>
              <a:gd name="connsiteX46" fmla="*/ 67420 w 7538114"/>
              <a:gd name="connsiteY46" fmla="*/ 5787247 h 6858000"/>
              <a:gd name="connsiteX47" fmla="*/ 50760 w 7538114"/>
              <a:gd name="connsiteY47" fmla="*/ 5710700 h 6858000"/>
              <a:gd name="connsiteX48" fmla="*/ 42956 w 7538114"/>
              <a:gd name="connsiteY48" fmla="*/ 5641754 h 6858000"/>
              <a:gd name="connsiteX49" fmla="*/ 29695 w 7538114"/>
              <a:gd name="connsiteY49" fmla="*/ 5602326 h 6858000"/>
              <a:gd name="connsiteX50" fmla="*/ 18841 w 7538114"/>
              <a:gd name="connsiteY50" fmla="*/ 5570885 h 6858000"/>
              <a:gd name="connsiteX51" fmla="*/ 9977 w 7538114"/>
              <a:gd name="connsiteY51" fmla="*/ 5543492 h 6858000"/>
              <a:gd name="connsiteX52" fmla="*/ 5255 w 7538114"/>
              <a:gd name="connsiteY52" fmla="*/ 5531024 h 6858000"/>
              <a:gd name="connsiteX53" fmla="*/ 5447 w 7538114"/>
              <a:gd name="connsiteY53" fmla="*/ 5527845 h 6858000"/>
              <a:gd name="connsiteX54" fmla="*/ 0 w 7538114"/>
              <a:gd name="connsiteY54" fmla="*/ 5507724 h 6858000"/>
              <a:gd name="connsiteX55" fmla="*/ 435 w 7538114"/>
              <a:gd name="connsiteY55" fmla="*/ 5507045 h 6858000"/>
              <a:gd name="connsiteX56" fmla="*/ 1128 w 7538114"/>
              <a:gd name="connsiteY56" fmla="*/ 5499619 h 6858000"/>
              <a:gd name="connsiteX57" fmla="*/ 1291 w 7538114"/>
              <a:gd name="connsiteY57" fmla="*/ 5486342 h 6858000"/>
              <a:gd name="connsiteX58" fmla="*/ 7976 w 7538114"/>
              <a:gd name="connsiteY58" fmla="*/ 5450755 h 6858000"/>
              <a:gd name="connsiteX59" fmla="*/ 2355 w 7538114"/>
              <a:gd name="connsiteY59" fmla="*/ 5429732 h 6858000"/>
              <a:gd name="connsiteX60" fmla="*/ 1499 w 7538114"/>
              <a:gd name="connsiteY60" fmla="*/ 5370432 h 6858000"/>
              <a:gd name="connsiteX61" fmla="*/ 11483 w 7538114"/>
              <a:gd name="connsiteY61" fmla="*/ 5308330 h 6858000"/>
              <a:gd name="connsiteX62" fmla="*/ 12793 w 7538114"/>
              <a:gd name="connsiteY62" fmla="*/ 5246026 h 6858000"/>
              <a:gd name="connsiteX63" fmla="*/ 12525 w 7538114"/>
              <a:gd name="connsiteY63" fmla="*/ 5223468 h 6858000"/>
              <a:gd name="connsiteX64" fmla="*/ 15322 w 7538114"/>
              <a:gd name="connsiteY64" fmla="*/ 5183258 h 6858000"/>
              <a:gd name="connsiteX65" fmla="*/ 18633 w 7538114"/>
              <a:gd name="connsiteY65" fmla="*/ 5164842 h 6858000"/>
              <a:gd name="connsiteX66" fmla="*/ 18428 w 7538114"/>
              <a:gd name="connsiteY66" fmla="*/ 5164034 h 6858000"/>
              <a:gd name="connsiteX67" fmla="*/ 19854 w 7538114"/>
              <a:gd name="connsiteY67" fmla="*/ 5162388 h 6858000"/>
              <a:gd name="connsiteX68" fmla="*/ 20514 w 7538114"/>
              <a:gd name="connsiteY68" fmla="*/ 5158981 h 6858000"/>
              <a:gd name="connsiteX69" fmla="*/ 20089 w 7538114"/>
              <a:gd name="connsiteY69" fmla="*/ 5149681 h 6858000"/>
              <a:gd name="connsiteX70" fmla="*/ 19561 w 7538114"/>
              <a:gd name="connsiteY70" fmla="*/ 5146183 h 6858000"/>
              <a:gd name="connsiteX71" fmla="*/ 19571 w 7538114"/>
              <a:gd name="connsiteY71" fmla="*/ 5141065 h 6858000"/>
              <a:gd name="connsiteX72" fmla="*/ 19690 w 7538114"/>
              <a:gd name="connsiteY72" fmla="*/ 5140937 h 6858000"/>
              <a:gd name="connsiteX73" fmla="*/ 19471 w 7538114"/>
              <a:gd name="connsiteY73" fmla="*/ 5136144 h 6858000"/>
              <a:gd name="connsiteX74" fmla="*/ 16918 w 7538114"/>
              <a:gd name="connsiteY74" fmla="*/ 5112689 h 6858000"/>
              <a:gd name="connsiteX75" fmla="*/ 28071 w 7538114"/>
              <a:gd name="connsiteY75" fmla="*/ 5081696 h 6858000"/>
              <a:gd name="connsiteX76" fmla="*/ 30005 w 7538114"/>
              <a:gd name="connsiteY76" fmla="*/ 5068879 h 6858000"/>
              <a:gd name="connsiteX77" fmla="*/ 31661 w 7538114"/>
              <a:gd name="connsiteY77" fmla="*/ 5062033 h 6858000"/>
              <a:gd name="connsiteX78" fmla="*/ 32169 w 7538114"/>
              <a:gd name="connsiteY78" fmla="*/ 5061608 h 6858000"/>
              <a:gd name="connsiteX79" fmla="*/ 27436 w 7538114"/>
              <a:gd name="connsiteY79" fmla="*/ 5021480 h 6858000"/>
              <a:gd name="connsiteX80" fmla="*/ 26614 w 7538114"/>
              <a:gd name="connsiteY80" fmla="*/ 5013906 h 6858000"/>
              <a:gd name="connsiteX81" fmla="*/ 25056 w 7538114"/>
              <a:gd name="connsiteY81" fmla="*/ 5011767 h 6858000"/>
              <a:gd name="connsiteX82" fmla="*/ 24513 w 7538114"/>
              <a:gd name="connsiteY82" fmla="*/ 5000592 h 6858000"/>
              <a:gd name="connsiteX83" fmla="*/ 24951 w 7538114"/>
              <a:gd name="connsiteY83" fmla="*/ 4999307 h 6858000"/>
              <a:gd name="connsiteX84" fmla="*/ 22644 w 7538114"/>
              <a:gd name="connsiteY84" fmla="*/ 4990090 h 6858000"/>
              <a:gd name="connsiteX85" fmla="*/ 18465 w 7538114"/>
              <a:gd name="connsiteY85" fmla="*/ 4982366 h 6858000"/>
              <a:gd name="connsiteX86" fmla="*/ 20888 w 7538114"/>
              <a:gd name="connsiteY86" fmla="*/ 4887310 h 6858000"/>
              <a:gd name="connsiteX87" fmla="*/ 15781 w 7538114"/>
              <a:gd name="connsiteY87" fmla="*/ 4807298 h 6858000"/>
              <a:gd name="connsiteX88" fmla="*/ 19649 w 7538114"/>
              <a:gd name="connsiteY88" fmla="*/ 4779990 h 6858000"/>
              <a:gd name="connsiteX89" fmla="*/ 21858 w 7538114"/>
              <a:gd name="connsiteY89" fmla="*/ 4664237 h 6858000"/>
              <a:gd name="connsiteX90" fmla="*/ 13583 w 7538114"/>
              <a:gd name="connsiteY90" fmla="*/ 4598607 h 6858000"/>
              <a:gd name="connsiteX91" fmla="*/ 7118 w 7538114"/>
              <a:gd name="connsiteY91" fmla="*/ 4546768 h 6858000"/>
              <a:gd name="connsiteX92" fmla="*/ 14555 w 7538114"/>
              <a:gd name="connsiteY92" fmla="*/ 4522182 h 6858000"/>
              <a:gd name="connsiteX93" fmla="*/ 17290 w 7538114"/>
              <a:gd name="connsiteY93" fmla="*/ 4509768 h 6858000"/>
              <a:gd name="connsiteX94" fmla="*/ 17421 w 7538114"/>
              <a:gd name="connsiteY94" fmla="*/ 4494586 h 6858000"/>
              <a:gd name="connsiteX95" fmla="*/ 18193 w 7538114"/>
              <a:gd name="connsiteY95" fmla="*/ 4440649 h 6858000"/>
              <a:gd name="connsiteX96" fmla="*/ 16616 w 7538114"/>
              <a:gd name="connsiteY96" fmla="*/ 4431853 h 6858000"/>
              <a:gd name="connsiteX97" fmla="*/ 19246 w 7538114"/>
              <a:gd name="connsiteY97" fmla="*/ 4403141 h 6858000"/>
              <a:gd name="connsiteX98" fmla="*/ 19623 w 7538114"/>
              <a:gd name="connsiteY98" fmla="*/ 4356631 h 6858000"/>
              <a:gd name="connsiteX99" fmla="*/ 20293 w 7538114"/>
              <a:gd name="connsiteY99" fmla="*/ 4339937 h 6858000"/>
              <a:gd name="connsiteX100" fmla="*/ 18752 w 7538114"/>
              <a:gd name="connsiteY100" fmla="*/ 4331435 h 6858000"/>
              <a:gd name="connsiteX101" fmla="*/ 24901 w 7538114"/>
              <a:gd name="connsiteY101" fmla="*/ 4320990 h 6858000"/>
              <a:gd name="connsiteX102" fmla="*/ 23734 w 7538114"/>
              <a:gd name="connsiteY102" fmla="*/ 4309111 h 6858000"/>
              <a:gd name="connsiteX103" fmla="*/ 29040 w 7538114"/>
              <a:gd name="connsiteY103" fmla="*/ 4263489 h 6858000"/>
              <a:gd name="connsiteX104" fmla="*/ 29429 w 7538114"/>
              <a:gd name="connsiteY104" fmla="*/ 4258775 h 6858000"/>
              <a:gd name="connsiteX105" fmla="*/ 33702 w 7538114"/>
              <a:gd name="connsiteY105" fmla="*/ 4248512 h 6858000"/>
              <a:gd name="connsiteX106" fmla="*/ 37356 w 7538114"/>
              <a:gd name="connsiteY106" fmla="*/ 4228644 h 6858000"/>
              <a:gd name="connsiteX107" fmla="*/ 50107 w 7538114"/>
              <a:gd name="connsiteY107" fmla="*/ 4193665 h 6858000"/>
              <a:gd name="connsiteX108" fmla="*/ 56192 w 7538114"/>
              <a:gd name="connsiteY108" fmla="*/ 4173105 h 6858000"/>
              <a:gd name="connsiteX109" fmla="*/ 61800 w 7538114"/>
              <a:gd name="connsiteY109" fmla="*/ 4159194 h 6858000"/>
              <a:gd name="connsiteX110" fmla="*/ 69720 w 7538114"/>
              <a:gd name="connsiteY110" fmla="*/ 4118135 h 6858000"/>
              <a:gd name="connsiteX111" fmla="*/ 80190 w 7538114"/>
              <a:gd name="connsiteY111" fmla="*/ 4047713 h 6858000"/>
              <a:gd name="connsiteX112" fmla="*/ 96666 w 7538114"/>
              <a:gd name="connsiteY112" fmla="*/ 3980780 h 6858000"/>
              <a:gd name="connsiteX113" fmla="*/ 107651 w 7538114"/>
              <a:gd name="connsiteY113" fmla="*/ 3941872 h 6858000"/>
              <a:gd name="connsiteX114" fmla="*/ 118444 w 7538114"/>
              <a:gd name="connsiteY114" fmla="*/ 3897465 h 6858000"/>
              <a:gd name="connsiteX115" fmla="*/ 134545 w 7538114"/>
              <a:gd name="connsiteY115" fmla="*/ 3811132 h 6858000"/>
              <a:gd name="connsiteX116" fmla="*/ 145381 w 7538114"/>
              <a:gd name="connsiteY116" fmla="*/ 3746540 h 6858000"/>
              <a:gd name="connsiteX117" fmla="*/ 146587 w 7538114"/>
              <a:gd name="connsiteY117" fmla="*/ 3670275 h 6858000"/>
              <a:gd name="connsiteX118" fmla="*/ 165690 w 7538114"/>
              <a:gd name="connsiteY118" fmla="*/ 3580981 h 6858000"/>
              <a:gd name="connsiteX119" fmla="*/ 163175 w 7538114"/>
              <a:gd name="connsiteY119" fmla="*/ 3570960 h 6858000"/>
              <a:gd name="connsiteX120" fmla="*/ 162665 w 7538114"/>
              <a:gd name="connsiteY120" fmla="*/ 3560693 h 6858000"/>
              <a:gd name="connsiteX121" fmla="*/ 163299 w 7538114"/>
              <a:gd name="connsiteY121" fmla="*/ 3559743 h 6858000"/>
              <a:gd name="connsiteX122" fmla="*/ 164777 w 7538114"/>
              <a:gd name="connsiteY122" fmla="*/ 3548721 h 6858000"/>
              <a:gd name="connsiteX123" fmla="*/ 163708 w 7538114"/>
              <a:gd name="connsiteY123" fmla="*/ 3545693 h 6858000"/>
              <a:gd name="connsiteX124" fmla="*/ 164286 w 7538114"/>
              <a:gd name="connsiteY124" fmla="*/ 3537938 h 6858000"/>
              <a:gd name="connsiteX125" fmla="*/ 164247 w 7538114"/>
              <a:gd name="connsiteY125" fmla="*/ 3522141 h 6858000"/>
              <a:gd name="connsiteX126" fmla="*/ 165343 w 7538114"/>
              <a:gd name="connsiteY126" fmla="*/ 3519672 h 6858000"/>
              <a:gd name="connsiteX127" fmla="*/ 167001 w 7538114"/>
              <a:gd name="connsiteY127" fmla="*/ 3496604 h 6858000"/>
              <a:gd name="connsiteX128" fmla="*/ 167547 w 7538114"/>
              <a:gd name="connsiteY128" fmla="*/ 3496517 h 6858000"/>
              <a:gd name="connsiteX129" fmla="*/ 170301 w 7538114"/>
              <a:gd name="connsiteY129" fmla="*/ 3491023 h 6858000"/>
              <a:gd name="connsiteX130" fmla="*/ 174371 w 7538114"/>
              <a:gd name="connsiteY130" fmla="*/ 3479998 h 6858000"/>
              <a:gd name="connsiteX131" fmla="*/ 190228 w 7538114"/>
              <a:gd name="connsiteY131" fmla="*/ 3457434 h 6858000"/>
              <a:gd name="connsiteX132" fmla="*/ 192016 w 7538114"/>
              <a:gd name="connsiteY132" fmla="*/ 3433411 h 6858000"/>
              <a:gd name="connsiteX133" fmla="*/ 192663 w 7538114"/>
              <a:gd name="connsiteY133" fmla="*/ 3428691 h 6858000"/>
              <a:gd name="connsiteX134" fmla="*/ 192793 w 7538114"/>
              <a:gd name="connsiteY134" fmla="*/ 3428643 h 6858000"/>
              <a:gd name="connsiteX135" fmla="*/ 193710 w 7538114"/>
              <a:gd name="connsiteY135" fmla="*/ 3423760 h 6858000"/>
              <a:gd name="connsiteX136" fmla="*/ 193839 w 7538114"/>
              <a:gd name="connsiteY136" fmla="*/ 3420085 h 6858000"/>
              <a:gd name="connsiteX137" fmla="*/ 195094 w 7538114"/>
              <a:gd name="connsiteY137" fmla="*/ 3410930 h 6858000"/>
              <a:gd name="connsiteX138" fmla="*/ 196311 w 7538114"/>
              <a:gd name="connsiteY138" fmla="*/ 3408092 h 6858000"/>
              <a:gd name="connsiteX139" fmla="*/ 197928 w 7538114"/>
              <a:gd name="connsiteY139" fmla="*/ 3407419 h 6858000"/>
              <a:gd name="connsiteX140" fmla="*/ 197881 w 7538114"/>
              <a:gd name="connsiteY140" fmla="*/ 3406520 h 6858000"/>
              <a:gd name="connsiteX141" fmla="*/ 204222 w 7538114"/>
              <a:gd name="connsiteY141" fmla="*/ 3391015 h 6858000"/>
              <a:gd name="connsiteX142" fmla="*/ 213950 w 7538114"/>
              <a:gd name="connsiteY142" fmla="*/ 3354361 h 6858000"/>
              <a:gd name="connsiteX143" fmla="*/ 217699 w 7538114"/>
              <a:gd name="connsiteY143" fmla="*/ 3332639 h 6858000"/>
              <a:gd name="connsiteX144" fmla="*/ 229963 w 7538114"/>
              <a:gd name="connsiteY144" fmla="*/ 3273935 h 6858000"/>
              <a:gd name="connsiteX145" fmla="*/ 243785 w 7538114"/>
              <a:gd name="connsiteY145" fmla="*/ 3215621 h 6858000"/>
              <a:gd name="connsiteX146" fmla="*/ 259175 w 7538114"/>
              <a:gd name="connsiteY146" fmla="*/ 3189909 h 6858000"/>
              <a:gd name="connsiteX147" fmla="*/ 259988 w 7538114"/>
              <a:gd name="connsiteY147" fmla="*/ 3186579 h 6858000"/>
              <a:gd name="connsiteX148" fmla="*/ 259980 w 7538114"/>
              <a:gd name="connsiteY148" fmla="*/ 3177264 h 6858000"/>
              <a:gd name="connsiteX149" fmla="*/ 259609 w 7538114"/>
              <a:gd name="connsiteY149" fmla="*/ 3173723 h 6858000"/>
              <a:gd name="connsiteX150" fmla="*/ 259848 w 7538114"/>
              <a:gd name="connsiteY150" fmla="*/ 3168622 h 6858000"/>
              <a:gd name="connsiteX151" fmla="*/ 259971 w 7538114"/>
              <a:gd name="connsiteY151" fmla="*/ 3168508 h 6858000"/>
              <a:gd name="connsiteX152" fmla="*/ 259966 w 7538114"/>
              <a:gd name="connsiteY152" fmla="*/ 3163706 h 6858000"/>
              <a:gd name="connsiteX153" fmla="*/ 258467 w 7538114"/>
              <a:gd name="connsiteY153" fmla="*/ 3140064 h 6858000"/>
              <a:gd name="connsiteX154" fmla="*/ 270990 w 7538114"/>
              <a:gd name="connsiteY154" fmla="*/ 3110288 h 6858000"/>
              <a:gd name="connsiteX155" fmla="*/ 273494 w 7538114"/>
              <a:gd name="connsiteY155" fmla="*/ 3097704 h 6858000"/>
              <a:gd name="connsiteX156" fmla="*/ 275456 w 7538114"/>
              <a:gd name="connsiteY156" fmla="*/ 3091047 h 6858000"/>
              <a:gd name="connsiteX157" fmla="*/ 275980 w 7538114"/>
              <a:gd name="connsiteY157" fmla="*/ 3090672 h 6858000"/>
              <a:gd name="connsiteX158" fmla="*/ 274486 w 7538114"/>
              <a:gd name="connsiteY158" fmla="*/ 3068004 h 6858000"/>
              <a:gd name="connsiteX159" fmla="*/ 275226 w 7538114"/>
              <a:gd name="connsiteY159" fmla="*/ 3065087 h 6858000"/>
              <a:gd name="connsiteX160" fmla="*/ 273050 w 7538114"/>
              <a:gd name="connsiteY160" fmla="*/ 3050191 h 6858000"/>
              <a:gd name="connsiteX161" fmla="*/ 272566 w 7538114"/>
              <a:gd name="connsiteY161" fmla="*/ 3042559 h 6858000"/>
              <a:gd name="connsiteX162" fmla="*/ 271107 w 7538114"/>
              <a:gd name="connsiteY162" fmla="*/ 3040271 h 6858000"/>
              <a:gd name="connsiteX163" fmla="*/ 271065 w 7538114"/>
              <a:gd name="connsiteY163" fmla="*/ 3029072 h 6858000"/>
              <a:gd name="connsiteX164" fmla="*/ 271558 w 7538114"/>
              <a:gd name="connsiteY164" fmla="*/ 3027835 h 6858000"/>
              <a:gd name="connsiteX165" fmla="*/ 268717 w 7538114"/>
              <a:gd name="connsiteY165" fmla="*/ 2964245 h 6858000"/>
              <a:gd name="connsiteX166" fmla="*/ 272511 w 7538114"/>
              <a:gd name="connsiteY166" fmla="*/ 2915772 h 6858000"/>
              <a:gd name="connsiteX167" fmla="*/ 270356 w 7538114"/>
              <a:gd name="connsiteY167" fmla="*/ 2825842 h 6858000"/>
              <a:gd name="connsiteX168" fmla="*/ 273897 w 7538114"/>
              <a:gd name="connsiteY168" fmla="*/ 2734957 h 6858000"/>
              <a:gd name="connsiteX169" fmla="*/ 274458 w 7538114"/>
              <a:gd name="connsiteY169" fmla="*/ 2636572 h 6858000"/>
              <a:gd name="connsiteX170" fmla="*/ 279157 w 7538114"/>
              <a:gd name="connsiteY170" fmla="*/ 2604260 h 6858000"/>
              <a:gd name="connsiteX171" fmla="*/ 288131 w 7538114"/>
              <a:gd name="connsiteY171" fmla="*/ 2582747 h 6858000"/>
              <a:gd name="connsiteX172" fmla="*/ 282516 w 7538114"/>
              <a:gd name="connsiteY172" fmla="*/ 2478755 h 6858000"/>
              <a:gd name="connsiteX173" fmla="*/ 287359 w 7538114"/>
              <a:gd name="connsiteY173" fmla="*/ 2451804 h 6858000"/>
              <a:gd name="connsiteX174" fmla="*/ 289577 w 7538114"/>
              <a:gd name="connsiteY174" fmla="*/ 2408801 h 6858000"/>
              <a:gd name="connsiteX175" fmla="*/ 293203 w 7538114"/>
              <a:gd name="connsiteY175" fmla="*/ 2392670 h 6858000"/>
              <a:gd name="connsiteX176" fmla="*/ 304183 w 7538114"/>
              <a:gd name="connsiteY176" fmla="*/ 2330165 h 6858000"/>
              <a:gd name="connsiteX177" fmla="*/ 310900 w 7538114"/>
              <a:gd name="connsiteY177" fmla="*/ 2276363 h 6858000"/>
              <a:gd name="connsiteX178" fmla="*/ 303909 w 7538114"/>
              <a:gd name="connsiteY178" fmla="*/ 2236310 h 6858000"/>
              <a:gd name="connsiteX179" fmla="*/ 306187 w 7538114"/>
              <a:gd name="connsiteY179" fmla="*/ 2232984 h 6858000"/>
              <a:gd name="connsiteX180" fmla="*/ 307158 w 7538114"/>
              <a:gd name="connsiteY180" fmla="*/ 2205763 h 6858000"/>
              <a:gd name="connsiteX181" fmla="*/ 304860 w 7538114"/>
              <a:gd name="connsiteY181" fmla="*/ 2145703 h 6858000"/>
              <a:gd name="connsiteX182" fmla="*/ 304273 w 7538114"/>
              <a:gd name="connsiteY182" fmla="*/ 2092533 h 6858000"/>
              <a:gd name="connsiteX183" fmla="*/ 301642 w 7538114"/>
              <a:gd name="connsiteY183" fmla="*/ 2057359 h 6858000"/>
              <a:gd name="connsiteX184" fmla="*/ 306736 w 7538114"/>
              <a:gd name="connsiteY184" fmla="*/ 2016105 h 6858000"/>
              <a:gd name="connsiteX185" fmla="*/ 316234 w 7538114"/>
              <a:gd name="connsiteY185" fmla="*/ 1983129 h 6858000"/>
              <a:gd name="connsiteX186" fmla="*/ 318238 w 7538114"/>
              <a:gd name="connsiteY186" fmla="*/ 1956745 h 6858000"/>
              <a:gd name="connsiteX187" fmla="*/ 311341 w 7538114"/>
              <a:gd name="connsiteY187" fmla="*/ 1950160 h 6858000"/>
              <a:gd name="connsiteX188" fmla="*/ 323556 w 7538114"/>
              <a:gd name="connsiteY188" fmla="*/ 1879546 h 6858000"/>
              <a:gd name="connsiteX189" fmla="*/ 326085 w 7538114"/>
              <a:gd name="connsiteY189" fmla="*/ 1854893 h 6858000"/>
              <a:gd name="connsiteX190" fmla="*/ 335058 w 7538114"/>
              <a:gd name="connsiteY190" fmla="*/ 1787684 h 6858000"/>
              <a:gd name="connsiteX191" fmla="*/ 345620 w 7538114"/>
              <a:gd name="connsiteY191" fmla="*/ 1720464 h 6858000"/>
              <a:gd name="connsiteX192" fmla="*/ 360760 w 7538114"/>
              <a:gd name="connsiteY192" fmla="*/ 1681196 h 6858000"/>
              <a:gd name="connsiteX193" fmla="*/ 368483 w 7538114"/>
              <a:gd name="connsiteY193" fmla="*/ 1625881 h 6858000"/>
              <a:gd name="connsiteX194" fmla="*/ 371077 w 7538114"/>
              <a:gd name="connsiteY194" fmla="*/ 1616704 h 6858000"/>
              <a:gd name="connsiteX195" fmla="*/ 383008 w 7538114"/>
              <a:gd name="connsiteY195" fmla="*/ 1551493 h 6858000"/>
              <a:gd name="connsiteX196" fmla="*/ 384834 w 7538114"/>
              <a:gd name="connsiteY196" fmla="*/ 1475233 h 6858000"/>
              <a:gd name="connsiteX197" fmla="*/ 418371 w 7538114"/>
              <a:gd name="connsiteY197" fmla="*/ 1380155 h 6858000"/>
              <a:gd name="connsiteX198" fmla="*/ 469641 w 7538114"/>
              <a:gd name="connsiteY198" fmla="*/ 1210871 h 6858000"/>
              <a:gd name="connsiteX199" fmla="*/ 489701 w 7538114"/>
              <a:gd name="connsiteY199" fmla="*/ 1028427 h 6858000"/>
              <a:gd name="connsiteX200" fmla="*/ 486354 w 7538114"/>
              <a:gd name="connsiteY200" fmla="*/ 980383 h 6858000"/>
              <a:gd name="connsiteX201" fmla="*/ 479762 w 7538114"/>
              <a:gd name="connsiteY201" fmla="*/ 839699 h 6858000"/>
              <a:gd name="connsiteX202" fmla="*/ 445664 w 7538114"/>
              <a:gd name="connsiteY202" fmla="*/ 696545 h 6858000"/>
              <a:gd name="connsiteX203" fmla="*/ 440047 w 7538114"/>
              <a:gd name="connsiteY203" fmla="*/ 606615 h 6858000"/>
              <a:gd name="connsiteX204" fmla="*/ 431225 w 7538114"/>
              <a:gd name="connsiteY204" fmla="*/ 563889 h 6858000"/>
              <a:gd name="connsiteX205" fmla="*/ 430803 w 7538114"/>
              <a:gd name="connsiteY205" fmla="*/ 534294 h 6858000"/>
              <a:gd name="connsiteX206" fmla="*/ 429777 w 7538114"/>
              <a:gd name="connsiteY206" fmla="*/ 516548 h 6858000"/>
              <a:gd name="connsiteX207" fmla="*/ 415090 w 7538114"/>
              <a:gd name="connsiteY207" fmla="*/ 485808 h 6858000"/>
              <a:gd name="connsiteX208" fmla="*/ 410499 w 7538114"/>
              <a:gd name="connsiteY208" fmla="*/ 369873 h 6858000"/>
              <a:gd name="connsiteX209" fmla="*/ 425314 w 7538114"/>
              <a:gd name="connsiteY209" fmla="*/ 259180 h 6858000"/>
              <a:gd name="connsiteX210" fmla="*/ 383240 w 7538114"/>
              <a:gd name="connsiteY210" fmla="*/ 94173 h 6858000"/>
              <a:gd name="connsiteX211" fmla="*/ 379938 w 7538114"/>
              <a:gd name="connsiteY211" fmla="*/ 77267 h 6858000"/>
              <a:gd name="connsiteX212" fmla="*/ 373430 w 7538114"/>
              <a:gd name="connsiteY212" fmla="*/ 3885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</a:cxnLst>
            <a:rect l="l" t="t" r="r" b="b"/>
            <a:pathLst>
              <a:path w="7538114" h="6858000">
                <a:moveTo>
                  <a:pt x="366246" y="0"/>
                </a:moveTo>
                <a:lnTo>
                  <a:pt x="2830292" y="0"/>
                </a:lnTo>
                <a:lnTo>
                  <a:pt x="3903260" y="0"/>
                </a:lnTo>
                <a:lnTo>
                  <a:pt x="4597266" y="0"/>
                </a:lnTo>
                <a:lnTo>
                  <a:pt x="7192370" y="0"/>
                </a:lnTo>
                <a:lnTo>
                  <a:pt x="7538114" y="0"/>
                </a:lnTo>
                <a:lnTo>
                  <a:pt x="7538114" y="6858000"/>
                </a:lnTo>
                <a:lnTo>
                  <a:pt x="7192370" y="6858000"/>
                </a:lnTo>
                <a:lnTo>
                  <a:pt x="4597266" y="6858000"/>
                </a:lnTo>
                <a:lnTo>
                  <a:pt x="3903260" y="6858000"/>
                </a:lnTo>
                <a:lnTo>
                  <a:pt x="2830292" y="6858000"/>
                </a:lnTo>
                <a:lnTo>
                  <a:pt x="170314" y="6858000"/>
                </a:lnTo>
                <a:cubicBezTo>
                  <a:pt x="170323" y="6857920"/>
                  <a:pt x="170332" y="6857839"/>
                  <a:pt x="170341" y="6857759"/>
                </a:cubicBezTo>
                <a:lnTo>
                  <a:pt x="173485" y="6852129"/>
                </a:lnTo>
                <a:lnTo>
                  <a:pt x="167544" y="6830335"/>
                </a:lnTo>
                <a:cubicBezTo>
                  <a:pt x="165474" y="6819600"/>
                  <a:pt x="164100" y="6808301"/>
                  <a:pt x="163472" y="6796707"/>
                </a:cubicBezTo>
                <a:cubicBezTo>
                  <a:pt x="167658" y="6794106"/>
                  <a:pt x="161711" y="6785006"/>
                  <a:pt x="160535" y="6780725"/>
                </a:cubicBezTo>
                <a:cubicBezTo>
                  <a:pt x="163268" y="6780680"/>
                  <a:pt x="164578" y="6771195"/>
                  <a:pt x="162318" y="6767829"/>
                </a:cubicBezTo>
                <a:cubicBezTo>
                  <a:pt x="152545" y="6697090"/>
                  <a:pt x="178083" y="6736894"/>
                  <a:pt x="162771" y="6694444"/>
                </a:cubicBezTo>
                <a:cubicBezTo>
                  <a:pt x="161971" y="6687342"/>
                  <a:pt x="163342" y="6682014"/>
                  <a:pt x="165604" y="6677569"/>
                </a:cubicBezTo>
                <a:lnTo>
                  <a:pt x="171255" y="6669571"/>
                </a:lnTo>
                <a:lnTo>
                  <a:pt x="169240" y="6663304"/>
                </a:lnTo>
                <a:cubicBezTo>
                  <a:pt x="169082" y="6639651"/>
                  <a:pt x="174873" y="6632678"/>
                  <a:pt x="169039" y="6618916"/>
                </a:cubicBezTo>
                <a:cubicBezTo>
                  <a:pt x="181164" y="6598580"/>
                  <a:pt x="170248" y="6605428"/>
                  <a:pt x="168392" y="6589960"/>
                </a:cubicBezTo>
                <a:cubicBezTo>
                  <a:pt x="165975" y="6577758"/>
                  <a:pt x="161323" y="6600160"/>
                  <a:pt x="160636" y="6588200"/>
                </a:cubicBezTo>
                <a:cubicBezTo>
                  <a:pt x="163766" y="6575263"/>
                  <a:pt x="154044" y="6575871"/>
                  <a:pt x="157872" y="6562416"/>
                </a:cubicBezTo>
                <a:cubicBezTo>
                  <a:pt x="165196" y="6565685"/>
                  <a:pt x="156453" y="6535866"/>
                  <a:pt x="162851" y="6534939"/>
                </a:cubicBezTo>
                <a:cubicBezTo>
                  <a:pt x="153702" y="6523511"/>
                  <a:pt x="164973" y="6517769"/>
                  <a:pt x="162153" y="6502552"/>
                </a:cubicBezTo>
                <a:cubicBezTo>
                  <a:pt x="158692" y="6495386"/>
                  <a:pt x="158098" y="6490216"/>
                  <a:pt x="161821" y="6483172"/>
                </a:cubicBezTo>
                <a:cubicBezTo>
                  <a:pt x="144969" y="6450162"/>
                  <a:pt x="161066" y="6463202"/>
                  <a:pt x="154586" y="6432309"/>
                </a:cubicBezTo>
                <a:cubicBezTo>
                  <a:pt x="147771" y="6405695"/>
                  <a:pt x="143349" y="6375524"/>
                  <a:pt x="127078" y="6349783"/>
                </a:cubicBezTo>
                <a:cubicBezTo>
                  <a:pt x="122468" y="6345058"/>
                  <a:pt x="120723" y="6333456"/>
                  <a:pt x="123181" y="6323872"/>
                </a:cubicBezTo>
                <a:cubicBezTo>
                  <a:pt x="123604" y="6322225"/>
                  <a:pt x="124138" y="6320698"/>
                  <a:pt x="124767" y="6319343"/>
                </a:cubicBezTo>
                <a:cubicBezTo>
                  <a:pt x="122278" y="6297089"/>
                  <a:pt x="111161" y="6215694"/>
                  <a:pt x="108246" y="6190348"/>
                </a:cubicBezTo>
                <a:cubicBezTo>
                  <a:pt x="114169" y="6188296"/>
                  <a:pt x="103482" y="6175479"/>
                  <a:pt x="107279" y="6167269"/>
                </a:cubicBezTo>
                <a:cubicBezTo>
                  <a:pt x="110610" y="6161389"/>
                  <a:pt x="108145" y="6156128"/>
                  <a:pt x="107883" y="6149986"/>
                </a:cubicBezTo>
                <a:cubicBezTo>
                  <a:pt x="110502" y="6141894"/>
                  <a:pt x="105773" y="6115502"/>
                  <a:pt x="102380" y="6108622"/>
                </a:cubicBezTo>
                <a:cubicBezTo>
                  <a:pt x="90593" y="6092179"/>
                  <a:pt x="99346" y="6054816"/>
                  <a:pt x="90314" y="6041155"/>
                </a:cubicBezTo>
                <a:cubicBezTo>
                  <a:pt x="88990" y="6036198"/>
                  <a:pt x="88454" y="6031348"/>
                  <a:pt x="88409" y="6026587"/>
                </a:cubicBezTo>
                <a:lnTo>
                  <a:pt x="89403" y="6013265"/>
                </a:lnTo>
                <a:lnTo>
                  <a:pt x="91927" y="6009478"/>
                </a:lnTo>
                <a:lnTo>
                  <a:pt x="91302" y="6001336"/>
                </a:lnTo>
                <a:cubicBezTo>
                  <a:pt x="91431" y="6000558"/>
                  <a:pt x="91559" y="5999781"/>
                  <a:pt x="91687" y="5999003"/>
                </a:cubicBezTo>
                <a:cubicBezTo>
                  <a:pt x="92431" y="5994547"/>
                  <a:pt x="93080" y="5990148"/>
                  <a:pt x="93336" y="5985795"/>
                </a:cubicBezTo>
                <a:cubicBezTo>
                  <a:pt x="80676" y="5991520"/>
                  <a:pt x="93430" y="5949705"/>
                  <a:pt x="83190" y="5961758"/>
                </a:cubicBezTo>
                <a:cubicBezTo>
                  <a:pt x="82399" y="5938832"/>
                  <a:pt x="72862" y="5956319"/>
                  <a:pt x="81952" y="5928761"/>
                </a:cubicBezTo>
                <a:cubicBezTo>
                  <a:pt x="79324" y="5899676"/>
                  <a:pt x="72619" y="5823590"/>
                  <a:pt x="67420" y="5787247"/>
                </a:cubicBezTo>
                <a:cubicBezTo>
                  <a:pt x="53530" y="5750058"/>
                  <a:pt x="57730" y="5736292"/>
                  <a:pt x="50760" y="5710700"/>
                </a:cubicBezTo>
                <a:cubicBezTo>
                  <a:pt x="47368" y="5660911"/>
                  <a:pt x="30723" y="5663675"/>
                  <a:pt x="42956" y="5641754"/>
                </a:cubicBezTo>
                <a:cubicBezTo>
                  <a:pt x="39970" y="5608358"/>
                  <a:pt x="24769" y="5637338"/>
                  <a:pt x="29695" y="5602326"/>
                </a:cubicBezTo>
                <a:cubicBezTo>
                  <a:pt x="27700" y="5601239"/>
                  <a:pt x="20274" y="5573144"/>
                  <a:pt x="18841" y="5570885"/>
                </a:cubicBezTo>
                <a:lnTo>
                  <a:pt x="9977" y="5543492"/>
                </a:lnTo>
                <a:lnTo>
                  <a:pt x="5255" y="5531024"/>
                </a:lnTo>
                <a:lnTo>
                  <a:pt x="5447" y="5527845"/>
                </a:lnTo>
                <a:lnTo>
                  <a:pt x="0" y="5507724"/>
                </a:lnTo>
                <a:lnTo>
                  <a:pt x="435" y="5507045"/>
                </a:lnTo>
                <a:cubicBezTo>
                  <a:pt x="1286" y="5505065"/>
                  <a:pt x="1681" y="5502734"/>
                  <a:pt x="1128" y="5499619"/>
                </a:cubicBezTo>
                <a:cubicBezTo>
                  <a:pt x="9450" y="5498516"/>
                  <a:pt x="3652" y="5495435"/>
                  <a:pt x="1291" y="5486342"/>
                </a:cubicBezTo>
                <a:cubicBezTo>
                  <a:pt x="13688" y="5482600"/>
                  <a:pt x="2464" y="5460320"/>
                  <a:pt x="7976" y="5450755"/>
                </a:cubicBezTo>
                <a:cubicBezTo>
                  <a:pt x="5962" y="5444157"/>
                  <a:pt x="4058" y="5437113"/>
                  <a:pt x="2355" y="5429732"/>
                </a:cubicBezTo>
                <a:lnTo>
                  <a:pt x="1499" y="5370432"/>
                </a:lnTo>
                <a:lnTo>
                  <a:pt x="11483" y="5308330"/>
                </a:lnTo>
                <a:cubicBezTo>
                  <a:pt x="11701" y="5285359"/>
                  <a:pt x="15408" y="5265468"/>
                  <a:pt x="12793" y="5246026"/>
                </a:cubicBezTo>
                <a:cubicBezTo>
                  <a:pt x="15678" y="5238129"/>
                  <a:pt x="16842" y="5230685"/>
                  <a:pt x="12525" y="5223468"/>
                </a:cubicBezTo>
                <a:cubicBezTo>
                  <a:pt x="13966" y="5202031"/>
                  <a:pt x="20131" y="5196842"/>
                  <a:pt x="15322" y="5183258"/>
                </a:cubicBezTo>
                <a:cubicBezTo>
                  <a:pt x="25294" y="5171214"/>
                  <a:pt x="21488" y="5170502"/>
                  <a:pt x="18633" y="5164842"/>
                </a:cubicBezTo>
                <a:cubicBezTo>
                  <a:pt x="18565" y="5164573"/>
                  <a:pt x="18496" y="5164303"/>
                  <a:pt x="18428" y="5164034"/>
                </a:cubicBezTo>
                <a:lnTo>
                  <a:pt x="19854" y="5162388"/>
                </a:lnTo>
                <a:lnTo>
                  <a:pt x="20514" y="5158981"/>
                </a:lnTo>
                <a:lnTo>
                  <a:pt x="20089" y="5149681"/>
                </a:lnTo>
                <a:lnTo>
                  <a:pt x="19561" y="5146183"/>
                </a:lnTo>
                <a:cubicBezTo>
                  <a:pt x="19336" y="5143774"/>
                  <a:pt x="19361" y="5142173"/>
                  <a:pt x="19571" y="5141065"/>
                </a:cubicBezTo>
                <a:lnTo>
                  <a:pt x="19690" y="5140937"/>
                </a:lnTo>
                <a:cubicBezTo>
                  <a:pt x="19617" y="5139339"/>
                  <a:pt x="19544" y="5137742"/>
                  <a:pt x="19471" y="5136144"/>
                </a:cubicBezTo>
                <a:cubicBezTo>
                  <a:pt x="18832" y="5128055"/>
                  <a:pt x="17958" y="5120182"/>
                  <a:pt x="16918" y="5112689"/>
                </a:cubicBezTo>
                <a:cubicBezTo>
                  <a:pt x="23464" y="5106353"/>
                  <a:pt x="15733" y="5078666"/>
                  <a:pt x="28071" y="5081696"/>
                </a:cubicBezTo>
                <a:cubicBezTo>
                  <a:pt x="27036" y="5071588"/>
                  <a:pt x="21912" y="5065475"/>
                  <a:pt x="30005" y="5068879"/>
                </a:cubicBezTo>
                <a:cubicBezTo>
                  <a:pt x="29897" y="5065551"/>
                  <a:pt x="30585" y="5063501"/>
                  <a:pt x="31661" y="5062033"/>
                </a:cubicBezTo>
                <a:lnTo>
                  <a:pt x="32169" y="5061608"/>
                </a:lnTo>
                <a:lnTo>
                  <a:pt x="27436" y="5021480"/>
                </a:lnTo>
                <a:lnTo>
                  <a:pt x="26614" y="5013906"/>
                </a:lnTo>
                <a:lnTo>
                  <a:pt x="25056" y="5011767"/>
                </a:lnTo>
                <a:cubicBezTo>
                  <a:pt x="24110" y="5009457"/>
                  <a:pt x="23701" y="5006147"/>
                  <a:pt x="24513" y="5000592"/>
                </a:cubicBezTo>
                <a:lnTo>
                  <a:pt x="24951" y="4999307"/>
                </a:lnTo>
                <a:lnTo>
                  <a:pt x="22644" y="4990090"/>
                </a:lnTo>
                <a:cubicBezTo>
                  <a:pt x="21579" y="4987122"/>
                  <a:pt x="20222" y="4984494"/>
                  <a:pt x="18465" y="4982366"/>
                </a:cubicBezTo>
                <a:cubicBezTo>
                  <a:pt x="27858" y="4950984"/>
                  <a:pt x="19264" y="4921373"/>
                  <a:pt x="20888" y="4887310"/>
                </a:cubicBezTo>
                <a:cubicBezTo>
                  <a:pt x="17563" y="4848813"/>
                  <a:pt x="18386" y="4829570"/>
                  <a:pt x="15781" y="4807298"/>
                </a:cubicBezTo>
                <a:cubicBezTo>
                  <a:pt x="15634" y="4803627"/>
                  <a:pt x="14440" y="4773874"/>
                  <a:pt x="19649" y="4779990"/>
                </a:cubicBezTo>
                <a:cubicBezTo>
                  <a:pt x="18744" y="4746827"/>
                  <a:pt x="22869" y="4698305"/>
                  <a:pt x="21858" y="4664237"/>
                </a:cubicBezTo>
                <a:cubicBezTo>
                  <a:pt x="34232" y="4642340"/>
                  <a:pt x="11268" y="4621318"/>
                  <a:pt x="13583" y="4598607"/>
                </a:cubicBezTo>
                <a:cubicBezTo>
                  <a:pt x="2193" y="4604819"/>
                  <a:pt x="19974" y="4548010"/>
                  <a:pt x="7118" y="4546768"/>
                </a:cubicBezTo>
                <a:lnTo>
                  <a:pt x="14555" y="4522182"/>
                </a:lnTo>
                <a:lnTo>
                  <a:pt x="17290" y="4509768"/>
                </a:lnTo>
                <a:cubicBezTo>
                  <a:pt x="17884" y="4505118"/>
                  <a:pt x="18021" y="4500115"/>
                  <a:pt x="17421" y="4494586"/>
                </a:cubicBezTo>
                <a:cubicBezTo>
                  <a:pt x="12327" y="4480984"/>
                  <a:pt x="18571" y="4459805"/>
                  <a:pt x="18193" y="4440649"/>
                </a:cubicBezTo>
                <a:lnTo>
                  <a:pt x="16616" y="4431853"/>
                </a:lnTo>
                <a:lnTo>
                  <a:pt x="19246" y="4403141"/>
                </a:lnTo>
                <a:cubicBezTo>
                  <a:pt x="19372" y="4387638"/>
                  <a:pt x="19497" y="4372134"/>
                  <a:pt x="19623" y="4356631"/>
                </a:cubicBezTo>
                <a:cubicBezTo>
                  <a:pt x="19508" y="4349062"/>
                  <a:pt x="15847" y="4339045"/>
                  <a:pt x="20293" y="4339937"/>
                </a:cubicBezTo>
                <a:lnTo>
                  <a:pt x="18752" y="4331435"/>
                </a:lnTo>
                <a:cubicBezTo>
                  <a:pt x="19520" y="4328277"/>
                  <a:pt x="24070" y="4324711"/>
                  <a:pt x="24901" y="4320990"/>
                </a:cubicBezTo>
                <a:lnTo>
                  <a:pt x="23734" y="4309111"/>
                </a:lnTo>
                <a:cubicBezTo>
                  <a:pt x="24423" y="4299527"/>
                  <a:pt x="28090" y="4271878"/>
                  <a:pt x="29040" y="4263489"/>
                </a:cubicBezTo>
                <a:cubicBezTo>
                  <a:pt x="29169" y="4261918"/>
                  <a:pt x="29300" y="4260346"/>
                  <a:pt x="29429" y="4258775"/>
                </a:cubicBezTo>
                <a:lnTo>
                  <a:pt x="33702" y="4248512"/>
                </a:lnTo>
                <a:cubicBezTo>
                  <a:pt x="36933" y="4241044"/>
                  <a:pt x="39109" y="4235167"/>
                  <a:pt x="37356" y="4228644"/>
                </a:cubicBezTo>
                <a:cubicBezTo>
                  <a:pt x="41530" y="4217526"/>
                  <a:pt x="53227" y="4209759"/>
                  <a:pt x="50107" y="4193665"/>
                </a:cubicBezTo>
                <a:cubicBezTo>
                  <a:pt x="55406" y="4198550"/>
                  <a:pt x="50749" y="4175793"/>
                  <a:pt x="56192" y="4173105"/>
                </a:cubicBezTo>
                <a:cubicBezTo>
                  <a:pt x="60575" y="4171863"/>
                  <a:pt x="60184" y="4164671"/>
                  <a:pt x="61800" y="4159194"/>
                </a:cubicBezTo>
                <a:cubicBezTo>
                  <a:pt x="66276" y="4155290"/>
                  <a:pt x="70363" y="4127730"/>
                  <a:pt x="69720" y="4118135"/>
                </a:cubicBezTo>
                <a:cubicBezTo>
                  <a:pt x="65265" y="4091091"/>
                  <a:pt x="83289" y="4069336"/>
                  <a:pt x="80190" y="4047713"/>
                </a:cubicBezTo>
                <a:cubicBezTo>
                  <a:pt x="84682" y="4020435"/>
                  <a:pt x="92089" y="3998420"/>
                  <a:pt x="96666" y="3980780"/>
                </a:cubicBezTo>
                <a:cubicBezTo>
                  <a:pt x="98580" y="3977851"/>
                  <a:pt x="106155" y="3945259"/>
                  <a:pt x="107651" y="3941872"/>
                </a:cubicBezTo>
                <a:cubicBezTo>
                  <a:pt x="111761" y="3922504"/>
                  <a:pt x="112043" y="3930219"/>
                  <a:pt x="118444" y="3897465"/>
                </a:cubicBezTo>
                <a:cubicBezTo>
                  <a:pt x="124996" y="3869981"/>
                  <a:pt x="127657" y="3841768"/>
                  <a:pt x="134545" y="3811132"/>
                </a:cubicBezTo>
                <a:cubicBezTo>
                  <a:pt x="143817" y="3778601"/>
                  <a:pt x="141464" y="3759343"/>
                  <a:pt x="145381" y="3746540"/>
                </a:cubicBezTo>
                <a:cubicBezTo>
                  <a:pt x="156739" y="3719637"/>
                  <a:pt x="147664" y="3711291"/>
                  <a:pt x="146587" y="3670275"/>
                </a:cubicBezTo>
                <a:cubicBezTo>
                  <a:pt x="154134" y="3638754"/>
                  <a:pt x="151397" y="3605028"/>
                  <a:pt x="165690" y="3580981"/>
                </a:cubicBezTo>
                <a:cubicBezTo>
                  <a:pt x="164433" y="3577837"/>
                  <a:pt x="163639" y="3574469"/>
                  <a:pt x="163175" y="3570960"/>
                </a:cubicBezTo>
                <a:lnTo>
                  <a:pt x="162665" y="3560693"/>
                </a:lnTo>
                <a:lnTo>
                  <a:pt x="163299" y="3559743"/>
                </a:lnTo>
                <a:cubicBezTo>
                  <a:pt x="165039" y="3554949"/>
                  <a:pt x="165246" y="3551528"/>
                  <a:pt x="164777" y="3548721"/>
                </a:cubicBezTo>
                <a:lnTo>
                  <a:pt x="163708" y="3545693"/>
                </a:lnTo>
                <a:lnTo>
                  <a:pt x="164286" y="3537938"/>
                </a:lnTo>
                <a:cubicBezTo>
                  <a:pt x="164273" y="3532672"/>
                  <a:pt x="164261" y="3527407"/>
                  <a:pt x="164247" y="3522141"/>
                </a:cubicBezTo>
                <a:lnTo>
                  <a:pt x="165343" y="3519672"/>
                </a:lnTo>
                <a:lnTo>
                  <a:pt x="167001" y="3496604"/>
                </a:lnTo>
                <a:lnTo>
                  <a:pt x="167547" y="3496517"/>
                </a:lnTo>
                <a:cubicBezTo>
                  <a:pt x="168811" y="3495796"/>
                  <a:pt x="169814" y="3494272"/>
                  <a:pt x="170301" y="3491023"/>
                </a:cubicBezTo>
                <a:cubicBezTo>
                  <a:pt x="177219" y="3499391"/>
                  <a:pt x="173541" y="3490314"/>
                  <a:pt x="174371" y="3479998"/>
                </a:cubicBezTo>
                <a:cubicBezTo>
                  <a:pt x="185299" y="3490692"/>
                  <a:pt x="183023" y="3459350"/>
                  <a:pt x="190228" y="3457434"/>
                </a:cubicBezTo>
                <a:cubicBezTo>
                  <a:pt x="190591" y="3449617"/>
                  <a:pt x="191174" y="3441542"/>
                  <a:pt x="192016" y="3433411"/>
                </a:cubicBezTo>
                <a:lnTo>
                  <a:pt x="192663" y="3428691"/>
                </a:lnTo>
                <a:cubicBezTo>
                  <a:pt x="192706" y="3428676"/>
                  <a:pt x="192750" y="3428659"/>
                  <a:pt x="192793" y="3428643"/>
                </a:cubicBezTo>
                <a:cubicBezTo>
                  <a:pt x="193186" y="3427720"/>
                  <a:pt x="193494" y="3426206"/>
                  <a:pt x="193710" y="3423760"/>
                </a:cubicBezTo>
                <a:cubicBezTo>
                  <a:pt x="193753" y="3422535"/>
                  <a:pt x="193797" y="3421310"/>
                  <a:pt x="193839" y="3420085"/>
                </a:cubicBezTo>
                <a:lnTo>
                  <a:pt x="195094" y="3410930"/>
                </a:lnTo>
                <a:lnTo>
                  <a:pt x="196311" y="3408092"/>
                </a:lnTo>
                <a:lnTo>
                  <a:pt x="197928" y="3407419"/>
                </a:lnTo>
                <a:cubicBezTo>
                  <a:pt x="197912" y="3407119"/>
                  <a:pt x="197897" y="3406820"/>
                  <a:pt x="197881" y="3406520"/>
                </a:cubicBezTo>
                <a:cubicBezTo>
                  <a:pt x="196231" y="3399306"/>
                  <a:pt x="192821" y="3396220"/>
                  <a:pt x="204222" y="3391015"/>
                </a:cubicBezTo>
                <a:cubicBezTo>
                  <a:pt x="202162" y="3374996"/>
                  <a:pt x="208811" y="3373934"/>
                  <a:pt x="213950" y="3354361"/>
                </a:cubicBezTo>
                <a:cubicBezTo>
                  <a:pt x="211218" y="3344737"/>
                  <a:pt x="213619" y="3338360"/>
                  <a:pt x="217699" y="3332639"/>
                </a:cubicBezTo>
                <a:cubicBezTo>
                  <a:pt x="218717" y="3312409"/>
                  <a:pt x="225688" y="3295747"/>
                  <a:pt x="229963" y="3273935"/>
                </a:cubicBezTo>
                <a:cubicBezTo>
                  <a:pt x="228293" y="3248488"/>
                  <a:pt x="239257" y="3238943"/>
                  <a:pt x="243785" y="3215621"/>
                </a:cubicBezTo>
                <a:cubicBezTo>
                  <a:pt x="237893" y="3192522"/>
                  <a:pt x="253940" y="3201000"/>
                  <a:pt x="259175" y="3189909"/>
                </a:cubicBezTo>
                <a:lnTo>
                  <a:pt x="259988" y="3186579"/>
                </a:lnTo>
                <a:lnTo>
                  <a:pt x="259980" y="3177264"/>
                </a:lnTo>
                <a:lnTo>
                  <a:pt x="259609" y="3173723"/>
                </a:lnTo>
                <a:cubicBezTo>
                  <a:pt x="259490" y="3171299"/>
                  <a:pt x="259588" y="3169704"/>
                  <a:pt x="259848" y="3168622"/>
                </a:cubicBezTo>
                <a:lnTo>
                  <a:pt x="259971" y="3168508"/>
                </a:lnTo>
                <a:cubicBezTo>
                  <a:pt x="259969" y="3166907"/>
                  <a:pt x="259968" y="3165307"/>
                  <a:pt x="259966" y="3163706"/>
                </a:cubicBezTo>
                <a:cubicBezTo>
                  <a:pt x="259691" y="3155577"/>
                  <a:pt x="259171" y="3147642"/>
                  <a:pt x="258467" y="3140064"/>
                </a:cubicBezTo>
                <a:cubicBezTo>
                  <a:pt x="265286" y="3134408"/>
                  <a:pt x="258805" y="3106027"/>
                  <a:pt x="270990" y="3110288"/>
                </a:cubicBezTo>
                <a:cubicBezTo>
                  <a:pt x="270407" y="3100106"/>
                  <a:pt x="265565" y="3093497"/>
                  <a:pt x="273494" y="3097704"/>
                </a:cubicBezTo>
                <a:cubicBezTo>
                  <a:pt x="273534" y="3094376"/>
                  <a:pt x="274313" y="3092401"/>
                  <a:pt x="275456" y="3091047"/>
                </a:cubicBezTo>
                <a:lnTo>
                  <a:pt x="275980" y="3090672"/>
                </a:lnTo>
                <a:lnTo>
                  <a:pt x="274486" y="3068004"/>
                </a:lnTo>
                <a:lnTo>
                  <a:pt x="275226" y="3065087"/>
                </a:lnTo>
                <a:lnTo>
                  <a:pt x="273050" y="3050191"/>
                </a:lnTo>
                <a:cubicBezTo>
                  <a:pt x="272889" y="3047647"/>
                  <a:pt x="272728" y="3045103"/>
                  <a:pt x="272566" y="3042559"/>
                </a:cubicBezTo>
                <a:lnTo>
                  <a:pt x="271107" y="3040271"/>
                </a:lnTo>
                <a:cubicBezTo>
                  <a:pt x="270265" y="3037872"/>
                  <a:pt x="270006" y="3034528"/>
                  <a:pt x="271065" y="3029072"/>
                </a:cubicBezTo>
                <a:lnTo>
                  <a:pt x="271558" y="3027835"/>
                </a:lnTo>
                <a:cubicBezTo>
                  <a:pt x="270688" y="3024705"/>
                  <a:pt x="268559" y="2982922"/>
                  <a:pt x="268717" y="2964245"/>
                </a:cubicBezTo>
                <a:cubicBezTo>
                  <a:pt x="279502" y="2933904"/>
                  <a:pt x="269365" y="2949568"/>
                  <a:pt x="272511" y="2915772"/>
                </a:cubicBezTo>
                <a:cubicBezTo>
                  <a:pt x="272017" y="2877552"/>
                  <a:pt x="270125" y="2850992"/>
                  <a:pt x="270356" y="2825842"/>
                </a:cubicBezTo>
                <a:cubicBezTo>
                  <a:pt x="269433" y="2814032"/>
                  <a:pt x="268938" y="2727859"/>
                  <a:pt x="273897" y="2734957"/>
                </a:cubicBezTo>
                <a:cubicBezTo>
                  <a:pt x="264242" y="2698391"/>
                  <a:pt x="277769" y="2677127"/>
                  <a:pt x="274458" y="2636572"/>
                </a:cubicBezTo>
                <a:cubicBezTo>
                  <a:pt x="287792" y="2615986"/>
                  <a:pt x="275829" y="2626668"/>
                  <a:pt x="279157" y="2604260"/>
                </a:cubicBezTo>
                <a:cubicBezTo>
                  <a:pt x="279270" y="2587221"/>
                  <a:pt x="288019" y="2599786"/>
                  <a:pt x="288131" y="2582747"/>
                </a:cubicBezTo>
                <a:cubicBezTo>
                  <a:pt x="260352" y="2545890"/>
                  <a:pt x="290145" y="2525479"/>
                  <a:pt x="282516" y="2478755"/>
                </a:cubicBezTo>
                <a:lnTo>
                  <a:pt x="287359" y="2451804"/>
                </a:lnTo>
                <a:cubicBezTo>
                  <a:pt x="285426" y="2443087"/>
                  <a:pt x="285710" y="2414879"/>
                  <a:pt x="289577" y="2408801"/>
                </a:cubicBezTo>
                <a:cubicBezTo>
                  <a:pt x="290424" y="2402768"/>
                  <a:pt x="289064" y="2396183"/>
                  <a:pt x="293203" y="2392670"/>
                </a:cubicBezTo>
                <a:cubicBezTo>
                  <a:pt x="295637" y="2379564"/>
                  <a:pt x="301233" y="2349549"/>
                  <a:pt x="304183" y="2330165"/>
                </a:cubicBezTo>
                <a:cubicBezTo>
                  <a:pt x="298973" y="2319718"/>
                  <a:pt x="309550" y="2303314"/>
                  <a:pt x="310900" y="2276363"/>
                </a:cubicBezTo>
                <a:cubicBezTo>
                  <a:pt x="304874" y="2264930"/>
                  <a:pt x="311891" y="2258198"/>
                  <a:pt x="303909" y="2236310"/>
                </a:cubicBezTo>
                <a:cubicBezTo>
                  <a:pt x="304734" y="2235412"/>
                  <a:pt x="305502" y="2234293"/>
                  <a:pt x="306187" y="2232984"/>
                </a:cubicBezTo>
                <a:cubicBezTo>
                  <a:pt x="310170" y="2225381"/>
                  <a:pt x="310605" y="2213194"/>
                  <a:pt x="307158" y="2205763"/>
                </a:cubicBezTo>
                <a:cubicBezTo>
                  <a:pt x="296601" y="2170883"/>
                  <a:pt x="306474" y="2175442"/>
                  <a:pt x="304860" y="2145703"/>
                </a:cubicBezTo>
                <a:cubicBezTo>
                  <a:pt x="304314" y="2112090"/>
                  <a:pt x="314083" y="2134724"/>
                  <a:pt x="304273" y="2092533"/>
                </a:cubicBezTo>
                <a:cubicBezTo>
                  <a:pt x="308983" y="2088154"/>
                  <a:pt x="303590" y="2066396"/>
                  <a:pt x="301642" y="2057359"/>
                </a:cubicBezTo>
                <a:cubicBezTo>
                  <a:pt x="301720" y="2041038"/>
                  <a:pt x="313213" y="2032807"/>
                  <a:pt x="306736" y="2016105"/>
                </a:cubicBezTo>
                <a:cubicBezTo>
                  <a:pt x="312847" y="2019262"/>
                  <a:pt x="310007" y="1975377"/>
                  <a:pt x="316234" y="1983129"/>
                </a:cubicBezTo>
                <a:cubicBezTo>
                  <a:pt x="322177" y="1972692"/>
                  <a:pt x="313034" y="1967129"/>
                  <a:pt x="318238" y="1956745"/>
                </a:cubicBezTo>
                <a:cubicBezTo>
                  <a:pt x="319718" y="1944884"/>
                  <a:pt x="311423" y="1963350"/>
                  <a:pt x="311341" y="1950160"/>
                </a:cubicBezTo>
                <a:lnTo>
                  <a:pt x="323556" y="1879546"/>
                </a:lnTo>
                <a:cubicBezTo>
                  <a:pt x="320263" y="1869846"/>
                  <a:pt x="322312" y="1862247"/>
                  <a:pt x="326085" y="1854893"/>
                </a:cubicBezTo>
                <a:cubicBezTo>
                  <a:pt x="325955" y="1832625"/>
                  <a:pt x="332007" y="1812578"/>
                  <a:pt x="335058" y="1787684"/>
                </a:cubicBezTo>
                <a:cubicBezTo>
                  <a:pt x="331933" y="1760490"/>
                  <a:pt x="342400" y="1747069"/>
                  <a:pt x="345620" y="1720464"/>
                </a:cubicBezTo>
                <a:cubicBezTo>
                  <a:pt x="337355" y="1693643"/>
                  <a:pt x="360215" y="1703686"/>
                  <a:pt x="360760" y="1681196"/>
                </a:cubicBezTo>
                <a:cubicBezTo>
                  <a:pt x="353923" y="1644243"/>
                  <a:pt x="368449" y="1682451"/>
                  <a:pt x="368483" y="1625881"/>
                </a:cubicBezTo>
                <a:cubicBezTo>
                  <a:pt x="367181" y="1622619"/>
                  <a:pt x="369088" y="1615868"/>
                  <a:pt x="371077" y="1616704"/>
                </a:cubicBezTo>
                <a:cubicBezTo>
                  <a:pt x="371005" y="1604306"/>
                  <a:pt x="384453" y="1569256"/>
                  <a:pt x="383008" y="1551493"/>
                </a:cubicBezTo>
                <a:cubicBezTo>
                  <a:pt x="390598" y="1517303"/>
                  <a:pt x="381821" y="1500132"/>
                  <a:pt x="384834" y="1475233"/>
                </a:cubicBezTo>
                <a:cubicBezTo>
                  <a:pt x="393221" y="1446677"/>
                  <a:pt x="400498" y="1430031"/>
                  <a:pt x="418371" y="1380155"/>
                </a:cubicBezTo>
                <a:lnTo>
                  <a:pt x="469641" y="1210871"/>
                </a:lnTo>
                <a:cubicBezTo>
                  <a:pt x="507460" y="1148093"/>
                  <a:pt x="486915" y="1066841"/>
                  <a:pt x="489701" y="1028427"/>
                </a:cubicBezTo>
                <a:cubicBezTo>
                  <a:pt x="478454" y="1012506"/>
                  <a:pt x="490925" y="999600"/>
                  <a:pt x="486354" y="980383"/>
                </a:cubicBezTo>
                <a:cubicBezTo>
                  <a:pt x="483880" y="937629"/>
                  <a:pt x="471099" y="895192"/>
                  <a:pt x="479762" y="839699"/>
                </a:cubicBezTo>
                <a:cubicBezTo>
                  <a:pt x="444550" y="814685"/>
                  <a:pt x="465776" y="749644"/>
                  <a:pt x="445664" y="696545"/>
                </a:cubicBezTo>
                <a:cubicBezTo>
                  <a:pt x="441558" y="665722"/>
                  <a:pt x="459046" y="617297"/>
                  <a:pt x="440047" y="606615"/>
                </a:cubicBezTo>
                <a:cubicBezTo>
                  <a:pt x="451675" y="592509"/>
                  <a:pt x="432892" y="579307"/>
                  <a:pt x="431225" y="563889"/>
                </a:cubicBezTo>
                <a:cubicBezTo>
                  <a:pt x="438618" y="551582"/>
                  <a:pt x="432225" y="545475"/>
                  <a:pt x="430803" y="534294"/>
                </a:cubicBezTo>
                <a:cubicBezTo>
                  <a:pt x="435364" y="529230"/>
                  <a:pt x="435126" y="519767"/>
                  <a:pt x="429777" y="516548"/>
                </a:cubicBezTo>
                <a:cubicBezTo>
                  <a:pt x="417444" y="521116"/>
                  <a:pt x="423596" y="488251"/>
                  <a:pt x="415090" y="485808"/>
                </a:cubicBezTo>
                <a:cubicBezTo>
                  <a:pt x="413316" y="466733"/>
                  <a:pt x="424116" y="383903"/>
                  <a:pt x="410499" y="369873"/>
                </a:cubicBezTo>
                <a:cubicBezTo>
                  <a:pt x="404034" y="331308"/>
                  <a:pt x="425696" y="275570"/>
                  <a:pt x="425314" y="259180"/>
                </a:cubicBezTo>
                <a:cubicBezTo>
                  <a:pt x="450188" y="242918"/>
                  <a:pt x="384634" y="163766"/>
                  <a:pt x="383240" y="94173"/>
                </a:cubicBezTo>
                <a:cubicBezTo>
                  <a:pt x="385641" y="84795"/>
                  <a:pt x="385609" y="79782"/>
                  <a:pt x="379938" y="77267"/>
                </a:cubicBezTo>
                <a:cubicBezTo>
                  <a:pt x="378301" y="68220"/>
                  <a:pt x="376144" y="54774"/>
                  <a:pt x="373430" y="38856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BE50C4-7557-7C39-2063-AA262E69CD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7170" y="80141"/>
            <a:ext cx="5310116" cy="13228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Deaf perspective</a:t>
            </a:r>
            <a:endParaRPr lang="en-US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89" name="Picture 88">
            <a:extLst>
              <a:ext uri="{FF2B5EF4-FFF2-40B4-BE49-F238E27FC236}">
                <a16:creationId xmlns:a16="http://schemas.microsoft.com/office/drawing/2014/main" id="{5824F98B-34A8-5458-FCFA-447DF9E48EE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-1553" t="-70737" r="903" b="-76402"/>
          <a:stretch>
            <a:fillRect/>
          </a:stretch>
        </p:blipFill>
        <p:spPr>
          <a:xfrm>
            <a:off x="1439167" y="675564"/>
            <a:ext cx="2190672" cy="5516967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8000B6-05E8-BB4F-5801-C58D4C29B1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77170" y="1430877"/>
            <a:ext cx="6690576" cy="542712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800" b="1" u="sng" dirty="0"/>
              <a:t>Healthcare</a:t>
            </a:r>
          </a:p>
          <a:p>
            <a:pPr marL="0" indent="0">
              <a:buNone/>
            </a:pPr>
            <a:r>
              <a:rPr lang="en-US" sz="1800" b="1" dirty="0"/>
              <a:t>Lack of consistency of use of SLIs	</a:t>
            </a:r>
            <a:br>
              <a:rPr lang="en-US" sz="1800" b="1" dirty="0"/>
            </a:br>
            <a:r>
              <a:rPr lang="en-US" sz="1800" dirty="0"/>
              <a:t>(</a:t>
            </a:r>
            <a:r>
              <a:rPr lang="en-US" sz="1800" dirty="0">
                <a:effectLst/>
              </a:rPr>
              <a:t>Smeijers et al., 2018; Myers et al., 2022) </a:t>
            </a:r>
            <a:endParaRPr lang="en-US" sz="1800" dirty="0"/>
          </a:p>
          <a:p>
            <a:pPr marL="0" indent="0">
              <a:buNone/>
            </a:pPr>
            <a:r>
              <a:rPr lang="en-US" sz="1800" b="1" dirty="0"/>
              <a:t>Misunderstandings, poor healthcare outcomes </a:t>
            </a:r>
            <a:br>
              <a:rPr lang="en-US" sz="1800" b="1" dirty="0"/>
            </a:br>
            <a:r>
              <a:rPr lang="en-US" sz="1800" dirty="0">
                <a:effectLst/>
              </a:rPr>
              <a:t>(Chilton, 1995; Lezzoni et al., 2004; Steinberg et al., 2006</a:t>
            </a:r>
            <a:r>
              <a:rPr lang="en-US" sz="1800" dirty="0"/>
              <a:t>) </a:t>
            </a:r>
          </a:p>
          <a:p>
            <a:pPr marL="0" indent="0">
              <a:buNone/>
            </a:pPr>
            <a:r>
              <a:rPr lang="en-US" sz="1800" b="1" dirty="0">
                <a:effectLst/>
              </a:rPr>
              <a:t>Effective use of SLIs have positive healthcare outcomes and clinician-patient rapport </a:t>
            </a:r>
            <a:br>
              <a:rPr lang="en-US" sz="1800" b="1" dirty="0">
                <a:effectLst/>
              </a:rPr>
            </a:br>
            <a:r>
              <a:rPr lang="en-US" sz="1800" dirty="0">
                <a:effectLst/>
              </a:rPr>
              <a:t>(Swabey et al., 2014; Nicodemus et al., 2020) </a:t>
            </a:r>
          </a:p>
          <a:p>
            <a:pPr marL="0" indent="0">
              <a:buNone/>
            </a:pPr>
            <a:r>
              <a:rPr lang="en-US" sz="1800" b="1" dirty="0"/>
              <a:t>VRI when SLIs are not available, especially in remote areas </a:t>
            </a:r>
            <a:br>
              <a:rPr lang="en-US" sz="1800" dirty="0"/>
            </a:br>
            <a:r>
              <a:rPr lang="en-US" sz="1800" dirty="0">
                <a:effectLst/>
              </a:rPr>
              <a:t>(Masland et al., 2010; Mathew et al., 2023; Rivas Velarde et al., 2022; Havelka, 2020; Hughes et al., 2004) </a:t>
            </a:r>
            <a:endParaRPr lang="en-US" sz="1800" b="1" u="sng" dirty="0"/>
          </a:p>
          <a:p>
            <a:pPr marL="0" indent="0">
              <a:buNone/>
            </a:pPr>
            <a:r>
              <a:rPr lang="en-US" sz="1800" b="1" u="sng" dirty="0"/>
              <a:t>Education</a:t>
            </a:r>
          </a:p>
          <a:p>
            <a:pPr marL="0" indent="0">
              <a:buNone/>
            </a:pPr>
            <a:r>
              <a:rPr lang="en-US" sz="1800" b="1" dirty="0"/>
              <a:t>Face to face preferred  </a:t>
            </a:r>
            <a:r>
              <a:rPr lang="en-US" sz="1800" dirty="0">
                <a:effectLst/>
              </a:rPr>
              <a:t>(Napier, &amp; Barker, 2004)</a:t>
            </a:r>
          </a:p>
          <a:p>
            <a:pPr marL="0" indent="0">
              <a:buNone/>
            </a:pPr>
            <a:r>
              <a:rPr lang="en-US" sz="1800" b="1" dirty="0"/>
              <a:t>Lack of training and expertise in higher education levels leading to disparity  </a:t>
            </a:r>
            <a:r>
              <a:rPr lang="en-US" sz="1800" dirty="0">
                <a:effectLst/>
              </a:rPr>
              <a:t>(Schick et al.,2006; Oppong et al., 2016) </a:t>
            </a:r>
            <a:endParaRPr lang="en-US" sz="1800" dirty="0"/>
          </a:p>
          <a:p>
            <a:pPr marL="0" indent="0">
              <a:buNone/>
            </a:pPr>
            <a:r>
              <a:rPr lang="en-US" sz="1800" b="1" dirty="0">
                <a:effectLst/>
              </a:rPr>
              <a:t>Illusion of inclusion </a:t>
            </a:r>
            <a:r>
              <a:rPr lang="en-US" sz="1800" dirty="0">
                <a:effectLst/>
              </a:rPr>
              <a:t>(Russell, 2021)</a:t>
            </a:r>
          </a:p>
          <a:p>
            <a:endParaRPr lang="en-US" sz="1000" dirty="0"/>
          </a:p>
          <a:p>
            <a:endParaRPr lang="en-US" sz="1000" dirty="0"/>
          </a:p>
          <a:p>
            <a:pPr marL="0"/>
            <a:endParaRPr lang="en-US" sz="1000" dirty="0"/>
          </a:p>
          <a:p>
            <a:endParaRPr lang="en-US" sz="1000" dirty="0"/>
          </a:p>
          <a:p>
            <a:endParaRPr lang="en-US" sz="1000" dirty="0"/>
          </a:p>
          <a:p>
            <a:endParaRPr lang="en-US" sz="1000" dirty="0"/>
          </a:p>
          <a:p>
            <a:endParaRPr lang="en-US" sz="1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9F00F0-4A51-68E3-B388-2056840BC25E}"/>
              </a:ext>
            </a:extLst>
          </p:cNvPr>
          <p:cNvSpPr txBox="1"/>
          <p:nvPr/>
        </p:nvSpPr>
        <p:spPr>
          <a:xfrm>
            <a:off x="244549" y="161441"/>
            <a:ext cx="61030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Chapter 1 – Literature Review</a:t>
            </a:r>
          </a:p>
        </p:txBody>
      </p:sp>
    </p:spTree>
    <p:extLst>
      <p:ext uri="{BB962C8B-B14F-4D97-AF65-F5344CB8AC3E}">
        <p14:creationId xmlns:p14="http://schemas.microsoft.com/office/powerpoint/2010/main" val="26912705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0957EC0-19CF-1DD6-FBF5-EECB5E15C0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7ECF2E-653E-0079-CD85-B08286C16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/>
              <a:t>Face-to-face V Remote Interpreting</a:t>
            </a:r>
            <a:endParaRPr lang="en-US" dirty="0"/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Content Placeholder 6" descr="A person in a hospital bed talking to a person&#10;&#10;AI-generated content may be incorrect.">
            <a:extLst>
              <a:ext uri="{FF2B5EF4-FFF2-40B4-BE49-F238E27FC236}">
                <a16:creationId xmlns:a16="http://schemas.microsoft.com/office/drawing/2014/main" id="{1CE44594-BBB6-C584-DF1C-8F660A91559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1139" t="1390" r="17751" b="-16364"/>
          <a:stretch>
            <a:fillRect/>
          </a:stretch>
        </p:blipFill>
        <p:spPr>
          <a:xfrm>
            <a:off x="7675658" y="2349156"/>
            <a:ext cx="3941064" cy="4096512"/>
          </a:xfrm>
          <a:prstGeom prst="rect">
            <a:avLst/>
          </a:prstGeom>
        </p:spPr>
      </p:pic>
      <p:graphicFrame>
        <p:nvGraphicFramePr>
          <p:cNvPr id="18" name="Content Placeholder 3">
            <a:extLst>
              <a:ext uri="{FF2B5EF4-FFF2-40B4-BE49-F238E27FC236}">
                <a16:creationId xmlns:a16="http://schemas.microsoft.com/office/drawing/2014/main" id="{4F1BAFCF-EC69-76FB-77CA-142471C84609}"/>
              </a:ext>
            </a:extLst>
          </p:cNvPr>
          <p:cNvGraphicFramePr/>
          <p:nvPr/>
        </p:nvGraphicFramePr>
        <p:xfrm>
          <a:off x="572493" y="2071316"/>
          <a:ext cx="6713552" cy="4374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02024728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8756E8A3-374E-8373-B8FD-03ECA42EB1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280913"/>
            <a:ext cx="8911687" cy="633190"/>
          </a:xfrm>
        </p:spPr>
        <p:txBody>
          <a:bodyPr>
            <a:noAutofit/>
          </a:bodyPr>
          <a:lstStyle/>
          <a:p>
            <a:pPr algn="ctr"/>
            <a:r>
              <a:rPr lang="en-US" b="1" dirty="0"/>
              <a:t>Interpreter Perspective?</a:t>
            </a: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3A7B1D57-FEB8-D6C5-FF8C-F209BC7FDFEE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793567692"/>
              </p:ext>
            </p:extLst>
          </p:nvPr>
        </p:nvGraphicFramePr>
        <p:xfrm>
          <a:off x="793062" y="1833340"/>
          <a:ext cx="4666643" cy="41105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029" name="Content Placeholder 3">
            <a:extLst>
              <a:ext uri="{FF2B5EF4-FFF2-40B4-BE49-F238E27FC236}">
                <a16:creationId xmlns:a16="http://schemas.microsoft.com/office/drawing/2014/main" id="{F122CDBC-B660-C6D0-69CE-DF266DFF0138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425675980"/>
              </p:ext>
            </p:extLst>
          </p:nvPr>
        </p:nvGraphicFramePr>
        <p:xfrm>
          <a:off x="6458982" y="1754442"/>
          <a:ext cx="5234760" cy="40596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05C26CA8-7247-5326-46B0-D280D5AA257C}"/>
              </a:ext>
            </a:extLst>
          </p:cNvPr>
          <p:cNvSpPr txBox="1">
            <a:spLocks/>
          </p:cNvSpPr>
          <p:nvPr/>
        </p:nvSpPr>
        <p:spPr>
          <a:xfrm>
            <a:off x="771571" y="1083608"/>
            <a:ext cx="4645152" cy="8019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Napier et al., 2017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F49DC5EC-00BE-1E11-0D49-88A7E969A618}"/>
              </a:ext>
            </a:extLst>
          </p:cNvPr>
          <p:cNvSpPr txBox="1">
            <a:spLocks/>
          </p:cNvSpPr>
          <p:nvPr/>
        </p:nvSpPr>
        <p:spPr>
          <a:xfrm>
            <a:off x="6458982" y="1085547"/>
            <a:ext cx="4645152" cy="8019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Roman, 2022</a:t>
            </a:r>
          </a:p>
        </p:txBody>
      </p:sp>
      <p:pic>
        <p:nvPicPr>
          <p:cNvPr id="24" name="Picture 23" descr="A group of people talking&#10;&#10;AI-generated content may be incorrect.">
            <a:extLst>
              <a:ext uri="{FF2B5EF4-FFF2-40B4-BE49-F238E27FC236}">
                <a16:creationId xmlns:a16="http://schemas.microsoft.com/office/drawing/2014/main" id="{DB76B336-9F46-9B23-3333-415280D58625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10017941" y="5103558"/>
            <a:ext cx="2002092" cy="2002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1098513"/>
      </p:ext>
    </p:extLst>
  </p:cSld>
  <p:clrMapOvr>
    <a:masterClrMapping/>
  </p:clrMapOvr>
  <p:transition spd="slow">
    <p:cover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5FEC52-E6C4-65E4-B6A9-53164F64F0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2194" y="584921"/>
            <a:ext cx="6826181" cy="801943"/>
          </a:xfrm>
        </p:spPr>
        <p:txBody>
          <a:bodyPr>
            <a:normAutofit/>
          </a:bodyPr>
          <a:lstStyle/>
          <a:p>
            <a:r>
              <a:rPr lang="en-GB" sz="3200" b="1" i="1" dirty="0">
                <a:effectLst/>
                <a:latin typeface="TimesNewRomanPS"/>
              </a:rPr>
              <a:t>Rationale</a:t>
            </a:r>
            <a:endParaRPr lang="en-GB" sz="3200" b="1" dirty="0"/>
          </a:p>
          <a:p>
            <a:endParaRPr lang="en-US" dirty="0"/>
          </a:p>
        </p:txBody>
      </p:sp>
      <p:graphicFrame>
        <p:nvGraphicFramePr>
          <p:cNvPr id="10" name="TextBox 5">
            <a:extLst>
              <a:ext uri="{FF2B5EF4-FFF2-40B4-BE49-F238E27FC236}">
                <a16:creationId xmlns:a16="http://schemas.microsoft.com/office/drawing/2014/main" id="{FC0C30C1-DC93-D575-0E41-52485E468C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42211918"/>
              </p:ext>
            </p:extLst>
          </p:nvPr>
        </p:nvGraphicFramePr>
        <p:xfrm>
          <a:off x="1876992" y="1263905"/>
          <a:ext cx="8438016" cy="46782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18228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76BE19-585B-AACA-E94D-C5E13CDE17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F5B51A-2CFF-A7E5-0E95-00D0D00094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6568" y="995632"/>
            <a:ext cx="4645152" cy="801943"/>
          </a:xfrm>
        </p:spPr>
        <p:txBody>
          <a:bodyPr>
            <a:normAutofit fontScale="85000" lnSpcReduction="20000"/>
          </a:bodyPr>
          <a:lstStyle/>
          <a:p>
            <a:r>
              <a:rPr lang="en-GB" sz="3200" b="1" i="1" dirty="0">
                <a:effectLst/>
                <a:latin typeface="TimesNewRomanPS"/>
              </a:rPr>
              <a:t>Phase one: </a:t>
            </a:r>
          </a:p>
          <a:p>
            <a:r>
              <a:rPr lang="en-GB" sz="3200" b="1" i="1" dirty="0">
                <a:effectLst/>
                <a:latin typeface="TimesNewRomanPS"/>
              </a:rPr>
              <a:t>Hypotheses </a:t>
            </a:r>
            <a:endParaRPr lang="en-GB" sz="3200" b="1" dirty="0"/>
          </a:p>
          <a:p>
            <a:endParaRPr lang="en-US" dirty="0"/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44BDD0DF-571C-6518-AE2D-62CD63BD0FAC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155527700"/>
              </p:ext>
            </p:extLst>
          </p:nvPr>
        </p:nvGraphicFramePr>
        <p:xfrm>
          <a:off x="345956" y="1797575"/>
          <a:ext cx="5750044" cy="39094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96A7B-F124-69F6-2D56-CAB0AFED736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1215" y="901852"/>
            <a:ext cx="6586592" cy="802237"/>
          </a:xfrm>
        </p:spPr>
        <p:txBody>
          <a:bodyPr>
            <a:normAutofit fontScale="85000" lnSpcReduction="20000"/>
          </a:bodyPr>
          <a:lstStyle/>
          <a:p>
            <a:r>
              <a:rPr lang="en-GB" sz="3200" b="1" i="1" dirty="0">
                <a:effectLst/>
                <a:latin typeface="TimesNewRomanPS"/>
              </a:rPr>
              <a:t>Phase two: </a:t>
            </a:r>
          </a:p>
          <a:p>
            <a:r>
              <a:rPr lang="en-GB" sz="3200" b="1" i="1" dirty="0">
                <a:effectLst/>
                <a:latin typeface="TimesNewRomanPS"/>
              </a:rPr>
              <a:t>Research questions </a:t>
            </a:r>
            <a:endParaRPr lang="en-GB" sz="3200" b="1" dirty="0"/>
          </a:p>
          <a:p>
            <a:endParaRPr lang="en-US" dirty="0"/>
          </a:p>
        </p:txBody>
      </p:sp>
      <p:graphicFrame>
        <p:nvGraphicFramePr>
          <p:cNvPr id="2" name="Content Placeholder 3">
            <a:extLst>
              <a:ext uri="{FF2B5EF4-FFF2-40B4-BE49-F238E27FC236}">
                <a16:creationId xmlns:a16="http://schemas.microsoft.com/office/drawing/2014/main" id="{81ECD03D-4668-4CEB-19F0-F94A5581DAC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1676762"/>
              </p:ext>
            </p:extLst>
          </p:nvPr>
        </p:nvGraphicFramePr>
        <p:xfrm>
          <a:off x="6401215" y="1800455"/>
          <a:ext cx="5344217" cy="40029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3406030216"/>
      </p:ext>
    </p:extLst>
  </p:cSld>
  <p:clrMapOvr>
    <a:masterClrMapping/>
  </p:clrMapOvr>
  <p:transition spd="slow">
    <p:cover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307559-3B2A-5A72-906A-35BBE40BEC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04F203-6EAA-2605-661C-E0D8B9D62D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19149" y="680485"/>
            <a:ext cx="5985687" cy="891142"/>
          </a:xfrm>
        </p:spPr>
        <p:txBody>
          <a:bodyPr>
            <a:normAutofit fontScale="85000" lnSpcReduction="10000"/>
          </a:bodyPr>
          <a:lstStyle/>
          <a:p>
            <a:r>
              <a:rPr lang="en-GB" sz="3200" b="1" i="1" dirty="0">
                <a:effectLst/>
                <a:latin typeface="TimesNewRomanPS"/>
              </a:rPr>
              <a:t>Phase one</a:t>
            </a:r>
            <a:r>
              <a:rPr lang="en-GB" sz="3200" i="1" dirty="0">
                <a:latin typeface="TimesNewRomanPS"/>
              </a:rPr>
              <a:t>: DIBQ-SLIUK questionnaire </a:t>
            </a:r>
            <a:endParaRPr lang="en-GB" sz="3200" b="1" i="1" dirty="0">
              <a:effectLst/>
              <a:latin typeface="TimesNewRomanPS"/>
            </a:endParaRPr>
          </a:p>
          <a:p>
            <a:r>
              <a:rPr lang="en-US" dirty="0"/>
              <a:t>Participants</a:t>
            </a:r>
          </a:p>
        </p:txBody>
      </p:sp>
      <p:graphicFrame>
        <p:nvGraphicFramePr>
          <p:cNvPr id="12" name="Content Placeholder 3">
            <a:extLst>
              <a:ext uri="{FF2B5EF4-FFF2-40B4-BE49-F238E27FC236}">
                <a16:creationId xmlns:a16="http://schemas.microsoft.com/office/drawing/2014/main" id="{22E68302-A42E-78CD-937B-7C59C275A611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155413967"/>
              </p:ext>
            </p:extLst>
          </p:nvPr>
        </p:nvGraphicFramePr>
        <p:xfrm>
          <a:off x="819150" y="1733218"/>
          <a:ext cx="10553700" cy="39541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B309807E-BAD8-575D-8801-75B4DDFEADFA}"/>
              </a:ext>
            </a:extLst>
          </p:cNvPr>
          <p:cNvSpPr txBox="1"/>
          <p:nvPr/>
        </p:nvSpPr>
        <p:spPr>
          <a:xfrm>
            <a:off x="290969" y="6384231"/>
            <a:ext cx="119849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2021 NRCPD census revealed that 82% of the profession are female and 17% are male (Napier et al, 2021) </a:t>
            </a:r>
            <a:endParaRPr lang="en-US" b="1" dirty="0"/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AB4C81-5AED-EB59-A343-B41766DA0BC7}"/>
              </a:ext>
            </a:extLst>
          </p:cNvPr>
          <p:cNvSpPr txBox="1"/>
          <p:nvPr/>
        </p:nvSpPr>
        <p:spPr>
          <a:xfrm>
            <a:off x="0" y="97570"/>
            <a:ext cx="61456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Chapter 2 – Methods</a:t>
            </a:r>
          </a:p>
        </p:txBody>
      </p:sp>
    </p:spTree>
    <p:extLst>
      <p:ext uri="{BB962C8B-B14F-4D97-AF65-F5344CB8AC3E}">
        <p14:creationId xmlns:p14="http://schemas.microsoft.com/office/powerpoint/2010/main" val="286964265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BEDB10-3869-0CAF-059A-D335E9F0AC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7F9A5FC9-86BE-F747-A4B7-835CE2667B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9223" y="225412"/>
            <a:ext cx="8617324" cy="801943"/>
          </a:xfrm>
        </p:spPr>
        <p:txBody>
          <a:bodyPr>
            <a:normAutofit/>
          </a:bodyPr>
          <a:lstStyle/>
          <a:p>
            <a:r>
              <a:rPr lang="en-GB" sz="3200" b="1" i="1" dirty="0">
                <a:effectLst/>
                <a:latin typeface="TimesNewRomanPS"/>
              </a:rPr>
              <a:t>Phase one: DIBQ-SLIUK questionnaire 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F0CA2EBD-A6F1-37D5-48E5-2395958F6AC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1103424"/>
              </p:ext>
            </p:extLst>
          </p:nvPr>
        </p:nvGraphicFramePr>
        <p:xfrm>
          <a:off x="959223" y="1280477"/>
          <a:ext cx="10273554" cy="53521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24518">
                  <a:extLst>
                    <a:ext uri="{9D8B030D-6E8A-4147-A177-3AD203B41FA5}">
                      <a16:colId xmlns:a16="http://schemas.microsoft.com/office/drawing/2014/main" val="3903559696"/>
                    </a:ext>
                  </a:extLst>
                </a:gridCol>
                <a:gridCol w="3424518">
                  <a:extLst>
                    <a:ext uri="{9D8B030D-6E8A-4147-A177-3AD203B41FA5}">
                      <a16:colId xmlns:a16="http://schemas.microsoft.com/office/drawing/2014/main" val="1811416386"/>
                    </a:ext>
                  </a:extLst>
                </a:gridCol>
                <a:gridCol w="3424518">
                  <a:extLst>
                    <a:ext uri="{9D8B030D-6E8A-4147-A177-3AD203B41FA5}">
                      <a16:colId xmlns:a16="http://schemas.microsoft.com/office/drawing/2014/main" val="30612763"/>
                    </a:ext>
                  </a:extLst>
                </a:gridCol>
              </a:tblGrid>
              <a:tr h="347780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Design</a:t>
                      </a:r>
                    </a:p>
                  </a:txBody>
                  <a:tcPr>
                    <a:solidFill>
                      <a:srgbClr val="60A5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Materials</a:t>
                      </a:r>
                    </a:p>
                  </a:txBody>
                  <a:tcPr>
                    <a:solidFill>
                      <a:srgbClr val="60A5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Procedure</a:t>
                      </a:r>
                    </a:p>
                  </a:txBody>
                  <a:tcPr>
                    <a:solidFill>
                      <a:srgbClr val="60A5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2356288"/>
                  </a:ext>
                </a:extLst>
              </a:tr>
              <a:tr h="4955871">
                <a:tc>
                  <a:txBody>
                    <a:bodyPr/>
                    <a:lstStyle/>
                    <a:p>
                      <a:pPr marL="285750" lvl="0" indent="-285750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7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Online questionnaire</a:t>
                      </a:r>
                    </a:p>
                    <a:p>
                      <a:pPr marL="285750" lvl="0" indent="-285750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endParaRPr lang="en-GB" sz="17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285750" lvl="0" indent="-285750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7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Independent variables (IV)</a:t>
                      </a:r>
                      <a:br>
                        <a:rPr lang="en-GB" sz="17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</a:br>
                      <a:r>
                        <a:rPr lang="en-GB" sz="17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mode of SLI delivery (Face-to- Face vs. Remote)</a:t>
                      </a:r>
                      <a:br>
                        <a:rPr lang="en-GB" sz="17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</a:br>
                      <a:r>
                        <a:rPr lang="en-GB" sz="17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work setting (Healthcare vs. Education) </a:t>
                      </a:r>
                    </a:p>
                    <a:p>
                      <a:pPr marL="285750" lvl="0" indent="-285750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endParaRPr lang="en-US" sz="17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285750" lvl="0" indent="-285750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7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Dependent variable (DV)</a:t>
                      </a:r>
                      <a:br>
                        <a:rPr lang="en-GB" sz="17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</a:br>
                      <a:r>
                        <a:rPr lang="en-GB" sz="17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Perceptions of workplace environment determined by the DIBQ-SLIUK.</a:t>
                      </a:r>
                    </a:p>
                    <a:p>
                      <a:pPr marL="285750" lvl="0" indent="-285750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endParaRPr lang="en-US" sz="17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285750" lvl="0" indent="-285750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7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2x2 Analysis of Variance (ANOVA) </a:t>
                      </a:r>
                      <a:endParaRPr lang="en-US" sz="17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DIBQ-SLIUK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Qualtrics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SPSS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Excel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Word</a:t>
                      </a:r>
                      <a:endParaRPr lang="en-US" sz="1700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Pilot study done – 5 participants </a:t>
                      </a:r>
                      <a:endParaRPr lang="en-US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285750" lvl="0" indent="-285750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Global email to SignVideo/ASLI</a:t>
                      </a:r>
                      <a:endParaRPr lang="en-US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285750" lvl="0" indent="-285750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 demographic questions, followed by the DIBQ-SLIUK in relation to healthcare settings and then again for education settings </a:t>
                      </a:r>
                    </a:p>
                    <a:p>
                      <a:pPr marL="285750" lvl="0" indent="-285750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endParaRPr lang="en-US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285750" lvl="0" indent="-285750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Consent and information at the start of the questionnaire</a:t>
                      </a:r>
                      <a:endParaRPr lang="en-US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285750" lvl="0" indent="-285750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Debrief information at the end</a:t>
                      </a:r>
                      <a:endParaRPr lang="en-US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285750" lvl="0" indent="-285750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6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Options to close browser at any time</a:t>
                      </a:r>
                      <a:br>
                        <a:rPr lang="en-US" sz="16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</a:br>
                      <a:r>
                        <a:rPr lang="en-US" sz="16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Delivered by Qualtrics</a:t>
                      </a:r>
                    </a:p>
                    <a:p>
                      <a:pPr marL="285750" lvl="0" indent="-285750">
                        <a:lnSpc>
                          <a:spcPct val="1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6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Analysed with SPSS</a:t>
                      </a:r>
                      <a:endParaRPr lang="en-US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233769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70637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9B5246-B6B5-C3A1-615A-9CD156DA05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E75A22E0-E4F3-0560-B587-28F1500E7F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83327" y="1367117"/>
            <a:ext cx="7225346" cy="801943"/>
          </a:xfrm>
        </p:spPr>
        <p:txBody>
          <a:bodyPr>
            <a:normAutofit/>
          </a:bodyPr>
          <a:lstStyle/>
          <a:p>
            <a:pPr algn="ctr"/>
            <a:r>
              <a:rPr lang="en-GB" sz="3200" b="1" i="1" dirty="0">
                <a:latin typeface="TimesNewRomanPS"/>
              </a:rPr>
              <a:t>DIBQ-SLIUK  (</a:t>
            </a:r>
            <a:r>
              <a:rPr lang="en-GB" sz="3200" b="1" i="1" dirty="0">
                <a:effectLst/>
                <a:latin typeface="TimesNewRomanPS"/>
              </a:rPr>
              <a:t>32 items)</a:t>
            </a:r>
            <a:endParaRPr lang="en-GB" sz="3200" b="1" i="1" dirty="0">
              <a:latin typeface="TimesNewRomanPS"/>
            </a:endParaRPr>
          </a:p>
        </p:txBody>
      </p:sp>
      <p:graphicFrame>
        <p:nvGraphicFramePr>
          <p:cNvPr id="11" name="Content Placeholder 3">
            <a:extLst>
              <a:ext uri="{FF2B5EF4-FFF2-40B4-BE49-F238E27FC236}">
                <a16:creationId xmlns:a16="http://schemas.microsoft.com/office/drawing/2014/main" id="{68BC3884-D364-2894-43B1-E1770CB86F92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747171317"/>
              </p:ext>
            </p:extLst>
          </p:nvPr>
        </p:nvGraphicFramePr>
        <p:xfrm>
          <a:off x="378626" y="1975476"/>
          <a:ext cx="11434747" cy="2907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A648677-BEEA-07E1-1A9B-D7F95D347F9C}"/>
              </a:ext>
            </a:extLst>
          </p:cNvPr>
          <p:cNvSpPr txBox="1">
            <a:spLocks/>
          </p:cNvSpPr>
          <p:nvPr/>
        </p:nvSpPr>
        <p:spPr>
          <a:xfrm>
            <a:off x="1047914" y="4882524"/>
            <a:ext cx="10096170" cy="801943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20000"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2400" b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20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8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200" b="1" i="1" dirty="0">
                <a:latin typeface="TimesNewRomanPS"/>
              </a:rPr>
              <a:t>Likert scale questions</a:t>
            </a:r>
          </a:p>
          <a:p>
            <a:pPr algn="ctr"/>
            <a:r>
              <a:rPr lang="en-US" dirty="0"/>
              <a:t>Scoring system 1-5 (1,2 =negative; 3=neutral; 4,5= positive)</a:t>
            </a:r>
          </a:p>
        </p:txBody>
      </p:sp>
    </p:spTree>
    <p:extLst>
      <p:ext uri="{BB962C8B-B14F-4D97-AF65-F5344CB8AC3E}">
        <p14:creationId xmlns:p14="http://schemas.microsoft.com/office/powerpoint/2010/main" val="373349699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60C8B9B-E6DB-CEA6-7B90-DF4929F83C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316F19EB-E853-BFA9-AA06-12FAD65271A2}"/>
              </a:ext>
            </a:extLst>
          </p:cNvPr>
          <p:cNvSpPr txBox="1">
            <a:spLocks/>
          </p:cNvSpPr>
          <p:nvPr/>
        </p:nvSpPr>
        <p:spPr>
          <a:xfrm>
            <a:off x="572493" y="238539"/>
            <a:ext cx="11018520" cy="14344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2400" b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20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8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6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FOCUS GROUP : </a:t>
            </a:r>
            <a:r>
              <a:rPr lang="en-US" sz="46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Participants</a:t>
            </a:r>
          </a:p>
        </p:txBody>
      </p:sp>
      <p:sp>
        <p:nvSpPr>
          <p:cNvPr id="19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36177AA4-FA8E-17EA-A22D-9356D508A82E}"/>
              </a:ext>
            </a:extLst>
          </p:cNvPr>
          <p:cNvSpPr txBox="1">
            <a:spLocks/>
          </p:cNvSpPr>
          <p:nvPr/>
        </p:nvSpPr>
        <p:spPr>
          <a:xfrm>
            <a:off x="572493" y="2071316"/>
            <a:ext cx="6713552" cy="41191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tx1"/>
                </a:solidFill>
              </a:rPr>
              <a:t>R</a:t>
            </a:r>
            <a:r>
              <a:rPr lang="en-US" sz="2200" b="1" dirty="0">
                <a:solidFill>
                  <a:schemeClr val="tx1"/>
                </a:solidFill>
                <a:effectLst/>
              </a:rPr>
              <a:t>ecruited via an invitation at the end of the DIBQ-SLIUK questionnaire. </a:t>
            </a:r>
            <a:endParaRPr lang="en-US" sz="2200" b="1" dirty="0">
              <a:solidFill>
                <a:schemeClr val="tx1"/>
              </a:solidFill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tx1"/>
                </a:solidFill>
              </a:rPr>
              <a:t>9</a:t>
            </a:r>
            <a:r>
              <a:rPr lang="en-US" sz="2200" b="1" dirty="0">
                <a:solidFill>
                  <a:schemeClr val="tx1"/>
                </a:solidFill>
                <a:effectLst/>
              </a:rPr>
              <a:t> participants;  52 mins via Microsoft Teams 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tx1"/>
                </a:solidFill>
                <a:effectLst/>
              </a:rPr>
              <a:t>Wales = 5; England= 3; Scotland = 1.</a:t>
            </a:r>
            <a:endParaRPr lang="en-US" sz="2200" b="1" dirty="0">
              <a:solidFill>
                <a:schemeClr val="tx1"/>
              </a:solidFill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tx1"/>
                </a:solidFill>
              </a:rPr>
              <a:t>5</a:t>
            </a:r>
            <a:r>
              <a:rPr lang="en-US" sz="2200" b="1" dirty="0">
                <a:solidFill>
                  <a:schemeClr val="tx1"/>
                </a:solidFill>
                <a:effectLst/>
              </a:rPr>
              <a:t> females, 4 males. 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tx1"/>
                </a:solidFill>
              </a:rPr>
              <a:t>A</a:t>
            </a:r>
            <a:r>
              <a:rPr lang="en-US" sz="2200" b="1" dirty="0">
                <a:solidFill>
                  <a:schemeClr val="tx1"/>
                </a:solidFill>
                <a:effectLst/>
              </a:rPr>
              <a:t>ge range -  27-60 yrs</a:t>
            </a:r>
            <a:endParaRPr lang="en-US" sz="2200" b="1" dirty="0">
              <a:solidFill>
                <a:schemeClr val="tx1"/>
              </a:solidFill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tx1"/>
                </a:solidFill>
              </a:rPr>
              <a:t>B</a:t>
            </a:r>
            <a:r>
              <a:rPr lang="en-US" sz="2200" b="1" dirty="0">
                <a:solidFill>
                  <a:schemeClr val="tx1"/>
                </a:solidFill>
                <a:effectLst/>
              </a:rPr>
              <a:t>etween 6 and 36 years of experience working as a Sign Language Interpreter. </a:t>
            </a:r>
            <a:endParaRPr lang="en-US" sz="2200" b="1" dirty="0">
              <a:solidFill>
                <a:schemeClr val="tx1"/>
              </a:solidFill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200" dirty="0">
              <a:solidFill>
                <a:schemeClr val="tx1"/>
              </a:solidFill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200" dirty="0">
              <a:solidFill>
                <a:schemeClr val="tx1"/>
              </a:solidFill>
            </a:endParaRPr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200" dirty="0">
              <a:solidFill>
                <a:schemeClr val="tx1"/>
              </a:solidFill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200" dirty="0">
              <a:solidFill>
                <a:schemeClr val="tx1"/>
              </a:solidFill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200" dirty="0">
              <a:solidFill>
                <a:schemeClr val="tx1"/>
              </a:solidFill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200" dirty="0">
              <a:solidFill>
                <a:schemeClr val="tx1"/>
              </a:solidFill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200" dirty="0">
              <a:solidFill>
                <a:schemeClr val="tx1"/>
              </a:solidFill>
            </a:endParaRPr>
          </a:p>
        </p:txBody>
      </p:sp>
      <p:pic>
        <p:nvPicPr>
          <p:cNvPr id="11" name="Picture 10" descr="A person using a computer&#10;&#10;AI-generated content may be incorrect.">
            <a:extLst>
              <a:ext uri="{FF2B5EF4-FFF2-40B4-BE49-F238E27FC236}">
                <a16:creationId xmlns:a16="http://schemas.microsoft.com/office/drawing/2014/main" id="{9835365F-D99D-FBB1-4523-923E905B99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5558" r="10226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84FDFC5-CB94-CAEF-6AB5-A7C1B295CD6B}"/>
              </a:ext>
            </a:extLst>
          </p:cNvPr>
          <p:cNvSpPr txBox="1"/>
          <p:nvPr/>
        </p:nvSpPr>
        <p:spPr>
          <a:xfrm>
            <a:off x="9309680" y="5990433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4" tooltip="https://www.htnovo.net/2020/06/come-creare-videoconferenze-gratis-microsoft-team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US" sz="700" dirty="0">
                <a:solidFill>
                  <a:srgbClr val="FFFFFF"/>
                </a:solidFill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6413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9F66E1B-09C5-3E5E-CD4B-FA79F96084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935BAE11-56A4-B6BC-B5F5-E751F30EB783}"/>
              </a:ext>
            </a:extLst>
          </p:cNvPr>
          <p:cNvSpPr txBox="1">
            <a:spLocks/>
          </p:cNvSpPr>
          <p:nvPr/>
        </p:nvSpPr>
        <p:spPr>
          <a:xfrm>
            <a:off x="572493" y="238539"/>
            <a:ext cx="11018520" cy="14344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2400" b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20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8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FOCUS GROUP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0EF38DD6-C456-E7A4-88ED-E0CA376062C3}"/>
              </a:ext>
            </a:extLst>
          </p:cNvPr>
          <p:cNvSpPr txBox="1">
            <a:spLocks/>
          </p:cNvSpPr>
          <p:nvPr/>
        </p:nvSpPr>
        <p:spPr>
          <a:xfrm>
            <a:off x="572493" y="2071316"/>
            <a:ext cx="6713552" cy="4119172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/>
                </a:solidFill>
              </a:rPr>
              <a:t>Design</a:t>
            </a:r>
          </a:p>
          <a:p>
            <a:pPr marL="0" indent="0" defTabSz="914400">
              <a:lnSpc>
                <a:spcPct val="90000"/>
              </a:lnSpc>
              <a:buNone/>
            </a:pPr>
            <a:r>
              <a:rPr lang="en-US" sz="1700" b="1" dirty="0">
                <a:solidFill>
                  <a:schemeClr val="tx1"/>
                </a:solidFill>
              </a:rPr>
              <a:t>Qualitative design using Braun and Clarke’s thematic analysis</a:t>
            </a:r>
            <a:br>
              <a:rPr lang="en-US" sz="1700" b="1" dirty="0">
                <a:solidFill>
                  <a:schemeClr val="tx1"/>
                </a:solidFill>
              </a:rPr>
            </a:br>
            <a:endParaRPr lang="en-US" sz="1700" b="1" dirty="0">
              <a:solidFill>
                <a:schemeClr val="tx1"/>
              </a:solidFill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/>
                </a:solidFill>
              </a:rPr>
              <a:t>Materials</a:t>
            </a:r>
          </a:p>
          <a:p>
            <a:pPr marL="0" indent="0" defTabSz="914400">
              <a:lnSpc>
                <a:spcPct val="90000"/>
              </a:lnSpc>
              <a:buNone/>
            </a:pPr>
            <a:r>
              <a:rPr lang="en-US" sz="1700" b="1" dirty="0">
                <a:solidFill>
                  <a:schemeClr val="tx1"/>
                </a:solidFill>
              </a:rPr>
              <a:t>Microsoft Teams </a:t>
            </a:r>
          </a:p>
          <a:p>
            <a:pPr marL="0" indent="0" defTabSz="914400">
              <a:lnSpc>
                <a:spcPct val="90000"/>
              </a:lnSpc>
              <a:buNone/>
            </a:pPr>
            <a:r>
              <a:rPr lang="en-US" sz="1700" b="1" dirty="0">
                <a:solidFill>
                  <a:schemeClr val="tx1"/>
                </a:solidFill>
              </a:rPr>
              <a:t>Questions posed based on research questions</a:t>
            </a:r>
          </a:p>
          <a:p>
            <a:pPr marL="0" indent="0" defTabSz="914400">
              <a:lnSpc>
                <a:spcPct val="90000"/>
              </a:lnSpc>
              <a:buNone/>
            </a:pPr>
            <a:r>
              <a:rPr lang="en-US" sz="1700" b="1" dirty="0">
                <a:solidFill>
                  <a:schemeClr val="tx1"/>
                </a:solidFill>
              </a:rPr>
              <a:t>Recorded, transcribed and analysed using Teams and Word</a:t>
            </a:r>
            <a:br>
              <a:rPr lang="en-US" sz="1700" b="1" dirty="0">
                <a:solidFill>
                  <a:schemeClr val="tx1"/>
                </a:solidFill>
              </a:rPr>
            </a:br>
            <a:endParaRPr lang="en-US" sz="1700" b="1" dirty="0">
              <a:solidFill>
                <a:schemeClr val="tx1"/>
              </a:solidFill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1"/>
                </a:solidFill>
              </a:rPr>
              <a:t>Procedure</a:t>
            </a:r>
          </a:p>
          <a:p>
            <a:pPr marL="0" indent="0" defTabSz="914400">
              <a:lnSpc>
                <a:spcPct val="90000"/>
              </a:lnSpc>
              <a:buNone/>
            </a:pPr>
            <a:r>
              <a:rPr lang="en-US" sz="1700" b="1" dirty="0">
                <a:solidFill>
                  <a:schemeClr val="tx1"/>
                </a:solidFill>
              </a:rPr>
              <a:t>Sign up at the end of phase one DIBQ-SLIUK</a:t>
            </a:r>
          </a:p>
          <a:p>
            <a:pPr marL="0" indent="0" defTabSz="914400">
              <a:lnSpc>
                <a:spcPct val="90000"/>
              </a:lnSpc>
              <a:buNone/>
            </a:pPr>
            <a:r>
              <a:rPr lang="en-US" sz="1700" b="1" dirty="0">
                <a:solidFill>
                  <a:schemeClr val="tx1"/>
                </a:solidFill>
              </a:rPr>
              <a:t>Teams link sent via email, with an information sheet.</a:t>
            </a:r>
          </a:p>
          <a:p>
            <a:pPr marL="0" indent="0" defTabSz="914400">
              <a:lnSpc>
                <a:spcPct val="90000"/>
              </a:lnSpc>
              <a:buNone/>
            </a:pPr>
            <a:r>
              <a:rPr lang="en-US" sz="1700" b="1" dirty="0">
                <a:solidFill>
                  <a:schemeClr val="tx1"/>
                </a:solidFill>
              </a:rPr>
              <a:t>De-brief sheet emailed after the focus group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tx1"/>
              </a:solidFill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tx1"/>
              </a:solidFill>
            </a:endParaRPr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tx1"/>
              </a:solidFill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tx1"/>
              </a:solidFill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tx1"/>
              </a:solidFill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tx1"/>
              </a:solidFill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tx1"/>
              </a:solidFill>
            </a:endParaRPr>
          </a:p>
        </p:txBody>
      </p:sp>
      <p:pic>
        <p:nvPicPr>
          <p:cNvPr id="11" name="Picture 10" descr="A computer with a variety of objects&#10;&#10;AI-generated content may be incorrect.">
            <a:extLst>
              <a:ext uri="{FF2B5EF4-FFF2-40B4-BE49-F238E27FC236}">
                <a16:creationId xmlns:a16="http://schemas.microsoft.com/office/drawing/2014/main" id="{3090E85A-D15D-81F6-D026-D925006F2C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9331" r="17276" b="1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634381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A4A469-0CBD-2442-5E9D-6BEDD97498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394B13CE-F7AF-3D17-FBAD-8A47E7A1DBFB}"/>
              </a:ext>
            </a:extLst>
          </p:cNvPr>
          <p:cNvSpPr txBox="1"/>
          <p:nvPr/>
        </p:nvSpPr>
        <p:spPr>
          <a:xfrm>
            <a:off x="11291777" y="63157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39" name="Text Placeholder 2">
            <a:extLst>
              <a:ext uri="{FF2B5EF4-FFF2-40B4-BE49-F238E27FC236}">
                <a16:creationId xmlns:a16="http://schemas.microsoft.com/office/drawing/2014/main" id="{16BC71DF-09D6-3092-4B81-13D1157B8698}"/>
              </a:ext>
            </a:extLst>
          </p:cNvPr>
          <p:cNvSpPr txBox="1">
            <a:spLocks/>
          </p:cNvSpPr>
          <p:nvPr/>
        </p:nvSpPr>
        <p:spPr>
          <a:xfrm>
            <a:off x="0" y="749463"/>
            <a:ext cx="8617324" cy="348226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00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i="1" dirty="0">
                <a:latin typeface="TimesNewRomanPS"/>
              </a:rPr>
              <a:t>Phase one: Questionnaire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9CA40BDD-30B5-0BBF-92EC-4ACF8C80745B}"/>
              </a:ext>
            </a:extLst>
          </p:cNvPr>
          <p:cNvSpPr txBox="1"/>
          <p:nvPr/>
        </p:nvSpPr>
        <p:spPr>
          <a:xfrm>
            <a:off x="0" y="35447"/>
            <a:ext cx="61030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Chapter 3 – Results </a:t>
            </a:r>
          </a:p>
        </p:txBody>
      </p:sp>
      <p:pic>
        <p:nvPicPr>
          <p:cNvPr id="47" name="Picture 46" descr="A table of information with text&#10;&#10;AI-generated content may be incorrect.">
            <a:extLst>
              <a:ext uri="{FF2B5EF4-FFF2-40B4-BE49-F238E27FC236}">
                <a16:creationId xmlns:a16="http://schemas.microsoft.com/office/drawing/2014/main" id="{6657C8F3-EFF4-C171-F92C-B0FCD24547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020" y="114957"/>
            <a:ext cx="5308305" cy="6570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63438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4A1D20-4188-2E0F-5C0F-5E0005545C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C8BFD83E-0941-3813-AB91-28A0CA3F28E9}"/>
              </a:ext>
            </a:extLst>
          </p:cNvPr>
          <p:cNvSpPr txBox="1">
            <a:spLocks/>
          </p:cNvSpPr>
          <p:nvPr/>
        </p:nvSpPr>
        <p:spPr>
          <a:xfrm>
            <a:off x="891919" y="401374"/>
            <a:ext cx="10829300" cy="80194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90000"/>
              </a:lnSpc>
              <a:buNone/>
            </a:pP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Attitudes - Repeated measures ANOVA</a:t>
            </a:r>
            <a:b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3200" dirty="0"/>
          </a:p>
          <a:p>
            <a:pPr marL="0" indent="0">
              <a:lnSpc>
                <a:spcPct val="90000"/>
              </a:lnSpc>
              <a:buNone/>
            </a:pPr>
            <a:endParaRPr lang="en-US" sz="3200" b="1" dirty="0"/>
          </a:p>
          <a:p>
            <a:pPr>
              <a:lnSpc>
                <a:spcPct val="90000"/>
              </a:lnSpc>
            </a:pPr>
            <a:endParaRPr lang="en-US" sz="3200" dirty="0"/>
          </a:p>
          <a:p>
            <a:pPr>
              <a:lnSpc>
                <a:spcPct val="90000"/>
              </a:lnSpc>
            </a:pPr>
            <a:endParaRPr lang="en-US" sz="3200" dirty="0"/>
          </a:p>
          <a:p>
            <a:pPr marL="0" indent="0">
              <a:lnSpc>
                <a:spcPct val="90000"/>
              </a:lnSpc>
            </a:pPr>
            <a:endParaRPr lang="en-US" sz="3200" dirty="0"/>
          </a:p>
          <a:p>
            <a:pPr>
              <a:lnSpc>
                <a:spcPct val="90000"/>
              </a:lnSpc>
            </a:pPr>
            <a:endParaRPr lang="en-US" sz="3200" dirty="0"/>
          </a:p>
          <a:p>
            <a:pPr>
              <a:lnSpc>
                <a:spcPct val="90000"/>
              </a:lnSpc>
            </a:pPr>
            <a:endParaRPr lang="en-US" sz="3200" dirty="0"/>
          </a:p>
          <a:p>
            <a:pPr>
              <a:lnSpc>
                <a:spcPct val="90000"/>
              </a:lnSpc>
            </a:pPr>
            <a:endParaRPr lang="en-US" sz="3200" dirty="0"/>
          </a:p>
          <a:p>
            <a:pPr>
              <a:lnSpc>
                <a:spcPct val="90000"/>
              </a:lnSpc>
            </a:pPr>
            <a:endParaRPr lang="en-US" sz="3200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6EEC5FA-FC8D-6EBB-AE21-AC31041E5D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810" y="6281738"/>
            <a:ext cx="10381517" cy="57626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main effect of interpreting mode (face-to- face/remote) was significant.</a:t>
            </a:r>
          </a:p>
          <a:p>
            <a:pPr algn="ctr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There was a significant interaction between interpreting setting and mode </a:t>
            </a:r>
            <a:endParaRPr lang="en-US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18" name="Picture 17" descr="A graph of a person's attitude&#10;&#10;AI-generated content may be incorrect.">
            <a:extLst>
              <a:ext uri="{FF2B5EF4-FFF2-40B4-BE49-F238E27FC236}">
                <a16:creationId xmlns:a16="http://schemas.microsoft.com/office/drawing/2014/main" id="{2019F479-A71E-81C6-3200-02C8823B14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5447" y="1181133"/>
            <a:ext cx="7747590" cy="4495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9474325"/>
      </p:ext>
    </p:extLst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C0DA5E-A5B6-1CC3-8E58-5DDAFF4808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6447F0F9-E692-D4C2-D0F7-592E3D7DC65A}"/>
              </a:ext>
            </a:extLst>
          </p:cNvPr>
          <p:cNvSpPr txBox="1">
            <a:spLocks/>
          </p:cNvSpPr>
          <p:nvPr/>
        </p:nvSpPr>
        <p:spPr>
          <a:xfrm>
            <a:off x="770237" y="364626"/>
            <a:ext cx="10829300" cy="6348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90000"/>
              </a:lnSpc>
              <a:buNone/>
            </a:pP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Emotions - Repeated measures ANOVA</a:t>
            </a:r>
          </a:p>
          <a:p>
            <a:pPr marL="0" indent="0" algn="ctr">
              <a:lnSpc>
                <a:spcPct val="90000"/>
              </a:lnSpc>
              <a:buNone/>
            </a:pPr>
            <a:endParaRPr lang="en-GB" sz="1600" dirty="0"/>
          </a:p>
          <a:p>
            <a:pPr marL="0" indent="0" algn="ctr">
              <a:lnSpc>
                <a:spcPct val="90000"/>
              </a:lnSpc>
              <a:buNone/>
            </a:pPr>
            <a:endParaRPr lang="en-US" sz="1700" b="1" dirty="0"/>
          </a:p>
          <a:p>
            <a:pPr algn="ctr">
              <a:lnSpc>
                <a:spcPct val="90000"/>
              </a:lnSpc>
            </a:pPr>
            <a:endParaRPr lang="en-US" sz="1700" dirty="0"/>
          </a:p>
          <a:p>
            <a:pPr algn="ctr">
              <a:lnSpc>
                <a:spcPct val="90000"/>
              </a:lnSpc>
            </a:pPr>
            <a:endParaRPr lang="en-US" sz="1700" dirty="0"/>
          </a:p>
          <a:p>
            <a:pPr marL="0" indent="0" algn="ctr">
              <a:lnSpc>
                <a:spcPct val="90000"/>
              </a:lnSpc>
            </a:pPr>
            <a:endParaRPr lang="en-US" sz="1700" dirty="0"/>
          </a:p>
          <a:p>
            <a:pPr algn="ctr">
              <a:lnSpc>
                <a:spcPct val="90000"/>
              </a:lnSpc>
            </a:pPr>
            <a:endParaRPr lang="en-US" sz="1700" dirty="0"/>
          </a:p>
          <a:p>
            <a:pPr algn="ctr">
              <a:lnSpc>
                <a:spcPct val="90000"/>
              </a:lnSpc>
            </a:pPr>
            <a:endParaRPr lang="en-US" sz="1700" dirty="0"/>
          </a:p>
          <a:p>
            <a:pPr algn="ctr">
              <a:lnSpc>
                <a:spcPct val="90000"/>
              </a:lnSpc>
            </a:pPr>
            <a:endParaRPr lang="en-US" sz="1700" dirty="0"/>
          </a:p>
          <a:p>
            <a:pPr algn="ctr">
              <a:lnSpc>
                <a:spcPct val="90000"/>
              </a:lnSpc>
            </a:pPr>
            <a:endParaRPr lang="en-US" sz="170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7157EE9-1663-568B-9168-DAAFE8A750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97712" y="5268876"/>
            <a:ext cx="11894288" cy="1994437"/>
          </a:xfrm>
        </p:spPr>
        <p:txBody>
          <a:bodyPr/>
          <a:lstStyle/>
          <a:p>
            <a:pPr algn="ctr">
              <a:lnSpc>
                <a:spcPct val="90000"/>
              </a:lnSpc>
            </a:pP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Positive Emotions - Repeated measures ANOVA</a:t>
            </a:r>
          </a:p>
          <a:p>
            <a:pPr algn="ctr">
              <a:lnSpc>
                <a:spcPct val="9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main effect of interpreting mode (face-to-face/remote) was significant</a:t>
            </a:r>
            <a:b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was a significant interaction between interpreting setting and mode </a:t>
            </a:r>
            <a:endParaRPr lang="en-US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90000"/>
              </a:lnSpc>
            </a:pP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Negative emotions - Repeated measures ANOVA</a:t>
            </a:r>
          </a:p>
          <a:p>
            <a:pPr algn="ctr">
              <a:lnSpc>
                <a:spcPct val="9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main effect of interpreting setting (healthcare/education) was significant.</a:t>
            </a:r>
            <a:b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main effect of interpreting mode (face-to- face/remote) was significant</a:t>
            </a:r>
            <a:b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was a significant interaction between interpreting setting and mode</a:t>
            </a:r>
            <a:endParaRPr lang="en-US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11" name="Picture 10" descr="A graph with a line&#10;&#10;AI-generated content may be incorrect.">
            <a:extLst>
              <a:ext uri="{FF2B5EF4-FFF2-40B4-BE49-F238E27FC236}">
                <a16:creationId xmlns:a16="http://schemas.microsoft.com/office/drawing/2014/main" id="{9E0E5BE1-8310-D48F-0FA9-5DA46A06D4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8747" y="1148317"/>
            <a:ext cx="6852279" cy="3971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21140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C133C4-5357-C7A3-022B-ACE042F1E5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A7B236-A9A1-F370-595A-54D352FD55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1947" y="125506"/>
            <a:ext cx="8688105" cy="801943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GB" sz="3200" b="1" i="1" dirty="0">
                <a:latin typeface="TimesNewRomanPS"/>
              </a:rPr>
              <a:t>FOCUS GROUP</a:t>
            </a:r>
            <a:r>
              <a:rPr lang="en-GB" sz="3200" b="1" i="1" dirty="0">
                <a:effectLst/>
                <a:latin typeface="TimesNewRomanPS"/>
              </a:rPr>
              <a:t> </a:t>
            </a:r>
          </a:p>
          <a:p>
            <a:pPr algn="ctr"/>
            <a:r>
              <a:rPr lang="en-US" dirty="0"/>
              <a:t>Themes and sub-themes</a:t>
            </a:r>
          </a:p>
        </p:txBody>
      </p:sp>
      <p:pic>
        <p:nvPicPr>
          <p:cNvPr id="5" name="Picture 4" descr="A diagram of a diagram&#10;&#10;AI-generated content may be incorrect.">
            <a:extLst>
              <a:ext uri="{FF2B5EF4-FFF2-40B4-BE49-F238E27FC236}">
                <a16:creationId xmlns:a16="http://schemas.microsoft.com/office/drawing/2014/main" id="{AEEC5E73-339D-6ABC-3675-58A07BA9865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703" t="14433" b="13182"/>
          <a:stretch>
            <a:fillRect/>
          </a:stretch>
        </p:blipFill>
        <p:spPr>
          <a:xfrm>
            <a:off x="1951175" y="927449"/>
            <a:ext cx="8644476" cy="5767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115924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769EC5-8B51-B359-BA64-BAC59C5C3E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060089-989E-829F-146E-3DB525D22C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9219" y="769546"/>
            <a:ext cx="4645152" cy="801943"/>
          </a:xfrm>
        </p:spPr>
        <p:txBody>
          <a:bodyPr>
            <a:normAutofit fontScale="92500" lnSpcReduction="20000"/>
          </a:bodyPr>
          <a:lstStyle/>
          <a:p>
            <a:r>
              <a:rPr lang="en-GB" sz="3200" b="1" i="1" dirty="0">
                <a:effectLst/>
              </a:rPr>
              <a:t>Phase one: </a:t>
            </a:r>
          </a:p>
          <a:p>
            <a:r>
              <a:rPr lang="en-US" dirty="0"/>
              <a:t>Key Findings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63916F77-4B1B-F81C-ADE7-383B855DDA2A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651915338"/>
              </p:ext>
            </p:extLst>
          </p:nvPr>
        </p:nvGraphicFramePr>
        <p:xfrm>
          <a:off x="659219" y="1810028"/>
          <a:ext cx="11097084" cy="4278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68BDE78E-E263-06A7-711D-A947581CB874}"/>
              </a:ext>
            </a:extLst>
          </p:cNvPr>
          <p:cNvSpPr txBox="1"/>
          <p:nvPr/>
        </p:nvSpPr>
        <p:spPr>
          <a:xfrm>
            <a:off x="104673" y="96279"/>
            <a:ext cx="61030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Chapter 4 - Discussion</a:t>
            </a:r>
          </a:p>
        </p:txBody>
      </p:sp>
    </p:spTree>
    <p:extLst>
      <p:ext uri="{BB962C8B-B14F-4D97-AF65-F5344CB8AC3E}">
        <p14:creationId xmlns:p14="http://schemas.microsoft.com/office/powerpoint/2010/main" val="425507943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048175-4AC2-FFCA-6811-6782D090A4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Content Placeholder 3">
            <a:extLst>
              <a:ext uri="{FF2B5EF4-FFF2-40B4-BE49-F238E27FC236}">
                <a16:creationId xmlns:a16="http://schemas.microsoft.com/office/drawing/2014/main" id="{3210D083-C63B-83BA-F49A-D97A59C0C209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18811847"/>
              </p:ext>
            </p:extLst>
          </p:nvPr>
        </p:nvGraphicFramePr>
        <p:xfrm>
          <a:off x="1049453" y="1332854"/>
          <a:ext cx="10773952" cy="4971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2CC5A121-5447-D464-167A-3D36AE9D152C}"/>
              </a:ext>
            </a:extLst>
          </p:cNvPr>
          <p:cNvSpPr txBox="1">
            <a:spLocks/>
          </p:cNvSpPr>
          <p:nvPr/>
        </p:nvSpPr>
        <p:spPr>
          <a:xfrm>
            <a:off x="1049453" y="530911"/>
            <a:ext cx="4645152" cy="801943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20000"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2400" b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20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8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i="1" dirty="0"/>
              <a:t>Phase two: </a:t>
            </a:r>
          </a:p>
          <a:p>
            <a:r>
              <a:rPr lang="en-US" b="1" dirty="0"/>
              <a:t>Key findings</a:t>
            </a:r>
          </a:p>
        </p:txBody>
      </p:sp>
    </p:spTree>
    <p:extLst>
      <p:ext uri="{BB962C8B-B14F-4D97-AF65-F5344CB8AC3E}">
        <p14:creationId xmlns:p14="http://schemas.microsoft.com/office/powerpoint/2010/main" val="39162908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54AFB97-D5F8-FAA5-A93F-2B760749B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5400" dirty="0"/>
              <a:t>OVERALL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12A9FC48-E6CE-347F-580F-95C63263A0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675278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016155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F67EE8-98A1-05B3-0755-A7FC7490B3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1" dirty="0"/>
              <a:t>AI acknowledgement </a:t>
            </a:r>
            <a:endParaRPr lang="en-GB" sz="2200" dirty="0"/>
          </a:p>
          <a:p>
            <a:pPr marL="0" indent="0">
              <a:buNone/>
            </a:pPr>
            <a:r>
              <a:rPr lang="en-GB" sz="2200" dirty="0"/>
              <a:t>I acknowledge the use of Grammarly (https://www.grammarly.com/) on 19th May 2025 to check my work using the prompt(s): </a:t>
            </a:r>
          </a:p>
          <a:p>
            <a:pPr marL="0" indent="0">
              <a:buNone/>
            </a:pPr>
            <a:r>
              <a:rPr lang="en-GB" sz="2200" dirty="0"/>
              <a:t>1.Please check the following text for readability, grammar and syntax. </a:t>
            </a:r>
          </a:p>
          <a:p>
            <a:pPr marL="0" indent="0">
              <a:buNone/>
            </a:pPr>
            <a:r>
              <a:rPr lang="en-GB" sz="2200" dirty="0"/>
              <a:t>I confirm that I have not presented any AI generated text as my own work. I confirm I have copies of my drafts, notes, and other resources I used before, and after the use of AI tools which I may be asked to provide in evidence. </a:t>
            </a:r>
          </a:p>
          <a:p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6461492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58DB74-081A-A02F-BC7D-3E904D4D78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65" y="452300"/>
            <a:ext cx="11277600" cy="6405700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b="1" dirty="0"/>
              <a:t> </a:t>
            </a:r>
            <a:endParaRPr lang="en-GB" dirty="0"/>
          </a:p>
          <a:p>
            <a:pPr marL="0" indent="0">
              <a:buNone/>
            </a:pPr>
            <a:r>
              <a:rPr lang="en-GB" b="1" u="sng" dirty="0"/>
              <a:t>References</a:t>
            </a:r>
            <a:endParaRPr lang="en-GB" dirty="0"/>
          </a:p>
          <a:p>
            <a:pPr marL="0" indent="-457200">
              <a:buNone/>
            </a:pPr>
            <a:r>
              <a:rPr lang="en-GB" dirty="0"/>
              <a:t>Chilton, E. E. (1995). Ensuring effective communication: the duty of health care providers to supply sign language interpreters for deaf patients. </a:t>
            </a:r>
            <a:r>
              <a:rPr lang="en-GB" i="1" dirty="0"/>
              <a:t>Hastings LJ</a:t>
            </a:r>
            <a:r>
              <a:rPr lang="en-GB" dirty="0"/>
              <a:t>, </a:t>
            </a:r>
            <a:r>
              <a:rPr lang="en-GB" i="1" dirty="0"/>
              <a:t>47</a:t>
            </a:r>
            <a:r>
              <a:rPr lang="en-GB" dirty="0"/>
              <a:t>, 871.</a:t>
            </a:r>
          </a:p>
          <a:p>
            <a:pPr marL="0" indent="-457200">
              <a:buNone/>
            </a:pPr>
            <a:r>
              <a:rPr lang="en-GB" dirty="0"/>
              <a:t>De Meulder, M., &amp; Sijm, N. (2024). “I feel a bit more of a conduit now”: Sign language interpreters coping and adapting during the COVID-19 pandemic and beyond. </a:t>
            </a:r>
            <a:r>
              <a:rPr lang="en-GB" i="1" dirty="0"/>
              <a:t>Interpreting and Society</a:t>
            </a:r>
            <a:r>
              <a:rPr lang="en-GB" dirty="0"/>
              <a:t>, </a:t>
            </a:r>
            <a:r>
              <a:rPr lang="en-GB" i="1" dirty="0"/>
              <a:t>4</a:t>
            </a:r>
            <a:r>
              <a:rPr lang="en-GB" dirty="0"/>
              <a:t>(1), 3-25.</a:t>
            </a:r>
          </a:p>
          <a:p>
            <a:pPr marL="0" indent="-457200">
              <a:buNone/>
            </a:pPr>
            <a:r>
              <a:rPr lang="en-GB" dirty="0"/>
              <a:t>Desrosiers, P., Darden, V., &amp; Keulks, G. (2017). Signed Language Interpreting in Healthcare Settings.</a:t>
            </a:r>
          </a:p>
          <a:p>
            <a:pPr marL="0" indent="-457200">
              <a:buNone/>
            </a:pPr>
            <a:r>
              <a:rPr lang="en-GB" dirty="0"/>
              <a:t>Havelka, I. (2020). Video-mediated remote interpreting&lt;? br?&gt; in healthcare: Analysis of an Austrian pilot project. </a:t>
            </a:r>
            <a:r>
              <a:rPr lang="en-GB" i="1" dirty="0"/>
              <a:t>Babel</a:t>
            </a:r>
            <a:r>
              <a:rPr lang="en-GB" dirty="0"/>
              <a:t>, </a:t>
            </a:r>
            <a:r>
              <a:rPr lang="en-GB" i="1" dirty="0"/>
              <a:t>66</a:t>
            </a:r>
            <a:r>
              <a:rPr lang="en-GB" dirty="0"/>
              <a:t>(2), 326-345.</a:t>
            </a:r>
          </a:p>
          <a:p>
            <a:pPr marL="0" indent="-457200">
              <a:buNone/>
            </a:pPr>
            <a:r>
              <a:rPr lang="en-GB" dirty="0"/>
              <a:t>Hughes, G., Hudgins, B., &amp; MacDougall, J. (2004, May). Remote sign language interpretation using the Internet. In </a:t>
            </a:r>
            <a:r>
              <a:rPr lang="en-GB" i="1" dirty="0"/>
              <a:t>Proceedings. Second Annual Conference on Communication Networks and Services Research, 2004.</a:t>
            </a:r>
            <a:r>
              <a:rPr lang="en-GB" dirty="0"/>
              <a:t> (pp. 345-350). IEEE.</a:t>
            </a:r>
          </a:p>
          <a:p>
            <a:pPr marL="0" indent="-457200">
              <a:buNone/>
            </a:pPr>
            <a:r>
              <a:rPr lang="en-GB" dirty="0"/>
              <a:t>Iezzoni, L. I., O'Day, B. L., Killeen, M., &amp; Harker, H. (2004). Communicating about health care: observations from persons who are deaf or hard of hearing. </a:t>
            </a:r>
            <a:r>
              <a:rPr lang="en-GB" i="1" dirty="0"/>
              <a:t>Annals of internal medicine</a:t>
            </a:r>
            <a:r>
              <a:rPr lang="en-GB" dirty="0"/>
              <a:t>, </a:t>
            </a:r>
            <a:r>
              <a:rPr lang="en-GB" i="1" dirty="0"/>
              <a:t>140</a:t>
            </a:r>
            <a:r>
              <a:rPr lang="en-GB" dirty="0"/>
              <a:t>(5), 356-362.</a:t>
            </a:r>
          </a:p>
          <a:p>
            <a:pPr marL="0" indent="-457200">
              <a:buNone/>
            </a:pPr>
            <a:r>
              <a:rPr lang="en-GB" dirty="0"/>
              <a:t>Masland, M. C., Lou, C., &amp; Snowden, L. (2010). Use of communication technologies to cost-effectively increase the availability of interpretation services in healthcare settings. </a:t>
            </a:r>
            <a:r>
              <a:rPr lang="en-GB" i="1" dirty="0"/>
              <a:t>Telemedicine and e-Health</a:t>
            </a:r>
            <a:r>
              <a:rPr lang="en-GB" dirty="0"/>
              <a:t>, </a:t>
            </a:r>
            <a:r>
              <a:rPr lang="en-GB" i="1" dirty="0"/>
              <a:t>16</a:t>
            </a:r>
            <a:r>
              <a:rPr lang="en-GB" dirty="0"/>
              <a:t>(6), 739-745.</a:t>
            </a:r>
          </a:p>
          <a:p>
            <a:pPr marL="0" indent="-457200">
              <a:buNone/>
            </a:pPr>
            <a:r>
              <a:rPr lang="en-GB" dirty="0"/>
              <a:t>Mathew, R., Dannels, W. A., &amp; Parker, A. J. (2023, July). An augmented reality based approach for optimization of language access services in healthcare for deaf patients. In </a:t>
            </a:r>
            <a:r>
              <a:rPr lang="en-GB" i="1" dirty="0"/>
              <a:t>International Conference on Human-Computer Interaction</a:t>
            </a:r>
            <a:r>
              <a:rPr lang="en-GB" dirty="0"/>
              <a:t> (pp. 29-52). Cham: Springer Nature Switzerland.</a:t>
            </a:r>
          </a:p>
          <a:p>
            <a:pPr marL="0" indent="-457200">
              <a:buNone/>
            </a:pPr>
            <a:r>
              <a:rPr lang="en-GB" dirty="0"/>
              <a:t>Motimele, D. M. (2023). An assessment on the provision of South African Sign Language interpreting services in the healthcare setting during the Covid-19 pandemic.</a:t>
            </a:r>
          </a:p>
          <a:p>
            <a:pPr marL="0" indent="-457200">
              <a:buNone/>
            </a:pPr>
            <a:r>
              <a:rPr lang="en-GB" dirty="0"/>
              <a:t>Myers, M. J., Annis, I. E., Withers, J., Williamson, L., &amp; Thomas, K. C. (2022). Access to effective communication aids and services among American Sign Language users across North Carolina: Disparities and strategies to address them. </a:t>
            </a:r>
            <a:r>
              <a:rPr lang="en-GB" i="1" dirty="0"/>
              <a:t>Health Communication</a:t>
            </a:r>
            <a:r>
              <a:rPr lang="en-GB" dirty="0"/>
              <a:t>, </a:t>
            </a:r>
            <a:r>
              <a:rPr lang="en-GB" i="1" dirty="0"/>
              <a:t>37</a:t>
            </a:r>
            <a:r>
              <a:rPr lang="en-GB" dirty="0"/>
              <a:t>(8), 962-971.</a:t>
            </a:r>
          </a:p>
          <a:p>
            <a:pPr marL="0" indent="-457200">
              <a:buNone/>
            </a:pPr>
            <a:r>
              <a:rPr lang="en-GB" dirty="0"/>
              <a:t>Napier, J., &amp; Barker, R. (2004). Accessing university education: Perceptions, preferences, and expectations for interpreting by deaf students. </a:t>
            </a:r>
            <a:r>
              <a:rPr lang="en-GB" i="1" dirty="0"/>
              <a:t>Journal of deaf studies and deaf education</a:t>
            </a:r>
            <a:r>
              <a:rPr lang="en-GB" dirty="0"/>
              <a:t>, </a:t>
            </a:r>
            <a:r>
              <a:rPr lang="en-GB" i="1" dirty="0"/>
              <a:t>9</a:t>
            </a:r>
            <a:r>
              <a:rPr lang="en-GB" dirty="0"/>
              <a:t>(2), 228-238.</a:t>
            </a:r>
          </a:p>
          <a:p>
            <a:pPr marL="0" indent="-457200">
              <a:buNone/>
            </a:pPr>
            <a:r>
              <a:rPr lang="en-GB" dirty="0"/>
              <a:t>Napier, J., Skinner, R., &amp; Turner, G. H. (2017). “It’s good for them but not so for me”: Inside the sign language interpreting call centre. </a:t>
            </a:r>
            <a:r>
              <a:rPr lang="en-GB" i="1" dirty="0"/>
              <a:t>Translation &amp; Interpreting: The International Journal of Translation and Interpreting Research</a:t>
            </a:r>
            <a:r>
              <a:rPr lang="en-GB" dirty="0"/>
              <a:t>, </a:t>
            </a:r>
            <a:r>
              <a:rPr lang="en-GB" i="1" dirty="0"/>
              <a:t>9</a:t>
            </a:r>
            <a:r>
              <a:rPr lang="en-GB" dirty="0"/>
              <a:t>(2), 1-23.</a:t>
            </a:r>
          </a:p>
          <a:p>
            <a:pPr marL="0" indent="-457200">
              <a:buNone/>
            </a:pPr>
            <a:r>
              <a:rPr lang="en-GB" dirty="0"/>
              <a:t>Nevado Llopis, A., Foulquié Rubio, A. I., Tomassini, E., Garwood, C., Rudvin, M., Andreica, A., &amp; Pelea, A. (2021). Medical Interpreting–A Race against Time. </a:t>
            </a:r>
            <a:r>
              <a:rPr lang="en-GB" i="1" dirty="0"/>
              <a:t>REVUE INTERNATIONALE D'ÉTUDES EN LANGUES MODERNES APPLIQUÉES</a:t>
            </a:r>
            <a:r>
              <a:rPr lang="en-GB" dirty="0"/>
              <a:t>, </a:t>
            </a:r>
            <a:r>
              <a:rPr lang="en-GB" i="1" dirty="0"/>
              <a:t>14</a:t>
            </a:r>
            <a:r>
              <a:rPr lang="en-GB" dirty="0"/>
              <a:t>(Supplément), 22-38.</a:t>
            </a:r>
          </a:p>
          <a:p>
            <a:pPr marL="0" indent="-457200">
              <a:buNone/>
            </a:pPr>
            <a:r>
              <a:rPr lang="en-GB" dirty="0"/>
              <a:t>Nicodemus, B. S., Whynot, L., &amp; Kushalnagar, P. (2020). Insights from US deaf patients: Interpreters’ presence and receptive skills matter in patient-centered communication care. </a:t>
            </a:r>
            <a:r>
              <a:rPr lang="en-GB" i="1" dirty="0"/>
              <a:t>Journal of Interpretation</a:t>
            </a:r>
            <a:r>
              <a:rPr lang="en-GB" dirty="0"/>
              <a:t>, </a:t>
            </a:r>
            <a:r>
              <a:rPr lang="en-GB" i="1" dirty="0"/>
              <a:t>28</a:t>
            </a:r>
            <a:r>
              <a:rPr lang="en-GB" dirty="0"/>
              <a:t>(2), 5.</a:t>
            </a:r>
          </a:p>
          <a:p>
            <a:pPr marL="0" indent="-457200">
              <a:buNone/>
            </a:pPr>
            <a:r>
              <a:rPr lang="en-GB" dirty="0"/>
              <a:t>Oppong, A. M., Fobi, D., &amp; Fobi, J. (2016). Deaf students’ perceptions about quality of sign language interpreting services. </a:t>
            </a:r>
            <a:r>
              <a:rPr lang="en-GB" i="1" dirty="0"/>
              <a:t>International Journal of Educational Leadership</a:t>
            </a:r>
            <a:r>
              <a:rPr lang="en-GB" dirty="0"/>
              <a:t>, </a:t>
            </a:r>
            <a:r>
              <a:rPr lang="en-GB" i="1" dirty="0"/>
              <a:t>7</a:t>
            </a:r>
            <a:r>
              <a:rPr lang="en-GB" dirty="0"/>
              <a:t>(1), 63-72.</a:t>
            </a:r>
          </a:p>
          <a:p>
            <a:pPr marL="0" indent="-457200">
              <a:buNone/>
            </a:pPr>
            <a:r>
              <a:rPr lang="en-GB" dirty="0"/>
              <a:t>Rivas Velarde, M., Jagoe, C., &amp; Cuculick, J. (2022). Video relay interpretation and overcoming barriers in health care for Deaf users: Scoping review. </a:t>
            </a:r>
            <a:r>
              <a:rPr lang="en-GB" i="1" dirty="0"/>
              <a:t>Journal of medical Internet research</a:t>
            </a:r>
            <a:r>
              <a:rPr lang="en-GB" dirty="0"/>
              <a:t>, </a:t>
            </a:r>
            <a:r>
              <a:rPr lang="en-GB" i="1" dirty="0"/>
              <a:t>24</a:t>
            </a:r>
            <a:r>
              <a:rPr lang="en-GB" dirty="0"/>
              <a:t>(6), e32439.</a:t>
            </a:r>
          </a:p>
          <a:p>
            <a:pPr marL="0" indent="-457200">
              <a:buNone/>
            </a:pPr>
            <a:r>
              <a:rPr lang="en-GB" dirty="0"/>
              <a:t>Roman, G., Samar, V., Ossip, D., McKee, M., Barnett, S., &amp; Yousefi-Nooraie, R. (2022). Ditching the Driving: A Cross-Sectional Study on the Determinants of Remote Work From Home for Sign Language Interpreters. </a:t>
            </a:r>
            <a:r>
              <a:rPr lang="en-GB" i="1" dirty="0"/>
              <a:t>Frontiers in health services</a:t>
            </a:r>
            <a:r>
              <a:rPr lang="en-GB" dirty="0"/>
              <a:t>, </a:t>
            </a:r>
            <a:r>
              <a:rPr lang="en-GB" i="1" dirty="0"/>
              <a:t>2</a:t>
            </a:r>
            <a:r>
              <a:rPr lang="en-GB" dirty="0"/>
              <a:t>, 882615.</a:t>
            </a:r>
          </a:p>
          <a:p>
            <a:pPr marL="0" indent="-457200">
              <a:buNone/>
            </a:pPr>
            <a:r>
              <a:rPr lang="en-GB" dirty="0"/>
              <a:t>Schick, B., Williams, K., &amp; Kupermintz, H. (2006). Look who's being left behind: Educational interpreters and access to education for deaf and hard-of-hearing students. </a:t>
            </a:r>
            <a:r>
              <a:rPr lang="en-GB" i="1" dirty="0"/>
              <a:t>Journal of deaf studies and deaf education</a:t>
            </a:r>
            <a:r>
              <a:rPr lang="en-GB" dirty="0"/>
              <a:t>, </a:t>
            </a:r>
            <a:r>
              <a:rPr lang="en-GB" i="1" dirty="0"/>
              <a:t>11</a:t>
            </a:r>
            <a:r>
              <a:rPr lang="en-GB" dirty="0"/>
              <a:t>(1), 3-20.</a:t>
            </a:r>
          </a:p>
          <a:p>
            <a:pPr marL="0" indent="-457200">
              <a:buNone/>
            </a:pPr>
            <a:r>
              <a:rPr lang="en-GB" dirty="0"/>
              <a:t>Schnack, K. (2020). Social Isolation, Anxiety, and Stress Among VRS/VRI Sign Language Interpreters During the COVID-19 Pandemic.</a:t>
            </a:r>
          </a:p>
          <a:p>
            <a:pPr marL="0" indent="-457200">
              <a:buNone/>
            </a:pPr>
            <a:r>
              <a:rPr lang="en-GB" dirty="0"/>
              <a:t>Sheridan, S., &amp; O'Donnell, J. (2023). Irish sign language interpreter workplace wellness during COVID-19: Looking back and moving forward. </a:t>
            </a:r>
            <a:r>
              <a:rPr lang="en-GB" i="1" dirty="0"/>
              <a:t>Journal of Interpretation</a:t>
            </a:r>
            <a:r>
              <a:rPr lang="en-GB" dirty="0"/>
              <a:t>, </a:t>
            </a:r>
            <a:r>
              <a:rPr lang="en-GB" i="1" dirty="0"/>
              <a:t>31</a:t>
            </a:r>
            <a:r>
              <a:rPr lang="en-GB" dirty="0"/>
              <a:t>(1), 1.</a:t>
            </a:r>
          </a:p>
          <a:p>
            <a:pPr marL="0" indent="-457200">
              <a:buNone/>
            </a:pPr>
            <a:r>
              <a:rPr lang="en-GB" dirty="0"/>
              <a:t>Smeijers, A. S., Ens-Dokkum, M. H., Van den Bogaerde, B., &amp; Oudesluys-Murphy, A. M. (2018). Availability of specialised healthcare facilities for deaf and hard of hearing individuals. </a:t>
            </a:r>
            <a:r>
              <a:rPr lang="en-GB" i="1" dirty="0"/>
              <a:t>International Journal on Mental Health and Deafness</a:t>
            </a:r>
            <a:r>
              <a:rPr lang="en-GB" dirty="0"/>
              <a:t>, </a:t>
            </a:r>
            <a:r>
              <a:rPr lang="en-GB" i="1" dirty="0"/>
              <a:t>4</a:t>
            </a:r>
            <a:r>
              <a:rPr lang="en-GB" dirty="0"/>
              <a:t>(1), 14-27.</a:t>
            </a:r>
          </a:p>
          <a:p>
            <a:pPr marL="0" indent="-457200">
              <a:buNone/>
            </a:pPr>
            <a:r>
              <a:rPr lang="en-GB" dirty="0"/>
              <a:t>Steinberg, A. G., Barnett, S., Meador, H. E., Wiggins, E. A., &amp; Zazove, P. (2006). Health care system accessibility: experiences and perceptions of deaf people. </a:t>
            </a:r>
            <a:r>
              <a:rPr lang="en-GB" i="1" dirty="0"/>
              <a:t>Journal of general internal medicine</a:t>
            </a:r>
            <a:r>
              <a:rPr lang="en-GB" dirty="0"/>
              <a:t>, </a:t>
            </a:r>
            <a:r>
              <a:rPr lang="en-GB" i="1" dirty="0"/>
              <a:t>21</a:t>
            </a:r>
            <a:r>
              <a:rPr lang="en-GB" dirty="0"/>
              <a:t>, 260-266.</a:t>
            </a:r>
          </a:p>
          <a:p>
            <a:pPr marL="0" indent="-457200">
              <a:buNone/>
            </a:pPr>
            <a:r>
              <a:rPr lang="en-GB" dirty="0"/>
              <a:t>Swabey, L., Nicodemus, B., &amp; Moreland, C. (2014). An examination of medical interview questions rendered in American Sign Language by deaf physicians and interpreters. </a:t>
            </a:r>
            <a:r>
              <a:rPr lang="en-GB" i="1" dirty="0"/>
              <a:t>Investigations in healthcare interpreting</a:t>
            </a:r>
            <a:r>
              <a:rPr lang="en-GB" dirty="0"/>
              <a:t>, 104-27.</a:t>
            </a:r>
          </a:p>
          <a:p>
            <a:pPr marL="0" indent="-457200">
              <a:buNone/>
            </a:pPr>
            <a:r>
              <a:rPr lang="en-GB" dirty="0"/>
              <a:t>Warnicke, C., &amp; Matérne, M. (2024). Sign language interpreters’ experiences of remote interpreting in light of COVID-19 in Sweden. </a:t>
            </a:r>
            <a:r>
              <a:rPr lang="en-GB" i="1" dirty="0"/>
              <a:t>Interpreting and Society</a:t>
            </a:r>
            <a:r>
              <a:rPr lang="en-GB" dirty="0"/>
              <a:t>, 27523810241239779.</a:t>
            </a:r>
          </a:p>
        </p:txBody>
      </p:sp>
    </p:spTree>
    <p:extLst>
      <p:ext uri="{BB962C8B-B14F-4D97-AF65-F5344CB8AC3E}">
        <p14:creationId xmlns:p14="http://schemas.microsoft.com/office/powerpoint/2010/main" val="24004944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AE6F2518-B084-4896-AF52-66CC2144AA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17872</TotalTime>
  <Words>2638</Words>
  <Application>Microsoft Macintosh PowerPoint</Application>
  <PresentationFormat>Widescreen</PresentationFormat>
  <Paragraphs>246</Paragraphs>
  <Slides>21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Aptos</vt:lpstr>
      <vt:lpstr>Arial</vt:lpstr>
      <vt:lpstr>Calibri</vt:lpstr>
      <vt:lpstr>Calibri Light</vt:lpstr>
      <vt:lpstr>Times New Roman</vt:lpstr>
      <vt:lpstr>TimesNewRomanPS</vt:lpstr>
      <vt:lpstr>Office 2013 - 2022 Theme</vt:lpstr>
      <vt:lpstr>Investigating British Sign Language Interpreters' attitudes and perceptions towards Face-to-Face Versus Video Remote Interpreting in Healthcare and Education settings. </vt:lpstr>
      <vt:lpstr>Introduction</vt:lpstr>
      <vt:lpstr>Deaf perspective</vt:lpstr>
      <vt:lpstr>Face-to-face V Remote Interpreting</vt:lpstr>
      <vt:lpstr>Interpreter Perspective?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OVERALL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Suzanne Pearton-Scale (2105981)</dc:creator>
  <cp:lastModifiedBy>Suzanne Pearton-Scale (2105981)</cp:lastModifiedBy>
  <cp:revision>2</cp:revision>
  <cp:lastPrinted>2025-05-19T11:34:30Z</cp:lastPrinted>
  <dcterms:created xsi:type="dcterms:W3CDTF">2025-05-07T09:26:05Z</dcterms:created>
  <dcterms:modified xsi:type="dcterms:W3CDTF">2025-05-19T19:21:50Z</dcterms:modified>
</cp:coreProperties>
</file>