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27827B-7E15-FE55-2030-26E25730A24E}" v="3906" dt="2026-09-27T18:50:51.809"/>
    <p1510:client id="{934AF87E-7CD5-12F3-2573-B355F5A8161A}" v="3" dt="2026-09-27T22:20:06.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27/09/2026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hy does everyone forget the color “baby blue” these days? : r/colors">
            <a:extLst>
              <a:ext uri="{FF2B5EF4-FFF2-40B4-BE49-F238E27FC236}">
                <a16:creationId xmlns:a16="http://schemas.microsoft.com/office/drawing/2014/main" id="{070DDA79-32C2-E4DD-4A67-4109BEA4778C}"/>
              </a:ext>
            </a:extLst>
          </p:cNvPr>
          <p:cNvPicPr>
            <a:picLocks noChangeAspect="1"/>
          </p:cNvPicPr>
          <p:nvPr/>
        </p:nvPicPr>
        <p:blipFill>
          <a:blip r:embed="rId4"/>
          <a:srcRect l="8383" t="7222" r="5150" b="7407"/>
          <a:stretch>
            <a:fillRect/>
          </a:stretch>
        </p:blipFill>
        <p:spPr>
          <a:xfrm>
            <a:off x="3683" y="-19050"/>
            <a:ext cx="12191123" cy="6877052"/>
          </a:xfrm>
          <a:prstGeom prst="rect">
            <a:avLst/>
          </a:prstGeom>
        </p:spPr>
      </p:pic>
      <p:sp>
        <p:nvSpPr>
          <p:cNvPr id="5" name="TextBox 4">
            <a:extLst>
              <a:ext uri="{FF2B5EF4-FFF2-40B4-BE49-F238E27FC236}">
                <a16:creationId xmlns:a16="http://schemas.microsoft.com/office/drawing/2014/main" id="{F31DB706-4B8E-38F8-9C9B-2E6825FA7781}"/>
              </a:ext>
            </a:extLst>
          </p:cNvPr>
          <p:cNvSpPr txBox="1"/>
          <p:nvPr/>
        </p:nvSpPr>
        <p:spPr>
          <a:xfrm>
            <a:off x="330200" y="203200"/>
            <a:ext cx="3060700" cy="461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Study skills </a:t>
            </a:r>
            <a:r>
              <a:rPr lang="en-GB" dirty="0"/>
              <a:t>– Heidi Slade</a:t>
            </a:r>
          </a:p>
        </p:txBody>
      </p:sp>
      <p:sp>
        <p:nvSpPr>
          <p:cNvPr id="6" name="TextBox 5">
            <a:extLst>
              <a:ext uri="{FF2B5EF4-FFF2-40B4-BE49-F238E27FC236}">
                <a16:creationId xmlns:a16="http://schemas.microsoft.com/office/drawing/2014/main" id="{2C2307C0-04B9-5D70-0B69-B44CD61E73D6}"/>
              </a:ext>
            </a:extLst>
          </p:cNvPr>
          <p:cNvSpPr txBox="1"/>
          <p:nvPr/>
        </p:nvSpPr>
        <p:spPr>
          <a:xfrm>
            <a:off x="330900" y="977800"/>
            <a:ext cx="4309600" cy="553997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Time management</a:t>
            </a:r>
          </a:p>
          <a:p>
            <a:r>
              <a:rPr lang="en-GB" sz="1400" dirty="0"/>
              <a:t>Learning how to effectively balance time to clearly make sure that assignments are completed, will help to maintain a balanced and healthy work routine. Along with help to ensure that assignments are planned out and are not rushed, this will have a positive effect on all work and assignment as they are completed. There are many positives to maintaining time management as it will ensure that there is less panic, frustration and confusion, it also allows time for work, and other commitments as well as free time. This is supported by "Effective management of your time, emotions, attitudes, habits and life." (Cottrell S, 2024) Looking more at this agrees that keeping a balance of what you need to achieve and why organizing time is important. This is helpful for us to exceed in more than one aspect and commitments outside of assignments and university. This can be further supported by "Effective time management and maintaining a heathy work-life balance are essential components of personal development." (</a:t>
            </a:r>
            <a:r>
              <a:rPr lang="en-GB" sz="1400" dirty="0" err="1"/>
              <a:t>UniMinistry</a:t>
            </a:r>
            <a:r>
              <a:rPr lang="en-GB" sz="1400" dirty="0"/>
              <a:t>, 2023). This helped to further the understanding of why it is so important to utilize your time in a way that works specifically to you. </a:t>
            </a:r>
            <a:endParaRPr lang="en-GB" sz="1400" dirty="0">
              <a:highlight>
                <a:srgbClr val="C6C6C6"/>
              </a:highlight>
            </a:endParaRPr>
          </a:p>
        </p:txBody>
      </p:sp>
      <p:sp>
        <p:nvSpPr>
          <p:cNvPr id="7" name="TextBox 6">
            <a:extLst>
              <a:ext uri="{FF2B5EF4-FFF2-40B4-BE49-F238E27FC236}">
                <a16:creationId xmlns:a16="http://schemas.microsoft.com/office/drawing/2014/main" id="{A1759D82-E563-A11E-6560-77E5B1ACFD19}"/>
              </a:ext>
            </a:extLst>
          </p:cNvPr>
          <p:cNvSpPr txBox="1"/>
          <p:nvPr/>
        </p:nvSpPr>
        <p:spPr>
          <a:xfrm>
            <a:off x="4803000" y="838200"/>
            <a:ext cx="7244100" cy="187743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Effective note taking</a:t>
            </a:r>
          </a:p>
          <a:p>
            <a:r>
              <a:rPr lang="en-GB" sz="1400" dirty="0"/>
              <a:t>Learning how to take notes in an effective matter will help to understand work and assignments better as well as make this clearer when reading and reflecting on notes. There are multiple diverse was to take notes effectively such as using clear, well-structured as well as include important points. Another way to take notes include going over what has been written and look at what is needed in your work and what isn't needed, going over notes and rewriting them will not only help to understand and memorize them better but will also help to understand what is and what the key points are. </a:t>
            </a:r>
            <a:endParaRPr lang="en-GB" sz="1400" dirty="0">
              <a:highlight>
                <a:srgbClr val="C6C6C6"/>
              </a:highlight>
            </a:endParaRPr>
          </a:p>
        </p:txBody>
      </p:sp>
      <p:sp>
        <p:nvSpPr>
          <p:cNvPr id="8" name="TextBox 7">
            <a:extLst>
              <a:ext uri="{FF2B5EF4-FFF2-40B4-BE49-F238E27FC236}">
                <a16:creationId xmlns:a16="http://schemas.microsoft.com/office/drawing/2014/main" id="{B8E9BECF-F74D-4B90-1578-7762888A5EF0}"/>
              </a:ext>
            </a:extLst>
          </p:cNvPr>
          <p:cNvSpPr txBox="1"/>
          <p:nvPr/>
        </p:nvSpPr>
        <p:spPr>
          <a:xfrm>
            <a:off x="4785000" y="2932200"/>
            <a:ext cx="7230450" cy="203132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SWOT</a:t>
            </a:r>
            <a:endParaRPr lang="en-GB" sz="1400" dirty="0">
              <a:highlight>
                <a:srgbClr val="FFFFFF"/>
              </a:highlight>
            </a:endParaRPr>
          </a:p>
          <a:p>
            <a:r>
              <a:rPr lang="en-GB" sz="1400" dirty="0"/>
              <a:t>To help us further we can use the SWOT method which stands for Strengths, Weaknesses, Opportunities and Threats. "By harnessing your imagination, you can develop innovative solutions that help you to overcome obstacles and achieve your goals." (Derby.ac.uk, 2016). Allows us to break down if a method helps us or doesn't help us, and what method enables our needs for each assignment. "Is your current approach enabling you to effectively record what you need to help you construct your assignment or revise for exams." (Newcastle University, 2023). This allows helps to strengthen the idea that we also need to look at what study skills will work for each task or assignment. </a:t>
            </a:r>
            <a:endParaRPr lang="en-GB" sz="1400">
              <a:highlight>
                <a:srgbClr val="FFFFFF"/>
              </a:highlight>
            </a:endParaRPr>
          </a:p>
        </p:txBody>
      </p:sp>
      <p:sp>
        <p:nvSpPr>
          <p:cNvPr id="9" name="TextBox 8">
            <a:extLst>
              <a:ext uri="{FF2B5EF4-FFF2-40B4-BE49-F238E27FC236}">
                <a16:creationId xmlns:a16="http://schemas.microsoft.com/office/drawing/2014/main" id="{7C09F87F-0E43-2332-DCF9-980D19D84EB9}"/>
              </a:ext>
            </a:extLst>
          </p:cNvPr>
          <p:cNvSpPr txBox="1"/>
          <p:nvPr/>
        </p:nvSpPr>
        <p:spPr>
          <a:xfrm>
            <a:off x="4782350" y="5280700"/>
            <a:ext cx="7264400" cy="138499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Note taking is also used to visualise, which is good for people who gain a better understanding when something is visually accommodating for them, we can do this by using mind maps. "Note taking allows you to visually connect ideas to overview your topic." (Moore S, 2010) this confirms how important is to understand and build on what works for you, as it will make sure that you are working towards and with your strengths instead of working against them. </a:t>
            </a:r>
            <a:endParaRPr lang="en-GB" sz="1400" dirty="0">
              <a:highlight>
                <a:srgbClr val="C6C6C6"/>
              </a:highlight>
            </a:endParaRPr>
          </a:p>
        </p:txBody>
      </p:sp>
      <p:pic>
        <p:nvPicPr>
          <p:cNvPr id="2" name="New Recording 98">
            <a:hlinkClick r:id="" action="ppaction://media"/>
            <a:extLst>
              <a:ext uri="{FF2B5EF4-FFF2-40B4-BE49-F238E27FC236}">
                <a16:creationId xmlns:a16="http://schemas.microsoft.com/office/drawing/2014/main" id="{BC2AF2E5-7407-40AA-221E-C8E27EFA3A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87125" y="111125"/>
            <a:ext cx="730250" cy="730250"/>
          </a:xfrm>
          <a:prstGeom prst="rect">
            <a:avLst/>
          </a:prstGeom>
        </p:spPr>
      </p:pic>
    </p:spTree>
    <p:extLst>
      <p:ext uri="{BB962C8B-B14F-4D97-AF65-F5344CB8AC3E}">
        <p14:creationId xmlns:p14="http://schemas.microsoft.com/office/powerpoint/2010/main" val="26158221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335</cp:revision>
  <dcterms:created xsi:type="dcterms:W3CDTF">2026-09-27T11:17:11Z</dcterms:created>
  <dcterms:modified xsi:type="dcterms:W3CDTF">2026-09-27T22:22:36Z</dcterms:modified>
</cp:coreProperties>
</file>