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5" r:id="rId1"/>
  </p:sldMasterIdLst>
  <p:notesMasterIdLst>
    <p:notesMasterId r:id="rId17"/>
  </p:notesMasterIdLst>
  <p:sldIdLst>
    <p:sldId id="259" r:id="rId2"/>
    <p:sldId id="258" r:id="rId3"/>
    <p:sldId id="264" r:id="rId4"/>
    <p:sldId id="274" r:id="rId5"/>
    <p:sldId id="261" r:id="rId6"/>
    <p:sldId id="262" r:id="rId7"/>
    <p:sldId id="265" r:id="rId8"/>
    <p:sldId id="266" r:id="rId9"/>
    <p:sldId id="267" r:id="rId10"/>
    <p:sldId id="268" r:id="rId11"/>
    <p:sldId id="269" r:id="rId12"/>
    <p:sldId id="270" r:id="rId13"/>
    <p:sldId id="27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72" y="14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F8110-3104-4BA4-AAA5-E6F72101E359}"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14BC85B6-FD91-446D-84D7-7A3E84D8CD1D}">
      <dgm:prSet/>
      <dgm:spPr/>
      <dgm:t>
        <a:bodyPr/>
        <a:lstStyle/>
        <a:p>
          <a:r>
            <a:rPr lang="en-US" dirty="0">
              <a:latin typeface="Arial" panose="020B0604020202020204" pitchFamily="34" charset="0"/>
              <a:cs typeface="Arial" panose="020B0604020202020204" pitchFamily="34" charset="0"/>
            </a:rPr>
            <a:t>Five Traditional Categories for Marketing segmentation</a:t>
          </a:r>
        </a:p>
      </dgm:t>
    </dgm:pt>
    <dgm:pt modelId="{47F78EDE-03BA-46A5-8EAE-FC6183D1AA1F}" type="parTrans" cxnId="{92D72D29-E485-49B1-9788-2E405D394320}">
      <dgm:prSet/>
      <dgm:spPr/>
      <dgm:t>
        <a:bodyPr/>
        <a:lstStyle/>
        <a:p>
          <a:endParaRPr lang="en-US"/>
        </a:p>
      </dgm:t>
    </dgm:pt>
    <dgm:pt modelId="{B1EC9BF6-6469-4EBC-8C3D-DDC34636305B}" type="sibTrans" cxnId="{92D72D29-E485-49B1-9788-2E405D394320}">
      <dgm:prSet/>
      <dgm:spPr/>
      <dgm:t>
        <a:bodyPr/>
        <a:lstStyle/>
        <a:p>
          <a:endParaRPr lang="en-US"/>
        </a:p>
      </dgm:t>
    </dgm:pt>
    <dgm:pt modelId="{8FC4A2B5-2310-4D30-BA7F-6BEC2F4977E5}">
      <dgm:prSet/>
      <dgm:spPr/>
      <dgm:t>
        <a:bodyPr/>
        <a:lstStyle/>
        <a:p>
          <a:r>
            <a:rPr lang="en-US" b="1" dirty="0">
              <a:latin typeface="Arial" panose="020B0604020202020204" pitchFamily="34" charset="0"/>
              <a:cs typeface="Arial" panose="020B0604020202020204" pitchFamily="34" charset="0"/>
            </a:rPr>
            <a:t>Geography</a:t>
          </a:r>
        </a:p>
      </dgm:t>
    </dgm:pt>
    <dgm:pt modelId="{AC10EB98-7205-471F-B37A-64BDE2414746}" type="parTrans" cxnId="{C3547112-5608-47E0-9735-D9701BECFE66}">
      <dgm:prSet/>
      <dgm:spPr/>
      <dgm:t>
        <a:bodyPr/>
        <a:lstStyle/>
        <a:p>
          <a:endParaRPr lang="en-US"/>
        </a:p>
      </dgm:t>
    </dgm:pt>
    <dgm:pt modelId="{69D2AF86-F588-445B-9824-A0E54F7E5898}" type="sibTrans" cxnId="{C3547112-5608-47E0-9735-D9701BECFE66}">
      <dgm:prSet/>
      <dgm:spPr/>
      <dgm:t>
        <a:bodyPr/>
        <a:lstStyle/>
        <a:p>
          <a:endParaRPr lang="en-US"/>
        </a:p>
      </dgm:t>
    </dgm:pt>
    <dgm:pt modelId="{C9B3F172-BC45-4CA1-B327-1F359D1D3776}">
      <dgm:prSet/>
      <dgm:spPr/>
      <dgm:t>
        <a:bodyPr/>
        <a:lstStyle/>
        <a:p>
          <a:r>
            <a:rPr lang="en-US" dirty="0">
              <a:latin typeface="Arial" panose="020B0604020202020204" pitchFamily="34" charset="0"/>
              <a:cs typeface="Arial" panose="020B0604020202020204" pitchFamily="34" charset="0"/>
            </a:rPr>
            <a:t>It is based on their location, it also includes climate, Terrain, natural resources</a:t>
          </a:r>
        </a:p>
      </dgm:t>
    </dgm:pt>
    <dgm:pt modelId="{BAB3F00F-E026-4D92-9963-5B143FE01B5A}" type="parTrans" cxnId="{DE28C301-B794-4BFA-B737-13EBBA0A7CC0}">
      <dgm:prSet/>
      <dgm:spPr/>
      <dgm:t>
        <a:bodyPr/>
        <a:lstStyle/>
        <a:p>
          <a:endParaRPr lang="en-US"/>
        </a:p>
      </dgm:t>
    </dgm:pt>
    <dgm:pt modelId="{5CBFB250-0261-4FD7-8BD3-FAB75C1BB646}" type="sibTrans" cxnId="{DE28C301-B794-4BFA-B737-13EBBA0A7CC0}">
      <dgm:prSet/>
      <dgm:spPr/>
      <dgm:t>
        <a:bodyPr/>
        <a:lstStyle/>
        <a:p>
          <a:endParaRPr lang="en-US"/>
        </a:p>
      </dgm:t>
    </dgm:pt>
    <dgm:pt modelId="{BFEE4427-D40F-42ED-9C94-5FCFE5847740}">
      <dgm:prSet/>
      <dgm:spPr/>
      <dgm:t>
        <a:bodyPr/>
        <a:lstStyle/>
        <a:p>
          <a:r>
            <a:rPr lang="en-US" b="1" dirty="0">
              <a:latin typeface="Arial" panose="020B0604020202020204" pitchFamily="34" charset="0"/>
              <a:cs typeface="Arial" panose="020B0604020202020204" pitchFamily="34" charset="0"/>
            </a:rPr>
            <a:t>Demographic</a:t>
          </a:r>
        </a:p>
      </dgm:t>
    </dgm:pt>
    <dgm:pt modelId="{E28F0219-E842-4BE9-BF4C-43B6F441C158}" type="parTrans" cxnId="{CCE7705F-A3BF-44F5-B3CD-7623D34971C6}">
      <dgm:prSet/>
      <dgm:spPr/>
      <dgm:t>
        <a:bodyPr/>
        <a:lstStyle/>
        <a:p>
          <a:endParaRPr lang="en-US"/>
        </a:p>
      </dgm:t>
    </dgm:pt>
    <dgm:pt modelId="{E7FE8FCE-02C7-4B85-B729-BE8E3DF2FFC8}" type="sibTrans" cxnId="{CCE7705F-A3BF-44F5-B3CD-7623D34971C6}">
      <dgm:prSet/>
      <dgm:spPr/>
      <dgm:t>
        <a:bodyPr/>
        <a:lstStyle/>
        <a:p>
          <a:endParaRPr lang="en-US"/>
        </a:p>
      </dgm:t>
    </dgm:pt>
    <dgm:pt modelId="{346F3086-7469-40B5-B45B-00B998DD6C1F}">
      <dgm:prSet/>
      <dgm:spPr/>
      <dgm:t>
        <a:bodyPr/>
        <a:lstStyle/>
        <a:p>
          <a:r>
            <a:rPr lang="en-US" dirty="0">
              <a:latin typeface="Arial" panose="020B0604020202020204" pitchFamily="34" charset="0"/>
              <a:cs typeface="Arial" panose="020B0604020202020204" pitchFamily="34" charset="0"/>
            </a:rPr>
            <a:t>Division in terms of physical and factual data.</a:t>
          </a:r>
        </a:p>
      </dgm:t>
    </dgm:pt>
    <dgm:pt modelId="{83A29502-0FE1-497C-8731-55318CAA6176}" type="parTrans" cxnId="{814B2D08-8204-4E9D-ABBA-6F12597CC2A4}">
      <dgm:prSet/>
      <dgm:spPr/>
      <dgm:t>
        <a:bodyPr/>
        <a:lstStyle/>
        <a:p>
          <a:endParaRPr lang="en-US"/>
        </a:p>
      </dgm:t>
    </dgm:pt>
    <dgm:pt modelId="{539C75F9-28FE-4E57-A593-7EEE539752E1}" type="sibTrans" cxnId="{814B2D08-8204-4E9D-ABBA-6F12597CC2A4}">
      <dgm:prSet/>
      <dgm:spPr/>
      <dgm:t>
        <a:bodyPr/>
        <a:lstStyle/>
        <a:p>
          <a:endParaRPr lang="en-US"/>
        </a:p>
      </dgm:t>
    </dgm:pt>
    <dgm:pt modelId="{79CD5645-DF62-4B73-9C8E-791267FE64D4}">
      <dgm:prSet/>
      <dgm:spPr/>
      <dgm:t>
        <a:bodyPr/>
        <a:lstStyle/>
        <a:p>
          <a:r>
            <a:rPr lang="en-US" dirty="0">
              <a:latin typeface="Arial" panose="020B0604020202020204" pitchFamily="34" charset="0"/>
              <a:cs typeface="Arial" panose="020B0604020202020204" pitchFamily="34" charset="0"/>
            </a:rPr>
            <a:t>Includes age, gender, income, occupation, material status, family size etc.</a:t>
          </a:r>
        </a:p>
      </dgm:t>
    </dgm:pt>
    <dgm:pt modelId="{4259B4D2-07E9-456A-A740-823C6CE80139}" type="parTrans" cxnId="{6EF4BDFC-2104-4DD4-A4BA-4A558DAB4861}">
      <dgm:prSet/>
      <dgm:spPr/>
      <dgm:t>
        <a:bodyPr/>
        <a:lstStyle/>
        <a:p>
          <a:endParaRPr lang="en-US"/>
        </a:p>
      </dgm:t>
    </dgm:pt>
    <dgm:pt modelId="{50484ABE-0819-4532-BE07-546BEF53B3AC}" type="sibTrans" cxnId="{6EF4BDFC-2104-4DD4-A4BA-4A558DAB4861}">
      <dgm:prSet/>
      <dgm:spPr/>
      <dgm:t>
        <a:bodyPr/>
        <a:lstStyle/>
        <a:p>
          <a:endParaRPr lang="en-US"/>
        </a:p>
      </dgm:t>
    </dgm:pt>
    <dgm:pt modelId="{2B208E5B-1035-45E3-BBA3-9CAD866E15B3}">
      <dgm:prSet/>
      <dgm:spPr/>
      <dgm:t>
        <a:bodyPr/>
        <a:lstStyle/>
        <a:p>
          <a:r>
            <a:rPr lang="en-US" b="1" dirty="0">
              <a:latin typeface="Arial" panose="020B0604020202020204" pitchFamily="34" charset="0"/>
              <a:cs typeface="Arial" panose="020B0604020202020204" pitchFamily="34" charset="0"/>
            </a:rPr>
            <a:t>Psychographic</a:t>
          </a:r>
        </a:p>
      </dgm:t>
    </dgm:pt>
    <dgm:pt modelId="{D1B654B6-8F0C-4D4E-A756-0C549449884E}" type="parTrans" cxnId="{BC988943-A6BD-4270-8DB9-4DF615C31F0C}">
      <dgm:prSet/>
      <dgm:spPr/>
      <dgm:t>
        <a:bodyPr/>
        <a:lstStyle/>
        <a:p>
          <a:endParaRPr lang="en-US"/>
        </a:p>
      </dgm:t>
    </dgm:pt>
    <dgm:pt modelId="{52765B2D-DEC8-4DBC-AADF-87B6D2547C98}" type="sibTrans" cxnId="{BC988943-A6BD-4270-8DB9-4DF615C31F0C}">
      <dgm:prSet/>
      <dgm:spPr/>
      <dgm:t>
        <a:bodyPr/>
        <a:lstStyle/>
        <a:p>
          <a:endParaRPr lang="en-US"/>
        </a:p>
      </dgm:t>
    </dgm:pt>
    <dgm:pt modelId="{6B33AD13-C7BD-4977-9B3D-ABFBED5EE8FB}">
      <dgm:prSet/>
      <dgm:spPr/>
      <dgm:t>
        <a:bodyPr/>
        <a:lstStyle/>
        <a:p>
          <a:r>
            <a:rPr lang="en-US" dirty="0">
              <a:latin typeface="Arial" panose="020B0604020202020204" pitchFamily="34" charset="0"/>
              <a:cs typeface="Arial" panose="020B0604020202020204" pitchFamily="34" charset="0"/>
            </a:rPr>
            <a:t>Segmentation according to personal traits values, motives and lifestyles</a:t>
          </a:r>
        </a:p>
      </dgm:t>
    </dgm:pt>
    <dgm:pt modelId="{D85845B6-A2CA-4524-B407-C3B85E49830B}" type="parTrans" cxnId="{6C5B481C-B49F-476C-8106-54ECEEF3386A}">
      <dgm:prSet/>
      <dgm:spPr/>
      <dgm:t>
        <a:bodyPr/>
        <a:lstStyle/>
        <a:p>
          <a:endParaRPr lang="en-US"/>
        </a:p>
      </dgm:t>
    </dgm:pt>
    <dgm:pt modelId="{1C236D56-87D9-462C-8B25-7E28C88C8C6B}" type="sibTrans" cxnId="{6C5B481C-B49F-476C-8106-54ECEEF3386A}">
      <dgm:prSet/>
      <dgm:spPr/>
      <dgm:t>
        <a:bodyPr/>
        <a:lstStyle/>
        <a:p>
          <a:endParaRPr lang="en-US"/>
        </a:p>
      </dgm:t>
    </dgm:pt>
    <dgm:pt modelId="{ECFA6C6E-87AD-4367-BA22-5803DD65F654}">
      <dgm:prSet/>
      <dgm:spPr/>
      <dgm:t>
        <a:bodyPr/>
        <a:lstStyle/>
        <a:p>
          <a:r>
            <a:rPr lang="en-US" b="1" dirty="0">
              <a:latin typeface="Arial" panose="020B0604020202020204" pitchFamily="34" charset="0"/>
              <a:cs typeface="Arial" panose="020B0604020202020204" pitchFamily="34" charset="0"/>
            </a:rPr>
            <a:t>Product Related</a:t>
          </a:r>
        </a:p>
      </dgm:t>
    </dgm:pt>
    <dgm:pt modelId="{4325E0E2-159A-49FC-9A8E-5C46E80C407B}" type="parTrans" cxnId="{0B73DBDB-8D7B-4A30-9985-0FFFC4153A9B}">
      <dgm:prSet/>
      <dgm:spPr/>
      <dgm:t>
        <a:bodyPr/>
        <a:lstStyle/>
        <a:p>
          <a:endParaRPr lang="en-US"/>
        </a:p>
      </dgm:t>
    </dgm:pt>
    <dgm:pt modelId="{7FCDA24D-DA49-4697-BE1E-968991795FDE}" type="sibTrans" cxnId="{0B73DBDB-8D7B-4A30-9985-0FFFC4153A9B}">
      <dgm:prSet/>
      <dgm:spPr/>
      <dgm:t>
        <a:bodyPr/>
        <a:lstStyle/>
        <a:p>
          <a:endParaRPr lang="en-US"/>
        </a:p>
      </dgm:t>
    </dgm:pt>
    <dgm:pt modelId="{23B466E3-ECA4-4492-8268-E17EF01DEDF5}">
      <dgm:prSet/>
      <dgm:spPr/>
      <dgm:t>
        <a:bodyPr/>
        <a:lstStyle/>
        <a:p>
          <a:r>
            <a:rPr lang="en-US" dirty="0">
              <a:latin typeface="Arial" panose="020B0604020202020204" pitchFamily="34" charset="0"/>
              <a:cs typeface="Arial" panose="020B0604020202020204" pitchFamily="34" charset="0"/>
            </a:rPr>
            <a:t>Rely on the product or service to be marketed</a:t>
          </a:r>
        </a:p>
      </dgm:t>
    </dgm:pt>
    <dgm:pt modelId="{41D28264-8296-467E-8674-32F24D0F4617}" type="parTrans" cxnId="{A4C2E31E-EBE6-48F5-BCC4-0A20EF96BF10}">
      <dgm:prSet/>
      <dgm:spPr/>
      <dgm:t>
        <a:bodyPr/>
        <a:lstStyle/>
        <a:p>
          <a:endParaRPr lang="en-US"/>
        </a:p>
      </dgm:t>
    </dgm:pt>
    <dgm:pt modelId="{F703A9E9-F2C3-4996-9B00-F80D44068B51}" type="sibTrans" cxnId="{A4C2E31E-EBE6-48F5-BCC4-0A20EF96BF10}">
      <dgm:prSet/>
      <dgm:spPr/>
      <dgm:t>
        <a:bodyPr/>
        <a:lstStyle/>
        <a:p>
          <a:endParaRPr lang="en-US"/>
        </a:p>
      </dgm:t>
    </dgm:pt>
    <dgm:pt modelId="{CB809D2D-0E73-4D16-8D50-4639AF2C9F2D}">
      <dgm:prSet/>
      <dgm:spPr/>
      <dgm:t>
        <a:bodyPr/>
        <a:lstStyle/>
        <a:p>
          <a:r>
            <a:rPr lang="en-US" b="1" dirty="0" err="1">
              <a:latin typeface="Arial" panose="020B0604020202020204" pitchFamily="34" charset="0"/>
              <a:cs typeface="Arial" panose="020B0604020202020204" pitchFamily="34" charset="0"/>
            </a:rPr>
            <a:t>Behaviour</a:t>
          </a:r>
          <a:endParaRPr lang="en-US" b="1" dirty="0">
            <a:latin typeface="Arial" panose="020B0604020202020204" pitchFamily="34" charset="0"/>
            <a:cs typeface="Arial" panose="020B0604020202020204" pitchFamily="34" charset="0"/>
          </a:endParaRPr>
        </a:p>
      </dgm:t>
    </dgm:pt>
    <dgm:pt modelId="{D049D8CC-8B94-45F9-A52F-A31CBB0EE1D3}" type="parTrans" cxnId="{74F948B2-C745-4159-85F7-63BE36304886}">
      <dgm:prSet/>
      <dgm:spPr/>
      <dgm:t>
        <a:bodyPr/>
        <a:lstStyle/>
        <a:p>
          <a:endParaRPr lang="en-US"/>
        </a:p>
      </dgm:t>
    </dgm:pt>
    <dgm:pt modelId="{A04A0CD4-9F3C-4B21-8450-F28338206159}" type="sibTrans" cxnId="{74F948B2-C745-4159-85F7-63BE36304886}">
      <dgm:prSet/>
      <dgm:spPr/>
      <dgm:t>
        <a:bodyPr/>
        <a:lstStyle/>
        <a:p>
          <a:endParaRPr lang="en-US"/>
        </a:p>
      </dgm:t>
    </dgm:pt>
    <dgm:pt modelId="{5B6D4FA4-0926-4E69-9C4B-0F4FB6677023}">
      <dgm:prSet/>
      <dgm:spPr/>
      <dgm:t>
        <a:bodyPr/>
        <a:lstStyle/>
        <a:p>
          <a:r>
            <a:rPr lang="en-US" dirty="0">
              <a:latin typeface="Arial" panose="020B0604020202020204" pitchFamily="34" charset="0"/>
              <a:cs typeface="Arial" panose="020B0604020202020204" pitchFamily="34" charset="0"/>
            </a:rPr>
            <a:t>Division according to the individual purchase </a:t>
          </a:r>
          <a:r>
            <a:rPr lang="en-US" dirty="0" err="1">
              <a:latin typeface="Arial" panose="020B0604020202020204" pitchFamily="34" charset="0"/>
              <a:cs typeface="Arial" panose="020B0604020202020204" pitchFamily="34" charset="0"/>
            </a:rPr>
            <a:t>behaviour</a:t>
          </a:r>
          <a:endParaRPr lang="en-US" dirty="0">
            <a:latin typeface="Arial" panose="020B0604020202020204" pitchFamily="34" charset="0"/>
            <a:cs typeface="Arial" panose="020B0604020202020204" pitchFamily="34" charset="0"/>
          </a:endParaRPr>
        </a:p>
      </dgm:t>
    </dgm:pt>
    <dgm:pt modelId="{BB9A7378-9881-4F20-9843-98E3753F7124}" type="parTrans" cxnId="{78E2E52D-1BD9-46AE-8624-3FD398D1C483}">
      <dgm:prSet/>
      <dgm:spPr/>
      <dgm:t>
        <a:bodyPr/>
        <a:lstStyle/>
        <a:p>
          <a:endParaRPr lang="en-US"/>
        </a:p>
      </dgm:t>
    </dgm:pt>
    <dgm:pt modelId="{EF6FB7C6-4BD3-4EC8-8BD2-EFA5C4FE5FB5}" type="sibTrans" cxnId="{78E2E52D-1BD9-46AE-8624-3FD398D1C483}">
      <dgm:prSet/>
      <dgm:spPr/>
      <dgm:t>
        <a:bodyPr/>
        <a:lstStyle/>
        <a:p>
          <a:endParaRPr lang="en-US"/>
        </a:p>
      </dgm:t>
    </dgm:pt>
    <dgm:pt modelId="{D0297934-7151-4309-ABE1-586925EBCE69}" type="pres">
      <dgm:prSet presAssocID="{CC5F8110-3104-4BA4-AAA5-E6F72101E359}" presName="hierChild1" presStyleCnt="0">
        <dgm:presLayoutVars>
          <dgm:orgChart val="1"/>
          <dgm:chPref val="1"/>
          <dgm:dir/>
          <dgm:animOne val="branch"/>
          <dgm:animLvl val="lvl"/>
          <dgm:resizeHandles/>
        </dgm:presLayoutVars>
      </dgm:prSet>
      <dgm:spPr/>
    </dgm:pt>
    <dgm:pt modelId="{39BEBBFB-4CF5-42FF-9C9C-4AB0CA7742B9}" type="pres">
      <dgm:prSet presAssocID="{14BC85B6-FD91-446D-84D7-7A3E84D8CD1D}" presName="hierRoot1" presStyleCnt="0">
        <dgm:presLayoutVars>
          <dgm:hierBranch val="init"/>
        </dgm:presLayoutVars>
      </dgm:prSet>
      <dgm:spPr/>
    </dgm:pt>
    <dgm:pt modelId="{393151CA-E84A-40E8-A08B-F8D55F7EAEA8}" type="pres">
      <dgm:prSet presAssocID="{14BC85B6-FD91-446D-84D7-7A3E84D8CD1D}" presName="rootComposite1" presStyleCnt="0"/>
      <dgm:spPr/>
    </dgm:pt>
    <dgm:pt modelId="{1A253BDC-8837-4FAD-953E-F699C93B7FBF}" type="pres">
      <dgm:prSet presAssocID="{14BC85B6-FD91-446D-84D7-7A3E84D8CD1D}" presName="rootText1" presStyleLbl="node0" presStyleIdx="0" presStyleCnt="1" custLinFactNeighborX="1090" custLinFactNeighborY="-16348">
        <dgm:presLayoutVars>
          <dgm:chPref val="3"/>
        </dgm:presLayoutVars>
      </dgm:prSet>
      <dgm:spPr/>
    </dgm:pt>
    <dgm:pt modelId="{D77623BF-6461-49E3-AD2B-3ECBED7890C3}" type="pres">
      <dgm:prSet presAssocID="{14BC85B6-FD91-446D-84D7-7A3E84D8CD1D}" presName="rootConnector1" presStyleLbl="node1" presStyleIdx="0" presStyleCnt="0"/>
      <dgm:spPr/>
    </dgm:pt>
    <dgm:pt modelId="{397675B7-7D5D-4363-9ABD-91DBE504D37C}" type="pres">
      <dgm:prSet presAssocID="{14BC85B6-FD91-446D-84D7-7A3E84D8CD1D}" presName="hierChild2" presStyleCnt="0"/>
      <dgm:spPr/>
    </dgm:pt>
    <dgm:pt modelId="{5894C25F-7B5B-4964-83BF-B20F8DC14CE1}" type="pres">
      <dgm:prSet presAssocID="{AC10EB98-7205-471F-B37A-64BDE2414746}" presName="Name37" presStyleLbl="parChTrans1D2" presStyleIdx="0" presStyleCnt="5"/>
      <dgm:spPr/>
    </dgm:pt>
    <dgm:pt modelId="{43835BCA-4C67-4F5A-A9CC-C2C0EA98E57E}" type="pres">
      <dgm:prSet presAssocID="{8FC4A2B5-2310-4D30-BA7F-6BEC2F4977E5}" presName="hierRoot2" presStyleCnt="0">
        <dgm:presLayoutVars>
          <dgm:hierBranch val="init"/>
        </dgm:presLayoutVars>
      </dgm:prSet>
      <dgm:spPr/>
    </dgm:pt>
    <dgm:pt modelId="{8607B1F6-F781-4964-A185-970EFA0401A3}" type="pres">
      <dgm:prSet presAssocID="{8FC4A2B5-2310-4D30-BA7F-6BEC2F4977E5}" presName="rootComposite" presStyleCnt="0"/>
      <dgm:spPr/>
    </dgm:pt>
    <dgm:pt modelId="{27CEB877-5A87-4B50-9DD8-48DB7D7C484D}" type="pres">
      <dgm:prSet presAssocID="{8FC4A2B5-2310-4D30-BA7F-6BEC2F4977E5}" presName="rootText" presStyleLbl="node2" presStyleIdx="0" presStyleCnt="5">
        <dgm:presLayoutVars>
          <dgm:chPref val="3"/>
        </dgm:presLayoutVars>
      </dgm:prSet>
      <dgm:spPr/>
    </dgm:pt>
    <dgm:pt modelId="{548E9832-929F-42E9-8077-57D4063FDC30}" type="pres">
      <dgm:prSet presAssocID="{8FC4A2B5-2310-4D30-BA7F-6BEC2F4977E5}" presName="rootConnector" presStyleLbl="node2" presStyleIdx="0" presStyleCnt="5"/>
      <dgm:spPr/>
    </dgm:pt>
    <dgm:pt modelId="{DA993EEE-87C7-479E-8D65-182A655C649B}" type="pres">
      <dgm:prSet presAssocID="{8FC4A2B5-2310-4D30-BA7F-6BEC2F4977E5}" presName="hierChild4" presStyleCnt="0"/>
      <dgm:spPr/>
    </dgm:pt>
    <dgm:pt modelId="{D179096C-388A-449E-8E94-CFD4A2EB129D}" type="pres">
      <dgm:prSet presAssocID="{BAB3F00F-E026-4D92-9963-5B143FE01B5A}" presName="Name37" presStyleLbl="parChTrans1D3" presStyleIdx="0" presStyleCnt="5"/>
      <dgm:spPr/>
    </dgm:pt>
    <dgm:pt modelId="{396AF097-E4DC-4A2E-A879-83845B2F994A}" type="pres">
      <dgm:prSet presAssocID="{C9B3F172-BC45-4CA1-B327-1F359D1D3776}" presName="hierRoot2" presStyleCnt="0">
        <dgm:presLayoutVars>
          <dgm:hierBranch val="init"/>
        </dgm:presLayoutVars>
      </dgm:prSet>
      <dgm:spPr/>
    </dgm:pt>
    <dgm:pt modelId="{73DE4E06-57E5-4B1B-BC94-BAA97E9A7F1D}" type="pres">
      <dgm:prSet presAssocID="{C9B3F172-BC45-4CA1-B327-1F359D1D3776}" presName="rootComposite" presStyleCnt="0"/>
      <dgm:spPr/>
    </dgm:pt>
    <dgm:pt modelId="{6F667299-8C18-4D2C-9896-F112A54AB853}" type="pres">
      <dgm:prSet presAssocID="{C9B3F172-BC45-4CA1-B327-1F359D1D3776}" presName="rootText" presStyleLbl="node3" presStyleIdx="0" presStyleCnt="5">
        <dgm:presLayoutVars>
          <dgm:chPref val="3"/>
        </dgm:presLayoutVars>
      </dgm:prSet>
      <dgm:spPr/>
    </dgm:pt>
    <dgm:pt modelId="{84ADE3BE-57EC-44D9-AE68-E5EC9BC78F33}" type="pres">
      <dgm:prSet presAssocID="{C9B3F172-BC45-4CA1-B327-1F359D1D3776}" presName="rootConnector" presStyleLbl="node3" presStyleIdx="0" presStyleCnt="5"/>
      <dgm:spPr/>
    </dgm:pt>
    <dgm:pt modelId="{87FDFFCC-F061-4F0F-9EA1-431BD17EF57E}" type="pres">
      <dgm:prSet presAssocID="{C9B3F172-BC45-4CA1-B327-1F359D1D3776}" presName="hierChild4" presStyleCnt="0"/>
      <dgm:spPr/>
    </dgm:pt>
    <dgm:pt modelId="{E687E84F-53B6-4808-B521-83A490EBBC72}" type="pres">
      <dgm:prSet presAssocID="{C9B3F172-BC45-4CA1-B327-1F359D1D3776}" presName="hierChild5" presStyleCnt="0"/>
      <dgm:spPr/>
    </dgm:pt>
    <dgm:pt modelId="{0F28F10D-4407-4E37-AAE0-5C4D53F3EFFB}" type="pres">
      <dgm:prSet presAssocID="{8FC4A2B5-2310-4D30-BA7F-6BEC2F4977E5}" presName="hierChild5" presStyleCnt="0"/>
      <dgm:spPr/>
    </dgm:pt>
    <dgm:pt modelId="{8E3FD0FD-2B61-4C25-9E64-805D027A1DEC}" type="pres">
      <dgm:prSet presAssocID="{E28F0219-E842-4BE9-BF4C-43B6F441C158}" presName="Name37" presStyleLbl="parChTrans1D2" presStyleIdx="1" presStyleCnt="5"/>
      <dgm:spPr/>
    </dgm:pt>
    <dgm:pt modelId="{CE1BDCFF-4B04-4CEB-AF49-4DF659DDF8CC}" type="pres">
      <dgm:prSet presAssocID="{BFEE4427-D40F-42ED-9C94-5FCFE5847740}" presName="hierRoot2" presStyleCnt="0">
        <dgm:presLayoutVars>
          <dgm:hierBranch val="init"/>
        </dgm:presLayoutVars>
      </dgm:prSet>
      <dgm:spPr/>
    </dgm:pt>
    <dgm:pt modelId="{E534BB72-C61D-4815-88CC-AC19913693E4}" type="pres">
      <dgm:prSet presAssocID="{BFEE4427-D40F-42ED-9C94-5FCFE5847740}" presName="rootComposite" presStyleCnt="0"/>
      <dgm:spPr/>
    </dgm:pt>
    <dgm:pt modelId="{9B377925-C9C7-48BA-A1B0-58A02C421C9B}" type="pres">
      <dgm:prSet presAssocID="{BFEE4427-D40F-42ED-9C94-5FCFE5847740}" presName="rootText" presStyleLbl="node2" presStyleIdx="1" presStyleCnt="5">
        <dgm:presLayoutVars>
          <dgm:chPref val="3"/>
        </dgm:presLayoutVars>
      </dgm:prSet>
      <dgm:spPr/>
    </dgm:pt>
    <dgm:pt modelId="{B521FDA0-83F9-4426-B4E1-4C46CCBB62CC}" type="pres">
      <dgm:prSet presAssocID="{BFEE4427-D40F-42ED-9C94-5FCFE5847740}" presName="rootConnector" presStyleLbl="node2" presStyleIdx="1" presStyleCnt="5"/>
      <dgm:spPr/>
    </dgm:pt>
    <dgm:pt modelId="{03AE4A60-BB3B-409A-91AF-1BE53FDD944D}" type="pres">
      <dgm:prSet presAssocID="{BFEE4427-D40F-42ED-9C94-5FCFE5847740}" presName="hierChild4" presStyleCnt="0"/>
      <dgm:spPr/>
    </dgm:pt>
    <dgm:pt modelId="{9A01672B-E766-40A5-91B9-910D03D610C6}" type="pres">
      <dgm:prSet presAssocID="{83A29502-0FE1-497C-8731-55318CAA6176}" presName="Name37" presStyleLbl="parChTrans1D3" presStyleIdx="1" presStyleCnt="5"/>
      <dgm:spPr/>
    </dgm:pt>
    <dgm:pt modelId="{A7191EB1-B82D-4CDE-A7B9-8104254493F3}" type="pres">
      <dgm:prSet presAssocID="{346F3086-7469-40B5-B45B-00B998DD6C1F}" presName="hierRoot2" presStyleCnt="0">
        <dgm:presLayoutVars>
          <dgm:hierBranch val="init"/>
        </dgm:presLayoutVars>
      </dgm:prSet>
      <dgm:spPr/>
    </dgm:pt>
    <dgm:pt modelId="{65CA9A77-BD30-4AD8-9353-76265F0D8E8E}" type="pres">
      <dgm:prSet presAssocID="{346F3086-7469-40B5-B45B-00B998DD6C1F}" presName="rootComposite" presStyleCnt="0"/>
      <dgm:spPr/>
    </dgm:pt>
    <dgm:pt modelId="{ABDE4492-4C31-4A7E-BE4B-B2A3530EC977}" type="pres">
      <dgm:prSet presAssocID="{346F3086-7469-40B5-B45B-00B998DD6C1F}" presName="rootText" presStyleLbl="node3" presStyleIdx="1" presStyleCnt="5">
        <dgm:presLayoutVars>
          <dgm:chPref val="3"/>
        </dgm:presLayoutVars>
      </dgm:prSet>
      <dgm:spPr/>
    </dgm:pt>
    <dgm:pt modelId="{1CD513D5-038C-44E0-9014-DE844D000385}" type="pres">
      <dgm:prSet presAssocID="{346F3086-7469-40B5-B45B-00B998DD6C1F}" presName="rootConnector" presStyleLbl="node3" presStyleIdx="1" presStyleCnt="5"/>
      <dgm:spPr/>
    </dgm:pt>
    <dgm:pt modelId="{09A3A5C5-C27D-4232-B583-725B54F703EF}" type="pres">
      <dgm:prSet presAssocID="{346F3086-7469-40B5-B45B-00B998DD6C1F}" presName="hierChild4" presStyleCnt="0"/>
      <dgm:spPr/>
    </dgm:pt>
    <dgm:pt modelId="{A598EA83-7F6D-4284-925D-3C64A282F2E1}" type="pres">
      <dgm:prSet presAssocID="{4259B4D2-07E9-456A-A740-823C6CE80139}" presName="Name37" presStyleLbl="parChTrans1D4" presStyleIdx="0" presStyleCnt="1"/>
      <dgm:spPr/>
    </dgm:pt>
    <dgm:pt modelId="{3E174F0B-A6F6-47D3-BF3D-B9B22B3EF1E4}" type="pres">
      <dgm:prSet presAssocID="{79CD5645-DF62-4B73-9C8E-791267FE64D4}" presName="hierRoot2" presStyleCnt="0">
        <dgm:presLayoutVars>
          <dgm:hierBranch val="init"/>
        </dgm:presLayoutVars>
      </dgm:prSet>
      <dgm:spPr/>
    </dgm:pt>
    <dgm:pt modelId="{4886DD9B-48F9-4E8D-A36D-02B50415C68C}" type="pres">
      <dgm:prSet presAssocID="{79CD5645-DF62-4B73-9C8E-791267FE64D4}" presName="rootComposite" presStyleCnt="0"/>
      <dgm:spPr/>
    </dgm:pt>
    <dgm:pt modelId="{533E5102-667D-4205-A2E8-BB8988748D1E}" type="pres">
      <dgm:prSet presAssocID="{79CD5645-DF62-4B73-9C8E-791267FE64D4}" presName="rootText" presStyleLbl="node4" presStyleIdx="0" presStyleCnt="1">
        <dgm:presLayoutVars>
          <dgm:chPref val="3"/>
        </dgm:presLayoutVars>
      </dgm:prSet>
      <dgm:spPr/>
    </dgm:pt>
    <dgm:pt modelId="{76DDEC44-9331-45FA-A6BB-202197E73F9D}" type="pres">
      <dgm:prSet presAssocID="{79CD5645-DF62-4B73-9C8E-791267FE64D4}" presName="rootConnector" presStyleLbl="node4" presStyleIdx="0" presStyleCnt="1"/>
      <dgm:spPr/>
    </dgm:pt>
    <dgm:pt modelId="{3B9A3AF4-7144-40A1-AE40-5AB9DF271F71}" type="pres">
      <dgm:prSet presAssocID="{79CD5645-DF62-4B73-9C8E-791267FE64D4}" presName="hierChild4" presStyleCnt="0"/>
      <dgm:spPr/>
    </dgm:pt>
    <dgm:pt modelId="{F0D5DF59-9961-4A19-AD02-977C65F409FB}" type="pres">
      <dgm:prSet presAssocID="{79CD5645-DF62-4B73-9C8E-791267FE64D4}" presName="hierChild5" presStyleCnt="0"/>
      <dgm:spPr/>
    </dgm:pt>
    <dgm:pt modelId="{05C8329B-20F1-42C0-96CB-C7456BE19B1E}" type="pres">
      <dgm:prSet presAssocID="{346F3086-7469-40B5-B45B-00B998DD6C1F}" presName="hierChild5" presStyleCnt="0"/>
      <dgm:spPr/>
    </dgm:pt>
    <dgm:pt modelId="{D6C25BF1-7E60-439F-BB42-DFB0FC71EEAD}" type="pres">
      <dgm:prSet presAssocID="{BFEE4427-D40F-42ED-9C94-5FCFE5847740}" presName="hierChild5" presStyleCnt="0"/>
      <dgm:spPr/>
    </dgm:pt>
    <dgm:pt modelId="{6B1AE626-647F-4F66-B6CE-380DA380FFBA}" type="pres">
      <dgm:prSet presAssocID="{D1B654B6-8F0C-4D4E-A756-0C549449884E}" presName="Name37" presStyleLbl="parChTrans1D2" presStyleIdx="2" presStyleCnt="5"/>
      <dgm:spPr/>
    </dgm:pt>
    <dgm:pt modelId="{EA0610F8-1415-46D7-A198-D85B9D6B351A}" type="pres">
      <dgm:prSet presAssocID="{2B208E5B-1035-45E3-BBA3-9CAD866E15B3}" presName="hierRoot2" presStyleCnt="0">
        <dgm:presLayoutVars>
          <dgm:hierBranch val="init"/>
        </dgm:presLayoutVars>
      </dgm:prSet>
      <dgm:spPr/>
    </dgm:pt>
    <dgm:pt modelId="{6CA43F20-507D-47C1-B24B-C6D7EF64BE7C}" type="pres">
      <dgm:prSet presAssocID="{2B208E5B-1035-45E3-BBA3-9CAD866E15B3}" presName="rootComposite" presStyleCnt="0"/>
      <dgm:spPr/>
    </dgm:pt>
    <dgm:pt modelId="{C2B16496-DB24-498C-B677-7A5058D9FFDB}" type="pres">
      <dgm:prSet presAssocID="{2B208E5B-1035-45E3-BBA3-9CAD866E15B3}" presName="rootText" presStyleLbl="node2" presStyleIdx="2" presStyleCnt="5" custLinFactNeighborX="1078" custLinFactNeighborY="1078">
        <dgm:presLayoutVars>
          <dgm:chPref val="3"/>
        </dgm:presLayoutVars>
      </dgm:prSet>
      <dgm:spPr/>
    </dgm:pt>
    <dgm:pt modelId="{64EFAB39-CB1F-44FD-8325-9C2D5AFBC71C}" type="pres">
      <dgm:prSet presAssocID="{2B208E5B-1035-45E3-BBA3-9CAD866E15B3}" presName="rootConnector" presStyleLbl="node2" presStyleIdx="2" presStyleCnt="5"/>
      <dgm:spPr/>
    </dgm:pt>
    <dgm:pt modelId="{74733984-3C78-4979-8E65-4D9AB1155457}" type="pres">
      <dgm:prSet presAssocID="{2B208E5B-1035-45E3-BBA3-9CAD866E15B3}" presName="hierChild4" presStyleCnt="0"/>
      <dgm:spPr/>
    </dgm:pt>
    <dgm:pt modelId="{100929CB-7FF3-4AA9-BB2C-13A05F5F00E3}" type="pres">
      <dgm:prSet presAssocID="{D85845B6-A2CA-4524-B407-C3B85E49830B}" presName="Name37" presStyleLbl="parChTrans1D3" presStyleIdx="2" presStyleCnt="5"/>
      <dgm:spPr/>
    </dgm:pt>
    <dgm:pt modelId="{F6CFF59B-F2D2-446D-BE50-F0E9CF61BD89}" type="pres">
      <dgm:prSet presAssocID="{6B33AD13-C7BD-4977-9B3D-ABFBED5EE8FB}" presName="hierRoot2" presStyleCnt="0">
        <dgm:presLayoutVars>
          <dgm:hierBranch val="init"/>
        </dgm:presLayoutVars>
      </dgm:prSet>
      <dgm:spPr/>
    </dgm:pt>
    <dgm:pt modelId="{90CBEAE5-D769-4D35-A664-E5969F42EBE3}" type="pres">
      <dgm:prSet presAssocID="{6B33AD13-C7BD-4977-9B3D-ABFBED5EE8FB}" presName="rootComposite" presStyleCnt="0"/>
      <dgm:spPr/>
    </dgm:pt>
    <dgm:pt modelId="{A501A5EE-E594-4383-A2D5-798E283D5AA5}" type="pres">
      <dgm:prSet presAssocID="{6B33AD13-C7BD-4977-9B3D-ABFBED5EE8FB}" presName="rootText" presStyleLbl="node3" presStyleIdx="2" presStyleCnt="5">
        <dgm:presLayoutVars>
          <dgm:chPref val="3"/>
        </dgm:presLayoutVars>
      </dgm:prSet>
      <dgm:spPr/>
    </dgm:pt>
    <dgm:pt modelId="{F1310FEB-3064-4FF3-AB2D-941459D46438}" type="pres">
      <dgm:prSet presAssocID="{6B33AD13-C7BD-4977-9B3D-ABFBED5EE8FB}" presName="rootConnector" presStyleLbl="node3" presStyleIdx="2" presStyleCnt="5"/>
      <dgm:spPr/>
    </dgm:pt>
    <dgm:pt modelId="{8DCE3849-13CE-430C-B5C8-594F934DF0B6}" type="pres">
      <dgm:prSet presAssocID="{6B33AD13-C7BD-4977-9B3D-ABFBED5EE8FB}" presName="hierChild4" presStyleCnt="0"/>
      <dgm:spPr/>
    </dgm:pt>
    <dgm:pt modelId="{0683BC34-DF64-46E7-84A1-7371559DD183}" type="pres">
      <dgm:prSet presAssocID="{6B33AD13-C7BD-4977-9B3D-ABFBED5EE8FB}" presName="hierChild5" presStyleCnt="0"/>
      <dgm:spPr/>
    </dgm:pt>
    <dgm:pt modelId="{12839CFF-729E-4232-A56B-262AD03EF9AB}" type="pres">
      <dgm:prSet presAssocID="{2B208E5B-1035-45E3-BBA3-9CAD866E15B3}" presName="hierChild5" presStyleCnt="0"/>
      <dgm:spPr/>
    </dgm:pt>
    <dgm:pt modelId="{4A3E3507-BCDD-4E37-BF44-D7232F1E1AA2}" type="pres">
      <dgm:prSet presAssocID="{4325E0E2-159A-49FC-9A8E-5C46E80C407B}" presName="Name37" presStyleLbl="parChTrans1D2" presStyleIdx="3" presStyleCnt="5"/>
      <dgm:spPr/>
    </dgm:pt>
    <dgm:pt modelId="{3E29C875-7DFD-49A5-9952-7DA026D7685E}" type="pres">
      <dgm:prSet presAssocID="{ECFA6C6E-87AD-4367-BA22-5803DD65F654}" presName="hierRoot2" presStyleCnt="0">
        <dgm:presLayoutVars>
          <dgm:hierBranch val="init"/>
        </dgm:presLayoutVars>
      </dgm:prSet>
      <dgm:spPr/>
    </dgm:pt>
    <dgm:pt modelId="{6A5322D2-1DD6-4A73-8B31-5BB512AE1FE4}" type="pres">
      <dgm:prSet presAssocID="{ECFA6C6E-87AD-4367-BA22-5803DD65F654}" presName="rootComposite" presStyleCnt="0"/>
      <dgm:spPr/>
    </dgm:pt>
    <dgm:pt modelId="{F944A5E5-FA81-4EC1-B7BF-811179BCB715}" type="pres">
      <dgm:prSet presAssocID="{ECFA6C6E-87AD-4367-BA22-5803DD65F654}" presName="rootText" presStyleLbl="node2" presStyleIdx="3" presStyleCnt="5">
        <dgm:presLayoutVars>
          <dgm:chPref val="3"/>
        </dgm:presLayoutVars>
      </dgm:prSet>
      <dgm:spPr/>
    </dgm:pt>
    <dgm:pt modelId="{75459D84-DB67-4F97-AF77-011DDC5D28A2}" type="pres">
      <dgm:prSet presAssocID="{ECFA6C6E-87AD-4367-BA22-5803DD65F654}" presName="rootConnector" presStyleLbl="node2" presStyleIdx="3" presStyleCnt="5"/>
      <dgm:spPr/>
    </dgm:pt>
    <dgm:pt modelId="{B4613147-ED54-4E84-BEF1-F6A12E964560}" type="pres">
      <dgm:prSet presAssocID="{ECFA6C6E-87AD-4367-BA22-5803DD65F654}" presName="hierChild4" presStyleCnt="0"/>
      <dgm:spPr/>
    </dgm:pt>
    <dgm:pt modelId="{A98FAFC5-3120-4B86-9651-9FA62F4759C6}" type="pres">
      <dgm:prSet presAssocID="{41D28264-8296-467E-8674-32F24D0F4617}" presName="Name37" presStyleLbl="parChTrans1D3" presStyleIdx="3" presStyleCnt="5"/>
      <dgm:spPr/>
    </dgm:pt>
    <dgm:pt modelId="{E0587F6B-DCAC-423C-A89A-9664C39FD254}" type="pres">
      <dgm:prSet presAssocID="{23B466E3-ECA4-4492-8268-E17EF01DEDF5}" presName="hierRoot2" presStyleCnt="0">
        <dgm:presLayoutVars>
          <dgm:hierBranch val="init"/>
        </dgm:presLayoutVars>
      </dgm:prSet>
      <dgm:spPr/>
    </dgm:pt>
    <dgm:pt modelId="{C62F2F86-1DFD-4A6A-AA28-9E67090968D5}" type="pres">
      <dgm:prSet presAssocID="{23B466E3-ECA4-4492-8268-E17EF01DEDF5}" presName="rootComposite" presStyleCnt="0"/>
      <dgm:spPr/>
    </dgm:pt>
    <dgm:pt modelId="{DA4023B2-B2CF-404C-B9BC-E03D68329273}" type="pres">
      <dgm:prSet presAssocID="{23B466E3-ECA4-4492-8268-E17EF01DEDF5}" presName="rootText" presStyleLbl="node3" presStyleIdx="3" presStyleCnt="5">
        <dgm:presLayoutVars>
          <dgm:chPref val="3"/>
        </dgm:presLayoutVars>
      </dgm:prSet>
      <dgm:spPr/>
    </dgm:pt>
    <dgm:pt modelId="{BA941F41-F2D2-439E-AAAC-5CCB53A170AC}" type="pres">
      <dgm:prSet presAssocID="{23B466E3-ECA4-4492-8268-E17EF01DEDF5}" presName="rootConnector" presStyleLbl="node3" presStyleIdx="3" presStyleCnt="5"/>
      <dgm:spPr/>
    </dgm:pt>
    <dgm:pt modelId="{9A610C2C-8231-4F3B-A49D-4BCE37E0E4A2}" type="pres">
      <dgm:prSet presAssocID="{23B466E3-ECA4-4492-8268-E17EF01DEDF5}" presName="hierChild4" presStyleCnt="0"/>
      <dgm:spPr/>
    </dgm:pt>
    <dgm:pt modelId="{8E258097-CFB1-431F-AD5F-B8A0CF352C0D}" type="pres">
      <dgm:prSet presAssocID="{23B466E3-ECA4-4492-8268-E17EF01DEDF5}" presName="hierChild5" presStyleCnt="0"/>
      <dgm:spPr/>
    </dgm:pt>
    <dgm:pt modelId="{2D76EF16-19C8-44E8-90CB-B8FA0E20AC2F}" type="pres">
      <dgm:prSet presAssocID="{ECFA6C6E-87AD-4367-BA22-5803DD65F654}" presName="hierChild5" presStyleCnt="0"/>
      <dgm:spPr/>
    </dgm:pt>
    <dgm:pt modelId="{AB51E71D-58DA-49B8-82E9-E2B0B9F40392}" type="pres">
      <dgm:prSet presAssocID="{D049D8CC-8B94-45F9-A52F-A31CBB0EE1D3}" presName="Name37" presStyleLbl="parChTrans1D2" presStyleIdx="4" presStyleCnt="5"/>
      <dgm:spPr/>
    </dgm:pt>
    <dgm:pt modelId="{2D26E2ED-A393-47AA-A904-3072746D8DB0}" type="pres">
      <dgm:prSet presAssocID="{CB809D2D-0E73-4D16-8D50-4639AF2C9F2D}" presName="hierRoot2" presStyleCnt="0">
        <dgm:presLayoutVars>
          <dgm:hierBranch val="init"/>
        </dgm:presLayoutVars>
      </dgm:prSet>
      <dgm:spPr/>
    </dgm:pt>
    <dgm:pt modelId="{3B40C063-0361-4451-82B9-06DEB2A73E9E}" type="pres">
      <dgm:prSet presAssocID="{CB809D2D-0E73-4D16-8D50-4639AF2C9F2D}" presName="rootComposite" presStyleCnt="0"/>
      <dgm:spPr/>
    </dgm:pt>
    <dgm:pt modelId="{386CD320-7329-4B9C-837B-56635BFE79F3}" type="pres">
      <dgm:prSet presAssocID="{CB809D2D-0E73-4D16-8D50-4639AF2C9F2D}" presName="rootText" presStyleLbl="node2" presStyleIdx="4" presStyleCnt="5">
        <dgm:presLayoutVars>
          <dgm:chPref val="3"/>
        </dgm:presLayoutVars>
      </dgm:prSet>
      <dgm:spPr/>
    </dgm:pt>
    <dgm:pt modelId="{F2C15F68-E96A-4EE5-9CC8-3154EBA2074C}" type="pres">
      <dgm:prSet presAssocID="{CB809D2D-0E73-4D16-8D50-4639AF2C9F2D}" presName="rootConnector" presStyleLbl="node2" presStyleIdx="4" presStyleCnt="5"/>
      <dgm:spPr/>
    </dgm:pt>
    <dgm:pt modelId="{DB0F2633-F79A-4A67-9569-8D1E4428AE4A}" type="pres">
      <dgm:prSet presAssocID="{CB809D2D-0E73-4D16-8D50-4639AF2C9F2D}" presName="hierChild4" presStyleCnt="0"/>
      <dgm:spPr/>
    </dgm:pt>
    <dgm:pt modelId="{EA172DA7-8776-4528-8271-50DBA0C78745}" type="pres">
      <dgm:prSet presAssocID="{BB9A7378-9881-4F20-9843-98E3753F7124}" presName="Name37" presStyleLbl="parChTrans1D3" presStyleIdx="4" presStyleCnt="5"/>
      <dgm:spPr/>
    </dgm:pt>
    <dgm:pt modelId="{2AD502CA-0AA2-4BD8-8869-C99957DA6C43}" type="pres">
      <dgm:prSet presAssocID="{5B6D4FA4-0926-4E69-9C4B-0F4FB6677023}" presName="hierRoot2" presStyleCnt="0">
        <dgm:presLayoutVars>
          <dgm:hierBranch val="init"/>
        </dgm:presLayoutVars>
      </dgm:prSet>
      <dgm:spPr/>
    </dgm:pt>
    <dgm:pt modelId="{6D06BE9C-F3B1-4210-A70B-4F01419AAD52}" type="pres">
      <dgm:prSet presAssocID="{5B6D4FA4-0926-4E69-9C4B-0F4FB6677023}" presName="rootComposite" presStyleCnt="0"/>
      <dgm:spPr/>
    </dgm:pt>
    <dgm:pt modelId="{4EE9C6A5-E86A-4DB6-92ED-1C35867C6B8D}" type="pres">
      <dgm:prSet presAssocID="{5B6D4FA4-0926-4E69-9C4B-0F4FB6677023}" presName="rootText" presStyleLbl="node3" presStyleIdx="4" presStyleCnt="5">
        <dgm:presLayoutVars>
          <dgm:chPref val="3"/>
        </dgm:presLayoutVars>
      </dgm:prSet>
      <dgm:spPr/>
    </dgm:pt>
    <dgm:pt modelId="{7618722F-7B5B-499D-A634-F9C4E7D39C19}" type="pres">
      <dgm:prSet presAssocID="{5B6D4FA4-0926-4E69-9C4B-0F4FB6677023}" presName="rootConnector" presStyleLbl="node3" presStyleIdx="4" presStyleCnt="5"/>
      <dgm:spPr/>
    </dgm:pt>
    <dgm:pt modelId="{58F910F6-20DA-40F1-8474-D5331C9B17FF}" type="pres">
      <dgm:prSet presAssocID="{5B6D4FA4-0926-4E69-9C4B-0F4FB6677023}" presName="hierChild4" presStyleCnt="0"/>
      <dgm:spPr/>
    </dgm:pt>
    <dgm:pt modelId="{0AFD4025-CCE8-4943-A4D7-B49CF4B3D9E6}" type="pres">
      <dgm:prSet presAssocID="{5B6D4FA4-0926-4E69-9C4B-0F4FB6677023}" presName="hierChild5" presStyleCnt="0"/>
      <dgm:spPr/>
    </dgm:pt>
    <dgm:pt modelId="{DBF9BD0E-CDDA-46D3-AAEB-DB0E691CE76B}" type="pres">
      <dgm:prSet presAssocID="{CB809D2D-0E73-4D16-8D50-4639AF2C9F2D}" presName="hierChild5" presStyleCnt="0"/>
      <dgm:spPr/>
    </dgm:pt>
    <dgm:pt modelId="{0008D9E4-EB8A-4F2E-BDF2-71B3752726E2}" type="pres">
      <dgm:prSet presAssocID="{14BC85B6-FD91-446D-84D7-7A3E84D8CD1D}" presName="hierChild3" presStyleCnt="0"/>
      <dgm:spPr/>
    </dgm:pt>
  </dgm:ptLst>
  <dgm:cxnLst>
    <dgm:cxn modelId="{DE28C301-B794-4BFA-B737-13EBBA0A7CC0}" srcId="{8FC4A2B5-2310-4D30-BA7F-6BEC2F4977E5}" destId="{C9B3F172-BC45-4CA1-B327-1F359D1D3776}" srcOrd="0" destOrd="0" parTransId="{BAB3F00F-E026-4D92-9963-5B143FE01B5A}" sibTransId="{5CBFB250-0261-4FD7-8BD3-FAB75C1BB646}"/>
    <dgm:cxn modelId="{9009C806-C1FA-4BA6-9926-A6C929F76B36}" type="presOf" srcId="{ECFA6C6E-87AD-4367-BA22-5803DD65F654}" destId="{75459D84-DB67-4F97-AF77-011DDC5D28A2}" srcOrd="1" destOrd="0" presId="urn:microsoft.com/office/officeart/2005/8/layout/orgChart1"/>
    <dgm:cxn modelId="{814B2D08-8204-4E9D-ABBA-6F12597CC2A4}" srcId="{BFEE4427-D40F-42ED-9C94-5FCFE5847740}" destId="{346F3086-7469-40B5-B45B-00B998DD6C1F}" srcOrd="0" destOrd="0" parTransId="{83A29502-0FE1-497C-8731-55318CAA6176}" sibTransId="{539C75F9-28FE-4E57-A593-7EEE539752E1}"/>
    <dgm:cxn modelId="{6EEA930B-E5A3-4313-BCC1-D8DA9449942E}" type="presOf" srcId="{23B466E3-ECA4-4492-8268-E17EF01DEDF5}" destId="{DA4023B2-B2CF-404C-B9BC-E03D68329273}" srcOrd="0" destOrd="0" presId="urn:microsoft.com/office/officeart/2005/8/layout/orgChart1"/>
    <dgm:cxn modelId="{6743440F-F51F-45B2-B38C-DD6A43DC7D74}" type="presOf" srcId="{BB9A7378-9881-4F20-9843-98E3753F7124}" destId="{EA172DA7-8776-4528-8271-50DBA0C78745}" srcOrd="0" destOrd="0" presId="urn:microsoft.com/office/officeart/2005/8/layout/orgChart1"/>
    <dgm:cxn modelId="{C3547112-5608-47E0-9735-D9701BECFE66}" srcId="{14BC85B6-FD91-446D-84D7-7A3E84D8CD1D}" destId="{8FC4A2B5-2310-4D30-BA7F-6BEC2F4977E5}" srcOrd="0" destOrd="0" parTransId="{AC10EB98-7205-471F-B37A-64BDE2414746}" sibTransId="{69D2AF86-F588-445B-9824-A0E54F7E5898}"/>
    <dgm:cxn modelId="{6C5B481C-B49F-476C-8106-54ECEEF3386A}" srcId="{2B208E5B-1035-45E3-BBA3-9CAD866E15B3}" destId="{6B33AD13-C7BD-4977-9B3D-ABFBED5EE8FB}" srcOrd="0" destOrd="0" parTransId="{D85845B6-A2CA-4524-B407-C3B85E49830B}" sibTransId="{1C236D56-87D9-462C-8B25-7E28C88C8C6B}"/>
    <dgm:cxn modelId="{A4C2E31E-EBE6-48F5-BCC4-0A20EF96BF10}" srcId="{ECFA6C6E-87AD-4367-BA22-5803DD65F654}" destId="{23B466E3-ECA4-4492-8268-E17EF01DEDF5}" srcOrd="0" destOrd="0" parTransId="{41D28264-8296-467E-8674-32F24D0F4617}" sibTransId="{F703A9E9-F2C3-4996-9B00-F80D44068B51}"/>
    <dgm:cxn modelId="{AF1ECA21-95FF-4078-99D7-5B613B0AD0CC}" type="presOf" srcId="{D85845B6-A2CA-4524-B407-C3B85E49830B}" destId="{100929CB-7FF3-4AA9-BB2C-13A05F5F00E3}" srcOrd="0" destOrd="0" presId="urn:microsoft.com/office/officeart/2005/8/layout/orgChart1"/>
    <dgm:cxn modelId="{43FD1928-FDE9-4BB8-8EFD-A24401E4117F}" type="presOf" srcId="{4325E0E2-159A-49FC-9A8E-5C46E80C407B}" destId="{4A3E3507-BCDD-4E37-BF44-D7232F1E1AA2}" srcOrd="0" destOrd="0" presId="urn:microsoft.com/office/officeart/2005/8/layout/orgChart1"/>
    <dgm:cxn modelId="{92D72D29-E485-49B1-9788-2E405D394320}" srcId="{CC5F8110-3104-4BA4-AAA5-E6F72101E359}" destId="{14BC85B6-FD91-446D-84D7-7A3E84D8CD1D}" srcOrd="0" destOrd="0" parTransId="{47F78EDE-03BA-46A5-8EAE-FC6183D1AA1F}" sibTransId="{B1EC9BF6-6469-4EBC-8C3D-DDC34636305B}"/>
    <dgm:cxn modelId="{5AEFC12D-A7A7-4E1B-A6BD-D01AE18EC253}" type="presOf" srcId="{5B6D4FA4-0926-4E69-9C4B-0F4FB6677023}" destId="{7618722F-7B5B-499D-A634-F9C4E7D39C19}" srcOrd="1" destOrd="0" presId="urn:microsoft.com/office/officeart/2005/8/layout/orgChart1"/>
    <dgm:cxn modelId="{78E2E52D-1BD9-46AE-8624-3FD398D1C483}" srcId="{CB809D2D-0E73-4D16-8D50-4639AF2C9F2D}" destId="{5B6D4FA4-0926-4E69-9C4B-0F4FB6677023}" srcOrd="0" destOrd="0" parTransId="{BB9A7378-9881-4F20-9843-98E3753F7124}" sibTransId="{EF6FB7C6-4BD3-4EC8-8BD2-EFA5C4FE5FB5}"/>
    <dgm:cxn modelId="{0D132632-660A-4495-9E7A-B2C0FDE464F2}" type="presOf" srcId="{CB809D2D-0E73-4D16-8D50-4639AF2C9F2D}" destId="{386CD320-7329-4B9C-837B-56635BFE79F3}" srcOrd="0" destOrd="0" presId="urn:microsoft.com/office/officeart/2005/8/layout/orgChart1"/>
    <dgm:cxn modelId="{CFB40635-9EDA-44CB-9E3B-FAAE31976C05}" type="presOf" srcId="{2B208E5B-1035-45E3-BBA3-9CAD866E15B3}" destId="{64EFAB39-CB1F-44FD-8325-9C2D5AFBC71C}" srcOrd="1" destOrd="0" presId="urn:microsoft.com/office/officeart/2005/8/layout/orgChart1"/>
    <dgm:cxn modelId="{7128CD3B-056A-4CB0-82C9-D906D646CCAE}" type="presOf" srcId="{BFEE4427-D40F-42ED-9C94-5FCFE5847740}" destId="{9B377925-C9C7-48BA-A1B0-58A02C421C9B}" srcOrd="0" destOrd="0" presId="urn:microsoft.com/office/officeart/2005/8/layout/orgChart1"/>
    <dgm:cxn modelId="{60AD203D-E641-4182-A295-DCBBAEBB51BF}" type="presOf" srcId="{C9B3F172-BC45-4CA1-B327-1F359D1D3776}" destId="{6F667299-8C18-4D2C-9896-F112A54AB853}" srcOrd="0" destOrd="0" presId="urn:microsoft.com/office/officeart/2005/8/layout/orgChart1"/>
    <dgm:cxn modelId="{CCE7705F-A3BF-44F5-B3CD-7623D34971C6}" srcId="{14BC85B6-FD91-446D-84D7-7A3E84D8CD1D}" destId="{BFEE4427-D40F-42ED-9C94-5FCFE5847740}" srcOrd="1" destOrd="0" parTransId="{E28F0219-E842-4BE9-BF4C-43B6F441C158}" sibTransId="{E7FE8FCE-02C7-4B85-B729-BE8E3DF2FFC8}"/>
    <dgm:cxn modelId="{BC988943-A6BD-4270-8DB9-4DF615C31F0C}" srcId="{14BC85B6-FD91-446D-84D7-7A3E84D8CD1D}" destId="{2B208E5B-1035-45E3-BBA3-9CAD866E15B3}" srcOrd="2" destOrd="0" parTransId="{D1B654B6-8F0C-4D4E-A756-0C549449884E}" sibTransId="{52765B2D-DEC8-4DBC-AADF-87B6D2547C98}"/>
    <dgm:cxn modelId="{818AB244-A009-40D4-89D1-FAD0F4E797AB}" type="presOf" srcId="{2B208E5B-1035-45E3-BBA3-9CAD866E15B3}" destId="{C2B16496-DB24-498C-B677-7A5058D9FFDB}" srcOrd="0" destOrd="0" presId="urn:microsoft.com/office/officeart/2005/8/layout/orgChart1"/>
    <dgm:cxn modelId="{124D7168-D729-4710-B283-551408939236}" type="presOf" srcId="{14BC85B6-FD91-446D-84D7-7A3E84D8CD1D}" destId="{D77623BF-6461-49E3-AD2B-3ECBED7890C3}" srcOrd="1" destOrd="0" presId="urn:microsoft.com/office/officeart/2005/8/layout/orgChart1"/>
    <dgm:cxn modelId="{28AEF069-A487-43E5-83D4-6F27602E71F6}" type="presOf" srcId="{83A29502-0FE1-497C-8731-55318CAA6176}" destId="{9A01672B-E766-40A5-91B9-910D03D610C6}" srcOrd="0" destOrd="0" presId="urn:microsoft.com/office/officeart/2005/8/layout/orgChart1"/>
    <dgm:cxn modelId="{C5F1BA4C-A599-4AE0-85CA-E3971F046B64}" type="presOf" srcId="{E28F0219-E842-4BE9-BF4C-43B6F441C158}" destId="{8E3FD0FD-2B61-4C25-9E64-805D027A1DEC}" srcOrd="0" destOrd="0" presId="urn:microsoft.com/office/officeart/2005/8/layout/orgChart1"/>
    <dgm:cxn modelId="{44884176-E1CB-48E2-AECE-36F78639D145}" type="presOf" srcId="{D1B654B6-8F0C-4D4E-A756-0C549449884E}" destId="{6B1AE626-647F-4F66-B6CE-380DA380FFBA}" srcOrd="0" destOrd="0" presId="urn:microsoft.com/office/officeart/2005/8/layout/orgChart1"/>
    <dgm:cxn modelId="{D5569997-CA48-4875-B0DB-FC1A862B5D7D}" type="presOf" srcId="{346F3086-7469-40B5-B45B-00B998DD6C1F}" destId="{1CD513D5-038C-44E0-9014-DE844D000385}" srcOrd="1" destOrd="0" presId="urn:microsoft.com/office/officeart/2005/8/layout/orgChart1"/>
    <dgm:cxn modelId="{B2F2E69D-6407-43C2-B9B9-7DC4042D0DFE}" type="presOf" srcId="{14BC85B6-FD91-446D-84D7-7A3E84D8CD1D}" destId="{1A253BDC-8837-4FAD-953E-F699C93B7FBF}" srcOrd="0" destOrd="0" presId="urn:microsoft.com/office/officeart/2005/8/layout/orgChart1"/>
    <dgm:cxn modelId="{0020A7A4-C3A7-42AF-99E9-B120F7D02CD1}" type="presOf" srcId="{6B33AD13-C7BD-4977-9B3D-ABFBED5EE8FB}" destId="{F1310FEB-3064-4FF3-AB2D-941459D46438}" srcOrd="1" destOrd="0" presId="urn:microsoft.com/office/officeart/2005/8/layout/orgChart1"/>
    <dgm:cxn modelId="{043B38A9-0FFC-4FC7-A005-76A838A9DE57}" type="presOf" srcId="{CB809D2D-0E73-4D16-8D50-4639AF2C9F2D}" destId="{F2C15F68-E96A-4EE5-9CC8-3154EBA2074C}" srcOrd="1" destOrd="0" presId="urn:microsoft.com/office/officeart/2005/8/layout/orgChart1"/>
    <dgm:cxn modelId="{74F948B2-C745-4159-85F7-63BE36304886}" srcId="{14BC85B6-FD91-446D-84D7-7A3E84D8CD1D}" destId="{CB809D2D-0E73-4D16-8D50-4639AF2C9F2D}" srcOrd="4" destOrd="0" parTransId="{D049D8CC-8B94-45F9-A52F-A31CBB0EE1D3}" sibTransId="{A04A0CD4-9F3C-4B21-8450-F28338206159}"/>
    <dgm:cxn modelId="{23B7E4B7-E927-4D6D-9A29-3DD33D443944}" type="presOf" srcId="{23B466E3-ECA4-4492-8268-E17EF01DEDF5}" destId="{BA941F41-F2D2-439E-AAAC-5CCB53A170AC}" srcOrd="1" destOrd="0" presId="urn:microsoft.com/office/officeart/2005/8/layout/orgChart1"/>
    <dgm:cxn modelId="{6AF6BEC5-7B0A-4DA1-A0DC-6BD037DEB841}" type="presOf" srcId="{BFEE4427-D40F-42ED-9C94-5FCFE5847740}" destId="{B521FDA0-83F9-4426-B4E1-4C46CCBB62CC}" srcOrd="1" destOrd="0" presId="urn:microsoft.com/office/officeart/2005/8/layout/orgChart1"/>
    <dgm:cxn modelId="{BE184EC8-20DD-40A6-AFE8-015553A3CA09}" type="presOf" srcId="{41D28264-8296-467E-8674-32F24D0F4617}" destId="{A98FAFC5-3120-4B86-9651-9FA62F4759C6}" srcOrd="0" destOrd="0" presId="urn:microsoft.com/office/officeart/2005/8/layout/orgChart1"/>
    <dgm:cxn modelId="{A15DB0C8-8737-421E-A11C-EE19A5C543B6}" type="presOf" srcId="{8FC4A2B5-2310-4D30-BA7F-6BEC2F4977E5}" destId="{27CEB877-5A87-4B50-9DD8-48DB7D7C484D}" srcOrd="0" destOrd="0" presId="urn:microsoft.com/office/officeart/2005/8/layout/orgChart1"/>
    <dgm:cxn modelId="{10C1C7CB-49B4-4BE7-B267-79F852C4BF4F}" type="presOf" srcId="{BAB3F00F-E026-4D92-9963-5B143FE01B5A}" destId="{D179096C-388A-449E-8E94-CFD4A2EB129D}" srcOrd="0" destOrd="0" presId="urn:microsoft.com/office/officeart/2005/8/layout/orgChart1"/>
    <dgm:cxn modelId="{0087BCCF-8DB6-4233-9B58-7EEE4CB9A4B4}" type="presOf" srcId="{AC10EB98-7205-471F-B37A-64BDE2414746}" destId="{5894C25F-7B5B-4964-83BF-B20F8DC14CE1}" srcOrd="0" destOrd="0" presId="urn:microsoft.com/office/officeart/2005/8/layout/orgChart1"/>
    <dgm:cxn modelId="{5AFC62D5-315C-4540-A232-EFC7FFE4E875}" type="presOf" srcId="{346F3086-7469-40B5-B45B-00B998DD6C1F}" destId="{ABDE4492-4C31-4A7E-BE4B-B2A3530EC977}" srcOrd="0" destOrd="0" presId="urn:microsoft.com/office/officeart/2005/8/layout/orgChart1"/>
    <dgm:cxn modelId="{D0472AD6-1372-407C-9EB8-D0857C6F85A0}" type="presOf" srcId="{6B33AD13-C7BD-4977-9B3D-ABFBED5EE8FB}" destId="{A501A5EE-E594-4383-A2D5-798E283D5AA5}" srcOrd="0" destOrd="0" presId="urn:microsoft.com/office/officeart/2005/8/layout/orgChart1"/>
    <dgm:cxn modelId="{7843C4D9-C809-4138-9A46-33F3277EFD46}" type="presOf" srcId="{D049D8CC-8B94-45F9-A52F-A31CBB0EE1D3}" destId="{AB51E71D-58DA-49B8-82E9-E2B0B9F40392}" srcOrd="0" destOrd="0" presId="urn:microsoft.com/office/officeart/2005/8/layout/orgChart1"/>
    <dgm:cxn modelId="{C5922CDA-65F6-42BC-8579-7E0F4DD57398}" type="presOf" srcId="{8FC4A2B5-2310-4D30-BA7F-6BEC2F4977E5}" destId="{548E9832-929F-42E9-8077-57D4063FDC30}" srcOrd="1" destOrd="0" presId="urn:microsoft.com/office/officeart/2005/8/layout/orgChart1"/>
    <dgm:cxn modelId="{0B73DBDB-8D7B-4A30-9985-0FFFC4153A9B}" srcId="{14BC85B6-FD91-446D-84D7-7A3E84D8CD1D}" destId="{ECFA6C6E-87AD-4367-BA22-5803DD65F654}" srcOrd="3" destOrd="0" parTransId="{4325E0E2-159A-49FC-9A8E-5C46E80C407B}" sibTransId="{7FCDA24D-DA49-4697-BE1E-968991795FDE}"/>
    <dgm:cxn modelId="{669E8DDC-37EC-4956-83D7-5F74A61066B7}" type="presOf" srcId="{CC5F8110-3104-4BA4-AAA5-E6F72101E359}" destId="{D0297934-7151-4309-ABE1-586925EBCE69}" srcOrd="0" destOrd="0" presId="urn:microsoft.com/office/officeart/2005/8/layout/orgChart1"/>
    <dgm:cxn modelId="{E0526DDF-8611-4FAA-9801-C92A18E0BBC8}" type="presOf" srcId="{5B6D4FA4-0926-4E69-9C4B-0F4FB6677023}" destId="{4EE9C6A5-E86A-4DB6-92ED-1C35867C6B8D}" srcOrd="0" destOrd="0" presId="urn:microsoft.com/office/officeart/2005/8/layout/orgChart1"/>
    <dgm:cxn modelId="{B940DBE1-E331-4596-8A06-380372B6EF3A}" type="presOf" srcId="{ECFA6C6E-87AD-4367-BA22-5803DD65F654}" destId="{F944A5E5-FA81-4EC1-B7BF-811179BCB715}" srcOrd="0" destOrd="0" presId="urn:microsoft.com/office/officeart/2005/8/layout/orgChart1"/>
    <dgm:cxn modelId="{52BFC5EF-7969-4DB2-8844-A8736781DBAE}" type="presOf" srcId="{79CD5645-DF62-4B73-9C8E-791267FE64D4}" destId="{76DDEC44-9331-45FA-A6BB-202197E73F9D}" srcOrd="1" destOrd="0" presId="urn:microsoft.com/office/officeart/2005/8/layout/orgChart1"/>
    <dgm:cxn modelId="{8BE4A3F2-92EC-43A2-B98A-58147727BECB}" type="presOf" srcId="{79CD5645-DF62-4B73-9C8E-791267FE64D4}" destId="{533E5102-667D-4205-A2E8-BB8988748D1E}" srcOrd="0" destOrd="0" presId="urn:microsoft.com/office/officeart/2005/8/layout/orgChart1"/>
    <dgm:cxn modelId="{524DCCF2-8E61-48ED-87FA-9F5FCD33FDD5}" type="presOf" srcId="{C9B3F172-BC45-4CA1-B327-1F359D1D3776}" destId="{84ADE3BE-57EC-44D9-AE68-E5EC9BC78F33}" srcOrd="1" destOrd="0" presId="urn:microsoft.com/office/officeart/2005/8/layout/orgChart1"/>
    <dgm:cxn modelId="{98CC26FA-E086-4297-A53A-04CD0B6732FC}" type="presOf" srcId="{4259B4D2-07E9-456A-A740-823C6CE80139}" destId="{A598EA83-7F6D-4284-925D-3C64A282F2E1}" srcOrd="0" destOrd="0" presId="urn:microsoft.com/office/officeart/2005/8/layout/orgChart1"/>
    <dgm:cxn modelId="{6EF4BDFC-2104-4DD4-A4BA-4A558DAB4861}" srcId="{346F3086-7469-40B5-B45B-00B998DD6C1F}" destId="{79CD5645-DF62-4B73-9C8E-791267FE64D4}" srcOrd="0" destOrd="0" parTransId="{4259B4D2-07E9-456A-A740-823C6CE80139}" sibTransId="{50484ABE-0819-4532-BE07-546BEF53B3AC}"/>
    <dgm:cxn modelId="{74DFAAB0-3F01-4FF0-A3A9-ECB748DD8800}" type="presParOf" srcId="{D0297934-7151-4309-ABE1-586925EBCE69}" destId="{39BEBBFB-4CF5-42FF-9C9C-4AB0CA7742B9}" srcOrd="0" destOrd="0" presId="urn:microsoft.com/office/officeart/2005/8/layout/orgChart1"/>
    <dgm:cxn modelId="{2E9D24B8-6537-431E-A9C6-E19F6B24F29E}" type="presParOf" srcId="{39BEBBFB-4CF5-42FF-9C9C-4AB0CA7742B9}" destId="{393151CA-E84A-40E8-A08B-F8D55F7EAEA8}" srcOrd="0" destOrd="0" presId="urn:microsoft.com/office/officeart/2005/8/layout/orgChart1"/>
    <dgm:cxn modelId="{A6D01DD7-798B-436D-92C7-458A4BCF06FE}" type="presParOf" srcId="{393151CA-E84A-40E8-A08B-F8D55F7EAEA8}" destId="{1A253BDC-8837-4FAD-953E-F699C93B7FBF}" srcOrd="0" destOrd="0" presId="urn:microsoft.com/office/officeart/2005/8/layout/orgChart1"/>
    <dgm:cxn modelId="{D1B327F0-1DCA-4FC4-880B-46DB3E5E9396}" type="presParOf" srcId="{393151CA-E84A-40E8-A08B-F8D55F7EAEA8}" destId="{D77623BF-6461-49E3-AD2B-3ECBED7890C3}" srcOrd="1" destOrd="0" presId="urn:microsoft.com/office/officeart/2005/8/layout/orgChart1"/>
    <dgm:cxn modelId="{13F68297-4F58-42C6-96CD-7CF1B51E8404}" type="presParOf" srcId="{39BEBBFB-4CF5-42FF-9C9C-4AB0CA7742B9}" destId="{397675B7-7D5D-4363-9ABD-91DBE504D37C}" srcOrd="1" destOrd="0" presId="urn:microsoft.com/office/officeart/2005/8/layout/orgChart1"/>
    <dgm:cxn modelId="{B807051F-0AE7-448F-8B93-C14B86390B4A}" type="presParOf" srcId="{397675B7-7D5D-4363-9ABD-91DBE504D37C}" destId="{5894C25F-7B5B-4964-83BF-B20F8DC14CE1}" srcOrd="0" destOrd="0" presId="urn:microsoft.com/office/officeart/2005/8/layout/orgChart1"/>
    <dgm:cxn modelId="{8741C91E-5E17-4C6B-B60F-86EFAE1C240F}" type="presParOf" srcId="{397675B7-7D5D-4363-9ABD-91DBE504D37C}" destId="{43835BCA-4C67-4F5A-A9CC-C2C0EA98E57E}" srcOrd="1" destOrd="0" presId="urn:microsoft.com/office/officeart/2005/8/layout/orgChart1"/>
    <dgm:cxn modelId="{A9885EA1-8FF9-40CE-A9AE-A538BE6E9F4C}" type="presParOf" srcId="{43835BCA-4C67-4F5A-A9CC-C2C0EA98E57E}" destId="{8607B1F6-F781-4964-A185-970EFA0401A3}" srcOrd="0" destOrd="0" presId="urn:microsoft.com/office/officeart/2005/8/layout/orgChart1"/>
    <dgm:cxn modelId="{1B99CF5F-08EE-45D6-9F80-3E57D18E67EA}" type="presParOf" srcId="{8607B1F6-F781-4964-A185-970EFA0401A3}" destId="{27CEB877-5A87-4B50-9DD8-48DB7D7C484D}" srcOrd="0" destOrd="0" presId="urn:microsoft.com/office/officeart/2005/8/layout/orgChart1"/>
    <dgm:cxn modelId="{D76B605F-A7A5-4140-A46D-7DC0EEF25C69}" type="presParOf" srcId="{8607B1F6-F781-4964-A185-970EFA0401A3}" destId="{548E9832-929F-42E9-8077-57D4063FDC30}" srcOrd="1" destOrd="0" presId="urn:microsoft.com/office/officeart/2005/8/layout/orgChart1"/>
    <dgm:cxn modelId="{F6E2E010-104F-4205-8E09-33BA1E1EBF77}" type="presParOf" srcId="{43835BCA-4C67-4F5A-A9CC-C2C0EA98E57E}" destId="{DA993EEE-87C7-479E-8D65-182A655C649B}" srcOrd="1" destOrd="0" presId="urn:microsoft.com/office/officeart/2005/8/layout/orgChart1"/>
    <dgm:cxn modelId="{823900D3-274B-4ACA-BF02-60FD8D216B9C}" type="presParOf" srcId="{DA993EEE-87C7-479E-8D65-182A655C649B}" destId="{D179096C-388A-449E-8E94-CFD4A2EB129D}" srcOrd="0" destOrd="0" presId="urn:microsoft.com/office/officeart/2005/8/layout/orgChart1"/>
    <dgm:cxn modelId="{723CBAD3-B186-4C90-9F24-FA4B0243990B}" type="presParOf" srcId="{DA993EEE-87C7-479E-8D65-182A655C649B}" destId="{396AF097-E4DC-4A2E-A879-83845B2F994A}" srcOrd="1" destOrd="0" presId="urn:microsoft.com/office/officeart/2005/8/layout/orgChart1"/>
    <dgm:cxn modelId="{E1CB8938-5DDB-4ED7-AC15-CAE23FA97DB0}" type="presParOf" srcId="{396AF097-E4DC-4A2E-A879-83845B2F994A}" destId="{73DE4E06-57E5-4B1B-BC94-BAA97E9A7F1D}" srcOrd="0" destOrd="0" presId="urn:microsoft.com/office/officeart/2005/8/layout/orgChart1"/>
    <dgm:cxn modelId="{E4F91288-0E16-4BFD-A6AB-3181E18E5C35}" type="presParOf" srcId="{73DE4E06-57E5-4B1B-BC94-BAA97E9A7F1D}" destId="{6F667299-8C18-4D2C-9896-F112A54AB853}" srcOrd="0" destOrd="0" presId="urn:microsoft.com/office/officeart/2005/8/layout/orgChart1"/>
    <dgm:cxn modelId="{425343C8-7612-4567-B0F7-756C847ACA32}" type="presParOf" srcId="{73DE4E06-57E5-4B1B-BC94-BAA97E9A7F1D}" destId="{84ADE3BE-57EC-44D9-AE68-E5EC9BC78F33}" srcOrd="1" destOrd="0" presId="urn:microsoft.com/office/officeart/2005/8/layout/orgChart1"/>
    <dgm:cxn modelId="{AABB8A66-D16D-4D5F-8CE1-1146C843C055}" type="presParOf" srcId="{396AF097-E4DC-4A2E-A879-83845B2F994A}" destId="{87FDFFCC-F061-4F0F-9EA1-431BD17EF57E}" srcOrd="1" destOrd="0" presId="urn:microsoft.com/office/officeart/2005/8/layout/orgChart1"/>
    <dgm:cxn modelId="{489B776E-3E63-43B1-971D-5A05614DDD73}" type="presParOf" srcId="{396AF097-E4DC-4A2E-A879-83845B2F994A}" destId="{E687E84F-53B6-4808-B521-83A490EBBC72}" srcOrd="2" destOrd="0" presId="urn:microsoft.com/office/officeart/2005/8/layout/orgChart1"/>
    <dgm:cxn modelId="{FC3EDB2C-FA4D-405E-B958-9A2430253BC6}" type="presParOf" srcId="{43835BCA-4C67-4F5A-A9CC-C2C0EA98E57E}" destId="{0F28F10D-4407-4E37-AAE0-5C4D53F3EFFB}" srcOrd="2" destOrd="0" presId="urn:microsoft.com/office/officeart/2005/8/layout/orgChart1"/>
    <dgm:cxn modelId="{3960B3E5-4E74-45D6-9978-03F90CBE604B}" type="presParOf" srcId="{397675B7-7D5D-4363-9ABD-91DBE504D37C}" destId="{8E3FD0FD-2B61-4C25-9E64-805D027A1DEC}" srcOrd="2" destOrd="0" presId="urn:microsoft.com/office/officeart/2005/8/layout/orgChart1"/>
    <dgm:cxn modelId="{FA599B87-6D88-4D71-9571-D18E86D7AB38}" type="presParOf" srcId="{397675B7-7D5D-4363-9ABD-91DBE504D37C}" destId="{CE1BDCFF-4B04-4CEB-AF49-4DF659DDF8CC}" srcOrd="3" destOrd="0" presId="urn:microsoft.com/office/officeart/2005/8/layout/orgChart1"/>
    <dgm:cxn modelId="{EF4D6CD8-1170-4AA0-986E-1098DCE8A738}" type="presParOf" srcId="{CE1BDCFF-4B04-4CEB-AF49-4DF659DDF8CC}" destId="{E534BB72-C61D-4815-88CC-AC19913693E4}" srcOrd="0" destOrd="0" presId="urn:microsoft.com/office/officeart/2005/8/layout/orgChart1"/>
    <dgm:cxn modelId="{DE144C5B-F378-4680-A3ED-FE64CB111290}" type="presParOf" srcId="{E534BB72-C61D-4815-88CC-AC19913693E4}" destId="{9B377925-C9C7-48BA-A1B0-58A02C421C9B}" srcOrd="0" destOrd="0" presId="urn:microsoft.com/office/officeart/2005/8/layout/orgChart1"/>
    <dgm:cxn modelId="{DA777F04-CE75-4189-9D68-5C4906615106}" type="presParOf" srcId="{E534BB72-C61D-4815-88CC-AC19913693E4}" destId="{B521FDA0-83F9-4426-B4E1-4C46CCBB62CC}" srcOrd="1" destOrd="0" presId="urn:microsoft.com/office/officeart/2005/8/layout/orgChart1"/>
    <dgm:cxn modelId="{548E18E4-99B4-416F-B36B-7C0168D19997}" type="presParOf" srcId="{CE1BDCFF-4B04-4CEB-AF49-4DF659DDF8CC}" destId="{03AE4A60-BB3B-409A-91AF-1BE53FDD944D}" srcOrd="1" destOrd="0" presId="urn:microsoft.com/office/officeart/2005/8/layout/orgChart1"/>
    <dgm:cxn modelId="{295023E6-A64D-4F18-A2FD-D8F45819B906}" type="presParOf" srcId="{03AE4A60-BB3B-409A-91AF-1BE53FDD944D}" destId="{9A01672B-E766-40A5-91B9-910D03D610C6}" srcOrd="0" destOrd="0" presId="urn:microsoft.com/office/officeart/2005/8/layout/orgChart1"/>
    <dgm:cxn modelId="{8524B5F0-4875-4298-AD2B-11CC948A6B6F}" type="presParOf" srcId="{03AE4A60-BB3B-409A-91AF-1BE53FDD944D}" destId="{A7191EB1-B82D-4CDE-A7B9-8104254493F3}" srcOrd="1" destOrd="0" presId="urn:microsoft.com/office/officeart/2005/8/layout/orgChart1"/>
    <dgm:cxn modelId="{AA3B163B-AAEC-470F-BA21-E53626183438}" type="presParOf" srcId="{A7191EB1-B82D-4CDE-A7B9-8104254493F3}" destId="{65CA9A77-BD30-4AD8-9353-76265F0D8E8E}" srcOrd="0" destOrd="0" presId="urn:microsoft.com/office/officeart/2005/8/layout/orgChart1"/>
    <dgm:cxn modelId="{E4D23DAD-1698-4BA2-A2CB-304B101D796B}" type="presParOf" srcId="{65CA9A77-BD30-4AD8-9353-76265F0D8E8E}" destId="{ABDE4492-4C31-4A7E-BE4B-B2A3530EC977}" srcOrd="0" destOrd="0" presId="urn:microsoft.com/office/officeart/2005/8/layout/orgChart1"/>
    <dgm:cxn modelId="{5178EC32-62CE-4572-81C5-1EAE7EF8A075}" type="presParOf" srcId="{65CA9A77-BD30-4AD8-9353-76265F0D8E8E}" destId="{1CD513D5-038C-44E0-9014-DE844D000385}" srcOrd="1" destOrd="0" presId="urn:microsoft.com/office/officeart/2005/8/layout/orgChart1"/>
    <dgm:cxn modelId="{991D9FEC-9752-454A-904E-E50D31B9D325}" type="presParOf" srcId="{A7191EB1-B82D-4CDE-A7B9-8104254493F3}" destId="{09A3A5C5-C27D-4232-B583-725B54F703EF}" srcOrd="1" destOrd="0" presId="urn:microsoft.com/office/officeart/2005/8/layout/orgChart1"/>
    <dgm:cxn modelId="{6BCA72B9-F315-4B1E-BBE7-D320488908FE}" type="presParOf" srcId="{09A3A5C5-C27D-4232-B583-725B54F703EF}" destId="{A598EA83-7F6D-4284-925D-3C64A282F2E1}" srcOrd="0" destOrd="0" presId="urn:microsoft.com/office/officeart/2005/8/layout/orgChart1"/>
    <dgm:cxn modelId="{8348E054-4B92-4804-93BE-7D07FD4741F4}" type="presParOf" srcId="{09A3A5C5-C27D-4232-B583-725B54F703EF}" destId="{3E174F0B-A6F6-47D3-BF3D-B9B22B3EF1E4}" srcOrd="1" destOrd="0" presId="urn:microsoft.com/office/officeart/2005/8/layout/orgChart1"/>
    <dgm:cxn modelId="{54710368-223C-4596-A1F0-E5D2759E9BB2}" type="presParOf" srcId="{3E174F0B-A6F6-47D3-BF3D-B9B22B3EF1E4}" destId="{4886DD9B-48F9-4E8D-A36D-02B50415C68C}" srcOrd="0" destOrd="0" presId="urn:microsoft.com/office/officeart/2005/8/layout/orgChart1"/>
    <dgm:cxn modelId="{2FE3148B-6216-4671-B9D5-0F761B769BCA}" type="presParOf" srcId="{4886DD9B-48F9-4E8D-A36D-02B50415C68C}" destId="{533E5102-667D-4205-A2E8-BB8988748D1E}" srcOrd="0" destOrd="0" presId="urn:microsoft.com/office/officeart/2005/8/layout/orgChart1"/>
    <dgm:cxn modelId="{EAFFDBF3-7BF7-4B91-A592-FB909A44BD89}" type="presParOf" srcId="{4886DD9B-48F9-4E8D-A36D-02B50415C68C}" destId="{76DDEC44-9331-45FA-A6BB-202197E73F9D}" srcOrd="1" destOrd="0" presId="urn:microsoft.com/office/officeart/2005/8/layout/orgChart1"/>
    <dgm:cxn modelId="{E2A9C79B-2AF8-4007-973D-A7257E8F040E}" type="presParOf" srcId="{3E174F0B-A6F6-47D3-BF3D-B9B22B3EF1E4}" destId="{3B9A3AF4-7144-40A1-AE40-5AB9DF271F71}" srcOrd="1" destOrd="0" presId="urn:microsoft.com/office/officeart/2005/8/layout/orgChart1"/>
    <dgm:cxn modelId="{0C889931-72D3-4C10-8123-F2BBC26F5481}" type="presParOf" srcId="{3E174F0B-A6F6-47D3-BF3D-B9B22B3EF1E4}" destId="{F0D5DF59-9961-4A19-AD02-977C65F409FB}" srcOrd="2" destOrd="0" presId="urn:microsoft.com/office/officeart/2005/8/layout/orgChart1"/>
    <dgm:cxn modelId="{E44FB5D0-815E-4EBB-A2B9-D9CFA1E766A7}" type="presParOf" srcId="{A7191EB1-B82D-4CDE-A7B9-8104254493F3}" destId="{05C8329B-20F1-42C0-96CB-C7456BE19B1E}" srcOrd="2" destOrd="0" presId="urn:microsoft.com/office/officeart/2005/8/layout/orgChart1"/>
    <dgm:cxn modelId="{D96313BB-5425-4BAB-8D33-7B35A1700B34}" type="presParOf" srcId="{CE1BDCFF-4B04-4CEB-AF49-4DF659DDF8CC}" destId="{D6C25BF1-7E60-439F-BB42-DFB0FC71EEAD}" srcOrd="2" destOrd="0" presId="urn:microsoft.com/office/officeart/2005/8/layout/orgChart1"/>
    <dgm:cxn modelId="{2E656095-6D61-49D9-9525-F6937C88D2BC}" type="presParOf" srcId="{397675B7-7D5D-4363-9ABD-91DBE504D37C}" destId="{6B1AE626-647F-4F66-B6CE-380DA380FFBA}" srcOrd="4" destOrd="0" presId="urn:microsoft.com/office/officeart/2005/8/layout/orgChart1"/>
    <dgm:cxn modelId="{EE98FC48-6343-4764-B66E-99E1BC3A27D1}" type="presParOf" srcId="{397675B7-7D5D-4363-9ABD-91DBE504D37C}" destId="{EA0610F8-1415-46D7-A198-D85B9D6B351A}" srcOrd="5" destOrd="0" presId="urn:microsoft.com/office/officeart/2005/8/layout/orgChart1"/>
    <dgm:cxn modelId="{31164725-B527-4B90-98CE-E6112DF95C30}" type="presParOf" srcId="{EA0610F8-1415-46D7-A198-D85B9D6B351A}" destId="{6CA43F20-507D-47C1-B24B-C6D7EF64BE7C}" srcOrd="0" destOrd="0" presId="urn:microsoft.com/office/officeart/2005/8/layout/orgChart1"/>
    <dgm:cxn modelId="{D8159AE9-C9C0-4002-83FA-8CBE56691171}" type="presParOf" srcId="{6CA43F20-507D-47C1-B24B-C6D7EF64BE7C}" destId="{C2B16496-DB24-498C-B677-7A5058D9FFDB}" srcOrd="0" destOrd="0" presId="urn:microsoft.com/office/officeart/2005/8/layout/orgChart1"/>
    <dgm:cxn modelId="{526B0FC0-166C-4EC5-84A5-896373C15BF4}" type="presParOf" srcId="{6CA43F20-507D-47C1-B24B-C6D7EF64BE7C}" destId="{64EFAB39-CB1F-44FD-8325-9C2D5AFBC71C}" srcOrd="1" destOrd="0" presId="urn:microsoft.com/office/officeart/2005/8/layout/orgChart1"/>
    <dgm:cxn modelId="{0E34FF75-EF2E-4799-8FFB-6A46508B626A}" type="presParOf" srcId="{EA0610F8-1415-46D7-A198-D85B9D6B351A}" destId="{74733984-3C78-4979-8E65-4D9AB1155457}" srcOrd="1" destOrd="0" presId="urn:microsoft.com/office/officeart/2005/8/layout/orgChart1"/>
    <dgm:cxn modelId="{DEA080E5-033B-43C0-A779-A15528F96AE0}" type="presParOf" srcId="{74733984-3C78-4979-8E65-4D9AB1155457}" destId="{100929CB-7FF3-4AA9-BB2C-13A05F5F00E3}" srcOrd="0" destOrd="0" presId="urn:microsoft.com/office/officeart/2005/8/layout/orgChart1"/>
    <dgm:cxn modelId="{B9C909C4-0A2F-49AA-B703-B41B3DE1853E}" type="presParOf" srcId="{74733984-3C78-4979-8E65-4D9AB1155457}" destId="{F6CFF59B-F2D2-446D-BE50-F0E9CF61BD89}" srcOrd="1" destOrd="0" presId="urn:microsoft.com/office/officeart/2005/8/layout/orgChart1"/>
    <dgm:cxn modelId="{9DDDF47C-CC45-476A-98C7-53A5C23F0F73}" type="presParOf" srcId="{F6CFF59B-F2D2-446D-BE50-F0E9CF61BD89}" destId="{90CBEAE5-D769-4D35-A664-E5969F42EBE3}" srcOrd="0" destOrd="0" presId="urn:microsoft.com/office/officeart/2005/8/layout/orgChart1"/>
    <dgm:cxn modelId="{2C2EA8C7-273E-4DF0-A907-6B515D16772F}" type="presParOf" srcId="{90CBEAE5-D769-4D35-A664-E5969F42EBE3}" destId="{A501A5EE-E594-4383-A2D5-798E283D5AA5}" srcOrd="0" destOrd="0" presId="urn:microsoft.com/office/officeart/2005/8/layout/orgChart1"/>
    <dgm:cxn modelId="{9D0EA0C4-2BB5-493B-8E2D-11B0C5623C8E}" type="presParOf" srcId="{90CBEAE5-D769-4D35-A664-E5969F42EBE3}" destId="{F1310FEB-3064-4FF3-AB2D-941459D46438}" srcOrd="1" destOrd="0" presId="urn:microsoft.com/office/officeart/2005/8/layout/orgChart1"/>
    <dgm:cxn modelId="{640A7D65-25B9-4B8F-890F-688DE7E67F0F}" type="presParOf" srcId="{F6CFF59B-F2D2-446D-BE50-F0E9CF61BD89}" destId="{8DCE3849-13CE-430C-B5C8-594F934DF0B6}" srcOrd="1" destOrd="0" presId="urn:microsoft.com/office/officeart/2005/8/layout/orgChart1"/>
    <dgm:cxn modelId="{F6F15C8C-4C95-49F6-B665-E5A1A283A450}" type="presParOf" srcId="{F6CFF59B-F2D2-446D-BE50-F0E9CF61BD89}" destId="{0683BC34-DF64-46E7-84A1-7371559DD183}" srcOrd="2" destOrd="0" presId="urn:microsoft.com/office/officeart/2005/8/layout/orgChart1"/>
    <dgm:cxn modelId="{ADEBA718-86EC-46F4-BE7D-AFB5F0F14587}" type="presParOf" srcId="{EA0610F8-1415-46D7-A198-D85B9D6B351A}" destId="{12839CFF-729E-4232-A56B-262AD03EF9AB}" srcOrd="2" destOrd="0" presId="urn:microsoft.com/office/officeart/2005/8/layout/orgChart1"/>
    <dgm:cxn modelId="{B3427241-BDFD-458B-963D-604C7E22932F}" type="presParOf" srcId="{397675B7-7D5D-4363-9ABD-91DBE504D37C}" destId="{4A3E3507-BCDD-4E37-BF44-D7232F1E1AA2}" srcOrd="6" destOrd="0" presId="urn:microsoft.com/office/officeart/2005/8/layout/orgChart1"/>
    <dgm:cxn modelId="{1DA5470D-4252-4B4A-BE3D-70E4931D54EA}" type="presParOf" srcId="{397675B7-7D5D-4363-9ABD-91DBE504D37C}" destId="{3E29C875-7DFD-49A5-9952-7DA026D7685E}" srcOrd="7" destOrd="0" presId="urn:microsoft.com/office/officeart/2005/8/layout/orgChart1"/>
    <dgm:cxn modelId="{61B7F86A-4951-468A-A69F-2B63F1B51428}" type="presParOf" srcId="{3E29C875-7DFD-49A5-9952-7DA026D7685E}" destId="{6A5322D2-1DD6-4A73-8B31-5BB512AE1FE4}" srcOrd="0" destOrd="0" presId="urn:microsoft.com/office/officeart/2005/8/layout/orgChart1"/>
    <dgm:cxn modelId="{3D035220-C8FC-4AC3-A964-DF4BD3761E8D}" type="presParOf" srcId="{6A5322D2-1DD6-4A73-8B31-5BB512AE1FE4}" destId="{F944A5E5-FA81-4EC1-B7BF-811179BCB715}" srcOrd="0" destOrd="0" presId="urn:microsoft.com/office/officeart/2005/8/layout/orgChart1"/>
    <dgm:cxn modelId="{F9CBE910-1578-4C69-9AE6-50BE253EF203}" type="presParOf" srcId="{6A5322D2-1DD6-4A73-8B31-5BB512AE1FE4}" destId="{75459D84-DB67-4F97-AF77-011DDC5D28A2}" srcOrd="1" destOrd="0" presId="urn:microsoft.com/office/officeart/2005/8/layout/orgChart1"/>
    <dgm:cxn modelId="{0F9D8658-0108-43D3-B64D-124931D312CD}" type="presParOf" srcId="{3E29C875-7DFD-49A5-9952-7DA026D7685E}" destId="{B4613147-ED54-4E84-BEF1-F6A12E964560}" srcOrd="1" destOrd="0" presId="urn:microsoft.com/office/officeart/2005/8/layout/orgChart1"/>
    <dgm:cxn modelId="{ADC952E0-1E2B-4338-813F-BA9616B5E48D}" type="presParOf" srcId="{B4613147-ED54-4E84-BEF1-F6A12E964560}" destId="{A98FAFC5-3120-4B86-9651-9FA62F4759C6}" srcOrd="0" destOrd="0" presId="urn:microsoft.com/office/officeart/2005/8/layout/orgChart1"/>
    <dgm:cxn modelId="{750BB8FB-9126-4068-8DCA-E87169E55968}" type="presParOf" srcId="{B4613147-ED54-4E84-BEF1-F6A12E964560}" destId="{E0587F6B-DCAC-423C-A89A-9664C39FD254}" srcOrd="1" destOrd="0" presId="urn:microsoft.com/office/officeart/2005/8/layout/orgChart1"/>
    <dgm:cxn modelId="{08833CFD-CCE9-4933-BEE2-2FE834CDD381}" type="presParOf" srcId="{E0587F6B-DCAC-423C-A89A-9664C39FD254}" destId="{C62F2F86-1DFD-4A6A-AA28-9E67090968D5}" srcOrd="0" destOrd="0" presId="urn:microsoft.com/office/officeart/2005/8/layout/orgChart1"/>
    <dgm:cxn modelId="{155C3144-33EC-4778-AB2E-F42BB7E3BA76}" type="presParOf" srcId="{C62F2F86-1DFD-4A6A-AA28-9E67090968D5}" destId="{DA4023B2-B2CF-404C-B9BC-E03D68329273}" srcOrd="0" destOrd="0" presId="urn:microsoft.com/office/officeart/2005/8/layout/orgChart1"/>
    <dgm:cxn modelId="{F6F6D60F-6A4D-445A-A6C4-D80EF7FFCE12}" type="presParOf" srcId="{C62F2F86-1DFD-4A6A-AA28-9E67090968D5}" destId="{BA941F41-F2D2-439E-AAAC-5CCB53A170AC}" srcOrd="1" destOrd="0" presId="urn:microsoft.com/office/officeart/2005/8/layout/orgChart1"/>
    <dgm:cxn modelId="{019A6953-FAB1-42CC-A96D-584781665E11}" type="presParOf" srcId="{E0587F6B-DCAC-423C-A89A-9664C39FD254}" destId="{9A610C2C-8231-4F3B-A49D-4BCE37E0E4A2}" srcOrd="1" destOrd="0" presId="urn:microsoft.com/office/officeart/2005/8/layout/orgChart1"/>
    <dgm:cxn modelId="{E4495200-D202-40A3-B72A-7CF858301583}" type="presParOf" srcId="{E0587F6B-DCAC-423C-A89A-9664C39FD254}" destId="{8E258097-CFB1-431F-AD5F-B8A0CF352C0D}" srcOrd="2" destOrd="0" presId="urn:microsoft.com/office/officeart/2005/8/layout/orgChart1"/>
    <dgm:cxn modelId="{BBE74BFF-6203-400D-9B82-EFD3D2AE514C}" type="presParOf" srcId="{3E29C875-7DFD-49A5-9952-7DA026D7685E}" destId="{2D76EF16-19C8-44E8-90CB-B8FA0E20AC2F}" srcOrd="2" destOrd="0" presId="urn:microsoft.com/office/officeart/2005/8/layout/orgChart1"/>
    <dgm:cxn modelId="{172112E2-A60A-465C-B68D-EAB74E1B9ACA}" type="presParOf" srcId="{397675B7-7D5D-4363-9ABD-91DBE504D37C}" destId="{AB51E71D-58DA-49B8-82E9-E2B0B9F40392}" srcOrd="8" destOrd="0" presId="urn:microsoft.com/office/officeart/2005/8/layout/orgChart1"/>
    <dgm:cxn modelId="{921EDDAC-3FA0-4234-B81C-AB1B044DD89C}" type="presParOf" srcId="{397675B7-7D5D-4363-9ABD-91DBE504D37C}" destId="{2D26E2ED-A393-47AA-A904-3072746D8DB0}" srcOrd="9" destOrd="0" presId="urn:microsoft.com/office/officeart/2005/8/layout/orgChart1"/>
    <dgm:cxn modelId="{6DCE2AEF-4AD3-4890-8A3B-53AA1F2BEC05}" type="presParOf" srcId="{2D26E2ED-A393-47AA-A904-3072746D8DB0}" destId="{3B40C063-0361-4451-82B9-06DEB2A73E9E}" srcOrd="0" destOrd="0" presId="urn:microsoft.com/office/officeart/2005/8/layout/orgChart1"/>
    <dgm:cxn modelId="{21198D1A-8BD9-4F56-A275-EA7453BD0BD5}" type="presParOf" srcId="{3B40C063-0361-4451-82B9-06DEB2A73E9E}" destId="{386CD320-7329-4B9C-837B-56635BFE79F3}" srcOrd="0" destOrd="0" presId="urn:microsoft.com/office/officeart/2005/8/layout/orgChart1"/>
    <dgm:cxn modelId="{3C760A6D-4052-4A2C-B906-A5CC0F815A65}" type="presParOf" srcId="{3B40C063-0361-4451-82B9-06DEB2A73E9E}" destId="{F2C15F68-E96A-4EE5-9CC8-3154EBA2074C}" srcOrd="1" destOrd="0" presId="urn:microsoft.com/office/officeart/2005/8/layout/orgChart1"/>
    <dgm:cxn modelId="{D1266D81-0F9A-44F3-BCA4-319380844AB8}" type="presParOf" srcId="{2D26E2ED-A393-47AA-A904-3072746D8DB0}" destId="{DB0F2633-F79A-4A67-9569-8D1E4428AE4A}" srcOrd="1" destOrd="0" presId="urn:microsoft.com/office/officeart/2005/8/layout/orgChart1"/>
    <dgm:cxn modelId="{4267D1E7-6D1E-417E-BECA-3BF823ED0D6E}" type="presParOf" srcId="{DB0F2633-F79A-4A67-9569-8D1E4428AE4A}" destId="{EA172DA7-8776-4528-8271-50DBA0C78745}" srcOrd="0" destOrd="0" presId="urn:microsoft.com/office/officeart/2005/8/layout/orgChart1"/>
    <dgm:cxn modelId="{4CB72F59-CD01-418B-AA13-129C0830CF88}" type="presParOf" srcId="{DB0F2633-F79A-4A67-9569-8D1E4428AE4A}" destId="{2AD502CA-0AA2-4BD8-8869-C99957DA6C43}" srcOrd="1" destOrd="0" presId="urn:microsoft.com/office/officeart/2005/8/layout/orgChart1"/>
    <dgm:cxn modelId="{E3740B06-96CE-4179-A0CA-6D5A57E27DEE}" type="presParOf" srcId="{2AD502CA-0AA2-4BD8-8869-C99957DA6C43}" destId="{6D06BE9C-F3B1-4210-A70B-4F01419AAD52}" srcOrd="0" destOrd="0" presId="urn:microsoft.com/office/officeart/2005/8/layout/orgChart1"/>
    <dgm:cxn modelId="{4364CCFE-BED3-4842-801C-62E4C7AE6327}" type="presParOf" srcId="{6D06BE9C-F3B1-4210-A70B-4F01419AAD52}" destId="{4EE9C6A5-E86A-4DB6-92ED-1C35867C6B8D}" srcOrd="0" destOrd="0" presId="urn:microsoft.com/office/officeart/2005/8/layout/orgChart1"/>
    <dgm:cxn modelId="{C2EDB1C6-EEC6-4C0B-B9ED-ABA2460CB8F6}" type="presParOf" srcId="{6D06BE9C-F3B1-4210-A70B-4F01419AAD52}" destId="{7618722F-7B5B-499D-A634-F9C4E7D39C19}" srcOrd="1" destOrd="0" presId="urn:microsoft.com/office/officeart/2005/8/layout/orgChart1"/>
    <dgm:cxn modelId="{F11168BA-A97E-4E78-8A3F-C59DADBBC1CD}" type="presParOf" srcId="{2AD502CA-0AA2-4BD8-8869-C99957DA6C43}" destId="{58F910F6-20DA-40F1-8474-D5331C9B17FF}" srcOrd="1" destOrd="0" presId="urn:microsoft.com/office/officeart/2005/8/layout/orgChart1"/>
    <dgm:cxn modelId="{88BFDBCC-4C84-4D09-8794-6F38BF9CF7B4}" type="presParOf" srcId="{2AD502CA-0AA2-4BD8-8869-C99957DA6C43}" destId="{0AFD4025-CCE8-4943-A4D7-B49CF4B3D9E6}" srcOrd="2" destOrd="0" presId="urn:microsoft.com/office/officeart/2005/8/layout/orgChart1"/>
    <dgm:cxn modelId="{49EA9E0A-B531-46C8-A8A5-A38B2CE59837}" type="presParOf" srcId="{2D26E2ED-A393-47AA-A904-3072746D8DB0}" destId="{DBF9BD0E-CDDA-46D3-AAEB-DB0E691CE76B}" srcOrd="2" destOrd="0" presId="urn:microsoft.com/office/officeart/2005/8/layout/orgChart1"/>
    <dgm:cxn modelId="{7CB98E19-38C1-400D-89F2-DF6F9F117080}" type="presParOf" srcId="{39BEBBFB-4CF5-42FF-9C9C-4AB0CA7742B9}" destId="{0008D9E4-EB8A-4F2E-BDF2-71B3752726E2}"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0FC8AF-A54B-495A-A115-12FC8176C15E}" type="doc">
      <dgm:prSet loTypeId="urn:microsoft.com/office/officeart/2005/8/layout/radial1" loCatId="cycle" qsTypeId="urn:microsoft.com/office/officeart/2005/8/quickstyle/simple1" qsCatId="simple" csTypeId="urn:microsoft.com/office/officeart/2005/8/colors/accent1_2" csCatId="accent1"/>
      <dgm:spPr/>
      <dgm:t>
        <a:bodyPr/>
        <a:lstStyle/>
        <a:p>
          <a:endParaRPr lang="en-US"/>
        </a:p>
      </dgm:t>
    </dgm:pt>
    <dgm:pt modelId="{82675E8E-4991-43A9-931D-E2A07B9F62BF}">
      <dgm:prSet/>
      <dgm:spPr/>
      <dgm:t>
        <a:bodyPr/>
        <a:lstStyle/>
        <a:p>
          <a:r>
            <a:rPr lang="en-US" dirty="0"/>
            <a:t>Green Marketing</a:t>
          </a:r>
        </a:p>
      </dgm:t>
    </dgm:pt>
    <dgm:pt modelId="{907CF185-4D53-4449-BC34-63C694F7086A}" type="parTrans" cxnId="{275D551E-B056-413B-BB7C-7EC7A610E0E9}">
      <dgm:prSet/>
      <dgm:spPr/>
      <dgm:t>
        <a:bodyPr/>
        <a:lstStyle/>
        <a:p>
          <a:endParaRPr lang="en-US"/>
        </a:p>
      </dgm:t>
    </dgm:pt>
    <dgm:pt modelId="{287F2788-DB6B-4715-A399-634870E9AF86}" type="sibTrans" cxnId="{275D551E-B056-413B-BB7C-7EC7A610E0E9}">
      <dgm:prSet/>
      <dgm:spPr/>
      <dgm:t>
        <a:bodyPr/>
        <a:lstStyle/>
        <a:p>
          <a:endParaRPr lang="en-US"/>
        </a:p>
      </dgm:t>
    </dgm:pt>
    <dgm:pt modelId="{31F210D6-B538-446E-ADFB-8CC149464C74}">
      <dgm:prSet/>
      <dgm:spPr/>
      <dgm:t>
        <a:bodyPr/>
        <a:lstStyle/>
        <a:p>
          <a:r>
            <a:rPr lang="en-US"/>
            <a:t>Save resources for the future generation</a:t>
          </a:r>
        </a:p>
      </dgm:t>
    </dgm:pt>
    <dgm:pt modelId="{882EC64B-24EE-4BAD-8916-DE3FFF84B93E}" type="parTrans" cxnId="{0C5FDEAB-03B6-4E53-8BB9-B7CDBD077AEF}">
      <dgm:prSet/>
      <dgm:spPr/>
      <dgm:t>
        <a:bodyPr/>
        <a:lstStyle/>
        <a:p>
          <a:endParaRPr lang="en-US"/>
        </a:p>
      </dgm:t>
    </dgm:pt>
    <dgm:pt modelId="{D234452F-49B0-4589-B982-7C3A3E77BC76}" type="sibTrans" cxnId="{0C5FDEAB-03B6-4E53-8BB9-B7CDBD077AEF}">
      <dgm:prSet/>
      <dgm:spPr/>
      <dgm:t>
        <a:bodyPr/>
        <a:lstStyle/>
        <a:p>
          <a:endParaRPr lang="en-US"/>
        </a:p>
      </dgm:t>
    </dgm:pt>
    <dgm:pt modelId="{3AFDE54D-035A-445D-889A-AE9188EA8FC6}">
      <dgm:prSet/>
      <dgm:spPr/>
      <dgm:t>
        <a:bodyPr/>
        <a:lstStyle/>
        <a:p>
          <a:r>
            <a:rPr lang="en-US"/>
            <a:t>Attract more customer</a:t>
          </a:r>
        </a:p>
      </dgm:t>
    </dgm:pt>
    <dgm:pt modelId="{5802601F-1ACE-4860-8F6F-DDCCB3418DB6}" type="parTrans" cxnId="{F4F33C25-B075-4F2D-AA91-3D37196D9018}">
      <dgm:prSet/>
      <dgm:spPr/>
      <dgm:t>
        <a:bodyPr/>
        <a:lstStyle/>
        <a:p>
          <a:endParaRPr lang="en-US"/>
        </a:p>
      </dgm:t>
    </dgm:pt>
    <dgm:pt modelId="{C307B4E0-9C2B-45B9-B9D4-4E5CCC5CD437}" type="sibTrans" cxnId="{F4F33C25-B075-4F2D-AA91-3D37196D9018}">
      <dgm:prSet/>
      <dgm:spPr/>
      <dgm:t>
        <a:bodyPr/>
        <a:lstStyle/>
        <a:p>
          <a:endParaRPr lang="en-US"/>
        </a:p>
      </dgm:t>
    </dgm:pt>
    <dgm:pt modelId="{12C0642F-42C6-412A-BA86-B8BAF9B1BA60}">
      <dgm:prSet/>
      <dgm:spPr/>
      <dgm:t>
        <a:bodyPr/>
        <a:lstStyle/>
        <a:p>
          <a:r>
            <a:rPr lang="en-US"/>
            <a:t>Innovative idea </a:t>
          </a:r>
        </a:p>
      </dgm:t>
    </dgm:pt>
    <dgm:pt modelId="{3024DCCC-1828-46A3-AD37-7C931360F087}" type="parTrans" cxnId="{5FCB76C1-00D6-4F51-8D36-7ECEC4619B71}">
      <dgm:prSet/>
      <dgm:spPr/>
      <dgm:t>
        <a:bodyPr/>
        <a:lstStyle/>
        <a:p>
          <a:endParaRPr lang="en-US"/>
        </a:p>
      </dgm:t>
    </dgm:pt>
    <dgm:pt modelId="{4373B17C-04BC-48B9-B5EC-485947585F02}" type="sibTrans" cxnId="{5FCB76C1-00D6-4F51-8D36-7ECEC4619B71}">
      <dgm:prSet/>
      <dgm:spPr/>
      <dgm:t>
        <a:bodyPr/>
        <a:lstStyle/>
        <a:p>
          <a:endParaRPr lang="en-US"/>
        </a:p>
      </dgm:t>
    </dgm:pt>
    <dgm:pt modelId="{190CF6B4-062F-4D94-AA0C-CD992EE4DC8F}">
      <dgm:prSet/>
      <dgm:spPr/>
      <dgm:t>
        <a:bodyPr/>
        <a:lstStyle/>
        <a:p>
          <a:r>
            <a:rPr lang="en-US"/>
            <a:t>Protect the Environment</a:t>
          </a:r>
        </a:p>
      </dgm:t>
    </dgm:pt>
    <dgm:pt modelId="{141EAE27-D0A0-4226-A834-24CE844F8187}" type="parTrans" cxnId="{EE1C03FF-B333-49C0-8C73-B43BA7FD85A6}">
      <dgm:prSet/>
      <dgm:spPr/>
      <dgm:t>
        <a:bodyPr/>
        <a:lstStyle/>
        <a:p>
          <a:endParaRPr lang="en-US"/>
        </a:p>
      </dgm:t>
    </dgm:pt>
    <dgm:pt modelId="{C5CF22DF-6E0D-480C-A035-A533DD2EF08E}" type="sibTrans" cxnId="{EE1C03FF-B333-49C0-8C73-B43BA7FD85A6}">
      <dgm:prSet/>
      <dgm:spPr/>
      <dgm:t>
        <a:bodyPr/>
        <a:lstStyle/>
        <a:p>
          <a:endParaRPr lang="en-US"/>
        </a:p>
      </dgm:t>
    </dgm:pt>
    <dgm:pt modelId="{E3B3F0AE-39FB-4BF2-B91B-597067C0A519}">
      <dgm:prSet/>
      <dgm:spPr/>
      <dgm:t>
        <a:bodyPr/>
        <a:lstStyle/>
        <a:p>
          <a:r>
            <a:rPr lang="en-US"/>
            <a:t>Business Development</a:t>
          </a:r>
        </a:p>
      </dgm:t>
    </dgm:pt>
    <dgm:pt modelId="{8F5B9025-DF9B-4DED-987A-98AD8A4017B9}" type="parTrans" cxnId="{53C0F85F-D6A8-41D7-9356-5EB088E778A0}">
      <dgm:prSet/>
      <dgm:spPr/>
      <dgm:t>
        <a:bodyPr/>
        <a:lstStyle/>
        <a:p>
          <a:endParaRPr lang="en-US"/>
        </a:p>
      </dgm:t>
    </dgm:pt>
    <dgm:pt modelId="{EB7C7211-3278-4FD7-B383-67BD6D2B2A52}" type="sibTrans" cxnId="{53C0F85F-D6A8-41D7-9356-5EB088E778A0}">
      <dgm:prSet/>
      <dgm:spPr/>
      <dgm:t>
        <a:bodyPr/>
        <a:lstStyle/>
        <a:p>
          <a:endParaRPr lang="en-US"/>
        </a:p>
      </dgm:t>
    </dgm:pt>
    <dgm:pt modelId="{BC768323-FE7F-4C13-9E0E-2C0CB77F8D6D}" type="pres">
      <dgm:prSet presAssocID="{6F0FC8AF-A54B-495A-A115-12FC8176C15E}" presName="cycle" presStyleCnt="0">
        <dgm:presLayoutVars>
          <dgm:chMax val="1"/>
          <dgm:dir/>
          <dgm:animLvl val="ctr"/>
          <dgm:resizeHandles val="exact"/>
        </dgm:presLayoutVars>
      </dgm:prSet>
      <dgm:spPr/>
    </dgm:pt>
    <dgm:pt modelId="{2AAA9F0C-01C0-4880-B226-90EA4E3F20CD}" type="pres">
      <dgm:prSet presAssocID="{82675E8E-4991-43A9-931D-E2A07B9F62BF}" presName="centerShape" presStyleLbl="node0" presStyleIdx="0" presStyleCnt="1" custLinFactNeighborX="-3160" custLinFactNeighborY="870"/>
      <dgm:spPr/>
    </dgm:pt>
    <dgm:pt modelId="{09BAE06E-1597-48E5-9E29-9862D2E8435B}" type="pres">
      <dgm:prSet presAssocID="{882EC64B-24EE-4BAD-8916-DE3FFF84B93E}" presName="Name9" presStyleLbl="parChTrans1D2" presStyleIdx="0" presStyleCnt="5"/>
      <dgm:spPr/>
    </dgm:pt>
    <dgm:pt modelId="{8D7B2DC8-A8F1-4EE2-B4FE-148A9150F57F}" type="pres">
      <dgm:prSet presAssocID="{882EC64B-24EE-4BAD-8916-DE3FFF84B93E}" presName="connTx" presStyleLbl="parChTrans1D2" presStyleIdx="0" presStyleCnt="5"/>
      <dgm:spPr/>
    </dgm:pt>
    <dgm:pt modelId="{D1781E96-ADA0-4F83-A002-DFC5673500A3}" type="pres">
      <dgm:prSet presAssocID="{31F210D6-B538-446E-ADFB-8CC149464C74}" presName="node" presStyleLbl="node1" presStyleIdx="0" presStyleCnt="5">
        <dgm:presLayoutVars>
          <dgm:bulletEnabled val="1"/>
        </dgm:presLayoutVars>
      </dgm:prSet>
      <dgm:spPr/>
    </dgm:pt>
    <dgm:pt modelId="{617C86F7-0D2D-4C34-B80B-30FC1FF6266C}" type="pres">
      <dgm:prSet presAssocID="{5802601F-1ACE-4860-8F6F-DDCCB3418DB6}" presName="Name9" presStyleLbl="parChTrans1D2" presStyleIdx="1" presStyleCnt="5"/>
      <dgm:spPr/>
    </dgm:pt>
    <dgm:pt modelId="{CAC342EA-DB31-4375-B872-7FFF68013067}" type="pres">
      <dgm:prSet presAssocID="{5802601F-1ACE-4860-8F6F-DDCCB3418DB6}" presName="connTx" presStyleLbl="parChTrans1D2" presStyleIdx="1" presStyleCnt="5"/>
      <dgm:spPr/>
    </dgm:pt>
    <dgm:pt modelId="{687CF700-3629-4C87-A930-7C0F756DC7DE}" type="pres">
      <dgm:prSet presAssocID="{3AFDE54D-035A-445D-889A-AE9188EA8FC6}" presName="node" presStyleLbl="node1" presStyleIdx="1" presStyleCnt="5">
        <dgm:presLayoutVars>
          <dgm:bulletEnabled val="1"/>
        </dgm:presLayoutVars>
      </dgm:prSet>
      <dgm:spPr/>
    </dgm:pt>
    <dgm:pt modelId="{BACC8B6F-7A1C-4FAD-94AB-B42D1701F042}" type="pres">
      <dgm:prSet presAssocID="{3024DCCC-1828-46A3-AD37-7C931360F087}" presName="Name9" presStyleLbl="parChTrans1D2" presStyleIdx="2" presStyleCnt="5"/>
      <dgm:spPr/>
    </dgm:pt>
    <dgm:pt modelId="{44DDE0EC-6BBE-4D10-B807-7782BE937061}" type="pres">
      <dgm:prSet presAssocID="{3024DCCC-1828-46A3-AD37-7C931360F087}" presName="connTx" presStyleLbl="parChTrans1D2" presStyleIdx="2" presStyleCnt="5"/>
      <dgm:spPr/>
    </dgm:pt>
    <dgm:pt modelId="{5224AEE3-A2F6-4353-BF24-D1F628018C5E}" type="pres">
      <dgm:prSet presAssocID="{12C0642F-42C6-412A-BA86-B8BAF9B1BA60}" presName="node" presStyleLbl="node1" presStyleIdx="2" presStyleCnt="5">
        <dgm:presLayoutVars>
          <dgm:bulletEnabled val="1"/>
        </dgm:presLayoutVars>
      </dgm:prSet>
      <dgm:spPr/>
    </dgm:pt>
    <dgm:pt modelId="{A60F88A8-7A27-4483-93A0-DC1248080604}" type="pres">
      <dgm:prSet presAssocID="{141EAE27-D0A0-4226-A834-24CE844F8187}" presName="Name9" presStyleLbl="parChTrans1D2" presStyleIdx="3" presStyleCnt="5"/>
      <dgm:spPr/>
    </dgm:pt>
    <dgm:pt modelId="{360E2DEB-8BFB-4AE6-B17D-C91B74E5E980}" type="pres">
      <dgm:prSet presAssocID="{141EAE27-D0A0-4226-A834-24CE844F8187}" presName="connTx" presStyleLbl="parChTrans1D2" presStyleIdx="3" presStyleCnt="5"/>
      <dgm:spPr/>
    </dgm:pt>
    <dgm:pt modelId="{43F3F273-CC55-46D6-B624-C6DFB6949858}" type="pres">
      <dgm:prSet presAssocID="{190CF6B4-062F-4D94-AA0C-CD992EE4DC8F}" presName="node" presStyleLbl="node1" presStyleIdx="3" presStyleCnt="5">
        <dgm:presLayoutVars>
          <dgm:bulletEnabled val="1"/>
        </dgm:presLayoutVars>
      </dgm:prSet>
      <dgm:spPr/>
    </dgm:pt>
    <dgm:pt modelId="{1079B2A5-4E72-42E6-A260-4AE01AB8DFA1}" type="pres">
      <dgm:prSet presAssocID="{8F5B9025-DF9B-4DED-987A-98AD8A4017B9}" presName="Name9" presStyleLbl="parChTrans1D2" presStyleIdx="4" presStyleCnt="5"/>
      <dgm:spPr/>
    </dgm:pt>
    <dgm:pt modelId="{462E424A-06A8-4C6D-9FD5-CD68A2D86F0B}" type="pres">
      <dgm:prSet presAssocID="{8F5B9025-DF9B-4DED-987A-98AD8A4017B9}" presName="connTx" presStyleLbl="parChTrans1D2" presStyleIdx="4" presStyleCnt="5"/>
      <dgm:spPr/>
    </dgm:pt>
    <dgm:pt modelId="{C60C3B20-821F-44A7-B911-23B303423875}" type="pres">
      <dgm:prSet presAssocID="{E3B3F0AE-39FB-4BF2-B91B-597067C0A519}" presName="node" presStyleLbl="node1" presStyleIdx="4" presStyleCnt="5">
        <dgm:presLayoutVars>
          <dgm:bulletEnabled val="1"/>
        </dgm:presLayoutVars>
      </dgm:prSet>
      <dgm:spPr/>
    </dgm:pt>
  </dgm:ptLst>
  <dgm:cxnLst>
    <dgm:cxn modelId="{6891AA07-9214-4816-93B5-5F111E05B957}" type="presOf" srcId="{5802601F-1ACE-4860-8F6F-DDCCB3418DB6}" destId="{CAC342EA-DB31-4375-B872-7FFF68013067}" srcOrd="1" destOrd="0" presId="urn:microsoft.com/office/officeart/2005/8/layout/radial1"/>
    <dgm:cxn modelId="{0E35C217-8747-4703-8D97-07F279A8C6E4}" type="presOf" srcId="{8F5B9025-DF9B-4DED-987A-98AD8A4017B9}" destId="{1079B2A5-4E72-42E6-A260-4AE01AB8DFA1}" srcOrd="0" destOrd="0" presId="urn:microsoft.com/office/officeart/2005/8/layout/radial1"/>
    <dgm:cxn modelId="{275D551E-B056-413B-BB7C-7EC7A610E0E9}" srcId="{6F0FC8AF-A54B-495A-A115-12FC8176C15E}" destId="{82675E8E-4991-43A9-931D-E2A07B9F62BF}" srcOrd="0" destOrd="0" parTransId="{907CF185-4D53-4449-BC34-63C694F7086A}" sibTransId="{287F2788-DB6B-4715-A399-634870E9AF86}"/>
    <dgm:cxn modelId="{F4F33C25-B075-4F2D-AA91-3D37196D9018}" srcId="{82675E8E-4991-43A9-931D-E2A07B9F62BF}" destId="{3AFDE54D-035A-445D-889A-AE9188EA8FC6}" srcOrd="1" destOrd="0" parTransId="{5802601F-1ACE-4860-8F6F-DDCCB3418DB6}" sibTransId="{C307B4E0-9C2B-45B9-B9D4-4E5CCC5CD437}"/>
    <dgm:cxn modelId="{20D1A726-1A60-4D78-9253-86F34F8DAB25}" type="presOf" srcId="{E3B3F0AE-39FB-4BF2-B91B-597067C0A519}" destId="{C60C3B20-821F-44A7-B911-23B303423875}" srcOrd="0" destOrd="0" presId="urn:microsoft.com/office/officeart/2005/8/layout/radial1"/>
    <dgm:cxn modelId="{B62F0A27-8493-4826-8A91-D0720C23AEF6}" type="presOf" srcId="{190CF6B4-062F-4D94-AA0C-CD992EE4DC8F}" destId="{43F3F273-CC55-46D6-B624-C6DFB6949858}" srcOrd="0" destOrd="0" presId="urn:microsoft.com/office/officeart/2005/8/layout/radial1"/>
    <dgm:cxn modelId="{53C0F85F-D6A8-41D7-9356-5EB088E778A0}" srcId="{82675E8E-4991-43A9-931D-E2A07B9F62BF}" destId="{E3B3F0AE-39FB-4BF2-B91B-597067C0A519}" srcOrd="4" destOrd="0" parTransId="{8F5B9025-DF9B-4DED-987A-98AD8A4017B9}" sibTransId="{EB7C7211-3278-4FD7-B383-67BD6D2B2A52}"/>
    <dgm:cxn modelId="{3364AE48-842A-4219-8812-D5041E9F6761}" type="presOf" srcId="{31F210D6-B538-446E-ADFB-8CC149464C74}" destId="{D1781E96-ADA0-4F83-A002-DFC5673500A3}" srcOrd="0" destOrd="0" presId="urn:microsoft.com/office/officeart/2005/8/layout/radial1"/>
    <dgm:cxn modelId="{4D406F4E-D014-4CC9-B1B7-5260BE91C4D5}" type="presOf" srcId="{882EC64B-24EE-4BAD-8916-DE3FFF84B93E}" destId="{8D7B2DC8-A8F1-4EE2-B4FE-148A9150F57F}" srcOrd="1" destOrd="0" presId="urn:microsoft.com/office/officeart/2005/8/layout/radial1"/>
    <dgm:cxn modelId="{686C988D-158B-4E0F-9CBE-92AD26C29703}" type="presOf" srcId="{8F5B9025-DF9B-4DED-987A-98AD8A4017B9}" destId="{462E424A-06A8-4C6D-9FD5-CD68A2D86F0B}" srcOrd="1" destOrd="0" presId="urn:microsoft.com/office/officeart/2005/8/layout/radial1"/>
    <dgm:cxn modelId="{09B15193-EA71-4F4C-911E-963332F44A65}" type="presOf" srcId="{3AFDE54D-035A-445D-889A-AE9188EA8FC6}" destId="{687CF700-3629-4C87-A930-7C0F756DC7DE}" srcOrd="0" destOrd="0" presId="urn:microsoft.com/office/officeart/2005/8/layout/radial1"/>
    <dgm:cxn modelId="{952DD8A1-96F7-47E2-8040-EBA030E9DA99}" type="presOf" srcId="{3024DCCC-1828-46A3-AD37-7C931360F087}" destId="{44DDE0EC-6BBE-4D10-B807-7782BE937061}" srcOrd="1" destOrd="0" presId="urn:microsoft.com/office/officeart/2005/8/layout/radial1"/>
    <dgm:cxn modelId="{0C5FDEAB-03B6-4E53-8BB9-B7CDBD077AEF}" srcId="{82675E8E-4991-43A9-931D-E2A07B9F62BF}" destId="{31F210D6-B538-446E-ADFB-8CC149464C74}" srcOrd="0" destOrd="0" parTransId="{882EC64B-24EE-4BAD-8916-DE3FFF84B93E}" sibTransId="{D234452F-49B0-4589-B982-7C3A3E77BC76}"/>
    <dgm:cxn modelId="{8C3956B1-FA9B-4AFA-AEDD-5EC223A58D73}" type="presOf" srcId="{141EAE27-D0A0-4226-A834-24CE844F8187}" destId="{A60F88A8-7A27-4483-93A0-DC1248080604}" srcOrd="0" destOrd="0" presId="urn:microsoft.com/office/officeart/2005/8/layout/radial1"/>
    <dgm:cxn modelId="{77E2ABB3-B87B-4C7A-BDA5-196710AA9716}" type="presOf" srcId="{6F0FC8AF-A54B-495A-A115-12FC8176C15E}" destId="{BC768323-FE7F-4C13-9E0E-2C0CB77F8D6D}" srcOrd="0" destOrd="0" presId="urn:microsoft.com/office/officeart/2005/8/layout/radial1"/>
    <dgm:cxn modelId="{2FCEB1C0-C17B-4507-B495-BDB55FC690CE}" type="presOf" srcId="{12C0642F-42C6-412A-BA86-B8BAF9B1BA60}" destId="{5224AEE3-A2F6-4353-BF24-D1F628018C5E}" srcOrd="0" destOrd="0" presId="urn:microsoft.com/office/officeart/2005/8/layout/radial1"/>
    <dgm:cxn modelId="{5FCB76C1-00D6-4F51-8D36-7ECEC4619B71}" srcId="{82675E8E-4991-43A9-931D-E2A07B9F62BF}" destId="{12C0642F-42C6-412A-BA86-B8BAF9B1BA60}" srcOrd="2" destOrd="0" parTransId="{3024DCCC-1828-46A3-AD37-7C931360F087}" sibTransId="{4373B17C-04BC-48B9-B5EC-485947585F02}"/>
    <dgm:cxn modelId="{F12DD3CE-2A3E-4F92-97EB-51BBDE5D6CA7}" type="presOf" srcId="{5802601F-1ACE-4860-8F6F-DDCCB3418DB6}" destId="{617C86F7-0D2D-4C34-B80B-30FC1FF6266C}" srcOrd="0" destOrd="0" presId="urn:microsoft.com/office/officeart/2005/8/layout/radial1"/>
    <dgm:cxn modelId="{0D0E90D8-7AFA-4282-9F9B-35DA6F53AA93}" type="presOf" srcId="{3024DCCC-1828-46A3-AD37-7C931360F087}" destId="{BACC8B6F-7A1C-4FAD-94AB-B42D1701F042}" srcOrd="0" destOrd="0" presId="urn:microsoft.com/office/officeart/2005/8/layout/radial1"/>
    <dgm:cxn modelId="{9ED922F9-E46A-4B05-966A-1F18B55E7594}" type="presOf" srcId="{82675E8E-4991-43A9-931D-E2A07B9F62BF}" destId="{2AAA9F0C-01C0-4880-B226-90EA4E3F20CD}" srcOrd="0" destOrd="0" presId="urn:microsoft.com/office/officeart/2005/8/layout/radial1"/>
    <dgm:cxn modelId="{5E49EEFC-4608-4CB2-B16A-CFE1B42D3233}" type="presOf" srcId="{882EC64B-24EE-4BAD-8916-DE3FFF84B93E}" destId="{09BAE06E-1597-48E5-9E29-9862D2E8435B}" srcOrd="0" destOrd="0" presId="urn:microsoft.com/office/officeart/2005/8/layout/radial1"/>
    <dgm:cxn modelId="{CCFA8EFE-3077-4CE5-95CC-9BFBC666158B}" type="presOf" srcId="{141EAE27-D0A0-4226-A834-24CE844F8187}" destId="{360E2DEB-8BFB-4AE6-B17D-C91B74E5E980}" srcOrd="1" destOrd="0" presId="urn:microsoft.com/office/officeart/2005/8/layout/radial1"/>
    <dgm:cxn modelId="{EE1C03FF-B333-49C0-8C73-B43BA7FD85A6}" srcId="{82675E8E-4991-43A9-931D-E2A07B9F62BF}" destId="{190CF6B4-062F-4D94-AA0C-CD992EE4DC8F}" srcOrd="3" destOrd="0" parTransId="{141EAE27-D0A0-4226-A834-24CE844F8187}" sibTransId="{C5CF22DF-6E0D-480C-A035-A533DD2EF08E}"/>
    <dgm:cxn modelId="{6D0849A9-8C43-4EB8-A51E-304D2E10D4D8}" type="presParOf" srcId="{BC768323-FE7F-4C13-9E0E-2C0CB77F8D6D}" destId="{2AAA9F0C-01C0-4880-B226-90EA4E3F20CD}" srcOrd="0" destOrd="0" presId="urn:microsoft.com/office/officeart/2005/8/layout/radial1"/>
    <dgm:cxn modelId="{D4BFEC6C-0B1F-4486-8F4C-BCAAEE032996}" type="presParOf" srcId="{BC768323-FE7F-4C13-9E0E-2C0CB77F8D6D}" destId="{09BAE06E-1597-48E5-9E29-9862D2E8435B}" srcOrd="1" destOrd="0" presId="urn:microsoft.com/office/officeart/2005/8/layout/radial1"/>
    <dgm:cxn modelId="{F5CE8667-CEA6-4E10-ACFE-48810EBB5AA4}" type="presParOf" srcId="{09BAE06E-1597-48E5-9E29-9862D2E8435B}" destId="{8D7B2DC8-A8F1-4EE2-B4FE-148A9150F57F}" srcOrd="0" destOrd="0" presId="urn:microsoft.com/office/officeart/2005/8/layout/radial1"/>
    <dgm:cxn modelId="{950316C6-AE1B-4691-A977-A80D6B56E94A}" type="presParOf" srcId="{BC768323-FE7F-4C13-9E0E-2C0CB77F8D6D}" destId="{D1781E96-ADA0-4F83-A002-DFC5673500A3}" srcOrd="2" destOrd="0" presId="urn:microsoft.com/office/officeart/2005/8/layout/radial1"/>
    <dgm:cxn modelId="{9E97F103-0501-4E9B-A41A-B66024198774}" type="presParOf" srcId="{BC768323-FE7F-4C13-9E0E-2C0CB77F8D6D}" destId="{617C86F7-0D2D-4C34-B80B-30FC1FF6266C}" srcOrd="3" destOrd="0" presId="urn:microsoft.com/office/officeart/2005/8/layout/radial1"/>
    <dgm:cxn modelId="{A505C97A-16EF-4606-9289-150B9A1FC5BB}" type="presParOf" srcId="{617C86F7-0D2D-4C34-B80B-30FC1FF6266C}" destId="{CAC342EA-DB31-4375-B872-7FFF68013067}" srcOrd="0" destOrd="0" presId="urn:microsoft.com/office/officeart/2005/8/layout/radial1"/>
    <dgm:cxn modelId="{31002C90-638B-4FF8-BAB8-D34310704FDB}" type="presParOf" srcId="{BC768323-FE7F-4C13-9E0E-2C0CB77F8D6D}" destId="{687CF700-3629-4C87-A930-7C0F756DC7DE}" srcOrd="4" destOrd="0" presId="urn:microsoft.com/office/officeart/2005/8/layout/radial1"/>
    <dgm:cxn modelId="{81CC721F-43A2-4F28-A028-61701B36541E}" type="presParOf" srcId="{BC768323-FE7F-4C13-9E0E-2C0CB77F8D6D}" destId="{BACC8B6F-7A1C-4FAD-94AB-B42D1701F042}" srcOrd="5" destOrd="0" presId="urn:microsoft.com/office/officeart/2005/8/layout/radial1"/>
    <dgm:cxn modelId="{DF973E7E-90FC-445F-8F3E-BD2C00BC1100}" type="presParOf" srcId="{BACC8B6F-7A1C-4FAD-94AB-B42D1701F042}" destId="{44DDE0EC-6BBE-4D10-B807-7782BE937061}" srcOrd="0" destOrd="0" presId="urn:microsoft.com/office/officeart/2005/8/layout/radial1"/>
    <dgm:cxn modelId="{9A7DEA87-B483-43B2-88D1-2FDB79378231}" type="presParOf" srcId="{BC768323-FE7F-4C13-9E0E-2C0CB77F8D6D}" destId="{5224AEE3-A2F6-4353-BF24-D1F628018C5E}" srcOrd="6" destOrd="0" presId="urn:microsoft.com/office/officeart/2005/8/layout/radial1"/>
    <dgm:cxn modelId="{E908C02D-E357-4D4B-8B1E-B2C2953F6EBF}" type="presParOf" srcId="{BC768323-FE7F-4C13-9E0E-2C0CB77F8D6D}" destId="{A60F88A8-7A27-4483-93A0-DC1248080604}" srcOrd="7" destOrd="0" presId="urn:microsoft.com/office/officeart/2005/8/layout/radial1"/>
    <dgm:cxn modelId="{3EFBBD5B-861D-4216-A20D-22EFC71044EB}" type="presParOf" srcId="{A60F88A8-7A27-4483-93A0-DC1248080604}" destId="{360E2DEB-8BFB-4AE6-B17D-C91B74E5E980}" srcOrd="0" destOrd="0" presId="urn:microsoft.com/office/officeart/2005/8/layout/radial1"/>
    <dgm:cxn modelId="{522042E9-AB6F-42D8-A648-4E8B6D56A590}" type="presParOf" srcId="{BC768323-FE7F-4C13-9E0E-2C0CB77F8D6D}" destId="{43F3F273-CC55-46D6-B624-C6DFB6949858}" srcOrd="8" destOrd="0" presId="urn:microsoft.com/office/officeart/2005/8/layout/radial1"/>
    <dgm:cxn modelId="{6132A667-A5FF-49EF-AE44-7407407E6DBE}" type="presParOf" srcId="{BC768323-FE7F-4C13-9E0E-2C0CB77F8D6D}" destId="{1079B2A5-4E72-42E6-A260-4AE01AB8DFA1}" srcOrd="9" destOrd="0" presId="urn:microsoft.com/office/officeart/2005/8/layout/radial1"/>
    <dgm:cxn modelId="{0A4E1683-07DF-48CB-83C9-3644D33770A5}" type="presParOf" srcId="{1079B2A5-4E72-42E6-A260-4AE01AB8DFA1}" destId="{462E424A-06A8-4C6D-9FD5-CD68A2D86F0B}" srcOrd="0" destOrd="0" presId="urn:microsoft.com/office/officeart/2005/8/layout/radial1"/>
    <dgm:cxn modelId="{C7B1E0AF-CF96-4C42-AC59-DDCE1C192F4B}" type="presParOf" srcId="{BC768323-FE7F-4C13-9E0E-2C0CB77F8D6D}" destId="{C60C3B20-821F-44A7-B911-23B303423875}"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B8F2A9-E495-42E1-8701-5F587FCD1626}"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ACD1242D-C3AA-4787-BE69-455A27407133}">
      <dgm:prSet/>
      <dgm:spPr/>
      <dgm:t>
        <a:bodyPr/>
        <a:lstStyle/>
        <a:p>
          <a:r>
            <a:rPr lang="en-US" dirty="0">
              <a:latin typeface="Arial" panose="020B0604020202020204" pitchFamily="34" charset="0"/>
              <a:cs typeface="Arial" panose="020B0604020202020204" pitchFamily="34" charset="0"/>
            </a:rPr>
            <a:t>Green Marketing</a:t>
          </a:r>
        </a:p>
      </dgm:t>
    </dgm:pt>
    <dgm:pt modelId="{EA3D32AD-1580-4B4C-ADFD-6B8D3619580A}" type="parTrans" cxnId="{67D21F71-6F44-4A7A-B1A1-52E09A8B514A}">
      <dgm:prSet/>
      <dgm:spPr/>
      <dgm:t>
        <a:bodyPr/>
        <a:lstStyle/>
        <a:p>
          <a:endParaRPr lang="en-US"/>
        </a:p>
      </dgm:t>
    </dgm:pt>
    <dgm:pt modelId="{87F91B8C-8778-4666-8B0E-E7DBC8F45D11}" type="sibTrans" cxnId="{67D21F71-6F44-4A7A-B1A1-52E09A8B514A}">
      <dgm:prSet/>
      <dgm:spPr/>
      <dgm:t>
        <a:bodyPr/>
        <a:lstStyle/>
        <a:p>
          <a:endParaRPr lang="en-US"/>
        </a:p>
      </dgm:t>
    </dgm:pt>
    <dgm:pt modelId="{29CD3D4E-DC17-44E1-A54C-914124F3A950}">
      <dgm:prSet/>
      <dgm:spPr/>
      <dgm:t>
        <a:bodyPr/>
        <a:lstStyle/>
        <a:p>
          <a:r>
            <a:rPr lang="en-US" dirty="0">
              <a:latin typeface="Arial" panose="020B0604020202020204" pitchFamily="34" charset="0"/>
              <a:cs typeface="Arial" panose="020B0604020202020204" pitchFamily="34" charset="0"/>
            </a:rPr>
            <a:t>Buying Green products</a:t>
          </a:r>
        </a:p>
      </dgm:t>
    </dgm:pt>
    <dgm:pt modelId="{369ADC5F-319D-43EE-B3B5-50290ED36DBB}" type="parTrans" cxnId="{49C8BD39-9B65-42CA-8721-266CAFC34EFF}">
      <dgm:prSet/>
      <dgm:spPr/>
      <dgm:t>
        <a:bodyPr/>
        <a:lstStyle/>
        <a:p>
          <a:endParaRPr lang="en-US"/>
        </a:p>
      </dgm:t>
    </dgm:pt>
    <dgm:pt modelId="{67DA4E29-BA4B-4679-A745-5B9DF77FFE2C}" type="sibTrans" cxnId="{49C8BD39-9B65-42CA-8721-266CAFC34EFF}">
      <dgm:prSet/>
      <dgm:spPr/>
      <dgm:t>
        <a:bodyPr/>
        <a:lstStyle/>
        <a:p>
          <a:endParaRPr lang="en-US"/>
        </a:p>
      </dgm:t>
    </dgm:pt>
    <dgm:pt modelId="{6493B2B4-EBA0-4E6A-BD59-867243A700D0}">
      <dgm:prSet/>
      <dgm:spPr/>
      <dgm:t>
        <a:bodyPr/>
        <a:lstStyle/>
        <a:p>
          <a:r>
            <a:rPr lang="en-US" dirty="0">
              <a:latin typeface="Arial" panose="020B0604020202020204" pitchFamily="34" charset="0"/>
              <a:cs typeface="Arial" panose="020B0604020202020204" pitchFamily="34" charset="0"/>
            </a:rPr>
            <a:t>Green Product Quality</a:t>
          </a:r>
        </a:p>
      </dgm:t>
    </dgm:pt>
    <dgm:pt modelId="{2201622E-188E-4A56-9C83-0D4AC451D29D}" type="parTrans" cxnId="{073531E2-C2D4-4E4D-9C1A-E48D185B3346}">
      <dgm:prSet/>
      <dgm:spPr/>
      <dgm:t>
        <a:bodyPr/>
        <a:lstStyle/>
        <a:p>
          <a:endParaRPr lang="en-US"/>
        </a:p>
      </dgm:t>
    </dgm:pt>
    <dgm:pt modelId="{6B27FF96-D07D-490B-83D5-8E69BD4C4558}" type="sibTrans" cxnId="{073531E2-C2D4-4E4D-9C1A-E48D185B3346}">
      <dgm:prSet/>
      <dgm:spPr/>
      <dgm:t>
        <a:bodyPr/>
        <a:lstStyle/>
        <a:p>
          <a:endParaRPr lang="en-US"/>
        </a:p>
      </dgm:t>
    </dgm:pt>
    <dgm:pt modelId="{84B9F8DA-DAD6-4E03-B855-D3F2B4680E73}">
      <dgm:prSet/>
      <dgm:spPr/>
      <dgm:t>
        <a:bodyPr/>
        <a:lstStyle/>
        <a:p>
          <a:r>
            <a:rPr lang="en-US" dirty="0">
              <a:latin typeface="Arial" panose="020B0604020202020204" pitchFamily="34" charset="0"/>
              <a:cs typeface="Arial" panose="020B0604020202020204" pitchFamily="34" charset="0"/>
            </a:rPr>
            <a:t>Green customer satisfaction and loyalty</a:t>
          </a:r>
        </a:p>
      </dgm:t>
    </dgm:pt>
    <dgm:pt modelId="{5D1CBD61-763A-481E-A19F-BC0B98564460}" type="parTrans" cxnId="{09366874-7EA8-43E8-BDC8-5A09EF151626}">
      <dgm:prSet/>
      <dgm:spPr/>
      <dgm:t>
        <a:bodyPr/>
        <a:lstStyle/>
        <a:p>
          <a:endParaRPr lang="en-US"/>
        </a:p>
      </dgm:t>
    </dgm:pt>
    <dgm:pt modelId="{8F0EAA1F-CAD9-4EFB-858E-A208265AC77A}" type="sibTrans" cxnId="{09366874-7EA8-43E8-BDC8-5A09EF151626}">
      <dgm:prSet/>
      <dgm:spPr/>
      <dgm:t>
        <a:bodyPr/>
        <a:lstStyle/>
        <a:p>
          <a:endParaRPr lang="en-US"/>
        </a:p>
      </dgm:t>
    </dgm:pt>
    <dgm:pt modelId="{0E39543E-0BF6-4EEA-8583-5F5C66A1BC68}">
      <dgm:prSet/>
      <dgm:spPr/>
      <dgm:t>
        <a:bodyPr/>
        <a:lstStyle/>
        <a:p>
          <a:r>
            <a:rPr lang="en-US" dirty="0">
              <a:latin typeface="Arial" panose="020B0604020202020204" pitchFamily="34" charset="0"/>
              <a:cs typeface="Arial" panose="020B0604020202020204" pitchFamily="34" charset="0"/>
            </a:rPr>
            <a:t>Green Corporate image</a:t>
          </a:r>
        </a:p>
      </dgm:t>
    </dgm:pt>
    <dgm:pt modelId="{B62CF05D-5602-496A-92A6-21DCC0E52FB7}" type="parTrans" cxnId="{A5B4DF4E-7214-4F2D-9717-8A0D876AF8DB}">
      <dgm:prSet/>
      <dgm:spPr/>
      <dgm:t>
        <a:bodyPr/>
        <a:lstStyle/>
        <a:p>
          <a:endParaRPr lang="en-US"/>
        </a:p>
      </dgm:t>
    </dgm:pt>
    <dgm:pt modelId="{DE322E84-82D7-4B0F-B680-9049E13BDA2C}" type="sibTrans" cxnId="{A5B4DF4E-7214-4F2D-9717-8A0D876AF8DB}">
      <dgm:prSet/>
      <dgm:spPr/>
      <dgm:t>
        <a:bodyPr/>
        <a:lstStyle/>
        <a:p>
          <a:endParaRPr lang="en-US"/>
        </a:p>
      </dgm:t>
    </dgm:pt>
    <dgm:pt modelId="{16F2AC2A-A515-4110-A06F-87585EB7E99D}">
      <dgm:prSet/>
      <dgm:spPr/>
      <dgm:t>
        <a:bodyPr/>
        <a:lstStyle/>
        <a:p>
          <a:r>
            <a:rPr lang="en-US" dirty="0">
              <a:latin typeface="Arial" panose="020B0604020202020204" pitchFamily="34" charset="0"/>
              <a:cs typeface="Arial" panose="020B0604020202020204" pitchFamily="34" charset="0"/>
            </a:rPr>
            <a:t>Green Product price</a:t>
          </a:r>
        </a:p>
      </dgm:t>
    </dgm:pt>
    <dgm:pt modelId="{184AE54B-EDB0-4C35-8E24-61486CDC6CBA}" type="parTrans" cxnId="{58B7031F-B605-4053-ACDF-D1624D21BA55}">
      <dgm:prSet/>
      <dgm:spPr/>
      <dgm:t>
        <a:bodyPr/>
        <a:lstStyle/>
        <a:p>
          <a:endParaRPr lang="en-US"/>
        </a:p>
      </dgm:t>
    </dgm:pt>
    <dgm:pt modelId="{1074B8F3-0A09-4407-899C-A29F1E9A5859}" type="sibTrans" cxnId="{58B7031F-B605-4053-ACDF-D1624D21BA55}">
      <dgm:prSet/>
      <dgm:spPr/>
      <dgm:t>
        <a:bodyPr/>
        <a:lstStyle/>
        <a:p>
          <a:endParaRPr lang="en-US"/>
        </a:p>
      </dgm:t>
    </dgm:pt>
    <dgm:pt modelId="{D4210394-D2A0-4F93-9936-6C392AF314C2}" type="pres">
      <dgm:prSet presAssocID="{E1B8F2A9-E495-42E1-8701-5F587FCD1626}" presName="hierChild1" presStyleCnt="0">
        <dgm:presLayoutVars>
          <dgm:orgChart val="1"/>
          <dgm:chPref val="1"/>
          <dgm:dir/>
          <dgm:animOne val="branch"/>
          <dgm:animLvl val="lvl"/>
          <dgm:resizeHandles/>
        </dgm:presLayoutVars>
      </dgm:prSet>
      <dgm:spPr/>
    </dgm:pt>
    <dgm:pt modelId="{01A177AD-8D41-47DF-8207-DF74B83A1501}" type="pres">
      <dgm:prSet presAssocID="{ACD1242D-C3AA-4787-BE69-455A27407133}" presName="hierRoot1" presStyleCnt="0">
        <dgm:presLayoutVars>
          <dgm:hierBranch val="init"/>
        </dgm:presLayoutVars>
      </dgm:prSet>
      <dgm:spPr/>
    </dgm:pt>
    <dgm:pt modelId="{9A4B3479-BCE3-46D5-BAD9-7013A265306E}" type="pres">
      <dgm:prSet presAssocID="{ACD1242D-C3AA-4787-BE69-455A27407133}" presName="rootComposite1" presStyleCnt="0"/>
      <dgm:spPr/>
    </dgm:pt>
    <dgm:pt modelId="{9AD05BD6-7530-4D76-9D5E-B59A7E2C1D9D}" type="pres">
      <dgm:prSet presAssocID="{ACD1242D-C3AA-4787-BE69-455A27407133}" presName="rootText1" presStyleLbl="node0" presStyleIdx="0" presStyleCnt="1" custLinFactNeighborX="2051">
        <dgm:presLayoutVars>
          <dgm:chPref val="3"/>
        </dgm:presLayoutVars>
      </dgm:prSet>
      <dgm:spPr/>
    </dgm:pt>
    <dgm:pt modelId="{ADF9E9AA-39BE-4E3B-B260-3B3F6617D05D}" type="pres">
      <dgm:prSet presAssocID="{ACD1242D-C3AA-4787-BE69-455A27407133}" presName="rootConnector1" presStyleLbl="node1" presStyleIdx="0" presStyleCnt="0"/>
      <dgm:spPr/>
    </dgm:pt>
    <dgm:pt modelId="{01878E17-2564-4D6B-A91A-E01A3053FDA8}" type="pres">
      <dgm:prSet presAssocID="{ACD1242D-C3AA-4787-BE69-455A27407133}" presName="hierChild2" presStyleCnt="0"/>
      <dgm:spPr/>
    </dgm:pt>
    <dgm:pt modelId="{A5047169-91FD-42F5-83E2-12200D05B0C9}" type="pres">
      <dgm:prSet presAssocID="{369ADC5F-319D-43EE-B3B5-50290ED36DBB}" presName="Name37" presStyleLbl="parChTrans1D2" presStyleIdx="0" presStyleCnt="5"/>
      <dgm:spPr/>
    </dgm:pt>
    <dgm:pt modelId="{B14720C1-CC4D-4A61-B771-B2890D63736D}" type="pres">
      <dgm:prSet presAssocID="{29CD3D4E-DC17-44E1-A54C-914124F3A950}" presName="hierRoot2" presStyleCnt="0">
        <dgm:presLayoutVars>
          <dgm:hierBranch val="init"/>
        </dgm:presLayoutVars>
      </dgm:prSet>
      <dgm:spPr/>
    </dgm:pt>
    <dgm:pt modelId="{BF6ACDCB-B3C3-49DE-9788-C9A71D632D40}" type="pres">
      <dgm:prSet presAssocID="{29CD3D4E-DC17-44E1-A54C-914124F3A950}" presName="rootComposite" presStyleCnt="0"/>
      <dgm:spPr/>
    </dgm:pt>
    <dgm:pt modelId="{53961E3B-0C13-43E1-B6A3-CDE6B89EC587}" type="pres">
      <dgm:prSet presAssocID="{29CD3D4E-DC17-44E1-A54C-914124F3A950}" presName="rootText" presStyleLbl="node2" presStyleIdx="0" presStyleCnt="5">
        <dgm:presLayoutVars>
          <dgm:chPref val="3"/>
        </dgm:presLayoutVars>
      </dgm:prSet>
      <dgm:spPr/>
    </dgm:pt>
    <dgm:pt modelId="{DA2D283B-CB57-4249-B698-ED6FDB015B9A}" type="pres">
      <dgm:prSet presAssocID="{29CD3D4E-DC17-44E1-A54C-914124F3A950}" presName="rootConnector" presStyleLbl="node2" presStyleIdx="0" presStyleCnt="5"/>
      <dgm:spPr/>
    </dgm:pt>
    <dgm:pt modelId="{CE4F6D16-EFCD-4DDA-8900-411B10C3CB57}" type="pres">
      <dgm:prSet presAssocID="{29CD3D4E-DC17-44E1-A54C-914124F3A950}" presName="hierChild4" presStyleCnt="0"/>
      <dgm:spPr/>
    </dgm:pt>
    <dgm:pt modelId="{9B532992-3C56-4A82-ACCF-ED9F1DD8BF45}" type="pres">
      <dgm:prSet presAssocID="{29CD3D4E-DC17-44E1-A54C-914124F3A950}" presName="hierChild5" presStyleCnt="0"/>
      <dgm:spPr/>
    </dgm:pt>
    <dgm:pt modelId="{948A190E-4A42-4543-9FB6-FDAABF32428D}" type="pres">
      <dgm:prSet presAssocID="{2201622E-188E-4A56-9C83-0D4AC451D29D}" presName="Name37" presStyleLbl="parChTrans1D2" presStyleIdx="1" presStyleCnt="5"/>
      <dgm:spPr/>
    </dgm:pt>
    <dgm:pt modelId="{E18A75BA-04CB-41AD-AEB2-73FAB43210CF}" type="pres">
      <dgm:prSet presAssocID="{6493B2B4-EBA0-4E6A-BD59-867243A700D0}" presName="hierRoot2" presStyleCnt="0">
        <dgm:presLayoutVars>
          <dgm:hierBranch val="init"/>
        </dgm:presLayoutVars>
      </dgm:prSet>
      <dgm:spPr/>
    </dgm:pt>
    <dgm:pt modelId="{EFCE6BBA-2680-4259-B5F9-03055AEF74C1}" type="pres">
      <dgm:prSet presAssocID="{6493B2B4-EBA0-4E6A-BD59-867243A700D0}" presName="rootComposite" presStyleCnt="0"/>
      <dgm:spPr/>
    </dgm:pt>
    <dgm:pt modelId="{74647FA4-FA16-4EF7-8313-A71F6C637BFD}" type="pres">
      <dgm:prSet presAssocID="{6493B2B4-EBA0-4E6A-BD59-867243A700D0}" presName="rootText" presStyleLbl="node2" presStyleIdx="1" presStyleCnt="5">
        <dgm:presLayoutVars>
          <dgm:chPref val="3"/>
        </dgm:presLayoutVars>
      </dgm:prSet>
      <dgm:spPr/>
    </dgm:pt>
    <dgm:pt modelId="{4365FB23-876B-4EA2-A398-6B1F74BD2D13}" type="pres">
      <dgm:prSet presAssocID="{6493B2B4-EBA0-4E6A-BD59-867243A700D0}" presName="rootConnector" presStyleLbl="node2" presStyleIdx="1" presStyleCnt="5"/>
      <dgm:spPr/>
    </dgm:pt>
    <dgm:pt modelId="{6043B69C-E68E-40B4-916D-5382DD65F771}" type="pres">
      <dgm:prSet presAssocID="{6493B2B4-EBA0-4E6A-BD59-867243A700D0}" presName="hierChild4" presStyleCnt="0"/>
      <dgm:spPr/>
    </dgm:pt>
    <dgm:pt modelId="{853770D3-7FB0-43AB-88E8-7E18989B7A2A}" type="pres">
      <dgm:prSet presAssocID="{6493B2B4-EBA0-4E6A-BD59-867243A700D0}" presName="hierChild5" presStyleCnt="0"/>
      <dgm:spPr/>
    </dgm:pt>
    <dgm:pt modelId="{DFCC977F-E5DB-4A52-A0F4-379915AB6F9F}" type="pres">
      <dgm:prSet presAssocID="{5D1CBD61-763A-481E-A19F-BC0B98564460}" presName="Name37" presStyleLbl="parChTrans1D2" presStyleIdx="2" presStyleCnt="5"/>
      <dgm:spPr/>
    </dgm:pt>
    <dgm:pt modelId="{DFC8D479-4A1F-4617-9D8D-52E07E95832D}" type="pres">
      <dgm:prSet presAssocID="{84B9F8DA-DAD6-4E03-B855-D3F2B4680E73}" presName="hierRoot2" presStyleCnt="0">
        <dgm:presLayoutVars>
          <dgm:hierBranch val="init"/>
        </dgm:presLayoutVars>
      </dgm:prSet>
      <dgm:spPr/>
    </dgm:pt>
    <dgm:pt modelId="{5309E24B-B53D-46EE-A1E3-CFA933856AA8}" type="pres">
      <dgm:prSet presAssocID="{84B9F8DA-DAD6-4E03-B855-D3F2B4680E73}" presName="rootComposite" presStyleCnt="0"/>
      <dgm:spPr/>
    </dgm:pt>
    <dgm:pt modelId="{4C25B977-6A3E-4A3C-B158-4D6F5504128F}" type="pres">
      <dgm:prSet presAssocID="{84B9F8DA-DAD6-4E03-B855-D3F2B4680E73}" presName="rootText" presStyleLbl="node2" presStyleIdx="2" presStyleCnt="5">
        <dgm:presLayoutVars>
          <dgm:chPref val="3"/>
        </dgm:presLayoutVars>
      </dgm:prSet>
      <dgm:spPr/>
    </dgm:pt>
    <dgm:pt modelId="{89582533-7132-49FA-984C-AAFCB46CAECB}" type="pres">
      <dgm:prSet presAssocID="{84B9F8DA-DAD6-4E03-B855-D3F2B4680E73}" presName="rootConnector" presStyleLbl="node2" presStyleIdx="2" presStyleCnt="5"/>
      <dgm:spPr/>
    </dgm:pt>
    <dgm:pt modelId="{284CA4B6-F1C2-414D-A5CA-40EECD1553BA}" type="pres">
      <dgm:prSet presAssocID="{84B9F8DA-DAD6-4E03-B855-D3F2B4680E73}" presName="hierChild4" presStyleCnt="0"/>
      <dgm:spPr/>
    </dgm:pt>
    <dgm:pt modelId="{D01F4234-D483-4C0E-B6A9-AD023D123266}" type="pres">
      <dgm:prSet presAssocID="{84B9F8DA-DAD6-4E03-B855-D3F2B4680E73}" presName="hierChild5" presStyleCnt="0"/>
      <dgm:spPr/>
    </dgm:pt>
    <dgm:pt modelId="{633AD9C5-16F8-4A33-B38F-6EA8E470B4C8}" type="pres">
      <dgm:prSet presAssocID="{B62CF05D-5602-496A-92A6-21DCC0E52FB7}" presName="Name37" presStyleLbl="parChTrans1D2" presStyleIdx="3" presStyleCnt="5"/>
      <dgm:spPr/>
    </dgm:pt>
    <dgm:pt modelId="{EDEC421B-F83F-4BAC-9456-A7B23B898814}" type="pres">
      <dgm:prSet presAssocID="{0E39543E-0BF6-4EEA-8583-5F5C66A1BC68}" presName="hierRoot2" presStyleCnt="0">
        <dgm:presLayoutVars>
          <dgm:hierBranch val="init"/>
        </dgm:presLayoutVars>
      </dgm:prSet>
      <dgm:spPr/>
    </dgm:pt>
    <dgm:pt modelId="{E006585E-B3FA-4129-8EC6-3BFF1BA1CEE6}" type="pres">
      <dgm:prSet presAssocID="{0E39543E-0BF6-4EEA-8583-5F5C66A1BC68}" presName="rootComposite" presStyleCnt="0"/>
      <dgm:spPr/>
    </dgm:pt>
    <dgm:pt modelId="{CDC74015-5851-4948-BA6C-4A42AD4FDBF0}" type="pres">
      <dgm:prSet presAssocID="{0E39543E-0BF6-4EEA-8583-5F5C66A1BC68}" presName="rootText" presStyleLbl="node2" presStyleIdx="3" presStyleCnt="5">
        <dgm:presLayoutVars>
          <dgm:chPref val="3"/>
        </dgm:presLayoutVars>
      </dgm:prSet>
      <dgm:spPr/>
    </dgm:pt>
    <dgm:pt modelId="{AB12E12C-7AC6-41F7-A829-11D81AD73A19}" type="pres">
      <dgm:prSet presAssocID="{0E39543E-0BF6-4EEA-8583-5F5C66A1BC68}" presName="rootConnector" presStyleLbl="node2" presStyleIdx="3" presStyleCnt="5"/>
      <dgm:spPr/>
    </dgm:pt>
    <dgm:pt modelId="{0A79B1E8-884A-4141-8722-77A8BACF6F41}" type="pres">
      <dgm:prSet presAssocID="{0E39543E-0BF6-4EEA-8583-5F5C66A1BC68}" presName="hierChild4" presStyleCnt="0"/>
      <dgm:spPr/>
    </dgm:pt>
    <dgm:pt modelId="{0E318F99-3266-4AF3-8BEF-942C8914CBA3}" type="pres">
      <dgm:prSet presAssocID="{0E39543E-0BF6-4EEA-8583-5F5C66A1BC68}" presName="hierChild5" presStyleCnt="0"/>
      <dgm:spPr/>
    </dgm:pt>
    <dgm:pt modelId="{A919F91A-8175-42A7-B96A-9027D06984AC}" type="pres">
      <dgm:prSet presAssocID="{184AE54B-EDB0-4C35-8E24-61486CDC6CBA}" presName="Name37" presStyleLbl="parChTrans1D2" presStyleIdx="4" presStyleCnt="5"/>
      <dgm:spPr/>
    </dgm:pt>
    <dgm:pt modelId="{B59AE9D5-5EF4-4D3E-892F-157847C21DDE}" type="pres">
      <dgm:prSet presAssocID="{16F2AC2A-A515-4110-A06F-87585EB7E99D}" presName="hierRoot2" presStyleCnt="0">
        <dgm:presLayoutVars>
          <dgm:hierBranch val="init"/>
        </dgm:presLayoutVars>
      </dgm:prSet>
      <dgm:spPr/>
    </dgm:pt>
    <dgm:pt modelId="{A077834F-23C2-405F-822C-1AC3C27A4EF4}" type="pres">
      <dgm:prSet presAssocID="{16F2AC2A-A515-4110-A06F-87585EB7E99D}" presName="rootComposite" presStyleCnt="0"/>
      <dgm:spPr/>
    </dgm:pt>
    <dgm:pt modelId="{558544B5-AF74-4855-81F7-A36181B8C3A9}" type="pres">
      <dgm:prSet presAssocID="{16F2AC2A-A515-4110-A06F-87585EB7E99D}" presName="rootText" presStyleLbl="node2" presStyleIdx="4" presStyleCnt="5">
        <dgm:presLayoutVars>
          <dgm:chPref val="3"/>
        </dgm:presLayoutVars>
      </dgm:prSet>
      <dgm:spPr/>
    </dgm:pt>
    <dgm:pt modelId="{4964C4EA-B3F6-497C-A49B-344F8DDB9054}" type="pres">
      <dgm:prSet presAssocID="{16F2AC2A-A515-4110-A06F-87585EB7E99D}" presName="rootConnector" presStyleLbl="node2" presStyleIdx="4" presStyleCnt="5"/>
      <dgm:spPr/>
    </dgm:pt>
    <dgm:pt modelId="{B8D7D537-C187-4C3C-A9DC-F79030CA0389}" type="pres">
      <dgm:prSet presAssocID="{16F2AC2A-A515-4110-A06F-87585EB7E99D}" presName="hierChild4" presStyleCnt="0"/>
      <dgm:spPr/>
    </dgm:pt>
    <dgm:pt modelId="{97CB8F93-D850-4EA3-845B-EC8ADB0BB486}" type="pres">
      <dgm:prSet presAssocID="{16F2AC2A-A515-4110-A06F-87585EB7E99D}" presName="hierChild5" presStyleCnt="0"/>
      <dgm:spPr/>
    </dgm:pt>
    <dgm:pt modelId="{A9BA25A2-C9CA-4707-86BB-BFC2BE81CED5}" type="pres">
      <dgm:prSet presAssocID="{ACD1242D-C3AA-4787-BE69-455A27407133}" presName="hierChild3" presStyleCnt="0"/>
      <dgm:spPr/>
    </dgm:pt>
  </dgm:ptLst>
  <dgm:cxnLst>
    <dgm:cxn modelId="{943A1A10-44DA-4247-9B12-B1D792A07868}" type="presOf" srcId="{E1B8F2A9-E495-42E1-8701-5F587FCD1626}" destId="{D4210394-D2A0-4F93-9936-6C392AF314C2}" srcOrd="0" destOrd="0" presId="urn:microsoft.com/office/officeart/2005/8/layout/orgChart1"/>
    <dgm:cxn modelId="{58B7031F-B605-4053-ACDF-D1624D21BA55}" srcId="{ACD1242D-C3AA-4787-BE69-455A27407133}" destId="{16F2AC2A-A515-4110-A06F-87585EB7E99D}" srcOrd="4" destOrd="0" parTransId="{184AE54B-EDB0-4C35-8E24-61486CDC6CBA}" sibTransId="{1074B8F3-0A09-4407-899C-A29F1E9A5859}"/>
    <dgm:cxn modelId="{8A85BA21-14A0-42E6-9481-AA77B3AF7FFD}" type="presOf" srcId="{2201622E-188E-4A56-9C83-0D4AC451D29D}" destId="{948A190E-4A42-4543-9FB6-FDAABF32428D}" srcOrd="0" destOrd="0" presId="urn:microsoft.com/office/officeart/2005/8/layout/orgChart1"/>
    <dgm:cxn modelId="{C8D33425-95FE-4020-90B5-8C96E233E797}" type="presOf" srcId="{16F2AC2A-A515-4110-A06F-87585EB7E99D}" destId="{558544B5-AF74-4855-81F7-A36181B8C3A9}" srcOrd="0" destOrd="0" presId="urn:microsoft.com/office/officeart/2005/8/layout/orgChart1"/>
    <dgm:cxn modelId="{EE379B2B-DB7A-4596-8C9D-3823FA8814EC}" type="presOf" srcId="{184AE54B-EDB0-4C35-8E24-61486CDC6CBA}" destId="{A919F91A-8175-42A7-B96A-9027D06984AC}" srcOrd="0" destOrd="0" presId="urn:microsoft.com/office/officeart/2005/8/layout/orgChart1"/>
    <dgm:cxn modelId="{4108DC2D-A155-4F6E-84BA-99B6AE80DDE0}" type="presOf" srcId="{0E39543E-0BF6-4EEA-8583-5F5C66A1BC68}" destId="{CDC74015-5851-4948-BA6C-4A42AD4FDBF0}" srcOrd="0" destOrd="0" presId="urn:microsoft.com/office/officeart/2005/8/layout/orgChart1"/>
    <dgm:cxn modelId="{BFBEFB2E-EDC7-42B8-A656-CDCCCCDB4968}" type="presOf" srcId="{B62CF05D-5602-496A-92A6-21DCC0E52FB7}" destId="{633AD9C5-16F8-4A33-B38F-6EA8E470B4C8}" srcOrd="0" destOrd="0" presId="urn:microsoft.com/office/officeart/2005/8/layout/orgChart1"/>
    <dgm:cxn modelId="{B1AAED38-8E1E-4532-ABE8-24C034896768}" type="presOf" srcId="{6493B2B4-EBA0-4E6A-BD59-867243A700D0}" destId="{4365FB23-876B-4EA2-A398-6B1F74BD2D13}" srcOrd="1" destOrd="0" presId="urn:microsoft.com/office/officeart/2005/8/layout/orgChart1"/>
    <dgm:cxn modelId="{FD749739-5DAB-47E1-B05D-C495D0846C22}" type="presOf" srcId="{29CD3D4E-DC17-44E1-A54C-914124F3A950}" destId="{53961E3B-0C13-43E1-B6A3-CDE6B89EC587}" srcOrd="0" destOrd="0" presId="urn:microsoft.com/office/officeart/2005/8/layout/orgChart1"/>
    <dgm:cxn modelId="{49C8BD39-9B65-42CA-8721-266CAFC34EFF}" srcId="{ACD1242D-C3AA-4787-BE69-455A27407133}" destId="{29CD3D4E-DC17-44E1-A54C-914124F3A950}" srcOrd="0" destOrd="0" parTransId="{369ADC5F-319D-43EE-B3B5-50290ED36DBB}" sibTransId="{67DA4E29-BA4B-4679-A745-5B9DF77FFE2C}"/>
    <dgm:cxn modelId="{8635A346-BC26-47E5-B100-1D09EEFA52B9}" type="presOf" srcId="{84B9F8DA-DAD6-4E03-B855-D3F2B4680E73}" destId="{4C25B977-6A3E-4A3C-B158-4D6F5504128F}" srcOrd="0" destOrd="0" presId="urn:microsoft.com/office/officeart/2005/8/layout/orgChart1"/>
    <dgm:cxn modelId="{F54A5969-6A4A-4BAF-A94B-FE19AE52B683}" type="presOf" srcId="{29CD3D4E-DC17-44E1-A54C-914124F3A950}" destId="{DA2D283B-CB57-4249-B698-ED6FDB015B9A}" srcOrd="1" destOrd="0" presId="urn:microsoft.com/office/officeart/2005/8/layout/orgChart1"/>
    <dgm:cxn modelId="{A5B4DF4E-7214-4F2D-9717-8A0D876AF8DB}" srcId="{ACD1242D-C3AA-4787-BE69-455A27407133}" destId="{0E39543E-0BF6-4EEA-8583-5F5C66A1BC68}" srcOrd="3" destOrd="0" parTransId="{B62CF05D-5602-496A-92A6-21DCC0E52FB7}" sibTransId="{DE322E84-82D7-4B0F-B680-9049E13BDA2C}"/>
    <dgm:cxn modelId="{67D21F71-6F44-4A7A-B1A1-52E09A8B514A}" srcId="{E1B8F2A9-E495-42E1-8701-5F587FCD1626}" destId="{ACD1242D-C3AA-4787-BE69-455A27407133}" srcOrd="0" destOrd="0" parTransId="{EA3D32AD-1580-4B4C-ADFD-6B8D3619580A}" sibTransId="{87F91B8C-8778-4666-8B0E-E7DBC8F45D11}"/>
    <dgm:cxn modelId="{09366874-7EA8-43E8-BDC8-5A09EF151626}" srcId="{ACD1242D-C3AA-4787-BE69-455A27407133}" destId="{84B9F8DA-DAD6-4E03-B855-D3F2B4680E73}" srcOrd="2" destOrd="0" parTransId="{5D1CBD61-763A-481E-A19F-BC0B98564460}" sibTransId="{8F0EAA1F-CAD9-4EFB-858E-A208265AC77A}"/>
    <dgm:cxn modelId="{24294980-F5D8-478D-8CB1-9612714BF8CA}" type="presOf" srcId="{84B9F8DA-DAD6-4E03-B855-D3F2B4680E73}" destId="{89582533-7132-49FA-984C-AAFCB46CAECB}" srcOrd="1" destOrd="0" presId="urn:microsoft.com/office/officeart/2005/8/layout/orgChart1"/>
    <dgm:cxn modelId="{D0280081-E29F-445F-9B7B-9F6432A87A57}" type="presOf" srcId="{5D1CBD61-763A-481E-A19F-BC0B98564460}" destId="{DFCC977F-E5DB-4A52-A0F4-379915AB6F9F}" srcOrd="0" destOrd="0" presId="urn:microsoft.com/office/officeart/2005/8/layout/orgChart1"/>
    <dgm:cxn modelId="{E4BD78A1-A752-4FC3-B705-BC8BA57C1F30}" type="presOf" srcId="{ACD1242D-C3AA-4787-BE69-455A27407133}" destId="{9AD05BD6-7530-4D76-9D5E-B59A7E2C1D9D}" srcOrd="0" destOrd="0" presId="urn:microsoft.com/office/officeart/2005/8/layout/orgChart1"/>
    <dgm:cxn modelId="{AEF091AF-1CC7-4ED1-875C-013D87892465}" type="presOf" srcId="{6493B2B4-EBA0-4E6A-BD59-867243A700D0}" destId="{74647FA4-FA16-4EF7-8313-A71F6C637BFD}" srcOrd="0" destOrd="0" presId="urn:microsoft.com/office/officeart/2005/8/layout/orgChart1"/>
    <dgm:cxn modelId="{1B0A92C2-0B85-49E2-BA29-015986769BC7}" type="presOf" srcId="{16F2AC2A-A515-4110-A06F-87585EB7E99D}" destId="{4964C4EA-B3F6-497C-A49B-344F8DDB9054}" srcOrd="1" destOrd="0" presId="urn:microsoft.com/office/officeart/2005/8/layout/orgChart1"/>
    <dgm:cxn modelId="{8C0587D3-9F83-4EF4-975B-C9601ADCC42C}" type="presOf" srcId="{ACD1242D-C3AA-4787-BE69-455A27407133}" destId="{ADF9E9AA-39BE-4E3B-B260-3B3F6617D05D}" srcOrd="1" destOrd="0" presId="urn:microsoft.com/office/officeart/2005/8/layout/orgChart1"/>
    <dgm:cxn modelId="{073531E2-C2D4-4E4D-9C1A-E48D185B3346}" srcId="{ACD1242D-C3AA-4787-BE69-455A27407133}" destId="{6493B2B4-EBA0-4E6A-BD59-867243A700D0}" srcOrd="1" destOrd="0" parTransId="{2201622E-188E-4A56-9C83-0D4AC451D29D}" sibTransId="{6B27FF96-D07D-490B-83D5-8E69BD4C4558}"/>
    <dgm:cxn modelId="{CAD689E7-01D1-4CD9-A38D-57361FA4BC2D}" type="presOf" srcId="{369ADC5F-319D-43EE-B3B5-50290ED36DBB}" destId="{A5047169-91FD-42F5-83E2-12200D05B0C9}" srcOrd="0" destOrd="0" presId="urn:microsoft.com/office/officeart/2005/8/layout/orgChart1"/>
    <dgm:cxn modelId="{96855CF4-0BCD-41C3-89A1-AF4560978570}" type="presOf" srcId="{0E39543E-0BF6-4EEA-8583-5F5C66A1BC68}" destId="{AB12E12C-7AC6-41F7-A829-11D81AD73A19}" srcOrd="1" destOrd="0" presId="urn:microsoft.com/office/officeart/2005/8/layout/orgChart1"/>
    <dgm:cxn modelId="{A3E65BC6-3BF5-4CA4-8FF7-BB9C756F408E}" type="presParOf" srcId="{D4210394-D2A0-4F93-9936-6C392AF314C2}" destId="{01A177AD-8D41-47DF-8207-DF74B83A1501}" srcOrd="0" destOrd="0" presId="urn:microsoft.com/office/officeart/2005/8/layout/orgChart1"/>
    <dgm:cxn modelId="{B196210A-0E53-4F7C-8445-74EC9318BCB5}" type="presParOf" srcId="{01A177AD-8D41-47DF-8207-DF74B83A1501}" destId="{9A4B3479-BCE3-46D5-BAD9-7013A265306E}" srcOrd="0" destOrd="0" presId="urn:microsoft.com/office/officeart/2005/8/layout/orgChart1"/>
    <dgm:cxn modelId="{6556C338-02E7-4BD1-B328-AE35E6B01941}" type="presParOf" srcId="{9A4B3479-BCE3-46D5-BAD9-7013A265306E}" destId="{9AD05BD6-7530-4D76-9D5E-B59A7E2C1D9D}" srcOrd="0" destOrd="0" presId="urn:microsoft.com/office/officeart/2005/8/layout/orgChart1"/>
    <dgm:cxn modelId="{3070E23F-86D7-4E8B-94AE-3177326348FF}" type="presParOf" srcId="{9A4B3479-BCE3-46D5-BAD9-7013A265306E}" destId="{ADF9E9AA-39BE-4E3B-B260-3B3F6617D05D}" srcOrd="1" destOrd="0" presId="urn:microsoft.com/office/officeart/2005/8/layout/orgChart1"/>
    <dgm:cxn modelId="{90EF44BA-26A3-442B-86E2-0D2A576B9F31}" type="presParOf" srcId="{01A177AD-8D41-47DF-8207-DF74B83A1501}" destId="{01878E17-2564-4D6B-A91A-E01A3053FDA8}" srcOrd="1" destOrd="0" presId="urn:microsoft.com/office/officeart/2005/8/layout/orgChart1"/>
    <dgm:cxn modelId="{4FF62865-54CB-426E-B1DC-7D7ACEA49DDF}" type="presParOf" srcId="{01878E17-2564-4D6B-A91A-E01A3053FDA8}" destId="{A5047169-91FD-42F5-83E2-12200D05B0C9}" srcOrd="0" destOrd="0" presId="urn:microsoft.com/office/officeart/2005/8/layout/orgChart1"/>
    <dgm:cxn modelId="{F4733E4A-1702-444B-9A0C-512198B20B44}" type="presParOf" srcId="{01878E17-2564-4D6B-A91A-E01A3053FDA8}" destId="{B14720C1-CC4D-4A61-B771-B2890D63736D}" srcOrd="1" destOrd="0" presId="urn:microsoft.com/office/officeart/2005/8/layout/orgChart1"/>
    <dgm:cxn modelId="{0410F661-B41D-4697-8973-9991B2E68743}" type="presParOf" srcId="{B14720C1-CC4D-4A61-B771-B2890D63736D}" destId="{BF6ACDCB-B3C3-49DE-9788-C9A71D632D40}" srcOrd="0" destOrd="0" presId="urn:microsoft.com/office/officeart/2005/8/layout/orgChart1"/>
    <dgm:cxn modelId="{1A29232A-2AC0-447A-985E-7104FC896727}" type="presParOf" srcId="{BF6ACDCB-B3C3-49DE-9788-C9A71D632D40}" destId="{53961E3B-0C13-43E1-B6A3-CDE6B89EC587}" srcOrd="0" destOrd="0" presId="urn:microsoft.com/office/officeart/2005/8/layout/orgChart1"/>
    <dgm:cxn modelId="{DF5E0D96-720F-4808-BA42-3EB40EE4A467}" type="presParOf" srcId="{BF6ACDCB-B3C3-49DE-9788-C9A71D632D40}" destId="{DA2D283B-CB57-4249-B698-ED6FDB015B9A}" srcOrd="1" destOrd="0" presId="urn:microsoft.com/office/officeart/2005/8/layout/orgChart1"/>
    <dgm:cxn modelId="{D1E60B11-3CBD-44CD-B9E8-FDA5224D816E}" type="presParOf" srcId="{B14720C1-CC4D-4A61-B771-B2890D63736D}" destId="{CE4F6D16-EFCD-4DDA-8900-411B10C3CB57}" srcOrd="1" destOrd="0" presId="urn:microsoft.com/office/officeart/2005/8/layout/orgChart1"/>
    <dgm:cxn modelId="{39CC183C-E931-48FF-9C18-D489A72C359A}" type="presParOf" srcId="{B14720C1-CC4D-4A61-B771-B2890D63736D}" destId="{9B532992-3C56-4A82-ACCF-ED9F1DD8BF45}" srcOrd="2" destOrd="0" presId="urn:microsoft.com/office/officeart/2005/8/layout/orgChart1"/>
    <dgm:cxn modelId="{D5B22A07-A26B-42F5-A964-8C3C9F490FC5}" type="presParOf" srcId="{01878E17-2564-4D6B-A91A-E01A3053FDA8}" destId="{948A190E-4A42-4543-9FB6-FDAABF32428D}" srcOrd="2" destOrd="0" presId="urn:microsoft.com/office/officeart/2005/8/layout/orgChart1"/>
    <dgm:cxn modelId="{F5386A6C-0A4A-4016-8816-A8564E7B1D72}" type="presParOf" srcId="{01878E17-2564-4D6B-A91A-E01A3053FDA8}" destId="{E18A75BA-04CB-41AD-AEB2-73FAB43210CF}" srcOrd="3" destOrd="0" presId="urn:microsoft.com/office/officeart/2005/8/layout/orgChart1"/>
    <dgm:cxn modelId="{4EB379DA-664C-48F3-94C3-57141AF5817D}" type="presParOf" srcId="{E18A75BA-04CB-41AD-AEB2-73FAB43210CF}" destId="{EFCE6BBA-2680-4259-B5F9-03055AEF74C1}" srcOrd="0" destOrd="0" presId="urn:microsoft.com/office/officeart/2005/8/layout/orgChart1"/>
    <dgm:cxn modelId="{CA1BD852-73BA-4648-8D03-4159AF448110}" type="presParOf" srcId="{EFCE6BBA-2680-4259-B5F9-03055AEF74C1}" destId="{74647FA4-FA16-4EF7-8313-A71F6C637BFD}" srcOrd="0" destOrd="0" presId="urn:microsoft.com/office/officeart/2005/8/layout/orgChart1"/>
    <dgm:cxn modelId="{135C9739-CCF8-4882-8AA2-8B79ACD82315}" type="presParOf" srcId="{EFCE6BBA-2680-4259-B5F9-03055AEF74C1}" destId="{4365FB23-876B-4EA2-A398-6B1F74BD2D13}" srcOrd="1" destOrd="0" presId="urn:microsoft.com/office/officeart/2005/8/layout/orgChart1"/>
    <dgm:cxn modelId="{1753DD8D-399B-45AF-8441-6DC14D4A8280}" type="presParOf" srcId="{E18A75BA-04CB-41AD-AEB2-73FAB43210CF}" destId="{6043B69C-E68E-40B4-916D-5382DD65F771}" srcOrd="1" destOrd="0" presId="urn:microsoft.com/office/officeart/2005/8/layout/orgChart1"/>
    <dgm:cxn modelId="{A2950DA8-E9E0-4013-A6C4-2386CCC036FE}" type="presParOf" srcId="{E18A75BA-04CB-41AD-AEB2-73FAB43210CF}" destId="{853770D3-7FB0-43AB-88E8-7E18989B7A2A}" srcOrd="2" destOrd="0" presId="urn:microsoft.com/office/officeart/2005/8/layout/orgChart1"/>
    <dgm:cxn modelId="{8C95B393-D466-4164-ACA3-183E77217FC0}" type="presParOf" srcId="{01878E17-2564-4D6B-A91A-E01A3053FDA8}" destId="{DFCC977F-E5DB-4A52-A0F4-379915AB6F9F}" srcOrd="4" destOrd="0" presId="urn:microsoft.com/office/officeart/2005/8/layout/orgChart1"/>
    <dgm:cxn modelId="{19E5DAF0-2F0C-45A6-AD12-894AFB57AA71}" type="presParOf" srcId="{01878E17-2564-4D6B-A91A-E01A3053FDA8}" destId="{DFC8D479-4A1F-4617-9D8D-52E07E95832D}" srcOrd="5" destOrd="0" presId="urn:microsoft.com/office/officeart/2005/8/layout/orgChart1"/>
    <dgm:cxn modelId="{FB412642-3547-47F0-B735-87BD990DE8D1}" type="presParOf" srcId="{DFC8D479-4A1F-4617-9D8D-52E07E95832D}" destId="{5309E24B-B53D-46EE-A1E3-CFA933856AA8}" srcOrd="0" destOrd="0" presId="urn:microsoft.com/office/officeart/2005/8/layout/orgChart1"/>
    <dgm:cxn modelId="{832EFC75-1B36-4C21-AFC0-EDB7207DCD7B}" type="presParOf" srcId="{5309E24B-B53D-46EE-A1E3-CFA933856AA8}" destId="{4C25B977-6A3E-4A3C-B158-4D6F5504128F}" srcOrd="0" destOrd="0" presId="urn:microsoft.com/office/officeart/2005/8/layout/orgChart1"/>
    <dgm:cxn modelId="{F5C42096-CDE5-4A54-AEDA-7F97066D65CD}" type="presParOf" srcId="{5309E24B-B53D-46EE-A1E3-CFA933856AA8}" destId="{89582533-7132-49FA-984C-AAFCB46CAECB}" srcOrd="1" destOrd="0" presId="urn:microsoft.com/office/officeart/2005/8/layout/orgChart1"/>
    <dgm:cxn modelId="{86235F08-F547-42E0-A401-51E9D6451BA7}" type="presParOf" srcId="{DFC8D479-4A1F-4617-9D8D-52E07E95832D}" destId="{284CA4B6-F1C2-414D-A5CA-40EECD1553BA}" srcOrd="1" destOrd="0" presId="urn:microsoft.com/office/officeart/2005/8/layout/orgChart1"/>
    <dgm:cxn modelId="{7595585B-37DD-4C5E-987C-371034EFD79A}" type="presParOf" srcId="{DFC8D479-4A1F-4617-9D8D-52E07E95832D}" destId="{D01F4234-D483-4C0E-B6A9-AD023D123266}" srcOrd="2" destOrd="0" presId="urn:microsoft.com/office/officeart/2005/8/layout/orgChart1"/>
    <dgm:cxn modelId="{6A6FA352-0334-45D8-88E3-02F5AEC1F097}" type="presParOf" srcId="{01878E17-2564-4D6B-A91A-E01A3053FDA8}" destId="{633AD9C5-16F8-4A33-B38F-6EA8E470B4C8}" srcOrd="6" destOrd="0" presId="urn:microsoft.com/office/officeart/2005/8/layout/orgChart1"/>
    <dgm:cxn modelId="{E0044649-AC3C-4392-9E56-2E08A5656831}" type="presParOf" srcId="{01878E17-2564-4D6B-A91A-E01A3053FDA8}" destId="{EDEC421B-F83F-4BAC-9456-A7B23B898814}" srcOrd="7" destOrd="0" presId="urn:microsoft.com/office/officeart/2005/8/layout/orgChart1"/>
    <dgm:cxn modelId="{2A01E668-D9E6-45EC-B16F-ACC58D1308A7}" type="presParOf" srcId="{EDEC421B-F83F-4BAC-9456-A7B23B898814}" destId="{E006585E-B3FA-4129-8EC6-3BFF1BA1CEE6}" srcOrd="0" destOrd="0" presId="urn:microsoft.com/office/officeart/2005/8/layout/orgChart1"/>
    <dgm:cxn modelId="{38478742-D724-4F5F-9D72-A27625794204}" type="presParOf" srcId="{E006585E-B3FA-4129-8EC6-3BFF1BA1CEE6}" destId="{CDC74015-5851-4948-BA6C-4A42AD4FDBF0}" srcOrd="0" destOrd="0" presId="urn:microsoft.com/office/officeart/2005/8/layout/orgChart1"/>
    <dgm:cxn modelId="{91DF0140-0858-4598-9596-D72BB20357CE}" type="presParOf" srcId="{E006585E-B3FA-4129-8EC6-3BFF1BA1CEE6}" destId="{AB12E12C-7AC6-41F7-A829-11D81AD73A19}" srcOrd="1" destOrd="0" presId="urn:microsoft.com/office/officeart/2005/8/layout/orgChart1"/>
    <dgm:cxn modelId="{BFEE762B-8DAC-4F91-995A-B358CB50825F}" type="presParOf" srcId="{EDEC421B-F83F-4BAC-9456-A7B23B898814}" destId="{0A79B1E8-884A-4141-8722-77A8BACF6F41}" srcOrd="1" destOrd="0" presId="urn:microsoft.com/office/officeart/2005/8/layout/orgChart1"/>
    <dgm:cxn modelId="{DE1CD1F4-690B-4CE4-8A30-28DFD36ED7DE}" type="presParOf" srcId="{EDEC421B-F83F-4BAC-9456-A7B23B898814}" destId="{0E318F99-3266-4AF3-8BEF-942C8914CBA3}" srcOrd="2" destOrd="0" presId="urn:microsoft.com/office/officeart/2005/8/layout/orgChart1"/>
    <dgm:cxn modelId="{36BE55B8-CEB6-487E-B473-56D388899CB6}" type="presParOf" srcId="{01878E17-2564-4D6B-A91A-E01A3053FDA8}" destId="{A919F91A-8175-42A7-B96A-9027D06984AC}" srcOrd="8" destOrd="0" presId="urn:microsoft.com/office/officeart/2005/8/layout/orgChart1"/>
    <dgm:cxn modelId="{36F4A9E5-0B02-432E-A4C7-F545C1AA5EC6}" type="presParOf" srcId="{01878E17-2564-4D6B-A91A-E01A3053FDA8}" destId="{B59AE9D5-5EF4-4D3E-892F-157847C21DDE}" srcOrd="9" destOrd="0" presId="urn:microsoft.com/office/officeart/2005/8/layout/orgChart1"/>
    <dgm:cxn modelId="{36A8DB41-2D70-4C2C-BE8F-88C36C26D470}" type="presParOf" srcId="{B59AE9D5-5EF4-4D3E-892F-157847C21DDE}" destId="{A077834F-23C2-405F-822C-1AC3C27A4EF4}" srcOrd="0" destOrd="0" presId="urn:microsoft.com/office/officeart/2005/8/layout/orgChart1"/>
    <dgm:cxn modelId="{5AC8B8DF-C7C1-4A6A-BCE8-8B081ECC3D10}" type="presParOf" srcId="{A077834F-23C2-405F-822C-1AC3C27A4EF4}" destId="{558544B5-AF74-4855-81F7-A36181B8C3A9}" srcOrd="0" destOrd="0" presId="urn:microsoft.com/office/officeart/2005/8/layout/orgChart1"/>
    <dgm:cxn modelId="{40C5E1B7-5755-479C-8CE2-50FA91375DB9}" type="presParOf" srcId="{A077834F-23C2-405F-822C-1AC3C27A4EF4}" destId="{4964C4EA-B3F6-497C-A49B-344F8DDB9054}" srcOrd="1" destOrd="0" presId="urn:microsoft.com/office/officeart/2005/8/layout/orgChart1"/>
    <dgm:cxn modelId="{27A6491C-DD64-4306-8A83-2E5DCA822DEA}" type="presParOf" srcId="{B59AE9D5-5EF4-4D3E-892F-157847C21DDE}" destId="{B8D7D537-C187-4C3C-A9DC-F79030CA0389}" srcOrd="1" destOrd="0" presId="urn:microsoft.com/office/officeart/2005/8/layout/orgChart1"/>
    <dgm:cxn modelId="{5A7783E6-0394-43F8-B7E9-6BBE7C28C21D}" type="presParOf" srcId="{B59AE9D5-5EF4-4D3E-892F-157847C21DDE}" destId="{97CB8F93-D850-4EA3-845B-EC8ADB0BB486}" srcOrd="2" destOrd="0" presId="urn:microsoft.com/office/officeart/2005/8/layout/orgChart1"/>
    <dgm:cxn modelId="{B76A18B7-8980-4711-8C59-04640C59E0B7}" type="presParOf" srcId="{01A177AD-8D41-47DF-8207-DF74B83A1501}" destId="{A9BA25A2-C9CA-4707-86BB-BFC2BE81CED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72DA7-8776-4528-8271-50DBA0C78745}">
      <dsp:nvSpPr>
        <dsp:cNvPr id="0" name=""/>
        <dsp:cNvSpPr/>
      </dsp:nvSpPr>
      <dsp:spPr>
        <a:xfrm>
          <a:off x="9794851" y="2915106"/>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51E71D-58DA-49B8-82E9-E2B0B9F40392}">
      <dsp:nvSpPr>
        <dsp:cNvPr id="0" name=""/>
        <dsp:cNvSpPr/>
      </dsp:nvSpPr>
      <dsp:spPr>
        <a:xfrm>
          <a:off x="5771288" y="1422385"/>
          <a:ext cx="4777710" cy="550037"/>
        </a:xfrm>
        <a:custGeom>
          <a:avLst/>
          <a:gdLst/>
          <a:ahLst/>
          <a:cxnLst/>
          <a:rect l="0" t="0" r="0" b="0"/>
          <a:pathLst>
            <a:path>
              <a:moveTo>
                <a:pt x="0" y="0"/>
              </a:moveTo>
              <a:lnTo>
                <a:pt x="0" y="352073"/>
              </a:lnTo>
              <a:lnTo>
                <a:pt x="4777710" y="352073"/>
              </a:lnTo>
              <a:lnTo>
                <a:pt x="4777710"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8FAFC5-3120-4B86-9651-9FA62F4759C6}">
      <dsp:nvSpPr>
        <dsp:cNvPr id="0" name=""/>
        <dsp:cNvSpPr/>
      </dsp:nvSpPr>
      <dsp:spPr>
        <a:xfrm>
          <a:off x="7513556" y="2915106"/>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E3507-BCDD-4E37-BF44-D7232F1E1AA2}">
      <dsp:nvSpPr>
        <dsp:cNvPr id="0" name=""/>
        <dsp:cNvSpPr/>
      </dsp:nvSpPr>
      <dsp:spPr>
        <a:xfrm>
          <a:off x="5771288" y="1422385"/>
          <a:ext cx="2496415" cy="550037"/>
        </a:xfrm>
        <a:custGeom>
          <a:avLst/>
          <a:gdLst/>
          <a:ahLst/>
          <a:cxnLst/>
          <a:rect l="0" t="0" r="0" b="0"/>
          <a:pathLst>
            <a:path>
              <a:moveTo>
                <a:pt x="0" y="0"/>
              </a:moveTo>
              <a:lnTo>
                <a:pt x="0" y="352073"/>
              </a:lnTo>
              <a:lnTo>
                <a:pt x="2496415" y="352073"/>
              </a:lnTo>
              <a:lnTo>
                <a:pt x="2496415"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0929CB-7FF3-4AA9-BB2C-13A05F5F00E3}">
      <dsp:nvSpPr>
        <dsp:cNvPr id="0" name=""/>
        <dsp:cNvSpPr/>
      </dsp:nvSpPr>
      <dsp:spPr>
        <a:xfrm>
          <a:off x="5252585" y="2925269"/>
          <a:ext cx="262480" cy="857107"/>
        </a:xfrm>
        <a:custGeom>
          <a:avLst/>
          <a:gdLst/>
          <a:ahLst/>
          <a:cxnLst/>
          <a:rect l="0" t="0" r="0" b="0"/>
          <a:pathLst>
            <a:path>
              <a:moveTo>
                <a:pt x="0" y="0"/>
              </a:moveTo>
              <a:lnTo>
                <a:pt x="0" y="857107"/>
              </a:lnTo>
              <a:lnTo>
                <a:pt x="262480" y="857107"/>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1AE626-647F-4F66-B6CE-380DA380FFBA}">
      <dsp:nvSpPr>
        <dsp:cNvPr id="0" name=""/>
        <dsp:cNvSpPr/>
      </dsp:nvSpPr>
      <dsp:spPr>
        <a:xfrm>
          <a:off x="5771288" y="1422385"/>
          <a:ext cx="235444" cy="560199"/>
        </a:xfrm>
        <a:custGeom>
          <a:avLst/>
          <a:gdLst/>
          <a:ahLst/>
          <a:cxnLst/>
          <a:rect l="0" t="0" r="0" b="0"/>
          <a:pathLst>
            <a:path>
              <a:moveTo>
                <a:pt x="0" y="0"/>
              </a:moveTo>
              <a:lnTo>
                <a:pt x="0" y="362235"/>
              </a:lnTo>
              <a:lnTo>
                <a:pt x="235444" y="362235"/>
              </a:lnTo>
              <a:lnTo>
                <a:pt x="235444" y="5601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98EA83-7F6D-4284-925D-3C64A282F2E1}">
      <dsp:nvSpPr>
        <dsp:cNvPr id="0" name=""/>
        <dsp:cNvSpPr/>
      </dsp:nvSpPr>
      <dsp:spPr>
        <a:xfrm>
          <a:off x="2950966" y="4253718"/>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01672B-E766-40A5-91B9-910D03D610C6}">
      <dsp:nvSpPr>
        <dsp:cNvPr id="0" name=""/>
        <dsp:cNvSpPr/>
      </dsp:nvSpPr>
      <dsp:spPr>
        <a:xfrm>
          <a:off x="3659393" y="2915106"/>
          <a:ext cx="91440" cy="395927"/>
        </a:xfrm>
        <a:custGeom>
          <a:avLst/>
          <a:gdLst/>
          <a:ahLst/>
          <a:cxnLst/>
          <a:rect l="0" t="0" r="0" b="0"/>
          <a:pathLst>
            <a:path>
              <a:moveTo>
                <a:pt x="45720" y="0"/>
              </a:moveTo>
              <a:lnTo>
                <a:pt x="45720" y="395927"/>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3FD0FD-2B61-4C25-9E64-805D027A1DEC}">
      <dsp:nvSpPr>
        <dsp:cNvPr id="0" name=""/>
        <dsp:cNvSpPr/>
      </dsp:nvSpPr>
      <dsp:spPr>
        <a:xfrm>
          <a:off x="3705113" y="1422385"/>
          <a:ext cx="2066174" cy="550037"/>
        </a:xfrm>
        <a:custGeom>
          <a:avLst/>
          <a:gdLst/>
          <a:ahLst/>
          <a:cxnLst/>
          <a:rect l="0" t="0" r="0" b="0"/>
          <a:pathLst>
            <a:path>
              <a:moveTo>
                <a:pt x="2066174" y="0"/>
              </a:moveTo>
              <a:lnTo>
                <a:pt x="2066174" y="352073"/>
              </a:lnTo>
              <a:lnTo>
                <a:pt x="0" y="352073"/>
              </a:lnTo>
              <a:lnTo>
                <a:pt x="0"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79096C-388A-449E-8E94-CFD4A2EB129D}">
      <dsp:nvSpPr>
        <dsp:cNvPr id="0" name=""/>
        <dsp:cNvSpPr/>
      </dsp:nvSpPr>
      <dsp:spPr>
        <a:xfrm>
          <a:off x="198329" y="2915106"/>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94C25F-7B5B-4964-83BF-B20F8DC14CE1}">
      <dsp:nvSpPr>
        <dsp:cNvPr id="0" name=""/>
        <dsp:cNvSpPr/>
      </dsp:nvSpPr>
      <dsp:spPr>
        <a:xfrm>
          <a:off x="952476" y="1422385"/>
          <a:ext cx="4818811" cy="550037"/>
        </a:xfrm>
        <a:custGeom>
          <a:avLst/>
          <a:gdLst/>
          <a:ahLst/>
          <a:cxnLst/>
          <a:rect l="0" t="0" r="0" b="0"/>
          <a:pathLst>
            <a:path>
              <a:moveTo>
                <a:pt x="4818811" y="0"/>
              </a:moveTo>
              <a:lnTo>
                <a:pt x="4818811" y="352073"/>
              </a:lnTo>
              <a:lnTo>
                <a:pt x="0" y="352073"/>
              </a:lnTo>
              <a:lnTo>
                <a:pt x="0"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253BDC-8837-4FAD-953E-F699C93B7FBF}">
      <dsp:nvSpPr>
        <dsp:cNvPr id="0" name=""/>
        <dsp:cNvSpPr/>
      </dsp:nvSpPr>
      <dsp:spPr>
        <a:xfrm>
          <a:off x="4828604" y="479701"/>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Five Traditional Categories for Marketing segmentation</a:t>
          </a:r>
        </a:p>
      </dsp:txBody>
      <dsp:txXfrm>
        <a:off x="4828604" y="479701"/>
        <a:ext cx="1885367" cy="942683"/>
      </dsp:txXfrm>
    </dsp:sp>
    <dsp:sp modelId="{27CEB877-5A87-4B50-9DD8-48DB7D7C484D}">
      <dsp:nvSpPr>
        <dsp:cNvPr id="0" name=""/>
        <dsp:cNvSpPr/>
      </dsp:nvSpPr>
      <dsp:spPr>
        <a:xfrm>
          <a:off x="9792"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Geography</a:t>
          </a:r>
        </a:p>
      </dsp:txBody>
      <dsp:txXfrm>
        <a:off x="9792" y="1972422"/>
        <a:ext cx="1885367" cy="942683"/>
      </dsp:txXfrm>
    </dsp:sp>
    <dsp:sp modelId="{6F667299-8C18-4D2C-9896-F112A54AB853}">
      <dsp:nvSpPr>
        <dsp:cNvPr id="0" name=""/>
        <dsp:cNvSpPr/>
      </dsp:nvSpPr>
      <dsp:spPr>
        <a:xfrm>
          <a:off x="481134"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It is based on their location, it also includes climate, Terrain, natural resources</a:t>
          </a:r>
        </a:p>
      </dsp:txBody>
      <dsp:txXfrm>
        <a:off x="481134" y="3311034"/>
        <a:ext cx="1885367" cy="942683"/>
      </dsp:txXfrm>
    </dsp:sp>
    <dsp:sp modelId="{9B377925-C9C7-48BA-A1B0-58A02C421C9B}">
      <dsp:nvSpPr>
        <dsp:cNvPr id="0" name=""/>
        <dsp:cNvSpPr/>
      </dsp:nvSpPr>
      <dsp:spPr>
        <a:xfrm>
          <a:off x="2762429"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Demographic</a:t>
          </a:r>
        </a:p>
      </dsp:txBody>
      <dsp:txXfrm>
        <a:off x="2762429" y="1972422"/>
        <a:ext cx="1885367" cy="942683"/>
      </dsp:txXfrm>
    </dsp:sp>
    <dsp:sp modelId="{ABDE4492-4C31-4A7E-BE4B-B2A3530EC977}">
      <dsp:nvSpPr>
        <dsp:cNvPr id="0" name=""/>
        <dsp:cNvSpPr/>
      </dsp:nvSpPr>
      <dsp:spPr>
        <a:xfrm>
          <a:off x="2762429"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Division in terms of physical and factual data.</a:t>
          </a:r>
        </a:p>
      </dsp:txBody>
      <dsp:txXfrm>
        <a:off x="2762429" y="3311034"/>
        <a:ext cx="1885367" cy="942683"/>
      </dsp:txXfrm>
    </dsp:sp>
    <dsp:sp modelId="{533E5102-667D-4205-A2E8-BB8988748D1E}">
      <dsp:nvSpPr>
        <dsp:cNvPr id="0" name=""/>
        <dsp:cNvSpPr/>
      </dsp:nvSpPr>
      <dsp:spPr>
        <a:xfrm>
          <a:off x="3233771" y="4649645"/>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Includes age, gender, income, occupation, material status, family size etc.</a:t>
          </a:r>
        </a:p>
      </dsp:txBody>
      <dsp:txXfrm>
        <a:off x="3233771" y="4649645"/>
        <a:ext cx="1885367" cy="942683"/>
      </dsp:txXfrm>
    </dsp:sp>
    <dsp:sp modelId="{C2B16496-DB24-498C-B677-7A5058D9FFDB}">
      <dsp:nvSpPr>
        <dsp:cNvPr id="0" name=""/>
        <dsp:cNvSpPr/>
      </dsp:nvSpPr>
      <dsp:spPr>
        <a:xfrm>
          <a:off x="5064048" y="1982585"/>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Psychographic</a:t>
          </a:r>
        </a:p>
      </dsp:txBody>
      <dsp:txXfrm>
        <a:off x="5064048" y="1982585"/>
        <a:ext cx="1885367" cy="942683"/>
      </dsp:txXfrm>
    </dsp:sp>
    <dsp:sp modelId="{A501A5EE-E594-4383-A2D5-798E283D5AA5}">
      <dsp:nvSpPr>
        <dsp:cNvPr id="0" name=""/>
        <dsp:cNvSpPr/>
      </dsp:nvSpPr>
      <dsp:spPr>
        <a:xfrm>
          <a:off x="5515066"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Segmentation according to personal traits values, motives and lifestyles</a:t>
          </a:r>
        </a:p>
      </dsp:txBody>
      <dsp:txXfrm>
        <a:off x="5515066" y="3311034"/>
        <a:ext cx="1885367" cy="942683"/>
      </dsp:txXfrm>
    </dsp:sp>
    <dsp:sp modelId="{F944A5E5-FA81-4EC1-B7BF-811179BCB715}">
      <dsp:nvSpPr>
        <dsp:cNvPr id="0" name=""/>
        <dsp:cNvSpPr/>
      </dsp:nvSpPr>
      <dsp:spPr>
        <a:xfrm>
          <a:off x="7325019"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Product Related</a:t>
          </a:r>
        </a:p>
      </dsp:txBody>
      <dsp:txXfrm>
        <a:off x="7325019" y="1972422"/>
        <a:ext cx="1885367" cy="942683"/>
      </dsp:txXfrm>
    </dsp:sp>
    <dsp:sp modelId="{DA4023B2-B2CF-404C-B9BC-E03D68329273}">
      <dsp:nvSpPr>
        <dsp:cNvPr id="0" name=""/>
        <dsp:cNvSpPr/>
      </dsp:nvSpPr>
      <dsp:spPr>
        <a:xfrm>
          <a:off x="7796361"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Rely on the product or service to be marketed</a:t>
          </a:r>
        </a:p>
      </dsp:txBody>
      <dsp:txXfrm>
        <a:off x="7796361" y="3311034"/>
        <a:ext cx="1885367" cy="942683"/>
      </dsp:txXfrm>
    </dsp:sp>
    <dsp:sp modelId="{386CD320-7329-4B9C-837B-56635BFE79F3}">
      <dsp:nvSpPr>
        <dsp:cNvPr id="0" name=""/>
        <dsp:cNvSpPr/>
      </dsp:nvSpPr>
      <dsp:spPr>
        <a:xfrm>
          <a:off x="9606314"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err="1">
              <a:latin typeface="Arial" panose="020B0604020202020204" pitchFamily="34" charset="0"/>
              <a:cs typeface="Arial" panose="020B0604020202020204" pitchFamily="34" charset="0"/>
            </a:rPr>
            <a:t>Behaviour</a:t>
          </a:r>
          <a:endParaRPr lang="en-US" sz="1400" b="1" kern="1200" dirty="0">
            <a:latin typeface="Arial" panose="020B0604020202020204" pitchFamily="34" charset="0"/>
            <a:cs typeface="Arial" panose="020B0604020202020204" pitchFamily="34" charset="0"/>
          </a:endParaRPr>
        </a:p>
      </dsp:txBody>
      <dsp:txXfrm>
        <a:off x="9606314" y="1972422"/>
        <a:ext cx="1885367" cy="942683"/>
      </dsp:txXfrm>
    </dsp:sp>
    <dsp:sp modelId="{4EE9C6A5-E86A-4DB6-92ED-1C35867C6B8D}">
      <dsp:nvSpPr>
        <dsp:cNvPr id="0" name=""/>
        <dsp:cNvSpPr/>
      </dsp:nvSpPr>
      <dsp:spPr>
        <a:xfrm>
          <a:off x="10077656"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Division according to the individual purchase </a:t>
          </a:r>
          <a:r>
            <a:rPr lang="en-US" sz="1400" kern="1200" dirty="0" err="1">
              <a:latin typeface="Arial" panose="020B0604020202020204" pitchFamily="34" charset="0"/>
              <a:cs typeface="Arial" panose="020B0604020202020204" pitchFamily="34" charset="0"/>
            </a:rPr>
            <a:t>behaviour</a:t>
          </a:r>
          <a:endParaRPr lang="en-US" sz="1400" kern="1200" dirty="0">
            <a:latin typeface="Arial" panose="020B0604020202020204" pitchFamily="34" charset="0"/>
            <a:cs typeface="Arial" panose="020B0604020202020204" pitchFamily="34" charset="0"/>
          </a:endParaRPr>
        </a:p>
      </dsp:txBody>
      <dsp:txXfrm>
        <a:off x="10077656" y="3311034"/>
        <a:ext cx="1885367" cy="942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A9F0C-01C0-4880-B226-90EA4E3F20CD}">
      <dsp:nvSpPr>
        <dsp:cNvPr id="0" name=""/>
        <dsp:cNvSpPr/>
      </dsp:nvSpPr>
      <dsp:spPr>
        <a:xfrm>
          <a:off x="3703222" y="1946810"/>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Green Marketing</a:t>
          </a:r>
        </a:p>
      </dsp:txBody>
      <dsp:txXfrm>
        <a:off x="3918360" y="2161948"/>
        <a:ext cx="1038777" cy="1038777"/>
      </dsp:txXfrm>
    </dsp:sp>
    <dsp:sp modelId="{09BAE06E-1597-48E5-9E29-9862D2E8435B}">
      <dsp:nvSpPr>
        <dsp:cNvPr id="0" name=""/>
        <dsp:cNvSpPr/>
      </dsp:nvSpPr>
      <dsp:spPr>
        <a:xfrm rot="16413276">
          <a:off x="4258719" y="1694769"/>
          <a:ext cx="478825" cy="29003"/>
        </a:xfrm>
        <a:custGeom>
          <a:avLst/>
          <a:gdLst/>
          <a:ahLst/>
          <a:cxnLst/>
          <a:rect l="0" t="0" r="0" b="0"/>
          <a:pathLst>
            <a:path>
              <a:moveTo>
                <a:pt x="0" y="14501"/>
              </a:moveTo>
              <a:lnTo>
                <a:pt x="478825"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6161" y="1697300"/>
        <a:ext cx="23941" cy="23941"/>
      </dsp:txXfrm>
    </dsp:sp>
    <dsp:sp modelId="{D1781E96-ADA0-4F83-A002-DFC5673500A3}">
      <dsp:nvSpPr>
        <dsp:cNvPr id="0" name=""/>
        <dsp:cNvSpPr/>
      </dsp:nvSpPr>
      <dsp:spPr>
        <a:xfrm>
          <a:off x="3823989" y="2678"/>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Save resources for the future generation</a:t>
          </a:r>
        </a:p>
      </dsp:txBody>
      <dsp:txXfrm>
        <a:off x="4039127" y="217816"/>
        <a:ext cx="1038777" cy="1038777"/>
      </dsp:txXfrm>
    </dsp:sp>
    <dsp:sp modelId="{617C86F7-0D2D-4C34-B80B-30FC1FF6266C}">
      <dsp:nvSpPr>
        <dsp:cNvPr id="0" name=""/>
        <dsp:cNvSpPr/>
      </dsp:nvSpPr>
      <dsp:spPr>
        <a:xfrm rot="20529620">
          <a:off x="5123326" y="2354962"/>
          <a:ext cx="566968" cy="29003"/>
        </a:xfrm>
        <a:custGeom>
          <a:avLst/>
          <a:gdLst/>
          <a:ahLst/>
          <a:cxnLst/>
          <a:rect l="0" t="0" r="0" b="0"/>
          <a:pathLst>
            <a:path>
              <a:moveTo>
                <a:pt x="0" y="14501"/>
              </a:moveTo>
              <a:lnTo>
                <a:pt x="566968"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92636" y="2355290"/>
        <a:ext cx="28348" cy="28348"/>
      </dsp:txXfrm>
    </dsp:sp>
    <dsp:sp modelId="{687CF700-3629-4C87-A930-7C0F756DC7DE}">
      <dsp:nvSpPr>
        <dsp:cNvPr id="0" name=""/>
        <dsp:cNvSpPr/>
      </dsp:nvSpPr>
      <dsp:spPr>
        <a:xfrm>
          <a:off x="5641347" y="1323065"/>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Attract more customer</a:t>
          </a:r>
        </a:p>
      </dsp:txBody>
      <dsp:txXfrm>
        <a:off x="5856485" y="1538203"/>
        <a:ext cx="1038777" cy="1038777"/>
      </dsp:txXfrm>
    </dsp:sp>
    <dsp:sp modelId="{BACC8B6F-7A1C-4FAD-94AB-B42D1701F042}">
      <dsp:nvSpPr>
        <dsp:cNvPr id="0" name=""/>
        <dsp:cNvSpPr/>
      </dsp:nvSpPr>
      <dsp:spPr>
        <a:xfrm rot="3034072">
          <a:off x="4815012" y="3423178"/>
          <a:ext cx="489428" cy="29003"/>
        </a:xfrm>
        <a:custGeom>
          <a:avLst/>
          <a:gdLst/>
          <a:ahLst/>
          <a:cxnLst/>
          <a:rect l="0" t="0" r="0" b="0"/>
          <a:pathLst>
            <a:path>
              <a:moveTo>
                <a:pt x="0" y="14501"/>
              </a:moveTo>
              <a:lnTo>
                <a:pt x="489428"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7491" y="3425444"/>
        <a:ext cx="24471" cy="24471"/>
      </dsp:txXfrm>
    </dsp:sp>
    <dsp:sp modelId="{5224AEE3-A2F6-4353-BF24-D1F628018C5E}">
      <dsp:nvSpPr>
        <dsp:cNvPr id="0" name=""/>
        <dsp:cNvSpPr/>
      </dsp:nvSpPr>
      <dsp:spPr>
        <a:xfrm>
          <a:off x="4947178" y="3459497"/>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Innovative idea </a:t>
          </a:r>
        </a:p>
      </dsp:txBody>
      <dsp:txXfrm>
        <a:off x="5162316" y="3674635"/>
        <a:ext cx="1038777" cy="1038777"/>
      </dsp:txXfrm>
    </dsp:sp>
    <dsp:sp modelId="{A60F88A8-7A27-4483-93A0-DC1248080604}">
      <dsp:nvSpPr>
        <dsp:cNvPr id="0" name=""/>
        <dsp:cNvSpPr/>
      </dsp:nvSpPr>
      <dsp:spPr>
        <a:xfrm rot="7411888">
          <a:off x="3763724" y="3423178"/>
          <a:ext cx="345628" cy="29003"/>
        </a:xfrm>
        <a:custGeom>
          <a:avLst/>
          <a:gdLst/>
          <a:ahLst/>
          <a:cxnLst/>
          <a:rect l="0" t="0" r="0" b="0"/>
          <a:pathLst>
            <a:path>
              <a:moveTo>
                <a:pt x="0" y="14501"/>
              </a:moveTo>
              <a:lnTo>
                <a:pt x="345628"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927897" y="3429039"/>
        <a:ext cx="17281" cy="17281"/>
      </dsp:txXfrm>
    </dsp:sp>
    <dsp:sp modelId="{43F3F273-CC55-46D6-B624-C6DFB6949858}">
      <dsp:nvSpPr>
        <dsp:cNvPr id="0" name=""/>
        <dsp:cNvSpPr/>
      </dsp:nvSpPr>
      <dsp:spPr>
        <a:xfrm>
          <a:off x="2700801" y="3459497"/>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Protect the Environment</a:t>
          </a:r>
        </a:p>
      </dsp:txBody>
      <dsp:txXfrm>
        <a:off x="2915939" y="3674635"/>
        <a:ext cx="1038777" cy="1038777"/>
      </dsp:txXfrm>
    </dsp:sp>
    <dsp:sp modelId="{1079B2A5-4E72-42E6-A260-4AE01AB8DFA1}">
      <dsp:nvSpPr>
        <dsp:cNvPr id="0" name=""/>
        <dsp:cNvSpPr/>
      </dsp:nvSpPr>
      <dsp:spPr>
        <a:xfrm rot="12011145">
          <a:off x="3420173" y="2354962"/>
          <a:ext cx="338562" cy="29003"/>
        </a:xfrm>
        <a:custGeom>
          <a:avLst/>
          <a:gdLst/>
          <a:ahLst/>
          <a:cxnLst/>
          <a:rect l="0" t="0" r="0" b="0"/>
          <a:pathLst>
            <a:path>
              <a:moveTo>
                <a:pt x="0" y="14501"/>
              </a:moveTo>
              <a:lnTo>
                <a:pt x="338562"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580989" y="2361000"/>
        <a:ext cx="16928" cy="16928"/>
      </dsp:txXfrm>
    </dsp:sp>
    <dsp:sp modelId="{C60C3B20-821F-44A7-B911-23B303423875}">
      <dsp:nvSpPr>
        <dsp:cNvPr id="0" name=""/>
        <dsp:cNvSpPr/>
      </dsp:nvSpPr>
      <dsp:spPr>
        <a:xfrm>
          <a:off x="2006632" y="1323065"/>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Business Development</a:t>
          </a:r>
        </a:p>
      </dsp:txBody>
      <dsp:txXfrm>
        <a:off x="2221770" y="1538203"/>
        <a:ext cx="1038777" cy="10387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9F91A-8175-42A7-B96A-9027D06984AC}">
      <dsp:nvSpPr>
        <dsp:cNvPr id="0" name=""/>
        <dsp:cNvSpPr/>
      </dsp:nvSpPr>
      <dsp:spPr>
        <a:xfrm>
          <a:off x="5826754" y="2235453"/>
          <a:ext cx="4753891" cy="416053"/>
        </a:xfrm>
        <a:custGeom>
          <a:avLst/>
          <a:gdLst/>
          <a:ahLst/>
          <a:cxnLst/>
          <a:rect l="0" t="0" r="0" b="0"/>
          <a:pathLst>
            <a:path>
              <a:moveTo>
                <a:pt x="0" y="0"/>
              </a:moveTo>
              <a:lnTo>
                <a:pt x="0" y="208026"/>
              </a:lnTo>
              <a:lnTo>
                <a:pt x="4753891" y="208026"/>
              </a:lnTo>
              <a:lnTo>
                <a:pt x="4753891"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3AD9C5-16F8-4A33-B38F-6EA8E470B4C8}">
      <dsp:nvSpPr>
        <dsp:cNvPr id="0" name=""/>
        <dsp:cNvSpPr/>
      </dsp:nvSpPr>
      <dsp:spPr>
        <a:xfrm>
          <a:off x="5826754" y="2235453"/>
          <a:ext cx="2356628" cy="416053"/>
        </a:xfrm>
        <a:custGeom>
          <a:avLst/>
          <a:gdLst/>
          <a:ahLst/>
          <a:cxnLst/>
          <a:rect l="0" t="0" r="0" b="0"/>
          <a:pathLst>
            <a:path>
              <a:moveTo>
                <a:pt x="0" y="0"/>
              </a:moveTo>
              <a:lnTo>
                <a:pt x="0" y="208026"/>
              </a:lnTo>
              <a:lnTo>
                <a:pt x="2356628" y="208026"/>
              </a:lnTo>
              <a:lnTo>
                <a:pt x="2356628"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CC977F-E5DB-4A52-A0F4-379915AB6F9F}">
      <dsp:nvSpPr>
        <dsp:cNvPr id="0" name=""/>
        <dsp:cNvSpPr/>
      </dsp:nvSpPr>
      <dsp:spPr>
        <a:xfrm>
          <a:off x="5740400" y="2235453"/>
          <a:ext cx="91440" cy="416053"/>
        </a:xfrm>
        <a:custGeom>
          <a:avLst/>
          <a:gdLst/>
          <a:ahLst/>
          <a:cxnLst/>
          <a:rect l="0" t="0" r="0" b="0"/>
          <a:pathLst>
            <a:path>
              <a:moveTo>
                <a:pt x="86354" y="0"/>
              </a:moveTo>
              <a:lnTo>
                <a:pt x="86354" y="208026"/>
              </a:lnTo>
              <a:lnTo>
                <a:pt x="45720" y="208026"/>
              </a:lnTo>
              <a:lnTo>
                <a:pt x="45720"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8A190E-4A42-4543-9FB6-FDAABF32428D}">
      <dsp:nvSpPr>
        <dsp:cNvPr id="0" name=""/>
        <dsp:cNvSpPr/>
      </dsp:nvSpPr>
      <dsp:spPr>
        <a:xfrm>
          <a:off x="3388856" y="2235453"/>
          <a:ext cx="2437897" cy="416053"/>
        </a:xfrm>
        <a:custGeom>
          <a:avLst/>
          <a:gdLst/>
          <a:ahLst/>
          <a:cxnLst/>
          <a:rect l="0" t="0" r="0" b="0"/>
          <a:pathLst>
            <a:path>
              <a:moveTo>
                <a:pt x="2437897" y="0"/>
              </a:moveTo>
              <a:lnTo>
                <a:pt x="2437897" y="208026"/>
              </a:lnTo>
              <a:lnTo>
                <a:pt x="0" y="208026"/>
              </a:lnTo>
              <a:lnTo>
                <a:pt x="0"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047169-91FD-42F5-83E2-12200D05B0C9}">
      <dsp:nvSpPr>
        <dsp:cNvPr id="0" name=""/>
        <dsp:cNvSpPr/>
      </dsp:nvSpPr>
      <dsp:spPr>
        <a:xfrm>
          <a:off x="991593" y="2235453"/>
          <a:ext cx="4835161" cy="416053"/>
        </a:xfrm>
        <a:custGeom>
          <a:avLst/>
          <a:gdLst/>
          <a:ahLst/>
          <a:cxnLst/>
          <a:rect l="0" t="0" r="0" b="0"/>
          <a:pathLst>
            <a:path>
              <a:moveTo>
                <a:pt x="4835161" y="0"/>
              </a:moveTo>
              <a:lnTo>
                <a:pt x="4835161" y="208026"/>
              </a:lnTo>
              <a:lnTo>
                <a:pt x="0" y="208026"/>
              </a:lnTo>
              <a:lnTo>
                <a:pt x="0"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D05BD6-7530-4D76-9D5E-B59A7E2C1D9D}">
      <dsp:nvSpPr>
        <dsp:cNvPr id="0" name=""/>
        <dsp:cNvSpPr/>
      </dsp:nvSpPr>
      <dsp:spPr>
        <a:xfrm>
          <a:off x="4836149" y="1244848"/>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Marketing</a:t>
          </a:r>
        </a:p>
      </dsp:txBody>
      <dsp:txXfrm>
        <a:off x="4836149" y="1244848"/>
        <a:ext cx="1981209" cy="990604"/>
      </dsp:txXfrm>
    </dsp:sp>
    <dsp:sp modelId="{53961E3B-0C13-43E1-B6A3-CDE6B89EC587}">
      <dsp:nvSpPr>
        <dsp:cNvPr id="0" name=""/>
        <dsp:cNvSpPr/>
      </dsp:nvSpPr>
      <dsp:spPr>
        <a:xfrm>
          <a:off x="988"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Buying Green products</a:t>
          </a:r>
        </a:p>
      </dsp:txBody>
      <dsp:txXfrm>
        <a:off x="988" y="2651506"/>
        <a:ext cx="1981209" cy="990604"/>
      </dsp:txXfrm>
    </dsp:sp>
    <dsp:sp modelId="{74647FA4-FA16-4EF7-8313-A71F6C637BFD}">
      <dsp:nvSpPr>
        <dsp:cNvPr id="0" name=""/>
        <dsp:cNvSpPr/>
      </dsp:nvSpPr>
      <dsp:spPr>
        <a:xfrm>
          <a:off x="2398252"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Product Quality</a:t>
          </a:r>
        </a:p>
      </dsp:txBody>
      <dsp:txXfrm>
        <a:off x="2398252" y="2651506"/>
        <a:ext cx="1981209" cy="990604"/>
      </dsp:txXfrm>
    </dsp:sp>
    <dsp:sp modelId="{4C25B977-6A3E-4A3C-B158-4D6F5504128F}">
      <dsp:nvSpPr>
        <dsp:cNvPr id="0" name=""/>
        <dsp:cNvSpPr/>
      </dsp:nvSpPr>
      <dsp:spPr>
        <a:xfrm>
          <a:off x="4795515"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customer satisfaction and loyalty</a:t>
          </a:r>
        </a:p>
      </dsp:txBody>
      <dsp:txXfrm>
        <a:off x="4795515" y="2651506"/>
        <a:ext cx="1981209" cy="990604"/>
      </dsp:txXfrm>
    </dsp:sp>
    <dsp:sp modelId="{CDC74015-5851-4948-BA6C-4A42AD4FDBF0}">
      <dsp:nvSpPr>
        <dsp:cNvPr id="0" name=""/>
        <dsp:cNvSpPr/>
      </dsp:nvSpPr>
      <dsp:spPr>
        <a:xfrm>
          <a:off x="7192778"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Corporate image</a:t>
          </a:r>
        </a:p>
      </dsp:txBody>
      <dsp:txXfrm>
        <a:off x="7192778" y="2651506"/>
        <a:ext cx="1981209" cy="990604"/>
      </dsp:txXfrm>
    </dsp:sp>
    <dsp:sp modelId="{558544B5-AF74-4855-81F7-A36181B8C3A9}">
      <dsp:nvSpPr>
        <dsp:cNvPr id="0" name=""/>
        <dsp:cNvSpPr/>
      </dsp:nvSpPr>
      <dsp:spPr>
        <a:xfrm>
          <a:off x="9590041"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Product price</a:t>
          </a:r>
        </a:p>
      </dsp:txBody>
      <dsp:txXfrm>
        <a:off x="9590041" y="2651506"/>
        <a:ext cx="1981209" cy="99060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3AB957-EE71-4421-A493-B5CB8AA82999}" type="datetimeFigureOut">
              <a:rPr lang="en-US" smtClean="0"/>
              <a:t>3/18/2023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5260F-590C-4DB2-B874-761276B4E202}" type="slidenum">
              <a:rPr lang="en-US" smtClean="0"/>
              <a:t>‹#›</a:t>
            </a:fld>
            <a:endParaRPr lang="en-US" dirty="0"/>
          </a:p>
        </p:txBody>
      </p:sp>
    </p:spTree>
    <p:extLst>
      <p:ext uri="{BB962C8B-B14F-4D97-AF65-F5344CB8AC3E}">
        <p14:creationId xmlns:p14="http://schemas.microsoft.com/office/powerpoint/2010/main" val="2000656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main goal of an organization is customer satisfaction with proper management of marketing strategies, businesses were developed. It indicates the best development of the product price settlement. How the product is distributed for the development of an organization, and promotion of the product require. It includes suitable adverting. With the increase in technology and digital marketing. Innovation in advertisements and promotion occurs. There are many ways to the enhancement of marketing and management. These are mainly discussed in this presentation</a:t>
            </a:r>
          </a:p>
        </p:txBody>
      </p:sp>
      <p:sp>
        <p:nvSpPr>
          <p:cNvPr id="4" name="Slide Number Placeholder 3"/>
          <p:cNvSpPr>
            <a:spLocks noGrp="1"/>
          </p:cNvSpPr>
          <p:nvPr>
            <p:ph type="sldNum" sz="quarter" idx="5"/>
          </p:nvPr>
        </p:nvSpPr>
        <p:spPr/>
        <p:txBody>
          <a:bodyPr/>
          <a:lstStyle/>
          <a:p>
            <a:fld id="{3265260F-590C-4DB2-B874-761276B4E202}" type="slidenum">
              <a:rPr lang="en-US" smtClean="0"/>
              <a:t>3</a:t>
            </a:fld>
            <a:endParaRPr lang="en-US" dirty="0"/>
          </a:p>
        </p:txBody>
      </p:sp>
    </p:spTree>
    <p:extLst>
      <p:ext uri="{BB962C8B-B14F-4D97-AF65-F5344CB8AC3E}">
        <p14:creationId xmlns:p14="http://schemas.microsoft.com/office/powerpoint/2010/main" val="2839214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Basis of common needs, common interests, similar lifestyles or similar Demographic market segments and Developed.</a:t>
            </a:r>
          </a:p>
          <a:p>
            <a:r>
              <a:rPr lang="en-US" dirty="0"/>
              <a:t>A market segment is a collection of people, organizations or groups that may have common attributes, interactions or Characters. (Camilleri, 2018, p.70)</a:t>
            </a:r>
          </a:p>
          <a:p>
            <a:r>
              <a:rPr lang="en-US" dirty="0"/>
              <a:t>Marketing managers can gain a better graph of customers’ needs and wants by segmenting the market. This allows them to more accurately and responsibility.</a:t>
            </a:r>
          </a:p>
          <a:p>
            <a:r>
              <a:rPr lang="en-US" dirty="0"/>
              <a:t>“Tailor” or customize the  company’s market activities to the specific customers. (</a:t>
            </a:r>
            <a:r>
              <a:rPr lang="en-US" dirty="0" err="1"/>
              <a:t>Camileri</a:t>
            </a:r>
            <a:r>
              <a:rPr lang="en-US" dirty="0"/>
              <a:t>, 2018,p.60)</a:t>
            </a:r>
          </a:p>
        </p:txBody>
      </p:sp>
      <p:sp>
        <p:nvSpPr>
          <p:cNvPr id="4" name="Slide Number Placeholder 3"/>
          <p:cNvSpPr>
            <a:spLocks noGrp="1"/>
          </p:cNvSpPr>
          <p:nvPr>
            <p:ph type="sldNum" sz="quarter" idx="5"/>
          </p:nvPr>
        </p:nvSpPr>
        <p:spPr/>
        <p:txBody>
          <a:bodyPr/>
          <a:lstStyle/>
          <a:p>
            <a:fld id="{3265260F-590C-4DB2-B874-761276B4E202}" type="slidenum">
              <a:rPr lang="en-US" smtClean="0"/>
              <a:t>5</a:t>
            </a:fld>
            <a:endParaRPr lang="en-US"/>
          </a:p>
        </p:txBody>
      </p:sp>
    </p:spTree>
    <p:extLst>
      <p:ext uri="{BB962C8B-B14F-4D97-AF65-F5344CB8AC3E}">
        <p14:creationId xmlns:p14="http://schemas.microsoft.com/office/powerpoint/2010/main" val="2756565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Demographic segmentation entails breaking the market down into segments that can be distinguished on the basis of age, gender, income, occupation, marital status, family size, race, religion and nationality. By using geographic segmentation, potential markets are chosen based on their location. It includes elements like climate, geography, and Behavior-based segmentation obvious given the declared outcomes from the products. It is based on the individual consumers purchasing pattern. Psychographic segmentation involves segmentation according to the value, motives and interests </a:t>
            </a:r>
            <a:r>
              <a:rPr lang="en-US" dirty="0" err="1"/>
              <a:t>etc</a:t>
            </a:r>
            <a:r>
              <a:rPr lang="en-US" dirty="0"/>
              <a:t>, while. Product-related segmentation is, influenced by the good or service being sold. In the airline industry, these factors include destination, duration and nation of origin. (Camilleri, 2018,p.72)</a:t>
            </a:r>
          </a:p>
        </p:txBody>
      </p:sp>
      <p:sp>
        <p:nvSpPr>
          <p:cNvPr id="4" name="Slide Number Placeholder 3"/>
          <p:cNvSpPr>
            <a:spLocks noGrp="1"/>
          </p:cNvSpPr>
          <p:nvPr>
            <p:ph type="sldNum" sz="quarter" idx="5"/>
          </p:nvPr>
        </p:nvSpPr>
        <p:spPr/>
        <p:txBody>
          <a:bodyPr/>
          <a:lstStyle/>
          <a:p>
            <a:fld id="{3265260F-590C-4DB2-B874-761276B4E202}" type="slidenum">
              <a:rPr lang="en-US" smtClean="0"/>
              <a:t>6</a:t>
            </a:fld>
            <a:endParaRPr lang="en-US"/>
          </a:p>
        </p:txBody>
      </p:sp>
    </p:spTree>
    <p:extLst>
      <p:ext uri="{BB962C8B-B14F-4D97-AF65-F5344CB8AC3E}">
        <p14:creationId xmlns:p14="http://schemas.microsoft.com/office/powerpoint/2010/main" val="313004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a:t>Business </a:t>
            </a:r>
            <a:r>
              <a:rPr lang="en-US" dirty="0" err="1"/>
              <a:t>travellers</a:t>
            </a:r>
            <a:r>
              <a:rPr lang="en-US" dirty="0"/>
              <a:t> fall into one of five categories: Hard Money Travelers (also known as independent business </a:t>
            </a:r>
            <a:r>
              <a:rPr lang="en-US" dirty="0" err="1"/>
              <a:t>travellers</a:t>
            </a:r>
            <a:r>
              <a:rPr lang="en-US" dirty="0"/>
              <a:t>), Soft money </a:t>
            </a:r>
            <a:r>
              <a:rPr lang="en-US" dirty="0" err="1"/>
              <a:t>travellers</a:t>
            </a:r>
            <a:r>
              <a:rPr lang="en-US" dirty="0"/>
              <a:t> (also known as corporate business </a:t>
            </a:r>
            <a:r>
              <a:rPr lang="en-US" dirty="0" err="1"/>
              <a:t>travellers</a:t>
            </a:r>
            <a:r>
              <a:rPr lang="en-US" dirty="0"/>
              <a:t>), conference or incentive business </a:t>
            </a:r>
            <a:r>
              <a:rPr lang="en-US" dirty="0" err="1"/>
              <a:t>Travellers</a:t>
            </a:r>
            <a:r>
              <a:rPr lang="en-US" dirty="0"/>
              <a:t> (also known as a conference or incentive business </a:t>
            </a:r>
            <a:r>
              <a:rPr lang="en-US" dirty="0" err="1"/>
              <a:t>travellers</a:t>
            </a:r>
            <a:r>
              <a:rPr lang="en-US" dirty="0"/>
              <a:t>), Medium Money Travelers (also known as conference or </a:t>
            </a:r>
            <a:r>
              <a:rPr lang="en-US" dirty="0" err="1"/>
              <a:t>Travellers</a:t>
            </a:r>
            <a:r>
              <a:rPr lang="en-US" dirty="0"/>
              <a:t>), medium money </a:t>
            </a:r>
            <a:r>
              <a:rPr lang="en-US" dirty="0" err="1"/>
              <a:t>Travellers</a:t>
            </a:r>
            <a:r>
              <a:rPr lang="en-US" dirty="0"/>
              <a:t> (also known as conference or incentive business </a:t>
            </a:r>
            <a:r>
              <a:rPr lang="en-US" dirty="0" err="1"/>
              <a:t>Travellers</a:t>
            </a:r>
            <a:r>
              <a:rPr lang="en-US" dirty="0"/>
              <a:t>).</a:t>
            </a:r>
          </a:p>
        </p:txBody>
      </p:sp>
      <p:sp>
        <p:nvSpPr>
          <p:cNvPr id="4" name="Slide Number Placeholder 3"/>
          <p:cNvSpPr>
            <a:spLocks noGrp="1"/>
          </p:cNvSpPr>
          <p:nvPr>
            <p:ph type="sldNum" sz="quarter" idx="5"/>
          </p:nvPr>
        </p:nvSpPr>
        <p:spPr/>
        <p:txBody>
          <a:bodyPr/>
          <a:lstStyle/>
          <a:p>
            <a:fld id="{3265260F-590C-4DB2-B874-761276B4E202}" type="slidenum">
              <a:rPr lang="en-US" smtClean="0"/>
              <a:t>7</a:t>
            </a:fld>
            <a:endParaRPr lang="en-US"/>
          </a:p>
        </p:txBody>
      </p:sp>
    </p:spTree>
    <p:extLst>
      <p:ext uri="{BB962C8B-B14F-4D97-AF65-F5344CB8AC3E}">
        <p14:creationId xmlns:p14="http://schemas.microsoft.com/office/powerpoint/2010/main" val="1421562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Green Marketing is an innovative strategy which attracts more customers. To minimize or prevent adverse effects on the environment, green marketing is one example of an environmental management technique </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on providing the green product at the right place, time and of the right quality. (</a:t>
            </a:r>
            <a:r>
              <a:rPr lang="en-US" sz="1100" dirty="0" err="1">
                <a:latin typeface="Arial" panose="020B0604020202020204" pitchFamily="34" charset="0"/>
                <a:cs typeface="Arial" panose="020B0604020202020204" pitchFamily="34" charset="0"/>
              </a:rPr>
              <a:t>Gelderman</a:t>
            </a:r>
            <a:r>
              <a:rPr lang="en-US" sz="1100" dirty="0">
                <a:latin typeface="Arial" panose="020B0604020202020204" pitchFamily="34" charset="0"/>
                <a:cs typeface="Arial" panose="020B0604020202020204" pitchFamily="34" charset="0"/>
              </a:rPr>
              <a:t>, et al, 2021, p.2061)     </a:t>
            </a:r>
          </a:p>
        </p:txBody>
      </p:sp>
      <p:sp>
        <p:nvSpPr>
          <p:cNvPr id="4" name="Slide Number Placeholder 3"/>
          <p:cNvSpPr>
            <a:spLocks noGrp="1"/>
          </p:cNvSpPr>
          <p:nvPr>
            <p:ph type="sldNum" sz="quarter" idx="5"/>
          </p:nvPr>
        </p:nvSpPr>
        <p:spPr/>
        <p:txBody>
          <a:bodyPr/>
          <a:lstStyle/>
          <a:p>
            <a:fld id="{3265260F-590C-4DB2-B874-761276B4E202}" type="slidenum">
              <a:rPr lang="en-US" smtClean="0"/>
              <a:t>8</a:t>
            </a:fld>
            <a:endParaRPr lang="en-US" dirty="0"/>
          </a:p>
        </p:txBody>
      </p:sp>
    </p:spTree>
    <p:extLst>
      <p:ext uri="{BB962C8B-B14F-4D97-AF65-F5344CB8AC3E}">
        <p14:creationId xmlns:p14="http://schemas.microsoft.com/office/powerpoint/2010/main" val="3473586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Aiming to save natural resources, green products, sometimes refined to as ecological and environmentally, friendly products include recycled materials or recycle during the production process. The dimensions of a product’s characteristics, design, and package that are involved in energy conservation, pollution prevention, trash recycling and environmental friendliness are defined as green products quality of several empirical B2B research has found a positive correlation between overall product quality and customer satisfaction. When consumers believe a product would aid in sustainable development they are less price sensitive. Business purchasers are reluctant to make payments. A company’s corporate image is the overall perception that its stakeholders have of it. It is related to the company’s environmental practices. Green customs loyalty is the devotion of a customer to a company that has environmental or green issues as well as their desire to keep a relationship with that comply. With customer satisfaction, it can be achieved. (</a:t>
            </a:r>
            <a:r>
              <a:rPr lang="en-US" dirty="0" err="1">
                <a:latin typeface="Arial" panose="020B0604020202020204" pitchFamily="34" charset="0"/>
                <a:cs typeface="Arial" panose="020B0604020202020204" pitchFamily="34" charset="0"/>
              </a:rPr>
              <a:t>Gelderman</a:t>
            </a:r>
            <a:r>
              <a:rPr lang="en-US" dirty="0">
                <a:latin typeface="Arial" panose="020B0604020202020204" pitchFamily="34" charset="0"/>
                <a:cs typeface="Arial" panose="020B0604020202020204" pitchFamily="34" charset="0"/>
              </a:rPr>
              <a:t>, et al, 2021, p.2063)     </a:t>
            </a:r>
          </a:p>
        </p:txBody>
      </p:sp>
      <p:sp>
        <p:nvSpPr>
          <p:cNvPr id="4" name="Slide Number Placeholder 3"/>
          <p:cNvSpPr>
            <a:spLocks noGrp="1"/>
          </p:cNvSpPr>
          <p:nvPr>
            <p:ph type="sldNum" sz="quarter" idx="5"/>
          </p:nvPr>
        </p:nvSpPr>
        <p:spPr/>
        <p:txBody>
          <a:bodyPr/>
          <a:lstStyle/>
          <a:p>
            <a:fld id="{3265260F-590C-4DB2-B874-761276B4E202}" type="slidenum">
              <a:rPr lang="en-US" smtClean="0"/>
              <a:t>9</a:t>
            </a:fld>
            <a:endParaRPr lang="en-US" dirty="0"/>
          </a:p>
        </p:txBody>
      </p:sp>
    </p:spTree>
    <p:extLst>
      <p:ext uri="{BB962C8B-B14F-4D97-AF65-F5344CB8AC3E}">
        <p14:creationId xmlns:p14="http://schemas.microsoft.com/office/powerpoint/2010/main" val="4025916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In order to have a long-term impact on climate, Dominos uses green marketing by planting trees with group M’s tree planting partner. Moreover, the Zara organization create recyclable packaging. They offer ecological packaging as well as the option for customers to return unwanted items to retailers for recycling or repurposing (Berry,2021) </a:t>
            </a:r>
          </a:p>
        </p:txBody>
      </p:sp>
      <p:sp>
        <p:nvSpPr>
          <p:cNvPr id="4" name="Slide Number Placeholder 3"/>
          <p:cNvSpPr>
            <a:spLocks noGrp="1"/>
          </p:cNvSpPr>
          <p:nvPr>
            <p:ph type="sldNum" sz="quarter" idx="5"/>
          </p:nvPr>
        </p:nvSpPr>
        <p:spPr/>
        <p:txBody>
          <a:bodyPr/>
          <a:lstStyle/>
          <a:p>
            <a:fld id="{3265260F-590C-4DB2-B874-761276B4E202}" type="slidenum">
              <a:rPr lang="en-US" smtClean="0"/>
              <a:t>10</a:t>
            </a:fld>
            <a:endParaRPr lang="en-US" dirty="0"/>
          </a:p>
        </p:txBody>
      </p:sp>
    </p:spTree>
    <p:extLst>
      <p:ext uri="{BB962C8B-B14F-4D97-AF65-F5344CB8AC3E}">
        <p14:creationId xmlns:p14="http://schemas.microsoft.com/office/powerpoint/2010/main" val="2380816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In the Global environment, social media is helpful in the expansion of an SME’s business. Customers may quickly connect with new products, services and  business directly using social media. New business models, such as “Social Commence” have been developed as a result of the use of  social media in business (Chatterjee, et al, 2020, p.2)</a:t>
            </a:r>
          </a:p>
        </p:txBody>
      </p:sp>
      <p:sp>
        <p:nvSpPr>
          <p:cNvPr id="4" name="Slide Number Placeholder 3"/>
          <p:cNvSpPr>
            <a:spLocks noGrp="1"/>
          </p:cNvSpPr>
          <p:nvPr>
            <p:ph type="sldNum" sz="quarter" idx="5"/>
          </p:nvPr>
        </p:nvSpPr>
        <p:spPr/>
        <p:txBody>
          <a:bodyPr/>
          <a:lstStyle/>
          <a:p>
            <a:fld id="{3265260F-590C-4DB2-B874-761276B4E202}" type="slidenum">
              <a:rPr lang="en-US" smtClean="0"/>
              <a:t>11</a:t>
            </a:fld>
            <a:endParaRPr lang="en-US" dirty="0"/>
          </a:p>
        </p:txBody>
      </p:sp>
    </p:spTree>
    <p:extLst>
      <p:ext uri="{BB962C8B-B14F-4D97-AF65-F5344CB8AC3E}">
        <p14:creationId xmlns:p14="http://schemas.microsoft.com/office/powerpoint/2010/main" val="1621100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With the increase in technology, traditional marketing is shifting towards digital marketing. After the covid-19, social media is used in identifying the type of product consumers want more efficiently. With the help of social media, customers can easily interact with the organization, review the product and also send feedback at their place.</a:t>
            </a:r>
          </a:p>
          <a:p>
            <a:endParaRPr lang="en-US" dirty="0"/>
          </a:p>
        </p:txBody>
      </p:sp>
      <p:sp>
        <p:nvSpPr>
          <p:cNvPr id="4" name="Slide Number Placeholder 3"/>
          <p:cNvSpPr>
            <a:spLocks noGrp="1"/>
          </p:cNvSpPr>
          <p:nvPr>
            <p:ph type="sldNum" sz="quarter" idx="5"/>
          </p:nvPr>
        </p:nvSpPr>
        <p:spPr/>
        <p:txBody>
          <a:bodyPr/>
          <a:lstStyle/>
          <a:p>
            <a:fld id="{3265260F-590C-4DB2-B874-761276B4E202}" type="slidenum">
              <a:rPr lang="en-US" smtClean="0"/>
              <a:t>12</a:t>
            </a:fld>
            <a:endParaRPr lang="en-US" dirty="0"/>
          </a:p>
        </p:txBody>
      </p:sp>
    </p:spTree>
    <p:extLst>
      <p:ext uri="{BB962C8B-B14F-4D97-AF65-F5344CB8AC3E}">
        <p14:creationId xmlns:p14="http://schemas.microsoft.com/office/powerpoint/2010/main" val="1941573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When social media, amazon rises to become the most valuable retailer in the world (</a:t>
            </a:r>
            <a:r>
              <a:rPr lang="en-US" dirty="0" err="1">
                <a:latin typeface="Arial" panose="020B0604020202020204" pitchFamily="34" charset="0"/>
                <a:cs typeface="Arial" panose="020B0604020202020204" pitchFamily="34" charset="0"/>
              </a:rPr>
              <a:t>Bala</a:t>
            </a:r>
            <a:r>
              <a:rPr lang="en-US" dirty="0">
                <a:latin typeface="Arial" panose="020B0604020202020204" pitchFamily="34" charset="0"/>
                <a:cs typeface="Arial" panose="020B0604020202020204" pitchFamily="34" charset="0"/>
              </a:rPr>
              <a:t>, 2018, p.328) </a:t>
            </a:r>
            <a:r>
              <a:rPr lang="en-US" dirty="0" err="1">
                <a:latin typeface="Arial" panose="020B0604020202020204" pitchFamily="34" charset="0"/>
                <a:cs typeface="Arial" panose="020B0604020202020204" pitchFamily="34" charset="0"/>
              </a:rPr>
              <a:t>Syarbuckd</a:t>
            </a:r>
            <a:r>
              <a:rPr lang="en-US" dirty="0">
                <a:latin typeface="Arial" panose="020B0604020202020204" pitchFamily="34" charset="0"/>
                <a:cs typeface="Arial" panose="020B0604020202020204" pitchFamily="34" charset="0"/>
              </a:rPr>
              <a:t> regularly creates digital marketing encourages people to choose their  above encourage people to choose their brand above others in the marketplace (Mason, et al, 2021, p.4)</a:t>
            </a:r>
          </a:p>
        </p:txBody>
      </p:sp>
      <p:sp>
        <p:nvSpPr>
          <p:cNvPr id="4" name="Slide Number Placeholder 3"/>
          <p:cNvSpPr>
            <a:spLocks noGrp="1"/>
          </p:cNvSpPr>
          <p:nvPr>
            <p:ph type="sldNum" sz="quarter" idx="5"/>
          </p:nvPr>
        </p:nvSpPr>
        <p:spPr/>
        <p:txBody>
          <a:bodyPr/>
          <a:lstStyle/>
          <a:p>
            <a:fld id="{3265260F-590C-4DB2-B874-761276B4E202}" type="slidenum">
              <a:rPr lang="en-US" smtClean="0"/>
              <a:t>13</a:t>
            </a:fld>
            <a:endParaRPr lang="en-US" dirty="0"/>
          </a:p>
        </p:txBody>
      </p:sp>
    </p:spTree>
    <p:extLst>
      <p:ext uri="{BB962C8B-B14F-4D97-AF65-F5344CB8AC3E}">
        <p14:creationId xmlns:p14="http://schemas.microsoft.com/office/powerpoint/2010/main" val="1428612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3/18/2023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3/18/2023</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C6237BB5-7E03-485E-882F-70DEAE079E15}"/>
              </a:ext>
            </a:extLst>
          </p:cNvPr>
          <p:cNvSpPr txBox="1"/>
          <p:nvPr/>
        </p:nvSpPr>
        <p:spPr>
          <a:xfrm>
            <a:off x="495300" y="2133600"/>
            <a:ext cx="11201400" cy="2308324"/>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Student name---- Ajay Thakur</a:t>
            </a:r>
          </a:p>
          <a:p>
            <a:r>
              <a:rPr lang="en-US" sz="2400" dirty="0">
                <a:latin typeface="Arial" panose="020B0604020202020204" pitchFamily="34" charset="0"/>
                <a:cs typeface="Arial" panose="020B0604020202020204" pitchFamily="34" charset="0"/>
              </a:rPr>
              <a:t>Student number—2224974</a:t>
            </a:r>
          </a:p>
          <a:p>
            <a:r>
              <a:rPr lang="en-US" sz="2400" dirty="0">
                <a:latin typeface="Arial" panose="020B0604020202020204" pitchFamily="34" charset="0"/>
                <a:cs typeface="Arial" panose="020B0604020202020204" pitchFamily="34" charset="0"/>
              </a:rPr>
              <a:t>Module code-------LCMB7001</a:t>
            </a:r>
          </a:p>
          <a:p>
            <a:r>
              <a:rPr lang="en-US" sz="2400" dirty="0">
                <a:latin typeface="Arial" panose="020B0604020202020204" pitchFamily="34" charset="0"/>
                <a:cs typeface="Arial" panose="020B0604020202020204" pitchFamily="34" charset="0"/>
              </a:rPr>
              <a:t>Module-------------- Marketing Management</a:t>
            </a:r>
          </a:p>
          <a:p>
            <a:r>
              <a:rPr lang="en-US" sz="2400" dirty="0">
                <a:latin typeface="Arial" panose="020B0604020202020204" pitchFamily="34" charset="0"/>
                <a:cs typeface="Arial" panose="020B0604020202020204" pitchFamily="34" charset="0"/>
              </a:rPr>
              <a:t>Lecturer-------------</a:t>
            </a:r>
            <a:r>
              <a:rPr lang="en-US" sz="2400" dirty="0" err="1">
                <a:latin typeface="Arial" panose="020B0604020202020204" pitchFamily="34" charset="0"/>
                <a:cs typeface="Arial" panose="020B0604020202020204" pitchFamily="34" charset="0"/>
              </a:rPr>
              <a:t>Efua</a:t>
            </a:r>
            <a:r>
              <a:rPr lang="en-US" sz="2400" dirty="0">
                <a:latin typeface="Arial" panose="020B0604020202020204" pitchFamily="34" charset="0"/>
                <a:cs typeface="Arial" panose="020B0604020202020204" pitchFamily="34" charset="0"/>
              </a:rPr>
              <a:t> Adams</a:t>
            </a:r>
          </a:p>
          <a:p>
            <a:r>
              <a:rPr lang="en-US" sz="2400" dirty="0">
                <a:latin typeface="Arial" panose="020B0604020202020204" pitchFamily="34" charset="0"/>
                <a:cs typeface="Arial" panose="020B0604020202020204" pitchFamily="34" charset="0"/>
              </a:rPr>
              <a:t>Title------------------Three Marketing theories</a:t>
            </a:r>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idx="4294967295"/>
          </p:nvPr>
        </p:nvSpPr>
        <p:spPr>
          <a:xfrm>
            <a:off x="0" y="206829"/>
            <a:ext cx="10353675" cy="1257300"/>
          </a:xfrm>
        </p:spPr>
        <p:txBody>
          <a:bodyPr>
            <a:normAutofit/>
          </a:bodyPr>
          <a:lstStyle/>
          <a:p>
            <a:r>
              <a:rPr lang="en-US" b="1" u="sng" dirty="0"/>
              <a:t>Content </a:t>
            </a:r>
          </a:p>
        </p:txBody>
      </p:sp>
      <p:sp>
        <p:nvSpPr>
          <p:cNvPr id="3" name="TextBox 2">
            <a:extLst>
              <a:ext uri="{FF2B5EF4-FFF2-40B4-BE49-F238E27FC236}">
                <a16:creationId xmlns:a16="http://schemas.microsoft.com/office/drawing/2014/main" id="{EA86F530-DBEC-4F48-A5A3-4FD0A0DB2557}"/>
              </a:ext>
            </a:extLst>
          </p:cNvPr>
          <p:cNvSpPr txBox="1"/>
          <p:nvPr/>
        </p:nvSpPr>
        <p:spPr>
          <a:xfrm>
            <a:off x="195944" y="1594757"/>
            <a:ext cx="11495314" cy="5447645"/>
          </a:xfrm>
          <a:prstGeom prst="rect">
            <a:avLst/>
          </a:prstGeom>
          <a:noFill/>
        </p:spPr>
        <p:txBody>
          <a:bodyPr wrap="square" rtlCol="0">
            <a:spAutoFit/>
          </a:bodyPr>
          <a:lstStyle/>
          <a:p>
            <a:pPr marL="457200" indent="-457200">
              <a:buFont typeface="+mj-lt"/>
              <a:buAutoNum type="arabicPeriod"/>
            </a:pPr>
            <a:r>
              <a:rPr lang="en-US" sz="2400" b="1" dirty="0">
                <a:latin typeface="Arial" panose="020B0604020202020204" pitchFamily="34" charset="0"/>
                <a:cs typeface="Arial" panose="020B0604020202020204" pitchFamily="34" charset="0"/>
              </a:rPr>
              <a:t>Introduction-----------------------------------------3-4</a:t>
            </a:r>
            <a:endParaRPr lang="en-US" sz="2400" dirty="0">
              <a:latin typeface="Arial" panose="020B0604020202020204" pitchFamily="34" charset="0"/>
              <a:cs typeface="Arial" panose="020B0604020202020204" pitchFamily="34" charset="0"/>
            </a:endParaRPr>
          </a:p>
          <a:p>
            <a:pPr marL="457200" indent="-457200">
              <a:buFont typeface="+mj-lt"/>
              <a:buAutoNum type="arabicPeriod"/>
            </a:pPr>
            <a:r>
              <a:rPr lang="en-US" sz="2400" b="1" dirty="0">
                <a:latin typeface="Arial" panose="020B0604020202020204" pitchFamily="34" charset="0"/>
                <a:cs typeface="Arial" panose="020B0604020202020204" pitchFamily="34" charset="0"/>
              </a:rPr>
              <a:t>Market segmentation------------------------------5-7</a:t>
            </a:r>
          </a:p>
          <a:p>
            <a:pPr marL="457200" indent="-457200">
              <a:buFont typeface="+mj-lt"/>
              <a:buAutoNum type="arabicPeriod"/>
            </a:pPr>
            <a:r>
              <a:rPr lang="en-US" sz="2400" b="1" dirty="0">
                <a:latin typeface="Arial" panose="020B0604020202020204" pitchFamily="34" charset="0"/>
                <a:cs typeface="Arial" panose="020B0604020202020204" pitchFamily="34" charset="0"/>
              </a:rPr>
              <a:t>Green Marketing------------------------------------8-10</a:t>
            </a:r>
          </a:p>
          <a:p>
            <a:pPr marL="457200" indent="-457200">
              <a:buFont typeface="+mj-lt"/>
              <a:buAutoNum type="arabicPeriod"/>
            </a:pPr>
            <a:r>
              <a:rPr lang="en-US" sz="2400" b="1" dirty="0">
                <a:latin typeface="Arial" panose="020B0604020202020204" pitchFamily="34" charset="0"/>
                <a:cs typeface="Arial" panose="020B0604020202020204" pitchFamily="34" charset="0"/>
              </a:rPr>
              <a:t>Social Media Marketing---------------------------11-13</a:t>
            </a:r>
          </a:p>
          <a:p>
            <a:pPr marL="457200" indent="-457200">
              <a:buFont typeface="+mj-lt"/>
              <a:buAutoNum type="arabicPeriod"/>
            </a:pPr>
            <a:r>
              <a:rPr lang="en-US" sz="2400" b="1" dirty="0">
                <a:latin typeface="Arial" panose="020B0604020202020204" pitchFamily="34" charset="0"/>
                <a:cs typeface="Arial" panose="020B0604020202020204" pitchFamily="34" charset="0"/>
              </a:rPr>
              <a:t>Conclusion--------------------------------------------14</a:t>
            </a:r>
          </a:p>
          <a:p>
            <a:pPr marL="457200" indent="-457200">
              <a:buFont typeface="+mj-lt"/>
              <a:buAutoNum type="arabicPeriod"/>
            </a:pPr>
            <a:r>
              <a:rPr lang="en-US" sz="2400" b="1" dirty="0">
                <a:latin typeface="Arial" panose="020B0604020202020204" pitchFamily="34" charset="0"/>
                <a:cs typeface="Arial" panose="020B0604020202020204" pitchFamily="34" charset="0"/>
              </a:rPr>
              <a:t>References--------------------------------------------15</a:t>
            </a:r>
          </a:p>
          <a:p>
            <a:pPr marL="457200" indent="-457200">
              <a:buFont typeface="+mj-lt"/>
              <a:buAutoNum type="arabicPeriod"/>
            </a:pPr>
            <a:endParaRPr lang="en-US" sz="2400" b="1" dirty="0">
              <a:latin typeface="Arial" panose="020B0604020202020204" pitchFamily="34" charset="0"/>
              <a:cs typeface="Arial" panose="020B0604020202020204" pitchFamily="34" charset="0"/>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689089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6951E-0ADF-4633-BE0A-36C24CEBCD49}"/>
              </a:ext>
            </a:extLst>
          </p:cNvPr>
          <p:cNvSpPr>
            <a:spLocks noGrp="1"/>
          </p:cNvSpPr>
          <p:nvPr>
            <p:ph type="title"/>
          </p:nvPr>
        </p:nvSpPr>
        <p:spPr>
          <a:xfrm>
            <a:off x="-3146576" y="0"/>
            <a:ext cx="10353762" cy="1257300"/>
          </a:xfrm>
        </p:spPr>
        <p:txBody>
          <a:bodyPr>
            <a:normAutofit/>
          </a:bodyPr>
          <a:lstStyle/>
          <a:p>
            <a:r>
              <a:rPr lang="en-US" sz="2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178E50F-7B4F-40AA-A357-186308694E67}"/>
              </a:ext>
            </a:extLst>
          </p:cNvPr>
          <p:cNvSpPr>
            <a:spLocks noGrp="1"/>
          </p:cNvSpPr>
          <p:nvPr>
            <p:ph idx="1"/>
          </p:nvPr>
        </p:nvSpPr>
        <p:spPr>
          <a:xfrm>
            <a:off x="217109" y="936171"/>
            <a:ext cx="11615662" cy="5388429"/>
          </a:xfrm>
        </p:spPr>
        <p:txBody>
          <a:bodyPr>
            <a:normAutofit fontScale="77500" lnSpcReduction="20000"/>
          </a:bodyPr>
          <a:lstStyle/>
          <a:p>
            <a:pPr>
              <a:lnSpc>
                <a:spcPct val="160000"/>
              </a:lnSpc>
            </a:pPr>
            <a:r>
              <a:rPr lang="en-US" dirty="0">
                <a:latin typeface="Arial" panose="020B0604020202020204" pitchFamily="34" charset="0"/>
                <a:cs typeface="Arial" panose="020B0604020202020204" pitchFamily="34" charset="0"/>
              </a:rPr>
              <a:t>Marketing management includes all commercial actions required to transfer goods and services from the producer to the customer. It is a function and set of an organizational process for conversing, producing and providing value to the customer as well as maintaining relationships in a way that benefits the organization. (Alias Deepak, 2019)</a:t>
            </a:r>
          </a:p>
          <a:p>
            <a:pPr marL="36900" indent="0">
              <a:lnSpc>
                <a:spcPct val="160000"/>
              </a:lnSpc>
              <a:buNone/>
            </a:pPr>
            <a:r>
              <a:rPr lang="en-US" b="1" dirty="0">
                <a:latin typeface="Arial" panose="020B0604020202020204" pitchFamily="34" charset="0"/>
                <a:cs typeface="Arial" panose="020B0604020202020204" pitchFamily="34" charset="0"/>
              </a:rPr>
              <a:t>          Marketing                                    </a:t>
            </a:r>
            <a:r>
              <a:rPr lang="en-US" dirty="0">
                <a:latin typeface="Arial" panose="020B0604020202020204" pitchFamily="34" charset="0"/>
                <a:cs typeface="Arial" panose="020B0604020202020204" pitchFamily="34" charset="0"/>
              </a:rPr>
              <a:t>Product development acc to the needs of the customer</a:t>
            </a:r>
          </a:p>
          <a:p>
            <a:pPr marL="36900" indent="0">
              <a:lnSpc>
                <a:spcPct val="160000"/>
              </a:lnSpc>
              <a:buNone/>
            </a:pPr>
            <a:r>
              <a:rPr lang="en-US" dirty="0">
                <a:latin typeface="Arial" panose="020B0604020202020204" pitchFamily="34" charset="0"/>
                <a:cs typeface="Arial" panose="020B0604020202020204" pitchFamily="34" charset="0"/>
              </a:rPr>
              <a:t>                                                             Price settlement</a:t>
            </a:r>
          </a:p>
          <a:p>
            <a:pPr marL="36900" indent="0">
              <a:lnSpc>
                <a:spcPct val="160000"/>
              </a:lnSpc>
              <a:buNone/>
            </a:pPr>
            <a:r>
              <a:rPr lang="en-US" dirty="0">
                <a:latin typeface="Arial" panose="020B0604020202020204" pitchFamily="34" charset="0"/>
                <a:cs typeface="Arial" panose="020B0604020202020204" pitchFamily="34" charset="0"/>
              </a:rPr>
              <a:t>                                                             Distribution of product</a:t>
            </a:r>
          </a:p>
          <a:p>
            <a:pPr marL="36900" indent="0">
              <a:lnSpc>
                <a:spcPct val="160000"/>
              </a:lnSpc>
              <a:buNone/>
            </a:pPr>
            <a:r>
              <a:rPr lang="en-US" dirty="0">
                <a:latin typeface="Arial" panose="020B0604020202020204" pitchFamily="34" charset="0"/>
                <a:cs typeface="Arial" panose="020B0604020202020204" pitchFamily="34" charset="0"/>
              </a:rPr>
              <a:t>                                                             Method of services</a:t>
            </a:r>
          </a:p>
          <a:p>
            <a:pPr marL="36900" indent="0">
              <a:lnSpc>
                <a:spcPct val="160000"/>
              </a:lnSpc>
              <a:buNone/>
            </a:pPr>
            <a:r>
              <a:rPr lang="en-US" dirty="0">
                <a:latin typeface="Arial" panose="020B0604020202020204" pitchFamily="34" charset="0"/>
                <a:cs typeface="Arial" panose="020B0604020202020204" pitchFamily="34" charset="0"/>
              </a:rPr>
              <a:t>                                                              Promotion by suitable advertisement</a:t>
            </a:r>
          </a:p>
          <a:p>
            <a:pPr marL="36900" indent="0">
              <a:lnSpc>
                <a:spcPct val="160000"/>
              </a:lnSpc>
              <a:buNone/>
            </a:pPr>
            <a:r>
              <a:rPr lang="en-US" dirty="0">
                <a:latin typeface="Arial" panose="020B0604020202020204" pitchFamily="34" charset="0"/>
                <a:cs typeface="Arial" panose="020B0604020202020204" pitchFamily="34" charset="0"/>
              </a:rPr>
              <a:t>                                 </a:t>
            </a:r>
          </a:p>
          <a:p>
            <a:pPr marL="36900" indent="0">
              <a:buNone/>
            </a:pPr>
            <a:r>
              <a:rPr lang="en-US" dirty="0">
                <a:latin typeface="Arial" panose="020B0604020202020204" pitchFamily="34" charset="0"/>
                <a:cs typeface="Arial" panose="020B0604020202020204" pitchFamily="34" charset="0"/>
              </a:rPr>
              <a:t>	</a:t>
            </a:r>
          </a:p>
        </p:txBody>
      </p:sp>
      <p:sp>
        <p:nvSpPr>
          <p:cNvPr id="7" name="Arrow: Right 6">
            <a:extLst>
              <a:ext uri="{FF2B5EF4-FFF2-40B4-BE49-F238E27FC236}">
                <a16:creationId xmlns:a16="http://schemas.microsoft.com/office/drawing/2014/main" id="{690E55CD-1463-4F81-8FEB-733F8623827E}"/>
              </a:ext>
            </a:extLst>
          </p:cNvPr>
          <p:cNvSpPr/>
          <p:nvPr/>
        </p:nvSpPr>
        <p:spPr>
          <a:xfrm>
            <a:off x="3341914" y="2748642"/>
            <a:ext cx="740229"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A41A179D-646E-49D2-9F04-62161C25A329}"/>
              </a:ext>
            </a:extLst>
          </p:cNvPr>
          <p:cNvSpPr/>
          <p:nvPr/>
        </p:nvSpPr>
        <p:spPr>
          <a:xfrm rot="10800000" flipH="1">
            <a:off x="3270067" y="3205842"/>
            <a:ext cx="812076"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7FC2DAFB-C910-4460-997E-980B90A524C2}"/>
              </a:ext>
            </a:extLst>
          </p:cNvPr>
          <p:cNvSpPr/>
          <p:nvPr/>
        </p:nvSpPr>
        <p:spPr>
          <a:xfrm>
            <a:off x="3303813" y="3733802"/>
            <a:ext cx="816429"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7168F094-EABE-4D59-B03F-46D6DB10792C}"/>
              </a:ext>
            </a:extLst>
          </p:cNvPr>
          <p:cNvSpPr/>
          <p:nvPr/>
        </p:nvSpPr>
        <p:spPr>
          <a:xfrm>
            <a:off x="3341914" y="4286245"/>
            <a:ext cx="812077" cy="2503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4778F800-58DD-4FD3-B971-9356C013A53C}"/>
              </a:ext>
            </a:extLst>
          </p:cNvPr>
          <p:cNvSpPr/>
          <p:nvPr/>
        </p:nvSpPr>
        <p:spPr>
          <a:xfrm>
            <a:off x="3382189" y="4765220"/>
            <a:ext cx="812077" cy="2503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Down 11">
            <a:extLst>
              <a:ext uri="{FF2B5EF4-FFF2-40B4-BE49-F238E27FC236}">
                <a16:creationId xmlns:a16="http://schemas.microsoft.com/office/drawing/2014/main" id="{E72821A2-6574-417E-A7DB-F0DE1F421230}"/>
              </a:ext>
            </a:extLst>
          </p:cNvPr>
          <p:cNvSpPr/>
          <p:nvPr/>
        </p:nvSpPr>
        <p:spPr>
          <a:xfrm>
            <a:off x="1409699" y="3238499"/>
            <a:ext cx="424543" cy="7075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16CD1B6D-C2F5-4922-9501-3F931D63EA87}"/>
              </a:ext>
            </a:extLst>
          </p:cNvPr>
          <p:cNvSpPr/>
          <p:nvPr/>
        </p:nvSpPr>
        <p:spPr>
          <a:xfrm>
            <a:off x="506185" y="4128401"/>
            <a:ext cx="2656114" cy="8164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EA64601-24DD-4240-A9C2-A12FA8F5FE28}"/>
              </a:ext>
            </a:extLst>
          </p:cNvPr>
          <p:cNvSpPr txBox="1"/>
          <p:nvPr/>
        </p:nvSpPr>
        <p:spPr>
          <a:xfrm>
            <a:off x="616130" y="4411431"/>
            <a:ext cx="2656114"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Customer Satisfaction</a:t>
            </a:r>
          </a:p>
        </p:txBody>
      </p:sp>
    </p:spTree>
    <p:extLst>
      <p:ext uri="{BB962C8B-B14F-4D97-AF65-F5344CB8AC3E}">
        <p14:creationId xmlns:p14="http://schemas.microsoft.com/office/powerpoint/2010/main" val="827635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A6AC2-D9C7-4F55-89F8-E26F02B65CD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Three Marketing theories and topics</a:t>
            </a:r>
          </a:p>
        </p:txBody>
      </p:sp>
      <p:sp>
        <p:nvSpPr>
          <p:cNvPr id="3" name="Content Placeholder 2">
            <a:extLst>
              <a:ext uri="{FF2B5EF4-FFF2-40B4-BE49-F238E27FC236}">
                <a16:creationId xmlns:a16="http://schemas.microsoft.com/office/drawing/2014/main" id="{2AD9C3EF-4AD2-4E3B-96E3-2E17231E24D5}"/>
              </a:ext>
            </a:extLst>
          </p:cNvPr>
          <p:cNvSpPr>
            <a:spLocks noGrp="1"/>
          </p:cNvSpPr>
          <p:nvPr>
            <p:ph idx="1"/>
          </p:nvPr>
        </p:nvSpPr>
        <p:spPr/>
        <p:txBody>
          <a:bodyPr>
            <a:normAutofit/>
          </a:bodyPr>
          <a:lstStyle/>
          <a:p>
            <a:r>
              <a:rPr lang="en-US" sz="2800" b="1" dirty="0">
                <a:latin typeface="Arial" panose="020B0604020202020204" pitchFamily="34" charset="0"/>
                <a:cs typeface="Arial" panose="020B0604020202020204" pitchFamily="34" charset="0"/>
              </a:rPr>
              <a:t>Market Segmentation</a:t>
            </a:r>
          </a:p>
          <a:p>
            <a:r>
              <a:rPr lang="en-US" sz="2800" b="1" dirty="0">
                <a:latin typeface="Arial" panose="020B0604020202020204" pitchFamily="34" charset="0"/>
                <a:cs typeface="Arial" panose="020B0604020202020204" pitchFamily="34" charset="0"/>
              </a:rPr>
              <a:t>Green Marketing</a:t>
            </a:r>
          </a:p>
          <a:p>
            <a:r>
              <a:rPr lang="en-US" sz="2800" b="1" dirty="0">
                <a:latin typeface="Arial" panose="020B0604020202020204" pitchFamily="34" charset="0"/>
                <a:cs typeface="Arial" panose="020B0604020202020204" pitchFamily="34" charset="0"/>
              </a:rPr>
              <a:t>Social Media Marketing</a:t>
            </a:r>
          </a:p>
          <a:p>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0506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5FBB-5725-4FA5-B301-9DDC82681B17}"/>
              </a:ext>
            </a:extLst>
          </p:cNvPr>
          <p:cNvSpPr>
            <a:spLocks noGrp="1"/>
          </p:cNvSpPr>
          <p:nvPr>
            <p:ph type="title"/>
          </p:nvPr>
        </p:nvSpPr>
        <p:spPr>
          <a:xfrm>
            <a:off x="1076324" y="0"/>
            <a:ext cx="9534007" cy="1019175"/>
          </a:xfrm>
        </p:spPr>
        <p:txBody>
          <a:bodyPr/>
          <a:lstStyle/>
          <a:p>
            <a:r>
              <a:rPr lang="en-US" dirty="0"/>
              <a:t>Marketing Segmentation</a:t>
            </a:r>
          </a:p>
        </p:txBody>
      </p:sp>
      <p:sp>
        <p:nvSpPr>
          <p:cNvPr id="3" name="Content Placeholder 2">
            <a:extLst>
              <a:ext uri="{FF2B5EF4-FFF2-40B4-BE49-F238E27FC236}">
                <a16:creationId xmlns:a16="http://schemas.microsoft.com/office/drawing/2014/main" id="{A89DEE6A-A85F-439A-A8F2-92EB1EF37311}"/>
              </a:ext>
            </a:extLst>
          </p:cNvPr>
          <p:cNvSpPr>
            <a:spLocks noGrp="1"/>
          </p:cNvSpPr>
          <p:nvPr>
            <p:ph idx="1"/>
          </p:nvPr>
        </p:nvSpPr>
        <p:spPr>
          <a:xfrm>
            <a:off x="828070" y="1019175"/>
            <a:ext cx="10353762" cy="4848225"/>
          </a:xfrm>
        </p:spPr>
        <p:style>
          <a:lnRef idx="1">
            <a:schemeClr val="accent2"/>
          </a:lnRef>
          <a:fillRef idx="3">
            <a:schemeClr val="accent2"/>
          </a:fillRef>
          <a:effectRef idx="2">
            <a:schemeClr val="accent2"/>
          </a:effectRef>
          <a:fontRef idx="minor">
            <a:schemeClr val="lt1"/>
          </a:fontRef>
        </p:style>
        <p:txBody>
          <a:bodyPr/>
          <a:lstStyle/>
          <a:p>
            <a:pPr>
              <a:lnSpc>
                <a:spcPct val="150000"/>
              </a:lnSpc>
            </a:pPr>
            <a:r>
              <a:rPr lang="en-US" dirty="0">
                <a:solidFill>
                  <a:srgbClr val="002060"/>
                </a:solidFill>
              </a:rPr>
              <a:t>Market segmentation includes a process of establishing market segmentation and breaking down a large customer base into smaller customer groups.</a:t>
            </a:r>
          </a:p>
          <a:p>
            <a:pPr marL="36900" indent="0">
              <a:buNone/>
            </a:pPr>
            <a:r>
              <a:rPr lang="en-US" dirty="0">
                <a:solidFill>
                  <a:srgbClr val="002060"/>
                </a:solidFill>
              </a:rPr>
              <a:t>                                     </a:t>
            </a:r>
            <a:r>
              <a:rPr lang="en-US" dirty="0">
                <a:solidFill>
                  <a:srgbClr val="FFFF00"/>
                </a:solidFill>
              </a:rPr>
              <a:t>Goal                            Strategy</a:t>
            </a:r>
          </a:p>
          <a:p>
            <a:pPr marL="36900" indent="0">
              <a:buNone/>
            </a:pPr>
            <a:r>
              <a:rPr lang="en-US" dirty="0"/>
              <a:t>Customer satisfaction                  Marketing                 </a:t>
            </a:r>
            <a:r>
              <a:rPr lang="en-US" dirty="0" err="1"/>
              <a:t>Marketing</a:t>
            </a:r>
            <a:r>
              <a:rPr lang="en-US" dirty="0"/>
              <a:t> Segmentation</a:t>
            </a:r>
          </a:p>
          <a:p>
            <a:pPr marL="36900" indent="0">
              <a:buNone/>
            </a:pPr>
            <a:endParaRPr lang="en-US" dirty="0"/>
          </a:p>
          <a:p>
            <a:pPr marL="36900" indent="0">
              <a:buNone/>
            </a:pPr>
            <a:r>
              <a:rPr lang="en-US" dirty="0"/>
              <a:t>                                                                           Development of a Market segment</a:t>
            </a:r>
          </a:p>
          <a:p>
            <a:pPr marL="36900" indent="0">
              <a:buNone/>
            </a:pPr>
            <a:endParaRPr lang="en-US" dirty="0"/>
          </a:p>
          <a:p>
            <a:pPr marL="36900" indent="0">
              <a:buNone/>
            </a:pPr>
            <a:r>
              <a:rPr lang="en-US" dirty="0"/>
              <a:t>               Best Products were Designed               Their needs were considered</a:t>
            </a:r>
          </a:p>
          <a:p>
            <a:pPr marL="36900" indent="0">
              <a:buNone/>
            </a:pPr>
            <a:endParaRPr lang="en-US" dirty="0"/>
          </a:p>
          <a:p>
            <a:endParaRPr lang="en-US" dirty="0"/>
          </a:p>
        </p:txBody>
      </p:sp>
      <p:sp>
        <p:nvSpPr>
          <p:cNvPr id="5" name="Arrow: Right 4">
            <a:extLst>
              <a:ext uri="{FF2B5EF4-FFF2-40B4-BE49-F238E27FC236}">
                <a16:creationId xmlns:a16="http://schemas.microsoft.com/office/drawing/2014/main" id="{11F41714-880E-4DE1-ADCC-1079FE18CF7C}"/>
              </a:ext>
            </a:extLst>
          </p:cNvPr>
          <p:cNvSpPr/>
          <p:nvPr/>
        </p:nvSpPr>
        <p:spPr>
          <a:xfrm>
            <a:off x="3612696" y="2857500"/>
            <a:ext cx="1057275" cy="247650"/>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F5C563A2-C35E-43E4-B5C7-3BB5D4A366C1}"/>
              </a:ext>
            </a:extLst>
          </p:cNvPr>
          <p:cNvSpPr/>
          <p:nvPr/>
        </p:nvSpPr>
        <p:spPr>
          <a:xfrm>
            <a:off x="6096000" y="2857500"/>
            <a:ext cx="1057275" cy="247650"/>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3241F395-DE06-4605-9FEE-1760FB894F3C}"/>
              </a:ext>
            </a:extLst>
          </p:cNvPr>
          <p:cNvSpPr/>
          <p:nvPr/>
        </p:nvSpPr>
        <p:spPr>
          <a:xfrm>
            <a:off x="8001001" y="3228975"/>
            <a:ext cx="428625" cy="74295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3FD4781D-CA57-4E37-841B-D0C170B2E03F}"/>
              </a:ext>
            </a:extLst>
          </p:cNvPr>
          <p:cNvSpPr/>
          <p:nvPr/>
        </p:nvSpPr>
        <p:spPr>
          <a:xfrm>
            <a:off x="7973787" y="4248150"/>
            <a:ext cx="476251" cy="74295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Arrow: Left 8">
            <a:extLst>
              <a:ext uri="{FF2B5EF4-FFF2-40B4-BE49-F238E27FC236}">
                <a16:creationId xmlns:a16="http://schemas.microsoft.com/office/drawing/2014/main" id="{AAF56F46-3889-47B0-AA5B-490CE7AD7A0C}"/>
              </a:ext>
            </a:extLst>
          </p:cNvPr>
          <p:cNvSpPr/>
          <p:nvPr/>
        </p:nvSpPr>
        <p:spPr>
          <a:xfrm>
            <a:off x="5609663" y="4955721"/>
            <a:ext cx="790575" cy="323850"/>
          </a:xfrm>
          <a:prstGeom prst="lef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4754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96F6098-BA75-40D8-8628-99661CA840EA}"/>
              </a:ext>
            </a:extLst>
          </p:cNvPr>
          <p:cNvGraphicFramePr>
            <a:graphicFrameLocks noGrp="1"/>
          </p:cNvGraphicFramePr>
          <p:nvPr>
            <p:ph idx="4294967295"/>
            <p:extLst>
              <p:ext uri="{D42A27DB-BD31-4B8C-83A1-F6EECF244321}">
                <p14:modId xmlns:p14="http://schemas.microsoft.com/office/powerpoint/2010/main" val="4023671100"/>
              </p:ext>
            </p:extLst>
          </p:nvPr>
        </p:nvGraphicFramePr>
        <p:xfrm>
          <a:off x="164387" y="154111"/>
          <a:ext cx="11972817" cy="622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1474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696CB-9E10-4DFB-8B9A-1028E09F32AD}"/>
              </a:ext>
            </a:extLst>
          </p:cNvPr>
          <p:cNvSpPr txBox="1"/>
          <p:nvPr/>
        </p:nvSpPr>
        <p:spPr>
          <a:xfrm>
            <a:off x="275771" y="345440"/>
            <a:ext cx="10972800" cy="3539430"/>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For example- In the Tourism industry, the market segmentation technique is used to consider every Traveler’s needs  </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BE332E-4BAC-425B-A035-F143EA21E7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9320" y="1553309"/>
            <a:ext cx="6858000" cy="4663122"/>
          </a:xfrm>
          <a:prstGeom prst="rect">
            <a:avLst/>
          </a:prstGeom>
        </p:spPr>
      </p:pic>
    </p:spTree>
    <p:extLst>
      <p:ext uri="{BB962C8B-B14F-4D97-AF65-F5344CB8AC3E}">
        <p14:creationId xmlns:p14="http://schemas.microsoft.com/office/powerpoint/2010/main" val="2327794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0F2868C-C6C8-44F6-B07F-D882C0265B2F}"/>
              </a:ext>
            </a:extLst>
          </p:cNvPr>
          <p:cNvSpPr>
            <a:spLocks noGrp="1"/>
          </p:cNvSpPr>
          <p:nvPr>
            <p:ph type="title"/>
          </p:nvPr>
        </p:nvSpPr>
        <p:spPr>
          <a:xfrm>
            <a:off x="736600" y="489856"/>
            <a:ext cx="10088997" cy="1003300"/>
          </a:xfrm>
        </p:spPr>
        <p:txBody>
          <a:bodyPr>
            <a:normAutofit fontScale="90000"/>
          </a:bodyPr>
          <a:lstStyle/>
          <a:p>
            <a:r>
              <a:rPr lang="en-US" sz="3600" dirty="0">
                <a:latin typeface="Arial" panose="020B0604020202020204" pitchFamily="34" charset="0"/>
                <a:cs typeface="Arial" panose="020B0604020202020204" pitchFamily="34" charset="0"/>
              </a:rPr>
              <a:t>Green Marketing</a:t>
            </a:r>
            <a:br>
              <a:rPr lang="en-US" sz="36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is a marketing strategy and component that enables businesses to serve their target market without hurting that natural environment. It mainly focused on sustainable development. (</a:t>
            </a:r>
            <a:r>
              <a:rPr lang="en-US" sz="2000" dirty="0" err="1">
                <a:latin typeface="Arial" panose="020B0604020202020204" pitchFamily="34" charset="0"/>
                <a:cs typeface="Arial" panose="020B0604020202020204" pitchFamily="34" charset="0"/>
              </a:rPr>
              <a:t>Geldeman</a:t>
            </a:r>
            <a:r>
              <a:rPr lang="en-US" sz="2000" dirty="0">
                <a:latin typeface="Arial" panose="020B0604020202020204" pitchFamily="34" charset="0"/>
                <a:cs typeface="Arial" panose="020B0604020202020204" pitchFamily="34" charset="0"/>
              </a:rPr>
              <a:t>, et al,2021, p.2061)</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84CE0827-08FC-46CB-B856-D99B6483E51E}"/>
              </a:ext>
            </a:extLst>
          </p:cNvPr>
          <p:cNvGraphicFramePr>
            <a:graphicFrameLocks noGrp="1"/>
          </p:cNvGraphicFramePr>
          <p:nvPr>
            <p:ph idx="1"/>
            <p:extLst>
              <p:ext uri="{D42A27DB-BD31-4B8C-83A1-F6EECF244321}">
                <p14:modId xmlns:p14="http://schemas.microsoft.com/office/powerpoint/2010/main" val="102571557"/>
              </p:ext>
            </p:extLst>
          </p:nvPr>
        </p:nvGraphicFramePr>
        <p:xfrm>
          <a:off x="1126424" y="1752600"/>
          <a:ext cx="9117033" cy="4931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2339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F97A3E-8CEE-44E2-B489-DEEE803F5490}"/>
              </a:ext>
            </a:extLst>
          </p:cNvPr>
          <p:cNvGraphicFramePr/>
          <p:nvPr>
            <p:extLst>
              <p:ext uri="{D42A27DB-BD31-4B8C-83A1-F6EECF244321}">
                <p14:modId xmlns:p14="http://schemas.microsoft.com/office/powerpoint/2010/main" val="2927307552"/>
              </p:ext>
            </p:extLst>
          </p:nvPr>
        </p:nvGraphicFramePr>
        <p:xfrm>
          <a:off x="172720" y="447040"/>
          <a:ext cx="11572240" cy="4886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1831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D8364-2BF7-4B93-B2B1-52A3CD8D920D}"/>
              </a:ext>
            </a:extLst>
          </p:cNvPr>
          <p:cNvSpPr txBox="1"/>
          <p:nvPr/>
        </p:nvSpPr>
        <p:spPr>
          <a:xfrm>
            <a:off x="264160" y="325120"/>
            <a:ext cx="11663680" cy="4708981"/>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There are many organizations using green marketing techniques and enhanced their business. It includes MacDonald’s, Nike, Honda, Starbucks, Domino, Zara etc. </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0E3B053-98BD-4BA8-AF9A-A46910145B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914" y="1217839"/>
            <a:ext cx="5085752" cy="4344080"/>
          </a:xfrm>
          <a:prstGeom prst="rect">
            <a:avLst/>
          </a:prstGeom>
        </p:spPr>
      </p:pic>
      <p:pic>
        <p:nvPicPr>
          <p:cNvPr id="6" name="Picture 5">
            <a:extLst>
              <a:ext uri="{FF2B5EF4-FFF2-40B4-BE49-F238E27FC236}">
                <a16:creationId xmlns:a16="http://schemas.microsoft.com/office/drawing/2014/main" id="{868CAD04-E6A8-431F-A6B1-1BF7DCC5B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56151" y="1202362"/>
            <a:ext cx="6471689" cy="4422321"/>
          </a:xfrm>
          <a:prstGeom prst="rect">
            <a:avLst/>
          </a:prstGeom>
        </p:spPr>
      </p:pic>
      <p:sp>
        <p:nvSpPr>
          <p:cNvPr id="7" name="TextBox 6">
            <a:extLst>
              <a:ext uri="{FF2B5EF4-FFF2-40B4-BE49-F238E27FC236}">
                <a16:creationId xmlns:a16="http://schemas.microsoft.com/office/drawing/2014/main" id="{58C1B22C-C5A6-468B-B367-4EB68FF97BDB}"/>
              </a:ext>
            </a:extLst>
          </p:cNvPr>
          <p:cNvSpPr txBox="1"/>
          <p:nvPr/>
        </p:nvSpPr>
        <p:spPr>
          <a:xfrm>
            <a:off x="533399" y="4928678"/>
            <a:ext cx="3799115" cy="369332"/>
          </a:xfrm>
          <a:prstGeom prst="rect">
            <a:avLst/>
          </a:prstGeom>
          <a:noFill/>
        </p:spPr>
        <p:txBody>
          <a:bodyPr wrap="square" rtlCol="0">
            <a:spAutoFit/>
          </a:bodyPr>
          <a:lstStyle/>
          <a:p>
            <a:r>
              <a:rPr lang="en-US" dirty="0"/>
              <a:t>M.Domino’s.co.in</a:t>
            </a:r>
          </a:p>
        </p:txBody>
      </p:sp>
      <p:sp>
        <p:nvSpPr>
          <p:cNvPr id="8" name="TextBox 7">
            <a:extLst>
              <a:ext uri="{FF2B5EF4-FFF2-40B4-BE49-F238E27FC236}">
                <a16:creationId xmlns:a16="http://schemas.microsoft.com/office/drawing/2014/main" id="{8A9FBFF1-8312-421B-B5C8-B1FD4F6C8B11}"/>
              </a:ext>
            </a:extLst>
          </p:cNvPr>
          <p:cNvSpPr txBox="1"/>
          <p:nvPr/>
        </p:nvSpPr>
        <p:spPr>
          <a:xfrm>
            <a:off x="6324105" y="4683990"/>
            <a:ext cx="3200400" cy="369332"/>
          </a:xfrm>
          <a:prstGeom prst="rect">
            <a:avLst/>
          </a:prstGeom>
          <a:noFill/>
        </p:spPr>
        <p:txBody>
          <a:bodyPr wrap="square" rtlCol="0">
            <a:spAutoFit/>
          </a:bodyPr>
          <a:lstStyle/>
          <a:p>
            <a:r>
              <a:rPr lang="en-US" dirty="0">
                <a:solidFill>
                  <a:srgbClr val="FF0000"/>
                </a:solidFill>
              </a:rPr>
              <a:t>Sustainabilitymag.com</a:t>
            </a:r>
          </a:p>
        </p:txBody>
      </p:sp>
    </p:spTree>
    <p:extLst>
      <p:ext uri="{BB962C8B-B14F-4D97-AF65-F5344CB8AC3E}">
        <p14:creationId xmlns:p14="http://schemas.microsoft.com/office/powerpoint/2010/main" val="4108295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B9EAD7-361E-4F62-958D-18DE4FC5356D}"/>
              </a:ext>
            </a:extLst>
          </p:cNvPr>
          <p:cNvSpPr>
            <a:spLocks noGrp="1"/>
          </p:cNvSpPr>
          <p:nvPr>
            <p:ph type="title"/>
          </p:nvPr>
        </p:nvSpPr>
        <p:spPr>
          <a:xfrm>
            <a:off x="913795" y="0"/>
            <a:ext cx="10353762" cy="1257300"/>
          </a:xfrm>
        </p:spPr>
        <p:txBody>
          <a:bodyPr>
            <a:normAutofit/>
          </a:bodyPr>
          <a:lstStyle/>
          <a:p>
            <a:r>
              <a:rPr lang="en-US" sz="4000" dirty="0">
                <a:latin typeface="Arial" panose="020B0604020202020204" pitchFamily="34" charset="0"/>
                <a:cs typeface="Arial" panose="020B0604020202020204" pitchFamily="34" charset="0"/>
              </a:rPr>
              <a:t>Social Media Marketing</a:t>
            </a:r>
          </a:p>
        </p:txBody>
      </p:sp>
      <p:sp>
        <p:nvSpPr>
          <p:cNvPr id="4" name="Content Placeholder 3">
            <a:extLst>
              <a:ext uri="{FF2B5EF4-FFF2-40B4-BE49-F238E27FC236}">
                <a16:creationId xmlns:a16="http://schemas.microsoft.com/office/drawing/2014/main" id="{4354E889-75FB-4CFE-B245-BEBC0E6210D8}"/>
              </a:ext>
            </a:extLst>
          </p:cNvPr>
          <p:cNvSpPr>
            <a:spLocks noGrp="1"/>
          </p:cNvSpPr>
          <p:nvPr>
            <p:ph idx="1"/>
          </p:nvPr>
        </p:nvSpPr>
        <p:spPr>
          <a:xfrm>
            <a:off x="261256" y="903514"/>
            <a:ext cx="11093386" cy="3679371"/>
          </a:xfrm>
        </p:spPr>
        <p:txBody>
          <a:bodyPr>
            <a:normAutofit/>
          </a:bodyPr>
          <a:lstStyle/>
          <a:p>
            <a:r>
              <a:rPr lang="en-US" sz="1800" dirty="0">
                <a:latin typeface="Arial" panose="020B0604020202020204" pitchFamily="34" charset="0"/>
                <a:cs typeface="Arial" panose="020B0604020202020204" pitchFamily="34" charset="0"/>
              </a:rPr>
              <a:t>Social media marketing is a new-generation marketing tool that uses social networks to encourage greater consumer attention and participation. It includes email marketing, and website marketing with the help of social media apps such as Twitter, Facebook, and Instagram, the organization interaction enhanced. (Dwivedi, et al, 2015, p.4 )</a:t>
            </a:r>
          </a:p>
        </p:txBody>
      </p:sp>
      <p:sp>
        <p:nvSpPr>
          <p:cNvPr id="5" name="Rectangle: Rounded Corners 4">
            <a:extLst>
              <a:ext uri="{FF2B5EF4-FFF2-40B4-BE49-F238E27FC236}">
                <a16:creationId xmlns:a16="http://schemas.microsoft.com/office/drawing/2014/main" id="{44A1CE3F-9C43-4FE7-A2A0-E038F31678A4}"/>
              </a:ext>
            </a:extLst>
          </p:cNvPr>
          <p:cNvSpPr/>
          <p:nvPr/>
        </p:nvSpPr>
        <p:spPr>
          <a:xfrm>
            <a:off x="2198914" y="2405743"/>
            <a:ext cx="2699657" cy="489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AFED040-2450-4083-8D20-03D1AFCE2DAF}"/>
              </a:ext>
            </a:extLst>
          </p:cNvPr>
          <p:cNvSpPr txBox="1"/>
          <p:nvPr/>
        </p:nvSpPr>
        <p:spPr>
          <a:xfrm>
            <a:off x="2198914" y="2405743"/>
            <a:ext cx="2699657"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Innovative Strategy</a:t>
            </a:r>
          </a:p>
        </p:txBody>
      </p:sp>
      <p:sp>
        <p:nvSpPr>
          <p:cNvPr id="7" name="Rectangle 6">
            <a:extLst>
              <a:ext uri="{FF2B5EF4-FFF2-40B4-BE49-F238E27FC236}">
                <a16:creationId xmlns:a16="http://schemas.microsoft.com/office/drawing/2014/main" id="{BDE9B98F-FA3F-4DB8-8CFA-E11DA838E9C3}"/>
              </a:ext>
            </a:extLst>
          </p:cNvPr>
          <p:cNvSpPr/>
          <p:nvPr/>
        </p:nvSpPr>
        <p:spPr>
          <a:xfrm>
            <a:off x="2122714" y="3799114"/>
            <a:ext cx="3690257"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773F756-AA53-4998-908E-38B121168011}"/>
              </a:ext>
            </a:extLst>
          </p:cNvPr>
          <p:cNvSpPr txBox="1"/>
          <p:nvPr/>
        </p:nvSpPr>
        <p:spPr>
          <a:xfrm>
            <a:off x="2122714" y="3799114"/>
            <a:ext cx="3690257"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Social media marketing</a:t>
            </a:r>
          </a:p>
        </p:txBody>
      </p:sp>
      <p:sp>
        <p:nvSpPr>
          <p:cNvPr id="9" name="Rectangle: Rounded Corners 8">
            <a:extLst>
              <a:ext uri="{FF2B5EF4-FFF2-40B4-BE49-F238E27FC236}">
                <a16:creationId xmlns:a16="http://schemas.microsoft.com/office/drawing/2014/main" id="{0CFF1096-65B3-4AD9-AD03-2410A0748BFF}"/>
              </a:ext>
            </a:extLst>
          </p:cNvPr>
          <p:cNvSpPr/>
          <p:nvPr/>
        </p:nvSpPr>
        <p:spPr>
          <a:xfrm>
            <a:off x="8828314" y="2160814"/>
            <a:ext cx="2526328" cy="489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26C1039-E592-43E3-B175-F3AA47C64541}"/>
              </a:ext>
            </a:extLst>
          </p:cNvPr>
          <p:cNvSpPr txBox="1"/>
          <p:nvPr/>
        </p:nvSpPr>
        <p:spPr>
          <a:xfrm>
            <a:off x="8828314" y="2160814"/>
            <a:ext cx="2526328"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Email Marketing</a:t>
            </a:r>
          </a:p>
        </p:txBody>
      </p:sp>
      <p:sp>
        <p:nvSpPr>
          <p:cNvPr id="11" name="Rectangle: Rounded Corners 10">
            <a:extLst>
              <a:ext uri="{FF2B5EF4-FFF2-40B4-BE49-F238E27FC236}">
                <a16:creationId xmlns:a16="http://schemas.microsoft.com/office/drawing/2014/main" id="{8C65F7AF-56EE-4E68-9204-9ED95108C33C}"/>
              </a:ext>
            </a:extLst>
          </p:cNvPr>
          <p:cNvSpPr/>
          <p:nvPr/>
        </p:nvSpPr>
        <p:spPr>
          <a:xfrm>
            <a:off x="8828314" y="3156857"/>
            <a:ext cx="2743200" cy="489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44930DA-5F5A-43AF-BE38-E038CFCCB0DA}"/>
              </a:ext>
            </a:extLst>
          </p:cNvPr>
          <p:cNvSpPr txBox="1"/>
          <p:nvPr/>
        </p:nvSpPr>
        <p:spPr>
          <a:xfrm>
            <a:off x="8828314" y="3277382"/>
            <a:ext cx="2743200"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Website marketing</a:t>
            </a:r>
          </a:p>
        </p:txBody>
      </p:sp>
      <p:sp>
        <p:nvSpPr>
          <p:cNvPr id="13" name="Rectangle: Rounded Corners 12">
            <a:extLst>
              <a:ext uri="{FF2B5EF4-FFF2-40B4-BE49-F238E27FC236}">
                <a16:creationId xmlns:a16="http://schemas.microsoft.com/office/drawing/2014/main" id="{195C80E3-53BA-4D91-9AA2-E0A3547B6AA0}"/>
              </a:ext>
            </a:extLst>
          </p:cNvPr>
          <p:cNvSpPr/>
          <p:nvPr/>
        </p:nvSpPr>
        <p:spPr>
          <a:xfrm>
            <a:off x="8828314" y="4027714"/>
            <a:ext cx="2743200" cy="1061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F0B10A43-5074-4164-BBC3-2046540EDCE4}"/>
              </a:ext>
            </a:extLst>
          </p:cNvPr>
          <p:cNvSpPr txBox="1"/>
          <p:nvPr/>
        </p:nvSpPr>
        <p:spPr>
          <a:xfrm>
            <a:off x="8828314" y="4152900"/>
            <a:ext cx="2841172"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Apps include Facebook, Twitter, Instagram</a:t>
            </a:r>
          </a:p>
        </p:txBody>
      </p:sp>
      <p:sp>
        <p:nvSpPr>
          <p:cNvPr id="15" name="Rectangle: Rounded Corners 14">
            <a:extLst>
              <a:ext uri="{FF2B5EF4-FFF2-40B4-BE49-F238E27FC236}">
                <a16:creationId xmlns:a16="http://schemas.microsoft.com/office/drawing/2014/main" id="{740A2BD9-7A09-4966-867A-B893C8593BF3}"/>
              </a:ext>
            </a:extLst>
          </p:cNvPr>
          <p:cNvSpPr/>
          <p:nvPr/>
        </p:nvSpPr>
        <p:spPr>
          <a:xfrm>
            <a:off x="6749143" y="5268686"/>
            <a:ext cx="2242457" cy="12409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51EA6CE5-B86A-4852-9768-B348DC390EAF}"/>
              </a:ext>
            </a:extLst>
          </p:cNvPr>
          <p:cNvSpPr txBox="1"/>
          <p:nvPr/>
        </p:nvSpPr>
        <p:spPr>
          <a:xfrm>
            <a:off x="6825343" y="5305417"/>
            <a:ext cx="2166257" cy="1200329"/>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Quick concentration with the customers</a:t>
            </a:r>
          </a:p>
        </p:txBody>
      </p:sp>
      <p:sp>
        <p:nvSpPr>
          <p:cNvPr id="17" name="Rectangle: Rounded Corners 16">
            <a:extLst>
              <a:ext uri="{FF2B5EF4-FFF2-40B4-BE49-F238E27FC236}">
                <a16:creationId xmlns:a16="http://schemas.microsoft.com/office/drawing/2014/main" id="{D256BAC7-E7E3-41CA-877F-F9BD60E86B0D}"/>
              </a:ext>
            </a:extLst>
          </p:cNvPr>
          <p:cNvSpPr/>
          <p:nvPr/>
        </p:nvSpPr>
        <p:spPr>
          <a:xfrm>
            <a:off x="3592286" y="5558526"/>
            <a:ext cx="2503714" cy="947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E1BD93B6-78BC-44FC-AFF6-3BBE4F127E02}"/>
              </a:ext>
            </a:extLst>
          </p:cNvPr>
          <p:cNvSpPr txBox="1"/>
          <p:nvPr/>
        </p:nvSpPr>
        <p:spPr>
          <a:xfrm>
            <a:off x="3592286" y="5558526"/>
            <a:ext cx="2503714"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Business        Development</a:t>
            </a:r>
          </a:p>
        </p:txBody>
      </p:sp>
      <p:sp>
        <p:nvSpPr>
          <p:cNvPr id="19" name="Arrow: Down 18">
            <a:extLst>
              <a:ext uri="{FF2B5EF4-FFF2-40B4-BE49-F238E27FC236}">
                <a16:creationId xmlns:a16="http://schemas.microsoft.com/office/drawing/2014/main" id="{E0FF0413-DA78-49EE-AD44-C6E4E17C21D7}"/>
              </a:ext>
            </a:extLst>
          </p:cNvPr>
          <p:cNvSpPr/>
          <p:nvPr/>
        </p:nvSpPr>
        <p:spPr>
          <a:xfrm>
            <a:off x="3227613" y="3068126"/>
            <a:ext cx="642258" cy="619703"/>
          </a:xfrm>
          <a:prstGeom prst="down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20" name="Minus Sign 19">
            <a:extLst>
              <a:ext uri="{FF2B5EF4-FFF2-40B4-BE49-F238E27FC236}">
                <a16:creationId xmlns:a16="http://schemas.microsoft.com/office/drawing/2014/main" id="{9E04E1F6-5A69-4634-912A-4C0147B617F2}"/>
              </a:ext>
            </a:extLst>
          </p:cNvPr>
          <p:cNvSpPr/>
          <p:nvPr/>
        </p:nvSpPr>
        <p:spPr>
          <a:xfrm>
            <a:off x="7107224" y="-1443865"/>
            <a:ext cx="457198" cy="9811826"/>
          </a:xfrm>
          <a:prstGeom prst="mathMinus">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1" name="Arrow: Right 20">
            <a:extLst>
              <a:ext uri="{FF2B5EF4-FFF2-40B4-BE49-F238E27FC236}">
                <a16:creationId xmlns:a16="http://schemas.microsoft.com/office/drawing/2014/main" id="{C59B2E3F-89D4-41D8-BDE1-5F517AB3709A}"/>
              </a:ext>
            </a:extLst>
          </p:cNvPr>
          <p:cNvSpPr/>
          <p:nvPr/>
        </p:nvSpPr>
        <p:spPr>
          <a:xfrm>
            <a:off x="7531762" y="2275115"/>
            <a:ext cx="1121231" cy="375555"/>
          </a:xfrm>
          <a:prstGeom prst="rightArrow">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2" name="Arrow: Right 21">
            <a:extLst>
              <a:ext uri="{FF2B5EF4-FFF2-40B4-BE49-F238E27FC236}">
                <a16:creationId xmlns:a16="http://schemas.microsoft.com/office/drawing/2014/main" id="{16322883-1009-46BC-A3FC-81F22B0721BD}"/>
              </a:ext>
            </a:extLst>
          </p:cNvPr>
          <p:cNvSpPr/>
          <p:nvPr/>
        </p:nvSpPr>
        <p:spPr>
          <a:xfrm>
            <a:off x="7531762" y="3274074"/>
            <a:ext cx="1121231" cy="309852"/>
          </a:xfrm>
          <a:prstGeom prst="right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3" name="Arrow: Right 22">
            <a:extLst>
              <a:ext uri="{FF2B5EF4-FFF2-40B4-BE49-F238E27FC236}">
                <a16:creationId xmlns:a16="http://schemas.microsoft.com/office/drawing/2014/main" id="{A6FB7507-5CD1-4639-97DE-7C634BD98199}"/>
              </a:ext>
            </a:extLst>
          </p:cNvPr>
          <p:cNvSpPr/>
          <p:nvPr/>
        </p:nvSpPr>
        <p:spPr>
          <a:xfrm>
            <a:off x="7564422" y="4304127"/>
            <a:ext cx="1153885" cy="414439"/>
          </a:xfrm>
          <a:prstGeom prst="right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4" name="Minus Sign 23">
            <a:extLst>
              <a:ext uri="{FF2B5EF4-FFF2-40B4-BE49-F238E27FC236}">
                <a16:creationId xmlns:a16="http://schemas.microsoft.com/office/drawing/2014/main" id="{9E0939D9-21C1-442C-A7CB-94EF04C61B6F}"/>
              </a:ext>
            </a:extLst>
          </p:cNvPr>
          <p:cNvSpPr/>
          <p:nvPr/>
        </p:nvSpPr>
        <p:spPr>
          <a:xfrm>
            <a:off x="5705262" y="3929881"/>
            <a:ext cx="1566395" cy="416476"/>
          </a:xfrm>
          <a:prstGeom prst="mathMinus">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25" name="Arrow: Left-Up 24">
            <a:extLst>
              <a:ext uri="{FF2B5EF4-FFF2-40B4-BE49-F238E27FC236}">
                <a16:creationId xmlns:a16="http://schemas.microsoft.com/office/drawing/2014/main" id="{DAEAA529-6DBF-4FE8-86A9-9E21045F1F77}"/>
              </a:ext>
            </a:extLst>
          </p:cNvPr>
          <p:cNvSpPr/>
          <p:nvPr/>
        </p:nvSpPr>
        <p:spPr>
          <a:xfrm>
            <a:off x="9349681" y="5183554"/>
            <a:ext cx="975419" cy="1313261"/>
          </a:xfrm>
          <a:prstGeom prst="leftUp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6" name="Arrow: Left-Right 25">
            <a:extLst>
              <a:ext uri="{FF2B5EF4-FFF2-40B4-BE49-F238E27FC236}">
                <a16:creationId xmlns:a16="http://schemas.microsoft.com/office/drawing/2014/main" id="{ADB84E89-403E-482B-BB44-7C64875F2287}"/>
              </a:ext>
            </a:extLst>
          </p:cNvPr>
          <p:cNvSpPr/>
          <p:nvPr/>
        </p:nvSpPr>
        <p:spPr>
          <a:xfrm>
            <a:off x="6147133" y="5881691"/>
            <a:ext cx="563910" cy="228600"/>
          </a:xfrm>
          <a:prstGeom prst="lef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3777584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78AA2C-8762-44BB-BF67-457237C5957C}"/>
              </a:ext>
            </a:extLst>
          </p:cNvPr>
          <p:cNvSpPr txBox="1"/>
          <p:nvPr/>
        </p:nvSpPr>
        <p:spPr>
          <a:xfrm>
            <a:off x="0" y="228600"/>
            <a:ext cx="11985171" cy="452431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Consumer decision-making model which explains the role o social media in marketing</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D7197B43-6060-4414-8335-B5207BB533E1}"/>
              </a:ext>
            </a:extLst>
          </p:cNvPr>
          <p:cNvGraphicFramePr>
            <a:graphicFrameLocks noGrp="1"/>
          </p:cNvGraphicFramePr>
          <p:nvPr>
            <p:extLst>
              <p:ext uri="{D42A27DB-BD31-4B8C-83A1-F6EECF244321}">
                <p14:modId xmlns:p14="http://schemas.microsoft.com/office/powerpoint/2010/main" val="2622763131"/>
              </p:ext>
            </p:extLst>
          </p:nvPr>
        </p:nvGraphicFramePr>
        <p:xfrm>
          <a:off x="2057400" y="687090"/>
          <a:ext cx="6759060" cy="6170910"/>
        </p:xfrm>
        <a:graphic>
          <a:graphicData uri="http://schemas.openxmlformats.org/drawingml/2006/table">
            <a:tbl>
              <a:tblPr firstRow="1" bandRow="1">
                <a:tableStyleId>{5C22544A-7EE6-4342-B048-85BDC9FD1C3A}</a:tableStyleId>
              </a:tblPr>
              <a:tblGrid>
                <a:gridCol w="1340394">
                  <a:extLst>
                    <a:ext uri="{9D8B030D-6E8A-4147-A177-3AD203B41FA5}">
                      <a16:colId xmlns:a16="http://schemas.microsoft.com/office/drawing/2014/main" val="2371107089"/>
                    </a:ext>
                  </a:extLst>
                </a:gridCol>
                <a:gridCol w="2709333">
                  <a:extLst>
                    <a:ext uri="{9D8B030D-6E8A-4147-A177-3AD203B41FA5}">
                      <a16:colId xmlns:a16="http://schemas.microsoft.com/office/drawing/2014/main" val="3341628516"/>
                    </a:ext>
                  </a:extLst>
                </a:gridCol>
                <a:gridCol w="2709333">
                  <a:extLst>
                    <a:ext uri="{9D8B030D-6E8A-4147-A177-3AD203B41FA5}">
                      <a16:colId xmlns:a16="http://schemas.microsoft.com/office/drawing/2014/main" val="1103689893"/>
                    </a:ext>
                  </a:extLst>
                </a:gridCol>
              </a:tblGrid>
              <a:tr h="356948">
                <a:tc>
                  <a:txBody>
                    <a:bodyPr/>
                    <a:lstStyle/>
                    <a:p>
                      <a:r>
                        <a:rPr lang="en-US" dirty="0">
                          <a:latin typeface="Arial" panose="020B0604020202020204" pitchFamily="34" charset="0"/>
                          <a:cs typeface="Arial" panose="020B0604020202020204" pitchFamily="34" charset="0"/>
                        </a:rPr>
                        <a:t>        Stage</a:t>
                      </a:r>
                    </a:p>
                  </a:txBody>
                  <a:tcPr/>
                </a:tc>
                <a:tc>
                  <a:txBody>
                    <a:bodyPr/>
                    <a:lstStyle/>
                    <a:p>
                      <a:r>
                        <a:rPr lang="en-US" b="1" dirty="0">
                          <a:latin typeface="Arial" panose="020B0604020202020204" pitchFamily="34" charset="0"/>
                          <a:cs typeface="Arial" panose="020B0604020202020204" pitchFamily="34" charset="0"/>
                        </a:rPr>
                        <a:t>       Strategies</a:t>
                      </a:r>
                    </a:p>
                  </a:txBody>
                  <a:tcPr/>
                </a:tc>
                <a:tc>
                  <a:txBody>
                    <a:bodyPr/>
                    <a:lstStyle/>
                    <a:p>
                      <a:r>
                        <a:rPr lang="en-US" dirty="0">
                          <a:latin typeface="Arial" panose="020B0604020202020204" pitchFamily="34" charset="0"/>
                          <a:cs typeface="Arial" panose="020B0604020202020204" pitchFamily="34" charset="0"/>
                        </a:rPr>
                        <a:t>Role of Social media</a:t>
                      </a:r>
                    </a:p>
                  </a:txBody>
                  <a:tcPr/>
                </a:tc>
                <a:extLst>
                  <a:ext uri="{0D108BD9-81ED-4DB2-BD59-A6C34878D82A}">
                    <a16:rowId xmlns:a16="http://schemas.microsoft.com/office/drawing/2014/main" val="2959100909"/>
                  </a:ext>
                </a:extLst>
              </a:tr>
              <a:tr h="1387974">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Stage 1</a:t>
                      </a:r>
                    </a:p>
                  </a:txBody>
                  <a:tcPr/>
                </a:tc>
                <a:tc>
                  <a:txBody>
                    <a:bodyPr/>
                    <a:lstStyle/>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Identify product needs</a:t>
                      </a:r>
                    </a:p>
                  </a:txBody>
                  <a:tcPr/>
                </a:tc>
                <a:tc>
                  <a:txBody>
                    <a:bodyPr/>
                    <a:lstStyle/>
                    <a:p>
                      <a:r>
                        <a:rPr lang="en-US" sz="1600" dirty="0">
                          <a:latin typeface="Arial" panose="020B0604020202020204" pitchFamily="34" charset="0"/>
                          <a:cs typeface="Arial" panose="020B0604020202020204" pitchFamily="34" charset="0"/>
                        </a:rPr>
                        <a:t>Stimulates consumers product demands by speaking brand conversation by using Twitter, Facebook etc.</a:t>
                      </a:r>
                    </a:p>
                  </a:txBody>
                  <a:tcPr/>
                </a:tc>
                <a:extLst>
                  <a:ext uri="{0D108BD9-81ED-4DB2-BD59-A6C34878D82A}">
                    <a16:rowId xmlns:a16="http://schemas.microsoft.com/office/drawing/2014/main" val="4235757459"/>
                  </a:ext>
                </a:extLst>
              </a:tr>
              <a:tr h="867484">
                <a:tc>
                  <a:txBody>
                    <a:bodyPr/>
                    <a:lstStyle/>
                    <a:p>
                      <a:r>
                        <a:rPr lang="en-US" dirty="0">
                          <a:latin typeface="Arial" panose="020B0604020202020204" pitchFamily="34" charset="0"/>
                          <a:cs typeface="Arial" panose="020B0604020202020204" pitchFamily="34" charset="0"/>
                        </a:rPr>
                        <a:t>Stage 2</a:t>
                      </a:r>
                    </a:p>
                  </a:txBody>
                  <a:tcPr/>
                </a:tc>
                <a:tc>
                  <a:txBody>
                    <a:bodyPr/>
                    <a:lstStyle/>
                    <a:p>
                      <a:r>
                        <a:rPr lang="en-US" sz="1600" dirty="0">
                          <a:latin typeface="Arial" panose="020B0604020202020204" pitchFamily="34" charset="0"/>
                          <a:cs typeface="Arial" panose="020B0604020202020204" pitchFamily="34" charset="0"/>
                        </a:rPr>
                        <a:t>Product Information search</a:t>
                      </a:r>
                    </a:p>
                  </a:txBody>
                  <a:tcPr/>
                </a:tc>
                <a:tc>
                  <a:txBody>
                    <a:bodyPr/>
                    <a:lstStyle/>
                    <a:p>
                      <a:r>
                        <a:rPr lang="en-US" sz="1600" dirty="0">
                          <a:latin typeface="Arial" panose="020B0604020202020204" pitchFamily="34" charset="0"/>
                          <a:cs typeface="Arial" panose="020B0604020202020204" pitchFamily="34" charset="0"/>
                        </a:rPr>
                        <a:t>Provides product reviews and experience’s</a:t>
                      </a:r>
                    </a:p>
                  </a:txBody>
                  <a:tcPr/>
                </a:tc>
                <a:extLst>
                  <a:ext uri="{0D108BD9-81ED-4DB2-BD59-A6C34878D82A}">
                    <a16:rowId xmlns:a16="http://schemas.microsoft.com/office/drawing/2014/main" val="3051397426"/>
                  </a:ext>
                </a:extLst>
              </a:tr>
              <a:tr h="1127728">
                <a:tc>
                  <a:txBody>
                    <a:bodyPr/>
                    <a:lstStyle/>
                    <a:p>
                      <a:r>
                        <a:rPr lang="en-US" dirty="0">
                          <a:latin typeface="Arial" panose="020B0604020202020204" pitchFamily="34" charset="0"/>
                          <a:cs typeface="Arial" panose="020B0604020202020204" pitchFamily="34" charset="0"/>
                        </a:rPr>
                        <a:t>Stage 3</a:t>
                      </a:r>
                    </a:p>
                  </a:txBody>
                  <a:tcPr/>
                </a:tc>
                <a:tc>
                  <a:txBody>
                    <a:bodyPr/>
                    <a:lstStyle/>
                    <a:p>
                      <a:r>
                        <a:rPr lang="en-US" sz="1600" dirty="0">
                          <a:latin typeface="Arial" panose="020B0604020202020204" pitchFamily="34" charset="0"/>
                          <a:cs typeface="Arial" panose="020B0604020202020204" pitchFamily="34" charset="0"/>
                        </a:rPr>
                        <a:t>Evaluation of product alternatives</a:t>
                      </a:r>
                    </a:p>
                  </a:txBody>
                  <a:tcPr/>
                </a:tc>
                <a:tc>
                  <a:txBody>
                    <a:bodyPr/>
                    <a:lstStyle/>
                    <a:p>
                      <a:r>
                        <a:rPr lang="en-US" sz="1600" dirty="0">
                          <a:latin typeface="Arial" panose="020B0604020202020204" pitchFamily="34" charset="0"/>
                          <a:cs typeface="Arial" panose="020B0604020202020204" pitchFamily="34" charset="0"/>
                        </a:rPr>
                        <a:t>To generate positive information and address issues pertinent to the decision making criteria </a:t>
                      </a:r>
                    </a:p>
                  </a:txBody>
                  <a:tcPr/>
                </a:tc>
                <a:extLst>
                  <a:ext uri="{0D108BD9-81ED-4DB2-BD59-A6C34878D82A}">
                    <a16:rowId xmlns:a16="http://schemas.microsoft.com/office/drawing/2014/main" val="290912285"/>
                  </a:ext>
                </a:extLst>
              </a:tr>
              <a:tr h="867484">
                <a:tc>
                  <a:txBody>
                    <a:bodyPr/>
                    <a:lstStyle/>
                    <a:p>
                      <a:r>
                        <a:rPr lang="en-US" dirty="0">
                          <a:latin typeface="Arial" panose="020B0604020202020204" pitchFamily="34" charset="0"/>
                          <a:cs typeface="Arial" panose="020B0604020202020204" pitchFamily="34" charset="0"/>
                        </a:rPr>
                        <a:t>Stage 4</a:t>
                      </a:r>
                    </a:p>
                  </a:txBody>
                  <a:tcPr/>
                </a:tc>
                <a:tc>
                  <a:txBody>
                    <a:bodyPr/>
                    <a:lstStyle/>
                    <a:p>
                      <a:r>
                        <a:rPr lang="en-US" sz="1600" dirty="0">
                          <a:latin typeface="Arial" panose="020B0604020202020204" pitchFamily="34" charset="0"/>
                          <a:cs typeface="Arial" panose="020B0604020202020204" pitchFamily="34" charset="0"/>
                        </a:rPr>
                        <a:t>Purchase Decision</a:t>
                      </a:r>
                    </a:p>
                  </a:txBody>
                  <a:tcPr/>
                </a:tc>
                <a:tc>
                  <a:txBody>
                    <a:bodyPr/>
                    <a:lstStyle/>
                    <a:p>
                      <a:r>
                        <a:rPr lang="en-US" sz="1600" dirty="0">
                          <a:latin typeface="Arial" panose="020B0604020202020204" pitchFamily="34" charset="0"/>
                          <a:cs typeface="Arial" panose="020B0604020202020204" pitchFamily="34" charset="0"/>
                        </a:rPr>
                        <a:t>Raising brand awareness for goods and services.</a:t>
                      </a:r>
                    </a:p>
                  </a:txBody>
                  <a:tcPr/>
                </a:tc>
                <a:extLst>
                  <a:ext uri="{0D108BD9-81ED-4DB2-BD59-A6C34878D82A}">
                    <a16:rowId xmlns:a16="http://schemas.microsoft.com/office/drawing/2014/main" val="927166909"/>
                  </a:ext>
                </a:extLst>
              </a:tr>
              <a:tr h="1517031">
                <a:tc>
                  <a:txBody>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Stage 5</a:t>
                      </a:r>
                    </a:p>
                  </a:txBody>
                  <a:tcPr/>
                </a:tc>
                <a:tc>
                  <a:txBody>
                    <a:bodyPr/>
                    <a:lstStyle/>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Post-purchase decision</a:t>
                      </a:r>
                    </a:p>
                  </a:txBody>
                  <a:tcPr/>
                </a:tc>
                <a:tc>
                  <a:txBody>
                    <a:bodyPr/>
                    <a:lstStyle/>
                    <a:p>
                      <a:r>
                        <a:rPr lang="en-US" sz="1600" dirty="0">
                          <a:latin typeface="Arial" panose="020B0604020202020204" pitchFamily="34" charset="0"/>
                          <a:cs typeface="Arial" panose="020B0604020202020204" pitchFamily="34" charset="0"/>
                        </a:rPr>
                        <a:t>It provides businesses with a quick, effective and generally affordable way to obtain customer feedback.</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(Mason, at al, 2021, p.4)</a:t>
                      </a:r>
                    </a:p>
                  </a:txBody>
                  <a:tcPr/>
                </a:tc>
                <a:extLst>
                  <a:ext uri="{0D108BD9-81ED-4DB2-BD59-A6C34878D82A}">
                    <a16:rowId xmlns:a16="http://schemas.microsoft.com/office/drawing/2014/main" val="2947295595"/>
                  </a:ext>
                </a:extLst>
              </a:tr>
            </a:tbl>
          </a:graphicData>
        </a:graphic>
      </p:graphicFrame>
    </p:spTree>
    <p:extLst>
      <p:ext uri="{BB962C8B-B14F-4D97-AF65-F5344CB8AC3E}">
        <p14:creationId xmlns:p14="http://schemas.microsoft.com/office/powerpoint/2010/main" val="3174506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77A7A6C-B796-44FE-B12C-A7E631C3C908}"/>
              </a:ext>
            </a:extLst>
          </p:cNvPr>
          <p:cNvSpPr>
            <a:spLocks noGrp="1"/>
          </p:cNvSpPr>
          <p:nvPr>
            <p:ph type="title"/>
          </p:nvPr>
        </p:nvSpPr>
        <p:spPr>
          <a:xfrm>
            <a:off x="969857" y="335748"/>
            <a:ext cx="10353762" cy="1261872"/>
          </a:xfrm>
        </p:spPr>
        <p:txBody>
          <a:bodyPr>
            <a:normAutofit/>
          </a:bodyPr>
          <a:lstStyle/>
          <a:p>
            <a:r>
              <a:rPr lang="en-US" sz="2000" b="1" u="sng" dirty="0">
                <a:latin typeface="Arial" panose="020B0604020202020204" pitchFamily="34" charset="0"/>
                <a:cs typeface="Arial" panose="020B0604020202020204" pitchFamily="34" charset="0"/>
              </a:rPr>
              <a:t>Examples-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Starbucks and Amazon enhance their business strategy with the help of a social media marketing</a:t>
            </a:r>
          </a:p>
        </p:txBody>
      </p:sp>
      <p:pic>
        <p:nvPicPr>
          <p:cNvPr id="12" name="Content Placeholder 11">
            <a:extLst>
              <a:ext uri="{FF2B5EF4-FFF2-40B4-BE49-F238E27FC236}">
                <a16:creationId xmlns:a16="http://schemas.microsoft.com/office/drawing/2014/main" id="{705CA7B8-D5D8-4A3C-9EC6-B2D2F0BDEE11}"/>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69963" y="2456672"/>
            <a:ext cx="4856162" cy="2522506"/>
          </a:xfrm>
          <a:prstGeom prst="rect">
            <a:avLst/>
          </a:prstGeom>
        </p:spPr>
      </p:pic>
      <p:pic>
        <p:nvPicPr>
          <p:cNvPr id="13" name="Content Placeholder 12">
            <a:extLst>
              <a:ext uri="{FF2B5EF4-FFF2-40B4-BE49-F238E27FC236}">
                <a16:creationId xmlns:a16="http://schemas.microsoft.com/office/drawing/2014/main" id="{F985F386-135B-487A-8D18-E441E4451517}"/>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060199" y="2706563"/>
            <a:ext cx="5299724" cy="2137580"/>
          </a:xfrm>
          <a:prstGeom prst="rect">
            <a:avLst/>
          </a:prstGeom>
        </p:spPr>
      </p:pic>
      <p:sp>
        <p:nvSpPr>
          <p:cNvPr id="14" name="TextBox 13">
            <a:extLst>
              <a:ext uri="{FF2B5EF4-FFF2-40B4-BE49-F238E27FC236}">
                <a16:creationId xmlns:a16="http://schemas.microsoft.com/office/drawing/2014/main" id="{271EFA88-7F2E-4717-8C7D-B629DF004694}"/>
              </a:ext>
            </a:extLst>
          </p:cNvPr>
          <p:cNvSpPr txBox="1"/>
          <p:nvPr/>
        </p:nvSpPr>
        <p:spPr>
          <a:xfrm>
            <a:off x="3069771" y="2731918"/>
            <a:ext cx="2307771" cy="369332"/>
          </a:xfrm>
          <a:prstGeom prst="rect">
            <a:avLst/>
          </a:prstGeom>
          <a:noFill/>
        </p:spPr>
        <p:txBody>
          <a:bodyPr wrap="square" rtlCol="0">
            <a:spAutoFit/>
          </a:bodyPr>
          <a:lstStyle/>
          <a:p>
            <a:r>
              <a:rPr lang="en-US" dirty="0">
                <a:solidFill>
                  <a:srgbClr val="FF0000"/>
                </a:solidFill>
                <a:latin typeface="Arial" panose="020B0604020202020204" pitchFamily="34" charset="0"/>
                <a:cs typeface="Arial" panose="020B0604020202020204" pitchFamily="34" charset="0"/>
              </a:rPr>
              <a:t>(Entrepreneur.com)</a:t>
            </a:r>
            <a:endParaRPr lang="en-US" dirty="0"/>
          </a:p>
        </p:txBody>
      </p:sp>
      <p:sp>
        <p:nvSpPr>
          <p:cNvPr id="15" name="TextBox 14">
            <a:extLst>
              <a:ext uri="{FF2B5EF4-FFF2-40B4-BE49-F238E27FC236}">
                <a16:creationId xmlns:a16="http://schemas.microsoft.com/office/drawing/2014/main" id="{9B146D08-00CF-4F09-BD91-4A25BB295237}"/>
              </a:ext>
            </a:extLst>
          </p:cNvPr>
          <p:cNvSpPr txBox="1"/>
          <p:nvPr/>
        </p:nvSpPr>
        <p:spPr>
          <a:xfrm>
            <a:off x="8828314" y="2916584"/>
            <a:ext cx="2024743" cy="369332"/>
          </a:xfrm>
          <a:prstGeom prst="rect">
            <a:avLst/>
          </a:prstGeom>
          <a:noFill/>
        </p:spPr>
        <p:txBody>
          <a:bodyPr wrap="square" rtlCol="0">
            <a:spAutoFit/>
          </a:bodyPr>
          <a:lstStyle/>
          <a:p>
            <a:r>
              <a:rPr lang="en-US" dirty="0">
                <a:solidFill>
                  <a:srgbClr val="FF0000"/>
                </a:solidFill>
                <a:latin typeface="Arial" panose="020B0604020202020204" pitchFamily="34" charset="0"/>
                <a:cs typeface="Arial" panose="020B0604020202020204" pitchFamily="34" charset="0"/>
              </a:rPr>
              <a:t>(Amazon.com)</a:t>
            </a:r>
            <a:endParaRPr lang="en-US" dirty="0"/>
          </a:p>
        </p:txBody>
      </p:sp>
    </p:spTree>
    <p:extLst>
      <p:ext uri="{BB962C8B-B14F-4D97-AF65-F5344CB8AC3E}">
        <p14:creationId xmlns:p14="http://schemas.microsoft.com/office/powerpoint/2010/main" val="2367774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804E585-4EB7-4D6E-BD26-D32D5A2A5315}"/>
              </a:ext>
            </a:extLst>
          </p:cNvPr>
          <p:cNvSpPr>
            <a:spLocks noGrp="1"/>
          </p:cNvSpPr>
          <p:nvPr>
            <p:ph type="title"/>
          </p:nvPr>
        </p:nvSpPr>
        <p:spPr>
          <a:xfrm>
            <a:off x="-3168348" y="13607"/>
            <a:ext cx="10353762" cy="1257300"/>
          </a:xfrm>
        </p:spPr>
        <p:txBody>
          <a:bodyPr/>
          <a:lstStyle/>
          <a:p>
            <a:r>
              <a:rPr lang="en-US"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2057A8DD-2510-4DA2-BCE0-4B27DB18AE91}"/>
              </a:ext>
            </a:extLst>
          </p:cNvPr>
          <p:cNvSpPr>
            <a:spLocks noGrp="1"/>
          </p:cNvSpPr>
          <p:nvPr>
            <p:ph idx="1"/>
          </p:nvPr>
        </p:nvSpPr>
        <p:spPr>
          <a:xfrm>
            <a:off x="325966" y="1270907"/>
            <a:ext cx="10353762" cy="3714749"/>
          </a:xfrm>
        </p:spPr>
        <p:txBody>
          <a:bodyPr>
            <a:normAutofit fontScale="70000" lnSpcReduction="20000"/>
          </a:bodyPr>
          <a:lstStyle/>
          <a:p>
            <a:pPr marL="36900" indent="0">
              <a:lnSpc>
                <a:spcPct val="170000"/>
              </a:lnSpc>
              <a:buNone/>
            </a:pPr>
            <a:r>
              <a:rPr lang="en-US" dirty="0"/>
              <a:t> </a:t>
            </a:r>
            <a:r>
              <a:rPr lang="en-US" dirty="0">
                <a:latin typeface="Arial" panose="020B0604020202020204" pitchFamily="34" charset="0"/>
                <a:cs typeface="Arial" panose="020B0604020202020204" pitchFamily="34" charset="0"/>
              </a:rPr>
              <a:t>For the development of an organization and the enhancement of business strategies, marketing management is essential. It includes all the necessary steps and actions required to transfer goods and services. The main goal of marketing management is customer satisfaction. It can be achieved by knowing the needs of customers and applying innovative technologies for attracting more customers towards it. Marketing segmentation includes dividing the segments according to their common needs. Green marketing mainly focuses on applying green methods for the production of the product, and for the promotion of the organization. It led to sustainable development. And with an increase in technology, social media marketing gains importance, mostly during the COVID-19 pandemic. It is a highly efficient and fast technique which used social media apps such as Facebook, Twitter </a:t>
            </a:r>
            <a:r>
              <a:rPr lang="en-US" dirty="0" err="1">
                <a:latin typeface="Arial" panose="020B0604020202020204" pitchFamily="34" charset="0"/>
                <a:cs typeface="Arial" panose="020B0604020202020204" pitchFamily="34" charset="0"/>
              </a:rPr>
              <a:t>etc</a:t>
            </a:r>
            <a:r>
              <a:rPr lang="en-US" dirty="0">
                <a:latin typeface="Arial" panose="020B0604020202020204" pitchFamily="34" charset="0"/>
                <a:cs typeface="Arial" panose="020B0604020202020204" pitchFamily="34" charset="0"/>
              </a:rPr>
              <a:t> for the promotion, distribution and advertising of the product.</a:t>
            </a:r>
          </a:p>
        </p:txBody>
      </p:sp>
    </p:spTree>
    <p:extLst>
      <p:ext uri="{BB962C8B-B14F-4D97-AF65-F5344CB8AC3E}">
        <p14:creationId xmlns:p14="http://schemas.microsoft.com/office/powerpoint/2010/main" val="3660446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49416-EBFC-4C1F-BC99-5B8702B54017}"/>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E1E885A-6C6C-4DF5-ABA3-C993A71D328B}"/>
              </a:ext>
            </a:extLst>
          </p:cNvPr>
          <p:cNvSpPr>
            <a:spLocks noGrp="1"/>
          </p:cNvSpPr>
          <p:nvPr>
            <p:ph idx="1"/>
          </p:nvPr>
        </p:nvSpPr>
        <p:spPr>
          <a:xfrm>
            <a:off x="783166" y="1571625"/>
            <a:ext cx="10353762" cy="3714749"/>
          </a:xfrm>
        </p:spPr>
        <p:txBody>
          <a:bodyPr>
            <a:normAutofit fontScale="55000" lnSpcReduction="20000"/>
          </a:bodyPr>
          <a:lstStyle/>
          <a:p>
            <a:pPr>
              <a:lnSpc>
                <a:spcPct val="170000"/>
              </a:lnSpc>
            </a:pPr>
            <a:r>
              <a:rPr lang="en-US" dirty="0" err="1">
                <a:effectLst/>
                <a:latin typeface="Arial" panose="020B0604020202020204" pitchFamily="34" charset="0"/>
                <a:cs typeface="Arial" panose="020B0604020202020204" pitchFamily="34" charset="0"/>
              </a:rPr>
              <a:t>Bala</a:t>
            </a:r>
            <a:r>
              <a:rPr lang="en-US" dirty="0">
                <a:effectLst/>
                <a:latin typeface="Arial" panose="020B0604020202020204" pitchFamily="34" charset="0"/>
                <a:cs typeface="Arial" panose="020B0604020202020204" pitchFamily="34" charset="0"/>
              </a:rPr>
              <a:t>. (2018),’ </a:t>
            </a:r>
            <a:r>
              <a:rPr lang="en-US" dirty="0" err="1">
                <a:effectLst/>
                <a:latin typeface="Arial" panose="020B0604020202020204" pitchFamily="34" charset="0"/>
                <a:cs typeface="Arial" panose="020B0604020202020204" pitchFamily="34" charset="0"/>
              </a:rPr>
              <a:t>Aertical</a:t>
            </a:r>
            <a:r>
              <a:rPr lang="en-US" dirty="0">
                <a:effectLst/>
                <a:latin typeface="Arial" panose="020B0604020202020204" pitchFamily="34" charset="0"/>
                <a:cs typeface="Arial" panose="020B0604020202020204" pitchFamily="34" charset="0"/>
              </a:rPr>
              <a:t> Review of digital </a:t>
            </a:r>
            <a:r>
              <a:rPr lang="en-US" i="1" dirty="0">
                <a:effectLst/>
                <a:latin typeface="Arial" panose="020B0604020202020204" pitchFamily="34" charset="0"/>
                <a:cs typeface="Arial" panose="020B0604020202020204" pitchFamily="34" charset="0"/>
              </a:rPr>
              <a:t>M</a:t>
            </a:r>
            <a:r>
              <a:rPr lang="en-US" dirty="0">
                <a:effectLst/>
                <a:latin typeface="Arial" panose="020B0604020202020204" pitchFamily="34" charset="0"/>
                <a:cs typeface="Arial" panose="020B0604020202020204" pitchFamily="34" charset="0"/>
              </a:rPr>
              <a:t>arketing,’ </a:t>
            </a:r>
            <a:r>
              <a:rPr lang="en-US" i="1" dirty="0">
                <a:effectLst/>
                <a:latin typeface="Arial" panose="020B0604020202020204" pitchFamily="34" charset="0"/>
                <a:cs typeface="Arial" panose="020B0604020202020204" pitchFamily="34" charset="0"/>
              </a:rPr>
              <a:t>International Journal of management, IT&amp; </a:t>
            </a:r>
            <a:r>
              <a:rPr lang="en-US" i="1" dirty="0" err="1">
                <a:effectLst/>
                <a:latin typeface="Arial" panose="020B0604020202020204" pitchFamily="34" charset="0"/>
                <a:cs typeface="Arial" panose="020B0604020202020204" pitchFamily="34" charset="0"/>
              </a:rPr>
              <a:t>Enginerning</a:t>
            </a:r>
            <a:r>
              <a:rPr lang="en-US" i="1" dirty="0">
                <a:effectLst/>
                <a:latin typeface="Arial" panose="020B0604020202020204" pitchFamily="34" charset="0"/>
                <a:cs typeface="Arial" panose="020B0604020202020204" pitchFamily="34" charset="0"/>
              </a:rPr>
              <a:t>,</a:t>
            </a:r>
            <a:r>
              <a:rPr lang="en-US" dirty="0">
                <a:effectLst/>
                <a:latin typeface="Arial" panose="020B0604020202020204" pitchFamily="34" charset="0"/>
                <a:cs typeface="Arial" panose="020B0604020202020204" pitchFamily="34" charset="0"/>
              </a:rPr>
              <a:t> 8(10), p.322-339.</a:t>
            </a:r>
          </a:p>
          <a:p>
            <a:pPr>
              <a:lnSpc>
                <a:spcPct val="170000"/>
              </a:lnSpc>
            </a:pPr>
            <a:r>
              <a:rPr lang="en-US" dirty="0">
                <a:effectLst/>
                <a:latin typeface="Arial" panose="020B0604020202020204" pitchFamily="34" charset="0"/>
                <a:cs typeface="Arial" panose="020B0604020202020204" pitchFamily="34" charset="0"/>
              </a:rPr>
              <a:t>Chatterjee, S. and Kumar Kar, A. (2020) “Why do small and Medium Enterprises use social media marketing and what is the impact: Empirical insights from India,” </a:t>
            </a:r>
            <a:r>
              <a:rPr lang="en-US" i="1" dirty="0">
                <a:effectLst/>
                <a:latin typeface="Arial" panose="020B0604020202020204" pitchFamily="34" charset="0"/>
                <a:cs typeface="Arial" panose="020B0604020202020204" pitchFamily="34" charset="0"/>
              </a:rPr>
              <a:t>International Journal of Information Management</a:t>
            </a:r>
            <a:r>
              <a:rPr lang="en-US" dirty="0">
                <a:effectLst/>
                <a:latin typeface="Arial" panose="020B0604020202020204" pitchFamily="34" charset="0"/>
                <a:cs typeface="Arial" panose="020B0604020202020204" pitchFamily="34" charset="0"/>
              </a:rPr>
              <a:t>, 53, p. 102103. Available at: https://doi.org/10.1016/j.ijinfomgt.2020.102103. </a:t>
            </a:r>
          </a:p>
          <a:p>
            <a:pPr>
              <a:lnSpc>
                <a:spcPct val="170000"/>
              </a:lnSpc>
            </a:pPr>
            <a:r>
              <a:rPr lang="en-US" dirty="0">
                <a:effectLst/>
                <a:latin typeface="Arial" panose="020B0604020202020204" pitchFamily="34" charset="0"/>
                <a:cs typeface="Arial" panose="020B0604020202020204" pitchFamily="34" charset="0"/>
              </a:rPr>
              <a:t>Dwivedi, et al. (2015), ‘Social media marketing and advertising ,’</a:t>
            </a:r>
            <a:r>
              <a:rPr lang="en-US" i="1" dirty="0">
                <a:effectLst/>
                <a:latin typeface="Arial" panose="020B0604020202020204" pitchFamily="34" charset="0"/>
                <a:cs typeface="Arial" panose="020B0604020202020204" pitchFamily="34" charset="0"/>
              </a:rPr>
              <a:t>The Marketing Review, 15(3), p.289-309</a:t>
            </a:r>
            <a:r>
              <a:rPr lang="en-US" dirty="0">
                <a:effectLst/>
                <a:latin typeface="Arial" panose="020B0604020202020204" pitchFamily="34" charset="0"/>
                <a:cs typeface="Arial" panose="020B0604020202020204" pitchFamily="34" charset="0"/>
              </a:rPr>
              <a:t> </a:t>
            </a:r>
          </a:p>
          <a:p>
            <a:pPr>
              <a:lnSpc>
                <a:spcPct val="170000"/>
              </a:lnSpc>
            </a:pPr>
            <a:r>
              <a:rPr lang="en-US" dirty="0" err="1">
                <a:effectLst/>
                <a:latin typeface="Arial" panose="020B0604020202020204" pitchFamily="34" charset="0"/>
                <a:cs typeface="Arial" panose="020B0604020202020204" pitchFamily="34" charset="0"/>
              </a:rPr>
              <a:t>Gelderman</a:t>
            </a:r>
            <a:r>
              <a:rPr lang="en-US" dirty="0">
                <a:effectLst/>
                <a:latin typeface="Arial" panose="020B0604020202020204" pitchFamily="34" charset="0"/>
                <a:cs typeface="Arial" panose="020B0604020202020204" pitchFamily="34" charset="0"/>
              </a:rPr>
              <a:t>, C.J. </a:t>
            </a:r>
            <a:r>
              <a:rPr lang="en-US" i="1" dirty="0">
                <a:effectLst/>
                <a:latin typeface="Arial" panose="020B0604020202020204" pitchFamily="34" charset="0"/>
                <a:cs typeface="Arial" panose="020B0604020202020204" pitchFamily="34" charset="0"/>
              </a:rPr>
              <a:t>et al.</a:t>
            </a:r>
            <a:r>
              <a:rPr lang="en-US" dirty="0">
                <a:effectLst/>
                <a:latin typeface="Arial" panose="020B0604020202020204" pitchFamily="34" charset="0"/>
                <a:cs typeface="Arial" panose="020B0604020202020204" pitchFamily="34" charset="0"/>
              </a:rPr>
              <a:t> (2021) “Green marketing as an environmental practice: The impact on green satisfaction and Green Loyalty in a business‐to‐business context,” </a:t>
            </a:r>
            <a:r>
              <a:rPr lang="en-US" i="1" dirty="0">
                <a:effectLst/>
                <a:latin typeface="Arial" panose="020B0604020202020204" pitchFamily="34" charset="0"/>
                <a:cs typeface="Arial" panose="020B0604020202020204" pitchFamily="34" charset="0"/>
              </a:rPr>
              <a:t>Business Strategy and the Environment</a:t>
            </a:r>
            <a:r>
              <a:rPr lang="en-US" dirty="0">
                <a:effectLst/>
                <a:latin typeface="Arial" panose="020B0604020202020204" pitchFamily="34" charset="0"/>
                <a:cs typeface="Arial" panose="020B0604020202020204" pitchFamily="34" charset="0"/>
              </a:rPr>
              <a:t>, 30(4), pp. 2061–2076. Available at: https://doi.org/10.1002/bse.2732. </a:t>
            </a:r>
          </a:p>
          <a:p>
            <a:pPr>
              <a:lnSpc>
                <a:spcPct val="170000"/>
              </a:lnSpc>
            </a:pPr>
            <a:r>
              <a:rPr lang="en-US" dirty="0">
                <a:effectLst/>
                <a:latin typeface="Arial" panose="020B0604020202020204" pitchFamily="34" charset="0"/>
                <a:cs typeface="Arial" panose="020B0604020202020204" pitchFamily="34" charset="0"/>
              </a:rPr>
              <a:t>Mason, A.N., </a:t>
            </a:r>
            <a:r>
              <a:rPr lang="en-US" dirty="0" err="1">
                <a:effectLst/>
                <a:latin typeface="Arial" panose="020B0604020202020204" pitchFamily="34" charset="0"/>
                <a:cs typeface="Arial" panose="020B0604020202020204" pitchFamily="34" charset="0"/>
              </a:rPr>
              <a:t>Narcum</a:t>
            </a:r>
            <a:r>
              <a:rPr lang="en-US" dirty="0">
                <a:effectLst/>
                <a:latin typeface="Arial" panose="020B0604020202020204" pitchFamily="34" charset="0"/>
                <a:cs typeface="Arial" panose="020B0604020202020204" pitchFamily="34" charset="0"/>
              </a:rPr>
              <a:t>, J. and Mason, K. (2021) “Social media marketing gains importance after covid-19,” </a:t>
            </a:r>
            <a:r>
              <a:rPr lang="en-US" i="1" dirty="0">
                <a:effectLst/>
                <a:latin typeface="Arial" panose="020B0604020202020204" pitchFamily="34" charset="0"/>
                <a:cs typeface="Arial" panose="020B0604020202020204" pitchFamily="34" charset="0"/>
              </a:rPr>
              <a:t>Cogent Business &amp; Management</a:t>
            </a:r>
            <a:r>
              <a:rPr lang="en-US" dirty="0">
                <a:effectLst/>
                <a:latin typeface="Arial" panose="020B0604020202020204" pitchFamily="34" charset="0"/>
                <a:cs typeface="Arial" panose="020B0604020202020204" pitchFamily="34" charset="0"/>
              </a:rPr>
              <a:t>, 8(1). Available at: https://doi.org/10.1080/23311975.2020.1870797</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7341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Earthy inspiration</Template>
  <TotalTime>0</TotalTime>
  <Words>1858</Words>
  <Application>Microsoft Office PowerPoint</Application>
  <PresentationFormat>Widescreen</PresentationFormat>
  <Paragraphs>167</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Goudy Old Style</vt:lpstr>
      <vt:lpstr>Wingdings 2</vt:lpstr>
      <vt:lpstr>SlateVTI</vt:lpstr>
      <vt:lpstr>PowerPoint Presentation</vt:lpstr>
      <vt:lpstr>Content </vt:lpstr>
      <vt:lpstr>Introduction</vt:lpstr>
      <vt:lpstr>Three Marketing theories and topics</vt:lpstr>
      <vt:lpstr>Marketing Segmentation</vt:lpstr>
      <vt:lpstr>PowerPoint Presentation</vt:lpstr>
      <vt:lpstr>PowerPoint Presentation</vt:lpstr>
      <vt:lpstr>Green Marketing It is a marketing strategy and component that enables businesses to serve their target market without hurting that natural environment. It mainly focused on sustainable development. (Geldeman, et al,2021, p.2061) </vt:lpstr>
      <vt:lpstr>PowerPoint Presentation</vt:lpstr>
      <vt:lpstr>PowerPoint Presentation</vt:lpstr>
      <vt:lpstr>Social Media Marketing</vt:lpstr>
      <vt:lpstr>PowerPoint Presentation</vt:lpstr>
      <vt:lpstr>Examples- Starbucks and Amazon enhance their business strategy with the help of a social media marketing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2023-03-17T13:58:23Z</dcterms:created>
  <dcterms:modified xsi:type="dcterms:W3CDTF">2023-03-18T13:24:07Z</dcterms:modified>
</cp:coreProperties>
</file>