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FB37B7-396C-7529-BBCE-777550644F43}" v="246" dt="2023-10-25T21:33:38.729"/>
    <p1510:client id="{418FEEE3-221E-6AA5-E118-300EAB673A1E}" v="1150" dt="2023-10-27T12:37:29.358"/>
    <p1510:client id="{636B068A-FCB2-4CBA-B1AD-37A1CB8C3018}" v="356" dt="2023-10-28T20:16:10.058"/>
    <p1510:client id="{7E1FF2A1-95BD-0E8D-8302-E1B599961A8A}" v="37" dt="2023-10-28T11:31:19.675"/>
    <p1510:client id="{AE174554-1919-491E-BBF7-AAE1E0B9BDF8}" v="741" dt="2023-10-25T20:56:01.299"/>
    <p1510:client id="{CBE3C01A-946D-91E2-2DD9-41FB76DB177A}" v="69" dt="2023-10-25T21:38:19.810"/>
    <p1510:client id="{CD5E9543-24AE-B935-D4A5-E3F9A0C49D00}" v="311" dt="2023-10-28T09:37:02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lavina Stoyanova (2127720)" userId="S::2127720@student.uwtsd.ac.uk::ac3dedce-a5c9-44c0-82ba-88fb297c7dc1" providerId="AD" clId="Web-{1EFB37B7-396C-7529-BBCE-777550644F43}"/>
    <pc:docChg chg="modSld sldOrd">
      <pc:chgData name="Slavina Stoyanova (2127720)" userId="S::2127720@student.uwtsd.ac.uk::ac3dedce-a5c9-44c0-82ba-88fb297c7dc1" providerId="AD" clId="Web-{1EFB37B7-396C-7529-BBCE-777550644F43}" dt="2023-10-25T21:33:38.901" v="242"/>
      <pc:docMkLst>
        <pc:docMk/>
      </pc:docMkLst>
      <pc:sldChg chg="modSp">
        <pc:chgData name="Slavina Stoyanova (2127720)" userId="S::2127720@student.uwtsd.ac.uk::ac3dedce-a5c9-44c0-82ba-88fb297c7dc1" providerId="AD" clId="Web-{1EFB37B7-396C-7529-BBCE-777550644F43}" dt="2023-10-25T21:29:28.239" v="196" actId="20577"/>
        <pc:sldMkLst>
          <pc:docMk/>
          <pc:sldMk cId="3998574474" sldId="258"/>
        </pc:sldMkLst>
        <pc:spChg chg="mod">
          <ac:chgData name="Slavina Stoyanova (2127720)" userId="S::2127720@student.uwtsd.ac.uk::ac3dedce-a5c9-44c0-82ba-88fb297c7dc1" providerId="AD" clId="Web-{1EFB37B7-396C-7529-BBCE-777550644F43}" dt="2023-10-25T21:29:28.239" v="196" actId="20577"/>
          <ac:spMkLst>
            <pc:docMk/>
            <pc:sldMk cId="3998574474" sldId="258"/>
            <ac:spMk id="3" creationId="{D148A679-0175-7FD4-3FF4-6A2DACE78D1F}"/>
          </ac:spMkLst>
        </pc:spChg>
      </pc:sldChg>
      <pc:sldChg chg="modSp ord">
        <pc:chgData name="Slavina Stoyanova (2127720)" userId="S::2127720@student.uwtsd.ac.uk::ac3dedce-a5c9-44c0-82ba-88fb297c7dc1" providerId="AD" clId="Web-{1EFB37B7-396C-7529-BBCE-777550644F43}" dt="2023-10-25T21:31:01.678" v="199" actId="20577"/>
        <pc:sldMkLst>
          <pc:docMk/>
          <pc:sldMk cId="1970644287" sldId="259"/>
        </pc:sldMkLst>
        <pc:spChg chg="mod">
          <ac:chgData name="Slavina Stoyanova (2127720)" userId="S::2127720@student.uwtsd.ac.uk::ac3dedce-a5c9-44c0-82ba-88fb297c7dc1" providerId="AD" clId="Web-{1EFB37B7-396C-7529-BBCE-777550644F43}" dt="2023-10-25T21:31:01.678" v="199" actId="20577"/>
          <ac:spMkLst>
            <pc:docMk/>
            <pc:sldMk cId="1970644287" sldId="259"/>
            <ac:spMk id="2" creationId="{0177BD84-7A06-C755-98D9-42185BBE0309}"/>
          </ac:spMkLst>
        </pc:spChg>
        <pc:spChg chg="mod">
          <ac:chgData name="Slavina Stoyanova (2127720)" userId="S::2127720@student.uwtsd.ac.uk::ac3dedce-a5c9-44c0-82ba-88fb297c7dc1" providerId="AD" clId="Web-{1EFB37B7-396C-7529-BBCE-777550644F43}" dt="2023-10-25T21:03:27.609" v="50" actId="20577"/>
          <ac:spMkLst>
            <pc:docMk/>
            <pc:sldMk cId="1970644287" sldId="259"/>
            <ac:spMk id="5" creationId="{39C3225E-052B-65F2-F988-F1793D3491A0}"/>
          </ac:spMkLst>
        </pc:spChg>
      </pc:sldChg>
      <pc:sldChg chg="addSp delSp modSp mod setBg">
        <pc:chgData name="Slavina Stoyanova (2127720)" userId="S::2127720@student.uwtsd.ac.uk::ac3dedce-a5c9-44c0-82ba-88fb297c7dc1" providerId="AD" clId="Web-{1EFB37B7-396C-7529-BBCE-777550644F43}" dt="2023-10-25T21:27:20.767" v="193" actId="20577"/>
        <pc:sldMkLst>
          <pc:docMk/>
          <pc:sldMk cId="2644847065" sldId="260"/>
        </pc:sldMkLst>
        <pc:spChg chg="mod">
          <ac:chgData name="Slavina Stoyanova (2127720)" userId="S::2127720@student.uwtsd.ac.uk::ac3dedce-a5c9-44c0-82ba-88fb297c7dc1" providerId="AD" clId="Web-{1EFB37B7-396C-7529-BBCE-777550644F43}" dt="2023-10-25T21:23:34.949" v="186"/>
          <ac:spMkLst>
            <pc:docMk/>
            <pc:sldMk cId="2644847065" sldId="260"/>
            <ac:spMk id="2" creationId="{9FAA4E4D-7806-E3B9-1A90-D56BB41FBEBB}"/>
          </ac:spMkLst>
        </pc:spChg>
        <pc:spChg chg="del">
          <ac:chgData name="Slavina Stoyanova (2127720)" userId="S::2127720@student.uwtsd.ac.uk::ac3dedce-a5c9-44c0-82ba-88fb297c7dc1" providerId="AD" clId="Web-{1EFB37B7-396C-7529-BBCE-777550644F43}" dt="2023-10-25T21:11:00.041" v="70"/>
          <ac:spMkLst>
            <pc:docMk/>
            <pc:sldMk cId="2644847065" sldId="260"/>
            <ac:spMk id="3" creationId="{19C831BD-7E74-9D30-E524-32C4F12FD7AB}"/>
          </ac:spMkLst>
        </pc:spChg>
        <pc:spChg chg="mod">
          <ac:chgData name="Slavina Stoyanova (2127720)" userId="S::2127720@student.uwtsd.ac.uk::ac3dedce-a5c9-44c0-82ba-88fb297c7dc1" providerId="AD" clId="Web-{1EFB37B7-396C-7529-BBCE-777550644F43}" dt="2023-10-25T21:27:20.767" v="193" actId="20577"/>
          <ac:spMkLst>
            <pc:docMk/>
            <pc:sldMk cId="2644847065" sldId="260"/>
            <ac:spMk id="4" creationId="{BD8A0B1F-2563-A4B2-5E23-3E06D20DC9F6}"/>
          </ac:spMkLst>
        </pc:spChg>
        <pc:spChg chg="add del mod">
          <ac:chgData name="Slavina Stoyanova (2127720)" userId="S::2127720@student.uwtsd.ac.uk::ac3dedce-a5c9-44c0-82ba-88fb297c7dc1" providerId="AD" clId="Web-{1EFB37B7-396C-7529-BBCE-777550644F43}" dt="2023-10-25T21:17:46.159" v="72"/>
          <ac:spMkLst>
            <pc:docMk/>
            <pc:sldMk cId="2644847065" sldId="260"/>
            <ac:spMk id="7" creationId="{7D7F6771-7404-DD52-0C31-A5D20F210117}"/>
          </ac:spMkLst>
        </pc:spChg>
        <pc:spChg chg="add del">
          <ac:chgData name="Slavina Stoyanova (2127720)" userId="S::2127720@student.uwtsd.ac.uk::ac3dedce-a5c9-44c0-82ba-88fb297c7dc1" providerId="AD" clId="Web-{1EFB37B7-396C-7529-BBCE-777550644F43}" dt="2023-10-25T21:23:34.949" v="186"/>
          <ac:spMkLst>
            <pc:docMk/>
            <pc:sldMk cId="2644847065" sldId="260"/>
            <ac:spMk id="13" creationId="{9F7D5CDA-D291-4307-BF55-1381FED29634}"/>
          </ac:spMkLst>
        </pc:spChg>
        <pc:spChg chg="add del">
          <ac:chgData name="Slavina Stoyanova (2127720)" userId="S::2127720@student.uwtsd.ac.uk::ac3dedce-a5c9-44c0-82ba-88fb297c7dc1" providerId="AD" clId="Web-{1EFB37B7-396C-7529-BBCE-777550644F43}" dt="2023-10-25T21:23:34.949" v="186"/>
          <ac:spMkLst>
            <pc:docMk/>
            <pc:sldMk cId="2644847065" sldId="260"/>
            <ac:spMk id="15" creationId="{59B296B9-C5A5-4E4F-9B60-C907B5F1466C}"/>
          </ac:spMkLst>
        </pc:spChg>
        <pc:spChg chg="add del">
          <ac:chgData name="Slavina Stoyanova (2127720)" userId="S::2127720@student.uwtsd.ac.uk::ac3dedce-a5c9-44c0-82ba-88fb297c7dc1" providerId="AD" clId="Web-{1EFB37B7-396C-7529-BBCE-777550644F43}" dt="2023-10-25T21:23:34.949" v="186"/>
          <ac:spMkLst>
            <pc:docMk/>
            <pc:sldMk cId="2644847065" sldId="260"/>
            <ac:spMk id="17" creationId="{D0300FD3-5AF1-6305-15FA-9078072672E2}"/>
          </ac:spMkLst>
        </pc:spChg>
        <pc:spChg chg="add">
          <ac:chgData name="Slavina Stoyanova (2127720)" userId="S::2127720@student.uwtsd.ac.uk::ac3dedce-a5c9-44c0-82ba-88fb297c7dc1" providerId="AD" clId="Web-{1EFB37B7-396C-7529-BBCE-777550644F43}" dt="2023-10-25T21:23:34.949" v="186"/>
          <ac:spMkLst>
            <pc:docMk/>
            <pc:sldMk cId="2644847065" sldId="260"/>
            <ac:spMk id="22" creationId="{FFB60E8C-7224-44A4-87A0-46A1711DD2ED}"/>
          </ac:spMkLst>
        </pc:spChg>
        <pc:spChg chg="add">
          <ac:chgData name="Slavina Stoyanova (2127720)" userId="S::2127720@student.uwtsd.ac.uk::ac3dedce-a5c9-44c0-82ba-88fb297c7dc1" providerId="AD" clId="Web-{1EFB37B7-396C-7529-BBCE-777550644F43}" dt="2023-10-25T21:23:34.949" v="186"/>
          <ac:spMkLst>
            <pc:docMk/>
            <pc:sldMk cId="2644847065" sldId="260"/>
            <ac:spMk id="24" creationId="{5DA32751-37A2-45C0-BE94-63D375E27003}"/>
          </ac:spMkLst>
        </pc:spChg>
        <pc:spChg chg="add">
          <ac:chgData name="Slavina Stoyanova (2127720)" userId="S::2127720@student.uwtsd.ac.uk::ac3dedce-a5c9-44c0-82ba-88fb297c7dc1" providerId="AD" clId="Web-{1EFB37B7-396C-7529-BBCE-777550644F43}" dt="2023-10-25T21:23:34.949" v="186"/>
          <ac:spMkLst>
            <pc:docMk/>
            <pc:sldMk cId="2644847065" sldId="260"/>
            <ac:spMk id="26" creationId="{E659831F-0D9A-4C63-9EBB-8435B85A440F}"/>
          </ac:spMkLst>
        </pc:spChg>
        <pc:spChg chg="add">
          <ac:chgData name="Slavina Stoyanova (2127720)" userId="S::2127720@student.uwtsd.ac.uk::ac3dedce-a5c9-44c0-82ba-88fb297c7dc1" providerId="AD" clId="Web-{1EFB37B7-396C-7529-BBCE-777550644F43}" dt="2023-10-25T21:23:34.949" v="186"/>
          <ac:spMkLst>
            <pc:docMk/>
            <pc:sldMk cId="2644847065" sldId="260"/>
            <ac:spMk id="28" creationId="{5A55FBCD-CD42-40F5-8A1B-3203F9CAEEAA}"/>
          </ac:spMkLst>
        </pc:spChg>
        <pc:picChg chg="add del mod ord">
          <ac:chgData name="Slavina Stoyanova (2127720)" userId="S::2127720@student.uwtsd.ac.uk::ac3dedce-a5c9-44c0-82ba-88fb297c7dc1" providerId="AD" clId="Web-{1EFB37B7-396C-7529-BBCE-777550644F43}" dt="2023-10-25T21:17:40.316" v="71"/>
          <ac:picMkLst>
            <pc:docMk/>
            <pc:sldMk cId="2644847065" sldId="260"/>
            <ac:picMk id="5" creationId="{153582F0-C4E3-BC0B-1745-A3E9DDA5C115}"/>
          </ac:picMkLst>
        </pc:picChg>
        <pc:picChg chg="add mod ord">
          <ac:chgData name="Slavina Stoyanova (2127720)" userId="S::2127720@student.uwtsd.ac.uk::ac3dedce-a5c9-44c0-82ba-88fb297c7dc1" providerId="AD" clId="Web-{1EFB37B7-396C-7529-BBCE-777550644F43}" dt="2023-10-25T21:23:34.949" v="186"/>
          <ac:picMkLst>
            <pc:docMk/>
            <pc:sldMk cId="2644847065" sldId="260"/>
            <ac:picMk id="9" creationId="{4DEEC685-CFAB-3B9E-4B08-04BEBD5EB2C4}"/>
          </ac:picMkLst>
        </pc:picChg>
      </pc:sldChg>
      <pc:sldChg chg="addSp delSp modSp mod setBg">
        <pc:chgData name="Slavina Stoyanova (2127720)" userId="S::2127720@student.uwtsd.ac.uk::ac3dedce-a5c9-44c0-82ba-88fb297c7dc1" providerId="AD" clId="Web-{1EFB37B7-396C-7529-BBCE-777550644F43}" dt="2023-10-25T21:33:38.901" v="242"/>
        <pc:sldMkLst>
          <pc:docMk/>
          <pc:sldMk cId="3643876696" sldId="261"/>
        </pc:sldMkLst>
        <pc:spChg chg="mod">
          <ac:chgData name="Slavina Stoyanova (2127720)" userId="S::2127720@student.uwtsd.ac.uk::ac3dedce-a5c9-44c0-82ba-88fb297c7dc1" providerId="AD" clId="Web-{1EFB37B7-396C-7529-BBCE-777550644F43}" dt="2023-10-25T21:33:38.901" v="242"/>
          <ac:spMkLst>
            <pc:docMk/>
            <pc:sldMk cId="3643876696" sldId="261"/>
            <ac:spMk id="2" creationId="{5D18A345-31DF-2DBF-D284-75DB0DAA3D2E}"/>
          </ac:spMkLst>
        </pc:spChg>
        <pc:spChg chg="del">
          <ac:chgData name="Slavina Stoyanova (2127720)" userId="S::2127720@student.uwtsd.ac.uk::ac3dedce-a5c9-44c0-82ba-88fb297c7dc1" providerId="AD" clId="Web-{1EFB37B7-396C-7529-BBCE-777550644F43}" dt="2023-10-25T21:33:38.901" v="242"/>
          <ac:spMkLst>
            <pc:docMk/>
            <pc:sldMk cId="3643876696" sldId="261"/>
            <ac:spMk id="3" creationId="{FC3BF58E-98B1-CFAC-4817-89BBFC0615DB}"/>
          </ac:spMkLst>
        </pc:spChg>
        <pc:spChg chg="del">
          <ac:chgData name="Slavina Stoyanova (2127720)" userId="S::2127720@student.uwtsd.ac.uk::ac3dedce-a5c9-44c0-82ba-88fb297c7dc1" providerId="AD" clId="Web-{1EFB37B7-396C-7529-BBCE-777550644F43}" dt="2023-10-25T21:33:38.901" v="242"/>
          <ac:spMkLst>
            <pc:docMk/>
            <pc:sldMk cId="3643876696" sldId="261"/>
            <ac:spMk id="4" creationId="{BF8714F2-745E-FF24-A445-D502C05AFBE2}"/>
          </ac:spMkLst>
        </pc:spChg>
        <pc:spChg chg="add">
          <ac:chgData name="Slavina Stoyanova (2127720)" userId="S::2127720@student.uwtsd.ac.uk::ac3dedce-a5c9-44c0-82ba-88fb297c7dc1" providerId="AD" clId="Web-{1EFB37B7-396C-7529-BBCE-777550644F43}" dt="2023-10-25T21:33:38.901" v="242"/>
          <ac:spMkLst>
            <pc:docMk/>
            <pc:sldMk cId="3643876696" sldId="261"/>
            <ac:spMk id="10" creationId="{0671A8AE-40A1-4631-A6B8-581AFF065482}"/>
          </ac:spMkLst>
        </pc:spChg>
        <pc:spChg chg="add">
          <ac:chgData name="Slavina Stoyanova (2127720)" userId="S::2127720@student.uwtsd.ac.uk::ac3dedce-a5c9-44c0-82ba-88fb297c7dc1" providerId="AD" clId="Web-{1EFB37B7-396C-7529-BBCE-777550644F43}" dt="2023-10-25T21:33:38.901" v="242"/>
          <ac:spMkLst>
            <pc:docMk/>
            <pc:sldMk cId="3643876696" sldId="261"/>
            <ac:spMk id="12" creationId="{AB58EF07-17C2-48CF-ABB0-EEF1F17CB8F0}"/>
          </ac:spMkLst>
        </pc:spChg>
        <pc:spChg chg="add">
          <ac:chgData name="Slavina Stoyanova (2127720)" userId="S::2127720@student.uwtsd.ac.uk::ac3dedce-a5c9-44c0-82ba-88fb297c7dc1" providerId="AD" clId="Web-{1EFB37B7-396C-7529-BBCE-777550644F43}" dt="2023-10-25T21:33:38.901" v="242"/>
          <ac:spMkLst>
            <pc:docMk/>
            <pc:sldMk cId="3643876696" sldId="261"/>
            <ac:spMk id="14" creationId="{AF2F604E-43BE-4DC3-B983-E071523364F8}"/>
          </ac:spMkLst>
        </pc:spChg>
        <pc:spChg chg="add">
          <ac:chgData name="Slavina Stoyanova (2127720)" userId="S::2127720@student.uwtsd.ac.uk::ac3dedce-a5c9-44c0-82ba-88fb297c7dc1" providerId="AD" clId="Web-{1EFB37B7-396C-7529-BBCE-777550644F43}" dt="2023-10-25T21:33:38.901" v="242"/>
          <ac:spMkLst>
            <pc:docMk/>
            <pc:sldMk cId="3643876696" sldId="261"/>
            <ac:spMk id="16" creationId="{08C9B587-E65E-4B52-B37C-ABEBB6E87928}"/>
          </ac:spMkLst>
        </pc:spChg>
        <pc:picChg chg="add">
          <ac:chgData name="Slavina Stoyanova (2127720)" userId="S::2127720@student.uwtsd.ac.uk::ac3dedce-a5c9-44c0-82ba-88fb297c7dc1" providerId="AD" clId="Web-{1EFB37B7-396C-7529-BBCE-777550644F43}" dt="2023-10-25T21:33:38.901" v="242"/>
          <ac:picMkLst>
            <pc:docMk/>
            <pc:sldMk cId="3643876696" sldId="261"/>
            <ac:picMk id="6" creationId="{7B293A87-3757-CC96-8AEC-76BCC2BA520D}"/>
          </ac:picMkLst>
        </pc:picChg>
      </pc:sldChg>
      <pc:sldChg chg="modSp">
        <pc:chgData name="Slavina Stoyanova (2127720)" userId="S::2127720@student.uwtsd.ac.uk::ac3dedce-a5c9-44c0-82ba-88fb297c7dc1" providerId="AD" clId="Web-{1EFB37B7-396C-7529-BBCE-777550644F43}" dt="2023-10-25T21:09:40.023" v="69" actId="20577"/>
        <pc:sldMkLst>
          <pc:docMk/>
          <pc:sldMk cId="3319501871" sldId="266"/>
        </pc:sldMkLst>
        <pc:spChg chg="mod">
          <ac:chgData name="Slavina Stoyanova (2127720)" userId="S::2127720@student.uwtsd.ac.uk::ac3dedce-a5c9-44c0-82ba-88fb297c7dc1" providerId="AD" clId="Web-{1EFB37B7-396C-7529-BBCE-777550644F43}" dt="2023-10-25T21:09:40.023" v="69" actId="20577"/>
          <ac:spMkLst>
            <pc:docMk/>
            <pc:sldMk cId="3319501871" sldId="266"/>
            <ac:spMk id="9" creationId="{F9D12EF2-BA70-A5FF-3FA0-5686A532081B}"/>
          </ac:spMkLst>
        </pc:spChg>
      </pc:sldChg>
    </pc:docChg>
  </pc:docChgLst>
  <pc:docChgLst>
    <pc:chgData name="Slavina Stoyanova (2127720)" userId="S::2127720@student.uwtsd.ac.uk::ac3dedce-a5c9-44c0-82ba-88fb297c7dc1" providerId="AD" clId="Web-{CD5E9543-24AE-B935-D4A5-E3F9A0C49D00}"/>
    <pc:docChg chg="addSld modSld">
      <pc:chgData name="Slavina Stoyanova (2127720)" userId="S::2127720@student.uwtsd.ac.uk::ac3dedce-a5c9-44c0-82ba-88fb297c7dc1" providerId="AD" clId="Web-{CD5E9543-24AE-B935-D4A5-E3F9A0C49D00}" dt="2023-10-28T09:37:02.605" v="338" actId="20577"/>
      <pc:docMkLst>
        <pc:docMk/>
      </pc:docMkLst>
      <pc:sldChg chg="addSp delSp modSp">
        <pc:chgData name="Slavina Stoyanova (2127720)" userId="S::2127720@student.uwtsd.ac.uk::ac3dedce-a5c9-44c0-82ba-88fb297c7dc1" providerId="AD" clId="Web-{CD5E9543-24AE-B935-D4A5-E3F9A0C49D00}" dt="2023-10-28T09:18:26.856" v="306" actId="14100"/>
        <pc:sldMkLst>
          <pc:docMk/>
          <pc:sldMk cId="2503907596" sldId="263"/>
        </pc:sldMkLst>
        <pc:spChg chg="mod">
          <ac:chgData name="Slavina Stoyanova (2127720)" userId="S::2127720@student.uwtsd.ac.uk::ac3dedce-a5c9-44c0-82ba-88fb297c7dc1" providerId="AD" clId="Web-{CD5E9543-24AE-B935-D4A5-E3F9A0C49D00}" dt="2023-10-28T09:18:26.856" v="306" actId="14100"/>
          <ac:spMkLst>
            <pc:docMk/>
            <pc:sldMk cId="2503907596" sldId="263"/>
            <ac:spMk id="2" creationId="{C0514C66-1AF0-5DBB-3351-A7B4D5ED9BBE}"/>
          </ac:spMkLst>
        </pc:spChg>
        <pc:spChg chg="mod ord">
          <ac:chgData name="Slavina Stoyanova (2127720)" userId="S::2127720@student.uwtsd.ac.uk::ac3dedce-a5c9-44c0-82ba-88fb297c7dc1" providerId="AD" clId="Web-{CD5E9543-24AE-B935-D4A5-E3F9A0C49D00}" dt="2023-10-28T09:17:42.042" v="301"/>
          <ac:spMkLst>
            <pc:docMk/>
            <pc:sldMk cId="2503907596" sldId="263"/>
            <ac:spMk id="4" creationId="{5E26224E-2E86-D603-858A-1C7EDBE5F5C3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17:27.026" v="298"/>
          <ac:spMkLst>
            <pc:docMk/>
            <pc:sldMk cId="2503907596" sldId="263"/>
            <ac:spMk id="12" creationId="{E66F6371-9EA5-9354-29DC-1D07B921F79C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17:27.026" v="298"/>
          <ac:spMkLst>
            <pc:docMk/>
            <pc:sldMk cId="2503907596" sldId="263"/>
            <ac:spMk id="14" creationId="{FE1EC756-41E9-4FD6-AD48-EF46A28137B7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17:27.026" v="297"/>
          <ac:spMkLst>
            <pc:docMk/>
            <pc:sldMk cId="2503907596" sldId="263"/>
            <ac:spMk id="19" creationId="{687AFE0E-B37D-4531-AFE8-231C8348EAF1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17:42.042" v="301"/>
          <ac:spMkLst>
            <pc:docMk/>
            <pc:sldMk cId="2503907596" sldId="263"/>
            <ac:spMk id="24" creationId="{201CC55D-ED54-4C5C-95E6-10947BD1103B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17:42.042" v="301"/>
          <ac:spMkLst>
            <pc:docMk/>
            <pc:sldMk cId="2503907596" sldId="263"/>
            <ac:spMk id="25" creationId="{3873B707-463F-40B0-8227-E8CC6C67EB25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17:42.042" v="301"/>
          <ac:spMkLst>
            <pc:docMk/>
            <pc:sldMk cId="2503907596" sldId="263"/>
            <ac:spMk id="27" creationId="{C13237C8-E62C-4F0D-A318-BD6FB6C2D138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17:42.042" v="301"/>
          <ac:spMkLst>
            <pc:docMk/>
            <pc:sldMk cId="2503907596" sldId="263"/>
            <ac:spMk id="29" creationId="{19C9EAEA-39D0-4B0E-A0EB-51E7B26740B1}"/>
          </ac:spMkLst>
        </pc:spChg>
        <pc:grpChg chg="add del">
          <ac:chgData name="Slavina Stoyanova (2127720)" userId="S::2127720@student.uwtsd.ac.uk::ac3dedce-a5c9-44c0-82ba-88fb297c7dc1" providerId="AD" clId="Web-{CD5E9543-24AE-B935-D4A5-E3F9A0C49D00}" dt="2023-10-28T09:17:42.042" v="301"/>
          <ac:grpSpMkLst>
            <pc:docMk/>
            <pc:sldMk cId="2503907596" sldId="263"/>
            <ac:grpSpMk id="21" creationId="{1DE889C7-FAD6-4397-98E2-05D503484459}"/>
          </ac:grpSpMkLst>
        </pc:grpChg>
        <pc:grpChg chg="add">
          <ac:chgData name="Slavina Stoyanova (2127720)" userId="S::2127720@student.uwtsd.ac.uk::ac3dedce-a5c9-44c0-82ba-88fb297c7dc1" providerId="AD" clId="Web-{CD5E9543-24AE-B935-D4A5-E3F9A0C49D00}" dt="2023-10-28T09:17:42.042" v="301"/>
          <ac:grpSpMkLst>
            <pc:docMk/>
            <pc:sldMk cId="2503907596" sldId="263"/>
            <ac:grpSpMk id="34" creationId="{BE589684-54CA-64D8-C963-5F19FF75BF72}"/>
          </ac:grpSpMkLst>
        </pc:grpChg>
        <pc:picChg chg="mod ord">
          <ac:chgData name="Slavina Stoyanova (2127720)" userId="S::2127720@student.uwtsd.ac.uk::ac3dedce-a5c9-44c0-82ba-88fb297c7dc1" providerId="AD" clId="Web-{CD5E9543-24AE-B935-D4A5-E3F9A0C49D00}" dt="2023-10-28T09:17:42.042" v="301"/>
          <ac:picMkLst>
            <pc:docMk/>
            <pc:sldMk cId="2503907596" sldId="263"/>
            <ac:picMk id="5" creationId="{243B0F03-2FB4-B793-45A1-F10D20092899}"/>
          </ac:picMkLst>
        </pc:picChg>
      </pc:sldChg>
      <pc:sldChg chg="addSp delSp modSp">
        <pc:chgData name="Slavina Stoyanova (2127720)" userId="S::2127720@student.uwtsd.ac.uk::ac3dedce-a5c9-44c0-82ba-88fb297c7dc1" providerId="AD" clId="Web-{CD5E9543-24AE-B935-D4A5-E3F9A0C49D00}" dt="2023-10-28T09:16:47.494" v="288" actId="20577"/>
        <pc:sldMkLst>
          <pc:docMk/>
          <pc:sldMk cId="4287368458" sldId="264"/>
        </pc:sldMkLst>
        <pc:spChg chg="mod ord">
          <ac:chgData name="Slavina Stoyanova (2127720)" userId="S::2127720@student.uwtsd.ac.uk::ac3dedce-a5c9-44c0-82ba-88fb297c7dc1" providerId="AD" clId="Web-{CD5E9543-24AE-B935-D4A5-E3F9A0C49D00}" dt="2023-10-28T09:16:47.494" v="288" actId="20577"/>
          <ac:spMkLst>
            <pc:docMk/>
            <pc:sldMk cId="4287368458" sldId="264"/>
            <ac:spMk id="2" creationId="{BDF2FECB-E2B6-B79A-C9D0-92AB90645244}"/>
          </ac:spMkLst>
        </pc:spChg>
        <pc:spChg chg="add del mod">
          <ac:chgData name="Slavina Stoyanova (2127720)" userId="S::2127720@student.uwtsd.ac.uk::ac3dedce-a5c9-44c0-82ba-88fb297c7dc1" providerId="AD" clId="Web-{CD5E9543-24AE-B935-D4A5-E3F9A0C49D00}" dt="2023-10-28T09:00:43.088" v="215"/>
          <ac:spMkLst>
            <pc:docMk/>
            <pc:sldMk cId="4287368458" sldId="264"/>
            <ac:spMk id="4" creationId="{7BB5FA67-DC85-3F46-AF04-2E16AAC7E76D}"/>
          </ac:spMkLst>
        </pc:spChg>
        <pc:spChg chg="add mod">
          <ac:chgData name="Slavina Stoyanova (2127720)" userId="S::2127720@student.uwtsd.ac.uk::ac3dedce-a5c9-44c0-82ba-88fb297c7dc1" providerId="AD" clId="Web-{CD5E9543-24AE-B935-D4A5-E3F9A0C49D00}" dt="2023-10-28T09:02:33.985" v="234"/>
          <ac:spMkLst>
            <pc:docMk/>
            <pc:sldMk cId="4287368458" sldId="264"/>
            <ac:spMk id="7" creationId="{A1C7CF9E-6038-764E-14F4-04A2FCED47B0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28:17.610" v="16"/>
          <ac:spMkLst>
            <pc:docMk/>
            <pc:sldMk cId="4287368458" sldId="264"/>
            <ac:spMk id="16" creationId="{B210AC1D-4063-4C6E-9528-FA9C4C0C18E6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28:17.610" v="16"/>
          <ac:spMkLst>
            <pc:docMk/>
            <pc:sldMk cId="4287368458" sldId="264"/>
            <ac:spMk id="17" creationId="{02F8C595-E68C-4306-AED8-DC7826A0A506}"/>
          </ac:spMkLst>
        </pc:spChg>
        <pc:spChg chg="mod ord">
          <ac:chgData name="Slavina Stoyanova (2127720)" userId="S::2127720@student.uwtsd.ac.uk::ac3dedce-a5c9-44c0-82ba-88fb297c7dc1" providerId="AD" clId="Web-{CD5E9543-24AE-B935-D4A5-E3F9A0C49D00}" dt="2023-10-28T09:10:37.390" v="268"/>
          <ac:spMkLst>
            <pc:docMk/>
            <pc:sldMk cId="4287368458" sldId="264"/>
            <ac:spMk id="19" creationId="{2F87D50C-847D-CEA4-0D27-BD2EA71B7FEA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3:00.424" v="237"/>
          <ac:spMkLst>
            <pc:docMk/>
            <pc:sldMk cId="4287368458" sldId="264"/>
            <ac:spMk id="21" creationId="{08BC803E-13F3-4DAB-B17C-BEB0076164B7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3:00.424" v="237"/>
          <ac:spMkLst>
            <pc:docMk/>
            <pc:sldMk cId="4287368458" sldId="264"/>
            <ac:spMk id="22" creationId="{B8DDE571-E57F-4AB5-83C7-30EB5DDCCAC7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28:17.610" v="15"/>
          <ac:spMkLst>
            <pc:docMk/>
            <pc:sldMk cId="4287368458" sldId="264"/>
            <ac:spMk id="24" creationId="{325166D1-1B21-4128-AC42-61745528E4D6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10:37.390" v="268"/>
          <ac:spMkLst>
            <pc:docMk/>
            <pc:sldMk cId="4287368458" sldId="264"/>
            <ac:spMk id="27" creationId="{08BC803E-13F3-4DAB-B17C-BEB0076164B7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10:37.390" v="268"/>
          <ac:spMkLst>
            <pc:docMk/>
            <pc:sldMk cId="4287368458" sldId="264"/>
            <ac:spMk id="29" creationId="{B8DDE571-E57F-4AB5-83C7-30EB5DDCCAC7}"/>
          </ac:spMkLst>
        </pc:spChg>
        <pc:spChg chg="add">
          <ac:chgData name="Slavina Stoyanova (2127720)" userId="S::2127720@student.uwtsd.ac.uk::ac3dedce-a5c9-44c0-82ba-88fb297c7dc1" providerId="AD" clId="Web-{CD5E9543-24AE-B935-D4A5-E3F9A0C49D00}" dt="2023-10-28T09:10:37.390" v="268"/>
          <ac:spMkLst>
            <pc:docMk/>
            <pc:sldMk cId="4287368458" sldId="264"/>
            <ac:spMk id="34" creationId="{129F4FEF-3F4E-4042-8E6D-C24E201FB31A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29:56.050" v="22"/>
          <ac:spMkLst>
            <pc:docMk/>
            <pc:sldMk cId="4287368458" sldId="264"/>
            <ac:spMk id="35" creationId="{D2B783EE-0239-4717-BBEA-8C9EAC61C824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29:56.050" v="22"/>
          <ac:spMkLst>
            <pc:docMk/>
            <pc:sldMk cId="4287368458" sldId="264"/>
            <ac:spMk id="37" creationId="{A7B99495-F43F-4D80-A44F-2CB4764EB90B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29:56.050" v="22"/>
          <ac:spMkLst>
            <pc:docMk/>
            <pc:sldMk cId="4287368458" sldId="264"/>
            <ac:spMk id="39" creationId="{70BEB1E7-2F88-40BC-B73D-42E5B6F80BFC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30:13.410" v="24"/>
          <ac:spMkLst>
            <pc:docMk/>
            <pc:sldMk cId="4287368458" sldId="264"/>
            <ac:spMk id="41" creationId="{99F1FFA9-D672-408C-9220-ADEEC6ABDD09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30:18.066" v="26"/>
          <ac:spMkLst>
            <pc:docMk/>
            <pc:sldMk cId="4287368458" sldId="264"/>
            <ac:spMk id="43" creationId="{D2B783EE-0239-4717-BBEA-8C9EAC61C824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30:18.066" v="26"/>
          <ac:spMkLst>
            <pc:docMk/>
            <pc:sldMk cId="4287368458" sldId="264"/>
            <ac:spMk id="44" creationId="{A7B99495-F43F-4D80-A44F-2CB4764EB90B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8:30:18.066" v="26"/>
          <ac:spMkLst>
            <pc:docMk/>
            <pc:sldMk cId="4287368458" sldId="264"/>
            <ac:spMk id="45" creationId="{70BEB1E7-2F88-40BC-B73D-42E5B6F80BFC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0:52.354" v="218"/>
          <ac:spMkLst>
            <pc:docMk/>
            <pc:sldMk cId="4287368458" sldId="264"/>
            <ac:spMk id="47" creationId="{99F1FFA9-D672-408C-9220-ADEEC6ABDD09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0:52.338" v="217"/>
          <ac:spMkLst>
            <pc:docMk/>
            <pc:sldMk cId="4287368458" sldId="264"/>
            <ac:spMk id="52" creationId="{99F1FFA9-D672-408C-9220-ADEEC6ABDD09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1"/>
          <ac:spMkLst>
            <pc:docMk/>
            <pc:sldMk cId="4287368458" sldId="264"/>
            <ac:spMk id="54" creationId="{F04E4CBA-303B-48BD-8451-C2701CB0EEBF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1"/>
          <ac:spMkLst>
            <pc:docMk/>
            <pc:sldMk cId="4287368458" sldId="264"/>
            <ac:spMk id="55" creationId="{231BF440-39FA-4087-84CC-2EEC0BBDAF29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1"/>
          <ac:spMkLst>
            <pc:docMk/>
            <pc:sldMk cId="4287368458" sldId="264"/>
            <ac:spMk id="56" creationId="{F6CA58B3-AFCC-4A40-9882-50D5080879B0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1"/>
          <ac:spMkLst>
            <pc:docMk/>
            <pc:sldMk cId="4287368458" sldId="264"/>
            <ac:spMk id="58" creationId="{75C56826-D4E5-42ED-8529-079651CB3005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1"/>
          <ac:spMkLst>
            <pc:docMk/>
            <pc:sldMk cId="4287368458" sldId="264"/>
            <ac:spMk id="60" creationId="{82095FCE-EF05-4443-B97A-85DEE3A5CA17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1"/>
          <ac:spMkLst>
            <pc:docMk/>
            <pc:sldMk cId="4287368458" sldId="264"/>
            <ac:spMk id="62" creationId="{CA00AE6B-AA30-4CF8-BA6F-339B780AD76C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1:56.750" v="222"/>
          <ac:spMkLst>
            <pc:docMk/>
            <pc:sldMk cId="4287368458" sldId="264"/>
            <ac:spMk id="67" creationId="{F4F2FC05-7D27-410F-BDA9-ADF4831368C7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1:56.750" v="222"/>
          <ac:spMkLst>
            <pc:docMk/>
            <pc:sldMk cId="4287368458" sldId="264"/>
            <ac:spMk id="69" creationId="{9080D120-BD54-46E1-BA37-82F5E8089E90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1:56.750" v="222"/>
          <ac:spMkLst>
            <pc:docMk/>
            <pc:sldMk cId="4287368458" sldId="264"/>
            <ac:spMk id="71" creationId="{81D83946-74FA-498A-AC80-9926F041B5C5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1:56.750" v="222"/>
          <ac:spMkLst>
            <pc:docMk/>
            <pc:sldMk cId="4287368458" sldId="264"/>
            <ac:spMk id="73" creationId="{5060D983-8B52-443A-8183-2A1DE05618B5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05.656" v="224"/>
          <ac:spMkLst>
            <pc:docMk/>
            <pc:sldMk cId="4287368458" sldId="264"/>
            <ac:spMk id="75" creationId="{99F1FFA9-D672-408C-9220-ADEEC6ABDD09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12.797" v="226"/>
          <ac:spMkLst>
            <pc:docMk/>
            <pc:sldMk cId="4287368458" sldId="264"/>
            <ac:spMk id="77" creationId="{A2679492-7988-4050-9056-542444452411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12.797" v="226"/>
          <ac:spMkLst>
            <pc:docMk/>
            <pc:sldMk cId="4287368458" sldId="264"/>
            <ac:spMk id="78" creationId="{B091B163-7D61-4891-ABCF-5C13D9C418D0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15.985" v="228"/>
          <ac:spMkLst>
            <pc:docMk/>
            <pc:sldMk cId="4287368458" sldId="264"/>
            <ac:spMk id="81" creationId="{2CB962CF-61A3-4EF9-94F6-7C59B0329524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0"/>
          <ac:spMkLst>
            <pc:docMk/>
            <pc:sldMk cId="4287368458" sldId="264"/>
            <ac:spMk id="83" creationId="{F4F2FC05-7D27-410F-BDA9-ADF4831368C7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0"/>
          <ac:spMkLst>
            <pc:docMk/>
            <pc:sldMk cId="4287368458" sldId="264"/>
            <ac:spMk id="84" creationId="{9080D120-BD54-46E1-BA37-82F5E8089E90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0"/>
          <ac:spMkLst>
            <pc:docMk/>
            <pc:sldMk cId="4287368458" sldId="264"/>
            <ac:spMk id="85" creationId="{81D83946-74FA-498A-AC80-9926F041B5C5}"/>
          </ac:spMkLst>
        </pc:spChg>
        <pc:spChg chg="add del">
          <ac:chgData name="Slavina Stoyanova (2127720)" userId="S::2127720@student.uwtsd.ac.uk::ac3dedce-a5c9-44c0-82ba-88fb297c7dc1" providerId="AD" clId="Web-{CD5E9543-24AE-B935-D4A5-E3F9A0C49D00}" dt="2023-10-28T09:02:23.298" v="230"/>
          <ac:spMkLst>
            <pc:docMk/>
            <pc:sldMk cId="4287368458" sldId="264"/>
            <ac:spMk id="86" creationId="{5060D983-8B52-443A-8183-2A1DE05618B5}"/>
          </ac:spMkLst>
        </pc:spChg>
        <pc:grpChg chg="add del">
          <ac:chgData name="Slavina Stoyanova (2127720)" userId="S::2127720@student.uwtsd.ac.uk::ac3dedce-a5c9-44c0-82ba-88fb297c7dc1" providerId="AD" clId="Web-{CD5E9543-24AE-B935-D4A5-E3F9A0C49D00}" dt="2023-10-28T08:28:17.610" v="15"/>
          <ac:grpSpMkLst>
            <pc:docMk/>
            <pc:sldMk cId="4287368458" sldId="264"/>
            <ac:grpSpMk id="26" creationId="{E6517BAC-C80F-4065-90D8-703493E0B353}"/>
          </ac:grpSpMkLst>
        </pc:grpChg>
        <pc:picChg chg="add del mod">
          <ac:chgData name="Slavina Stoyanova (2127720)" userId="S::2127720@student.uwtsd.ac.uk::ac3dedce-a5c9-44c0-82ba-88fb297c7dc1" providerId="AD" clId="Web-{CD5E9543-24AE-B935-D4A5-E3F9A0C49D00}" dt="2023-10-28T09:00:43.088" v="215"/>
          <ac:picMkLst>
            <pc:docMk/>
            <pc:sldMk cId="4287368458" sldId="264"/>
            <ac:picMk id="3" creationId="{29DA7B36-7640-3B3D-4CD6-9B051390F7D5}"/>
          </ac:picMkLst>
        </pc:picChg>
        <pc:picChg chg="add mod ord">
          <ac:chgData name="Slavina Stoyanova (2127720)" userId="S::2127720@student.uwtsd.ac.uk::ac3dedce-a5c9-44c0-82ba-88fb297c7dc1" providerId="AD" clId="Web-{CD5E9543-24AE-B935-D4A5-E3F9A0C49D00}" dt="2023-10-28T09:10:37.390" v="268"/>
          <ac:picMkLst>
            <pc:docMk/>
            <pc:sldMk cId="4287368458" sldId="264"/>
            <ac:picMk id="6" creationId="{1A619DC8-E57D-5943-E9C2-567E68F678F9}"/>
          </ac:picMkLst>
        </pc:picChg>
        <pc:picChg chg="mod ord">
          <ac:chgData name="Slavina Stoyanova (2127720)" userId="S::2127720@student.uwtsd.ac.uk::ac3dedce-a5c9-44c0-82ba-88fb297c7dc1" providerId="AD" clId="Web-{CD5E9543-24AE-B935-D4A5-E3F9A0C49D00}" dt="2023-10-28T09:10:37.390" v="268"/>
          <ac:picMkLst>
            <pc:docMk/>
            <pc:sldMk cId="4287368458" sldId="264"/>
            <ac:picMk id="18" creationId="{4FFFE887-5635-9CFF-FFE5-5841555D0A75}"/>
          </ac:picMkLst>
        </pc:picChg>
        <pc:cxnChg chg="add del">
          <ac:chgData name="Slavina Stoyanova (2127720)" userId="S::2127720@student.uwtsd.ac.uk::ac3dedce-a5c9-44c0-82ba-88fb297c7dc1" providerId="AD" clId="Web-{CD5E9543-24AE-B935-D4A5-E3F9A0C49D00}" dt="2023-10-28T08:30:18.066" v="27"/>
          <ac:cxnSpMkLst>
            <pc:docMk/>
            <pc:sldMk cId="4287368458" sldId="264"/>
            <ac:cxnSpMk id="30" creationId="{249EDD1B-F94D-B4E6-ACAA-566B9A26FDE3}"/>
          </ac:cxnSpMkLst>
        </pc:cxnChg>
        <pc:cxnChg chg="add del">
          <ac:chgData name="Slavina Stoyanova (2127720)" userId="S::2127720@student.uwtsd.ac.uk::ac3dedce-a5c9-44c0-82ba-88fb297c7dc1" providerId="AD" clId="Web-{CD5E9543-24AE-B935-D4A5-E3F9A0C49D00}" dt="2023-10-28T09:02:12.797" v="226"/>
          <ac:cxnSpMkLst>
            <pc:docMk/>
            <pc:sldMk cId="4287368458" sldId="264"/>
            <ac:cxnSpMk id="79" creationId="{C49DA8F6-BCC1-4447-B54C-57856834B94B}"/>
          </ac:cxnSpMkLst>
        </pc:cxnChg>
      </pc:sldChg>
      <pc:sldChg chg="addSp delSp modSp">
        <pc:chgData name="Slavina Stoyanova (2127720)" userId="S::2127720@student.uwtsd.ac.uk::ac3dedce-a5c9-44c0-82ba-88fb297c7dc1" providerId="AD" clId="Web-{CD5E9543-24AE-B935-D4A5-E3F9A0C49D00}" dt="2023-10-28T09:37:02.605" v="338" actId="20577"/>
        <pc:sldMkLst>
          <pc:docMk/>
          <pc:sldMk cId="1601658397" sldId="265"/>
        </pc:sldMkLst>
        <pc:spChg chg="mod">
          <ac:chgData name="Slavina Stoyanova (2127720)" userId="S::2127720@student.uwtsd.ac.uk::ac3dedce-a5c9-44c0-82ba-88fb297c7dc1" providerId="AD" clId="Web-{CD5E9543-24AE-B935-D4A5-E3F9A0C49D00}" dt="2023-10-28T09:37:02.605" v="338" actId="20577"/>
          <ac:spMkLst>
            <pc:docMk/>
            <pc:sldMk cId="1601658397" sldId="265"/>
            <ac:spMk id="2" creationId="{25887D74-5C3C-07EB-07CC-7A515FCF6F2B}"/>
          </ac:spMkLst>
        </pc:spChg>
        <pc:spChg chg="del">
          <ac:chgData name="Slavina Stoyanova (2127720)" userId="S::2127720@student.uwtsd.ac.uk::ac3dedce-a5c9-44c0-82ba-88fb297c7dc1" providerId="AD" clId="Web-{CD5E9543-24AE-B935-D4A5-E3F9A0C49D00}" dt="2023-10-28T09:28:23.575" v="329"/>
          <ac:spMkLst>
            <pc:docMk/>
            <pc:sldMk cId="1601658397" sldId="265"/>
            <ac:spMk id="3" creationId="{D8067E54-2D3C-18E7-70BC-A2087900BD9D}"/>
          </ac:spMkLst>
        </pc:spChg>
        <pc:spChg chg="add del mod">
          <ac:chgData name="Slavina Stoyanova (2127720)" userId="S::2127720@student.uwtsd.ac.uk::ac3dedce-a5c9-44c0-82ba-88fb297c7dc1" providerId="AD" clId="Web-{CD5E9543-24AE-B935-D4A5-E3F9A0C49D00}" dt="2023-10-28T09:31:32.127" v="331"/>
          <ac:spMkLst>
            <pc:docMk/>
            <pc:sldMk cId="1601658397" sldId="265"/>
            <ac:spMk id="7" creationId="{CCB2B886-EF72-6669-F0EC-C9CC6CFE6D3A}"/>
          </ac:spMkLst>
        </pc:spChg>
        <pc:spChg chg="add mod">
          <ac:chgData name="Slavina Stoyanova (2127720)" userId="S::2127720@student.uwtsd.ac.uk::ac3dedce-a5c9-44c0-82ba-88fb297c7dc1" providerId="AD" clId="Web-{CD5E9543-24AE-B935-D4A5-E3F9A0C49D00}" dt="2023-10-28T09:31:53.878" v="335"/>
          <ac:spMkLst>
            <pc:docMk/>
            <pc:sldMk cId="1601658397" sldId="265"/>
            <ac:spMk id="10" creationId="{7135AAF8-A71B-A566-7ECD-02E4A924438D}"/>
          </ac:spMkLst>
        </pc:spChg>
        <pc:picChg chg="add del mod ord">
          <ac:chgData name="Slavina Stoyanova (2127720)" userId="S::2127720@student.uwtsd.ac.uk::ac3dedce-a5c9-44c0-82ba-88fb297c7dc1" providerId="AD" clId="Web-{CD5E9543-24AE-B935-D4A5-E3F9A0C49D00}" dt="2023-10-28T09:28:45.639" v="330"/>
          <ac:picMkLst>
            <pc:docMk/>
            <pc:sldMk cId="1601658397" sldId="265"/>
            <ac:picMk id="5" creationId="{7768A0C2-FFC2-C5D9-4C4D-EE228E062635}"/>
          </ac:picMkLst>
        </pc:picChg>
        <pc:picChg chg="add del mod ord">
          <ac:chgData name="Slavina Stoyanova (2127720)" userId="S::2127720@student.uwtsd.ac.uk::ac3dedce-a5c9-44c0-82ba-88fb297c7dc1" providerId="AD" clId="Web-{CD5E9543-24AE-B935-D4A5-E3F9A0C49D00}" dt="2023-10-28T09:31:53.878" v="335"/>
          <ac:picMkLst>
            <pc:docMk/>
            <pc:sldMk cId="1601658397" sldId="265"/>
            <ac:picMk id="8" creationId="{01554ED4-5AF9-FA9C-08E6-6AD52EB7536F}"/>
          </ac:picMkLst>
        </pc:picChg>
      </pc:sldChg>
      <pc:sldChg chg="modSp">
        <pc:chgData name="Slavina Stoyanova (2127720)" userId="S::2127720@student.uwtsd.ac.uk::ac3dedce-a5c9-44c0-82ba-88fb297c7dc1" providerId="AD" clId="Web-{CD5E9543-24AE-B935-D4A5-E3F9A0C49D00}" dt="2023-10-28T09:05:18.255" v="240" actId="20577"/>
        <pc:sldMkLst>
          <pc:docMk/>
          <pc:sldMk cId="1061653320" sldId="267"/>
        </pc:sldMkLst>
        <pc:spChg chg="mod">
          <ac:chgData name="Slavina Stoyanova (2127720)" userId="S::2127720@student.uwtsd.ac.uk::ac3dedce-a5c9-44c0-82ba-88fb297c7dc1" providerId="AD" clId="Web-{CD5E9543-24AE-B935-D4A5-E3F9A0C49D00}" dt="2023-10-28T09:05:18.255" v="240" actId="20577"/>
          <ac:spMkLst>
            <pc:docMk/>
            <pc:sldMk cId="1061653320" sldId="267"/>
            <ac:spMk id="18" creationId="{1CD7857D-E723-6A8D-1970-625A327FF2A4}"/>
          </ac:spMkLst>
        </pc:spChg>
      </pc:sldChg>
      <pc:sldChg chg="modSp new">
        <pc:chgData name="Slavina Stoyanova (2127720)" userId="S::2127720@student.uwtsd.ac.uk::ac3dedce-a5c9-44c0-82ba-88fb297c7dc1" providerId="AD" clId="Web-{CD5E9543-24AE-B935-D4A5-E3F9A0C49D00}" dt="2023-10-28T09:11:41.657" v="278" actId="20577"/>
        <pc:sldMkLst>
          <pc:docMk/>
          <pc:sldMk cId="3485727548" sldId="268"/>
        </pc:sldMkLst>
        <pc:spChg chg="mod">
          <ac:chgData name="Slavina Stoyanova (2127720)" userId="S::2127720@student.uwtsd.ac.uk::ac3dedce-a5c9-44c0-82ba-88fb297c7dc1" providerId="AD" clId="Web-{CD5E9543-24AE-B935-D4A5-E3F9A0C49D00}" dt="2023-10-28T09:11:41.657" v="278" actId="20577"/>
          <ac:spMkLst>
            <pc:docMk/>
            <pc:sldMk cId="3485727548" sldId="268"/>
            <ac:spMk id="2" creationId="{EF6B98C3-F0FB-C5AE-979A-1EA4E5C01D94}"/>
          </ac:spMkLst>
        </pc:spChg>
      </pc:sldChg>
    </pc:docChg>
  </pc:docChgLst>
  <pc:docChgLst>
    <pc:chgData name="Slavina Stoyanova (2127720)" userId="S::2127720@student.uwtsd.ac.uk::ac3dedce-a5c9-44c0-82ba-88fb297c7dc1" providerId="AD" clId="Web-{7E1FF2A1-95BD-0E8D-8302-E1B599961A8A}"/>
    <pc:docChg chg="modSld modMainMaster">
      <pc:chgData name="Slavina Stoyanova (2127720)" userId="S::2127720@student.uwtsd.ac.uk::ac3dedce-a5c9-44c0-82ba-88fb297c7dc1" providerId="AD" clId="Web-{7E1FF2A1-95BD-0E8D-8302-E1B599961A8A}" dt="2023-10-28T11:31:19.675" v="47"/>
      <pc:docMkLst>
        <pc:docMk/>
      </pc:docMkLst>
      <pc:sldChg chg="addSp modSp">
        <pc:chgData name="Slavina Stoyanova (2127720)" userId="S::2127720@student.uwtsd.ac.uk::ac3dedce-a5c9-44c0-82ba-88fb297c7dc1" providerId="AD" clId="Web-{7E1FF2A1-95BD-0E8D-8302-E1B599961A8A}" dt="2023-10-28T11:22:50.997" v="35"/>
        <pc:sldMkLst>
          <pc:docMk/>
          <pc:sldMk cId="109857222" sldId="256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2:50.997" v="35"/>
          <ac:spMkLst>
            <pc:docMk/>
            <pc:sldMk cId="109857222" sldId="256"/>
            <ac:spMk id="21" creationId="{BD75C6A2-0724-81CA-92CA-4A975363119D}"/>
          </ac:spMkLst>
        </pc:spChg>
      </pc:sldChg>
      <pc:sldChg chg="addSp modSp">
        <pc:chgData name="Slavina Stoyanova (2127720)" userId="S::2127720@student.uwtsd.ac.uk::ac3dedce-a5c9-44c0-82ba-88fb297c7dc1" providerId="AD" clId="Web-{7E1FF2A1-95BD-0E8D-8302-E1B599961A8A}" dt="2023-10-28T11:22:54.919" v="36"/>
        <pc:sldMkLst>
          <pc:docMk/>
          <pc:sldMk cId="1529203077" sldId="257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2:54.919" v="36"/>
          <ac:spMkLst>
            <pc:docMk/>
            <pc:sldMk cId="1529203077" sldId="257"/>
            <ac:spMk id="22" creationId="{2DF015B4-9590-B5C5-2DDE-F6A63AC2F8B1}"/>
          </ac:spMkLst>
        </pc:spChg>
      </pc:sldChg>
      <pc:sldChg chg="addSp modSp">
        <pc:chgData name="Slavina Stoyanova (2127720)" userId="S::2127720@student.uwtsd.ac.uk::ac3dedce-a5c9-44c0-82ba-88fb297c7dc1" providerId="AD" clId="Web-{7E1FF2A1-95BD-0E8D-8302-E1B599961A8A}" dt="2023-10-28T11:22:59.278" v="37"/>
        <pc:sldMkLst>
          <pc:docMk/>
          <pc:sldMk cId="3998574474" sldId="258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2:59.278" v="37"/>
          <ac:spMkLst>
            <pc:docMk/>
            <pc:sldMk cId="3998574474" sldId="258"/>
            <ac:spMk id="50" creationId="{6922BB4F-3FC3-8674-AEAF-44DA9CFE6FBE}"/>
          </ac:spMkLst>
        </pc:spChg>
      </pc:sldChg>
      <pc:sldChg chg="addSp modSp">
        <pc:chgData name="Slavina Stoyanova (2127720)" userId="S::2127720@student.uwtsd.ac.uk::ac3dedce-a5c9-44c0-82ba-88fb297c7dc1" providerId="AD" clId="Web-{7E1FF2A1-95BD-0E8D-8302-E1B599961A8A}" dt="2023-10-28T11:23:05.107" v="38"/>
        <pc:sldMkLst>
          <pc:docMk/>
          <pc:sldMk cId="1970644287" sldId="259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3:05.107" v="38"/>
          <ac:spMkLst>
            <pc:docMk/>
            <pc:sldMk cId="1970644287" sldId="259"/>
            <ac:spMk id="3" creationId="{6E843FA4-10C6-855D-BF2B-B03C02ECB5CF}"/>
          </ac:spMkLst>
        </pc:spChg>
      </pc:sldChg>
      <pc:sldChg chg="addSp delSp modSp">
        <pc:chgData name="Slavina Stoyanova (2127720)" userId="S::2127720@student.uwtsd.ac.uk::ac3dedce-a5c9-44c0-82ba-88fb297c7dc1" providerId="AD" clId="Web-{7E1FF2A1-95BD-0E8D-8302-E1B599961A8A}" dt="2023-10-28T11:22:21.589" v="32"/>
        <pc:sldMkLst>
          <pc:docMk/>
          <pc:sldMk cId="2644847065" sldId="260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1:58.963" v="30"/>
          <ac:spMkLst>
            <pc:docMk/>
            <pc:sldMk cId="2644847065" sldId="260"/>
            <ac:spMk id="5" creationId="{61B5592C-F24B-DB30-9905-D8EA35B0EA28}"/>
          </ac:spMkLst>
        </pc:spChg>
        <pc:spChg chg="add del mod">
          <ac:chgData name="Slavina Stoyanova (2127720)" userId="S::2127720@student.uwtsd.ac.uk::ac3dedce-a5c9-44c0-82ba-88fb297c7dc1" providerId="AD" clId="Web-{7E1FF2A1-95BD-0E8D-8302-E1B599961A8A}" dt="2023-10-28T11:22:21.589" v="32"/>
          <ac:spMkLst>
            <pc:docMk/>
            <pc:sldMk cId="2644847065" sldId="260"/>
            <ac:spMk id="6" creationId="{2F05A8A0-9F29-8818-B35B-5DD2EC1B8702}"/>
          </ac:spMkLst>
        </pc:spChg>
      </pc:sldChg>
      <pc:sldChg chg="addSp modSp">
        <pc:chgData name="Slavina Stoyanova (2127720)" userId="S::2127720@student.uwtsd.ac.uk::ac3dedce-a5c9-44c0-82ba-88fb297c7dc1" providerId="AD" clId="Web-{7E1FF2A1-95BD-0E8D-8302-E1B599961A8A}" dt="2023-10-28T11:23:11.466" v="39"/>
        <pc:sldMkLst>
          <pc:docMk/>
          <pc:sldMk cId="3643876696" sldId="261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3:11.466" v="39"/>
          <ac:spMkLst>
            <pc:docMk/>
            <pc:sldMk cId="3643876696" sldId="261"/>
            <ac:spMk id="4" creationId="{FB808E86-BC7C-46EB-9745-448798A2A1BF}"/>
          </ac:spMkLst>
        </pc:spChg>
      </pc:sldChg>
      <pc:sldChg chg="addSp modSp">
        <pc:chgData name="Slavina Stoyanova (2127720)" userId="S::2127720@student.uwtsd.ac.uk::ac3dedce-a5c9-44c0-82ba-88fb297c7dc1" providerId="AD" clId="Web-{7E1FF2A1-95BD-0E8D-8302-E1B599961A8A}" dt="2023-10-28T11:22:44.715" v="34"/>
        <pc:sldMkLst>
          <pc:docMk/>
          <pc:sldMk cId="3387557885" sldId="262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2:44.715" v="34"/>
          <ac:spMkLst>
            <pc:docMk/>
            <pc:sldMk cId="3387557885" sldId="262"/>
            <ac:spMk id="3" creationId="{356ED2EB-4BB2-8CB2-68C6-98111C7ED788}"/>
          </ac:spMkLst>
        </pc:spChg>
      </pc:sldChg>
      <pc:sldChg chg="addSp modSp">
        <pc:chgData name="Slavina Stoyanova (2127720)" userId="S::2127720@student.uwtsd.ac.uk::ac3dedce-a5c9-44c0-82ba-88fb297c7dc1" providerId="AD" clId="Web-{7E1FF2A1-95BD-0E8D-8302-E1B599961A8A}" dt="2023-10-28T11:22:39.371" v="33"/>
        <pc:sldMkLst>
          <pc:docMk/>
          <pc:sldMk cId="2503907596" sldId="263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2:39.371" v="33"/>
          <ac:spMkLst>
            <pc:docMk/>
            <pc:sldMk cId="2503907596" sldId="263"/>
            <ac:spMk id="3" creationId="{D1BCB3B4-C0FD-20D4-ADFD-77005971D531}"/>
          </ac:spMkLst>
        </pc:spChg>
      </pc:sldChg>
      <pc:sldChg chg="addSp modSp">
        <pc:chgData name="Slavina Stoyanova (2127720)" userId="S::2127720@student.uwtsd.ac.uk::ac3dedce-a5c9-44c0-82ba-88fb297c7dc1" providerId="AD" clId="Web-{7E1FF2A1-95BD-0E8D-8302-E1B599961A8A}" dt="2023-10-28T11:23:23.264" v="40"/>
        <pc:sldMkLst>
          <pc:docMk/>
          <pc:sldMk cId="4287368458" sldId="264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3:23.264" v="40"/>
          <ac:spMkLst>
            <pc:docMk/>
            <pc:sldMk cId="4287368458" sldId="264"/>
            <ac:spMk id="3" creationId="{DE15810D-086B-E41E-5639-AE397F1E44BE}"/>
          </ac:spMkLst>
        </pc:spChg>
      </pc:sldChg>
      <pc:sldChg chg="addSp delSp modSp mod setBg modClrScheme addAnim delAnim delDesignElem chgLayout">
        <pc:chgData name="Slavina Stoyanova (2127720)" userId="S::2127720@student.uwtsd.ac.uk::ac3dedce-a5c9-44c0-82ba-88fb297c7dc1" providerId="AD" clId="Web-{7E1FF2A1-95BD-0E8D-8302-E1B599961A8A}" dt="2023-10-28T11:30:08.812" v="46"/>
        <pc:sldMkLst>
          <pc:docMk/>
          <pc:sldMk cId="1601658397" sldId="265"/>
        </pc:sldMkLst>
        <pc:spChg chg="mod ord">
          <ac:chgData name="Slavina Stoyanova (2127720)" userId="S::2127720@student.uwtsd.ac.uk::ac3dedce-a5c9-44c0-82ba-88fb297c7dc1" providerId="AD" clId="Web-{7E1FF2A1-95BD-0E8D-8302-E1B599961A8A}" dt="2023-10-28T10:50:18.644" v="29"/>
          <ac:spMkLst>
            <pc:docMk/>
            <pc:sldMk cId="1601658397" sldId="265"/>
            <ac:spMk id="2" creationId="{25887D74-5C3C-07EB-07CC-7A515FCF6F2B}"/>
          </ac:spMkLst>
        </pc:spChg>
        <pc:spChg chg="add mod">
          <ac:chgData name="Slavina Stoyanova (2127720)" userId="S::2127720@student.uwtsd.ac.uk::ac3dedce-a5c9-44c0-82ba-88fb297c7dc1" providerId="AD" clId="Web-{7E1FF2A1-95BD-0E8D-8302-E1B599961A8A}" dt="2023-10-28T11:23:27.748" v="41"/>
          <ac:spMkLst>
            <pc:docMk/>
            <pc:sldMk cId="1601658397" sldId="265"/>
            <ac:spMk id="3" creationId="{25F1743F-AF1E-F2D0-CABC-5E6CC81E3BFE}"/>
          </ac:spMkLst>
        </pc:spChg>
        <pc:spChg chg="del mod">
          <ac:chgData name="Slavina Stoyanova (2127720)" userId="S::2127720@student.uwtsd.ac.uk::ac3dedce-a5c9-44c0-82ba-88fb297c7dc1" providerId="AD" clId="Web-{7E1FF2A1-95BD-0E8D-8302-E1B599961A8A}" dt="2023-10-28T10:25:22.152" v="3"/>
          <ac:spMkLst>
            <pc:docMk/>
            <pc:sldMk cId="1601658397" sldId="265"/>
            <ac:spMk id="4" creationId="{539A908B-BCA8-3F73-977E-F1586A18105B}"/>
          </ac:spMkLst>
        </pc:spChg>
        <pc:spChg chg="add del mod ord">
          <ac:chgData name="Slavina Stoyanova (2127720)" userId="S::2127720@student.uwtsd.ac.uk::ac3dedce-a5c9-44c0-82ba-88fb297c7dc1" providerId="AD" clId="Web-{7E1FF2A1-95BD-0E8D-8302-E1B599961A8A}" dt="2023-10-28T10:47:20.779" v="20"/>
          <ac:spMkLst>
            <pc:docMk/>
            <pc:sldMk cId="1601658397" sldId="265"/>
            <ac:spMk id="4" creationId="{A0F5FE01-4D3F-95DB-1F25-1734A014A76A}"/>
          </ac:spMkLst>
        </pc:spChg>
        <pc:spChg chg="add del mod">
          <ac:chgData name="Slavina Stoyanova (2127720)" userId="S::2127720@student.uwtsd.ac.uk::ac3dedce-a5c9-44c0-82ba-88fb297c7dc1" providerId="AD" clId="Web-{7E1FF2A1-95BD-0E8D-8302-E1B599961A8A}" dt="2023-10-28T10:26:32.141" v="6"/>
          <ac:spMkLst>
            <pc:docMk/>
            <pc:sldMk cId="1601658397" sldId="265"/>
            <ac:spMk id="6" creationId="{0DC9FAE8-F92C-9F60-0006-10000FFA8549}"/>
          </ac:spMkLst>
        </pc:spChg>
        <pc:spChg chg="add del mod ord">
          <ac:chgData name="Slavina Stoyanova (2127720)" userId="S::2127720@student.uwtsd.ac.uk::ac3dedce-a5c9-44c0-82ba-88fb297c7dc1" providerId="AD" clId="Web-{7E1FF2A1-95BD-0E8D-8302-E1B599961A8A}" dt="2023-10-28T10:47:16.794" v="19"/>
          <ac:spMkLst>
            <pc:docMk/>
            <pc:sldMk cId="1601658397" sldId="265"/>
            <ac:spMk id="8" creationId="{C277506E-0757-6DE9-5862-C7509A7D057A}"/>
          </ac:spMkLst>
        </pc:spChg>
        <pc:spChg chg="add del mod">
          <ac:chgData name="Slavina Stoyanova (2127720)" userId="S::2127720@student.uwtsd.ac.uk::ac3dedce-a5c9-44c0-82ba-88fb297c7dc1" providerId="AD" clId="Web-{7E1FF2A1-95BD-0E8D-8302-E1B599961A8A}" dt="2023-10-28T10:47:46.529" v="22"/>
          <ac:spMkLst>
            <pc:docMk/>
            <pc:sldMk cId="1601658397" sldId="265"/>
            <ac:spMk id="9" creationId="{1B4BD979-612E-AE96-B685-E541FF99D56C}"/>
          </ac:spMkLst>
        </pc:spChg>
        <pc:spChg chg="add del">
          <ac:chgData name="Slavina Stoyanova (2127720)" userId="S::2127720@student.uwtsd.ac.uk::ac3dedce-a5c9-44c0-82ba-88fb297c7dc1" providerId="AD" clId="Web-{7E1FF2A1-95BD-0E8D-8302-E1B599961A8A}" dt="2023-10-28T10:26:37.626" v="7"/>
          <ac:spMkLst>
            <pc:docMk/>
            <pc:sldMk cId="1601658397" sldId="265"/>
            <ac:spMk id="9" creationId="{D4771268-CB57-404A-9271-370EB28F6090}"/>
          </ac:spMkLst>
        </pc:spChg>
        <pc:spChg chg="del">
          <ac:chgData name="Slavina Stoyanova (2127720)" userId="S::2127720@student.uwtsd.ac.uk::ac3dedce-a5c9-44c0-82ba-88fb297c7dc1" providerId="AD" clId="Web-{7E1FF2A1-95BD-0E8D-8302-E1B599961A8A}" dt="2023-10-28T10:25:11.823" v="0"/>
          <ac:spMkLst>
            <pc:docMk/>
            <pc:sldMk cId="1601658397" sldId="265"/>
            <ac:spMk id="10" creationId="{7135AAF8-A71B-A566-7ECD-02E4A924438D}"/>
          </ac:spMkLst>
        </pc:spChg>
        <pc:spChg chg="add del">
          <ac:chgData name="Slavina Stoyanova (2127720)" userId="S::2127720@student.uwtsd.ac.uk::ac3dedce-a5c9-44c0-82ba-88fb297c7dc1" providerId="AD" clId="Web-{7E1FF2A1-95BD-0E8D-8302-E1B599961A8A}" dt="2023-10-28T10:26:48.626" v="10"/>
          <ac:spMkLst>
            <pc:docMk/>
            <pc:sldMk cId="1601658397" sldId="265"/>
            <ac:spMk id="14" creationId="{C3896A03-3945-419A-B66B-4EE266EDD152}"/>
          </ac:spMkLst>
        </pc:spChg>
        <pc:spChg chg="add del">
          <ac:chgData name="Slavina Stoyanova (2127720)" userId="S::2127720@student.uwtsd.ac.uk::ac3dedce-a5c9-44c0-82ba-88fb297c7dc1" providerId="AD" clId="Web-{7E1FF2A1-95BD-0E8D-8302-E1B599961A8A}" dt="2023-10-28T10:47:54.358" v="24"/>
          <ac:spMkLst>
            <pc:docMk/>
            <pc:sldMk cId="1601658397" sldId="265"/>
            <ac:spMk id="15" creationId="{D12DDE76-C203-4047-9998-63900085B5E8}"/>
          </ac:spMkLst>
        </pc:spChg>
        <pc:spChg chg="add del">
          <ac:chgData name="Slavina Stoyanova (2127720)" userId="S::2127720@student.uwtsd.ac.uk::ac3dedce-a5c9-44c0-82ba-88fb297c7dc1" providerId="AD" clId="Web-{7E1FF2A1-95BD-0E8D-8302-E1B599961A8A}" dt="2023-10-28T10:26:48.626" v="10"/>
          <ac:spMkLst>
            <pc:docMk/>
            <pc:sldMk cId="1601658397" sldId="265"/>
            <ac:spMk id="16" creationId="{B34F5AD2-EDBD-4BBD-A55C-EAFFD0C7097A}"/>
          </ac:spMkLst>
        </pc:spChg>
        <pc:spChg chg="add del">
          <ac:chgData name="Slavina Stoyanova (2127720)" userId="S::2127720@student.uwtsd.ac.uk::ac3dedce-a5c9-44c0-82ba-88fb297c7dc1" providerId="AD" clId="Web-{7E1FF2A1-95BD-0E8D-8302-E1B599961A8A}" dt="2023-10-28T10:50:16.331" v="26"/>
          <ac:spMkLst>
            <pc:docMk/>
            <pc:sldMk cId="1601658397" sldId="265"/>
            <ac:spMk id="17" creationId="{A4AC5506-6312-4701-8D3C-40187889A947}"/>
          </ac:spMkLst>
        </pc:spChg>
        <pc:spChg chg="add del">
          <ac:chgData name="Slavina Stoyanova (2127720)" userId="S::2127720@student.uwtsd.ac.uk::ac3dedce-a5c9-44c0-82ba-88fb297c7dc1" providerId="AD" clId="Web-{7E1FF2A1-95BD-0E8D-8302-E1B599961A8A}" dt="2023-10-28T10:50:18.644" v="28"/>
          <ac:spMkLst>
            <pc:docMk/>
            <pc:sldMk cId="1601658397" sldId="265"/>
            <ac:spMk id="19" creationId="{D12DDE76-C203-4047-9998-63900085B5E8}"/>
          </ac:spMkLst>
        </pc:spChg>
        <pc:spChg chg="add del">
          <ac:chgData name="Slavina Stoyanova (2127720)" userId="S::2127720@student.uwtsd.ac.uk::ac3dedce-a5c9-44c0-82ba-88fb297c7dc1" providerId="AD" clId="Web-{7E1FF2A1-95BD-0E8D-8302-E1B599961A8A}" dt="2023-10-28T10:27:38.598" v="11"/>
          <ac:spMkLst>
            <pc:docMk/>
            <pc:sldMk cId="1601658397" sldId="265"/>
            <ac:spMk id="21" creationId="{6753252F-4873-4F63-801D-CC719279A7D5}"/>
          </ac:spMkLst>
        </pc:spChg>
        <pc:spChg chg="add">
          <ac:chgData name="Slavina Stoyanova (2127720)" userId="S::2127720@student.uwtsd.ac.uk::ac3dedce-a5c9-44c0-82ba-88fb297c7dc1" providerId="AD" clId="Web-{7E1FF2A1-95BD-0E8D-8302-E1B599961A8A}" dt="2023-10-28T10:50:18.644" v="29"/>
          <ac:spMkLst>
            <pc:docMk/>
            <pc:sldMk cId="1601658397" sldId="265"/>
            <ac:spMk id="22" creationId="{A4AC5506-6312-4701-8D3C-40187889A947}"/>
          </ac:spMkLst>
        </pc:spChg>
        <pc:spChg chg="add del">
          <ac:chgData name="Slavina Stoyanova (2127720)" userId="S::2127720@student.uwtsd.ac.uk::ac3dedce-a5c9-44c0-82ba-88fb297c7dc1" providerId="AD" clId="Web-{7E1FF2A1-95BD-0E8D-8302-E1B599961A8A}" dt="2023-10-28T10:27:38.598" v="11"/>
          <ac:spMkLst>
            <pc:docMk/>
            <pc:sldMk cId="1601658397" sldId="265"/>
            <ac:spMk id="23" creationId="{047C8CCB-F95D-4249-92DD-651249D3535A}"/>
          </ac:spMkLst>
        </pc:spChg>
        <pc:picChg chg="add del mod ord">
          <ac:chgData name="Slavina Stoyanova (2127720)" userId="S::2127720@student.uwtsd.ac.uk::ac3dedce-a5c9-44c0-82ba-88fb297c7dc1" providerId="AD" clId="Web-{7E1FF2A1-95BD-0E8D-8302-E1B599961A8A}" dt="2023-10-28T10:25:45.872" v="5"/>
          <ac:picMkLst>
            <pc:docMk/>
            <pc:sldMk cId="1601658397" sldId="265"/>
            <ac:picMk id="3" creationId="{D1F1E375-CBD8-0CC7-DEF4-ABEFA0E3EDEA}"/>
          </ac:picMkLst>
        </pc:picChg>
        <pc:picChg chg="add del mod ord">
          <ac:chgData name="Slavina Stoyanova (2127720)" userId="S::2127720@student.uwtsd.ac.uk::ac3dedce-a5c9-44c0-82ba-88fb297c7dc1" providerId="AD" clId="Web-{7E1FF2A1-95BD-0E8D-8302-E1B599961A8A}" dt="2023-10-28T10:47:42.264" v="21"/>
          <ac:picMkLst>
            <pc:docMk/>
            <pc:sldMk cId="1601658397" sldId="265"/>
            <ac:picMk id="5" creationId="{FC34BE32-F398-FA66-5791-30AA58942AA9}"/>
          </ac:picMkLst>
        </pc:picChg>
        <pc:picChg chg="add del mod ord">
          <ac:chgData name="Slavina Stoyanova (2127720)" userId="S::2127720@student.uwtsd.ac.uk::ac3dedce-a5c9-44c0-82ba-88fb297c7dc1" providerId="AD" clId="Web-{7E1FF2A1-95BD-0E8D-8302-E1B599961A8A}" dt="2023-10-28T10:47:10.419" v="18"/>
          <ac:picMkLst>
            <pc:docMk/>
            <pc:sldMk cId="1601658397" sldId="265"/>
            <ac:picMk id="7" creationId="{97984A64-2845-6E75-1C9F-58EC3B52BABE}"/>
          </ac:picMkLst>
        </pc:picChg>
        <pc:picChg chg="add mod ord">
          <ac:chgData name="Slavina Stoyanova (2127720)" userId="S::2127720@student.uwtsd.ac.uk::ac3dedce-a5c9-44c0-82ba-88fb297c7dc1" providerId="AD" clId="Web-{7E1FF2A1-95BD-0E8D-8302-E1B599961A8A}" dt="2023-10-28T10:50:18.644" v="29"/>
          <ac:picMkLst>
            <pc:docMk/>
            <pc:sldMk cId="1601658397" sldId="265"/>
            <ac:picMk id="10" creationId="{A31DF5F6-7EB5-A867-AD53-CB6B86E4AECD}"/>
          </ac:picMkLst>
        </pc:picChg>
      </pc:sldChg>
      <pc:sldChg chg="addSp modSp delAnim">
        <pc:chgData name="Slavina Stoyanova (2127720)" userId="S::2127720@student.uwtsd.ac.uk::ac3dedce-a5c9-44c0-82ba-88fb297c7dc1" providerId="AD" clId="Web-{7E1FF2A1-95BD-0E8D-8302-E1B599961A8A}" dt="2023-10-28T11:31:19.675" v="47"/>
        <pc:sldMkLst>
          <pc:docMk/>
          <pc:sldMk cId="3319501871" sldId="266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3:40.140" v="43"/>
          <ac:spMkLst>
            <pc:docMk/>
            <pc:sldMk cId="3319501871" sldId="266"/>
            <ac:spMk id="3" creationId="{E4481AF6-8E85-8365-FD64-40A25C9A6AD6}"/>
          </ac:spMkLst>
        </pc:spChg>
      </pc:sldChg>
      <pc:sldChg chg="addSp modSp">
        <pc:chgData name="Slavina Stoyanova (2127720)" userId="S::2127720@student.uwtsd.ac.uk::ac3dedce-a5c9-44c0-82ba-88fb297c7dc1" providerId="AD" clId="Web-{7E1FF2A1-95BD-0E8D-8302-E1B599961A8A}" dt="2023-10-28T11:23:46.046" v="44"/>
        <pc:sldMkLst>
          <pc:docMk/>
          <pc:sldMk cId="1061653320" sldId="267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3:46.046" v="44"/>
          <ac:spMkLst>
            <pc:docMk/>
            <pc:sldMk cId="1061653320" sldId="267"/>
            <ac:spMk id="3" creationId="{4EFA6046-62F6-30CB-5216-7AB252864644}"/>
          </ac:spMkLst>
        </pc:spChg>
        <pc:spChg chg="mod">
          <ac:chgData name="Slavina Stoyanova (2127720)" userId="S::2127720@student.uwtsd.ac.uk::ac3dedce-a5c9-44c0-82ba-88fb297c7dc1" providerId="AD" clId="Web-{7E1FF2A1-95BD-0E8D-8302-E1B599961A8A}" dt="2023-10-28T10:29:34.997" v="17" actId="20577"/>
          <ac:spMkLst>
            <pc:docMk/>
            <pc:sldMk cId="1061653320" sldId="267"/>
            <ac:spMk id="18" creationId="{1CD7857D-E723-6A8D-1970-625A327FF2A4}"/>
          </ac:spMkLst>
        </pc:spChg>
      </pc:sldChg>
      <pc:sldChg chg="addSp modSp">
        <pc:chgData name="Slavina Stoyanova (2127720)" userId="S::2127720@student.uwtsd.ac.uk::ac3dedce-a5c9-44c0-82ba-88fb297c7dc1" providerId="AD" clId="Web-{7E1FF2A1-95BD-0E8D-8302-E1B599961A8A}" dt="2023-10-28T11:23:33.796" v="42"/>
        <pc:sldMkLst>
          <pc:docMk/>
          <pc:sldMk cId="3485727548" sldId="268"/>
        </pc:sldMkLst>
        <pc:spChg chg="add mod">
          <ac:chgData name="Slavina Stoyanova (2127720)" userId="S::2127720@student.uwtsd.ac.uk::ac3dedce-a5c9-44c0-82ba-88fb297c7dc1" providerId="AD" clId="Web-{7E1FF2A1-95BD-0E8D-8302-E1B599961A8A}" dt="2023-10-28T11:23:33.796" v="42"/>
          <ac:spMkLst>
            <pc:docMk/>
            <pc:sldMk cId="3485727548" sldId="268"/>
            <ac:spMk id="5" creationId="{31BFEAAF-078E-F131-3557-9461C07E5879}"/>
          </ac:spMkLst>
        </pc:spChg>
      </pc:sldChg>
      <pc:sldMasterChg chg="mod modSldLayout">
        <pc:chgData name="Slavina Stoyanova (2127720)" userId="S::2127720@student.uwtsd.ac.uk::ac3dedce-a5c9-44c0-82ba-88fb297c7dc1" providerId="AD" clId="Web-{7E1FF2A1-95BD-0E8D-8302-E1B599961A8A}" dt="2023-10-28T11:23:52.312" v="45"/>
        <pc:sldMasterMkLst>
          <pc:docMk/>
          <pc:sldMasterMk cId="2460954070" sldId="2147483660"/>
        </pc:sldMasterMkLst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Slavina Stoyanova (2127720)" userId="S::2127720@student.uwtsd.ac.uk::ac3dedce-a5c9-44c0-82ba-88fb297c7dc1" providerId="AD" clId="Web-{7E1FF2A1-95BD-0E8D-8302-E1B599961A8A}" dt="2023-10-28T11:23:52.312" v="4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Slavina Stoyanova (2127720)" userId="S::2127720@student.uwtsd.ac.uk::ac3dedce-a5c9-44c0-82ba-88fb297c7dc1" providerId="AD" clId="Web-{636B068A-FCB2-4CBA-B1AD-37A1CB8C3018}"/>
    <pc:docChg chg="modSld sldOrd">
      <pc:chgData name="Slavina Stoyanova (2127720)" userId="S::2127720@student.uwtsd.ac.uk::ac3dedce-a5c9-44c0-82ba-88fb297c7dc1" providerId="AD" clId="Web-{636B068A-FCB2-4CBA-B1AD-37A1CB8C3018}" dt="2023-10-28T20:16:10.058" v="362" actId="20577"/>
      <pc:docMkLst>
        <pc:docMk/>
      </pc:docMkLst>
      <pc:sldChg chg="modSp">
        <pc:chgData name="Slavina Stoyanova (2127720)" userId="S::2127720@student.uwtsd.ac.uk::ac3dedce-a5c9-44c0-82ba-88fb297c7dc1" providerId="AD" clId="Web-{636B068A-FCB2-4CBA-B1AD-37A1CB8C3018}" dt="2023-10-28T20:07:43.648" v="349" actId="1076"/>
        <pc:sldMkLst>
          <pc:docMk/>
          <pc:sldMk cId="3998574474" sldId="258"/>
        </pc:sldMkLst>
        <pc:spChg chg="mod">
          <ac:chgData name="Slavina Stoyanova (2127720)" userId="S::2127720@student.uwtsd.ac.uk::ac3dedce-a5c9-44c0-82ba-88fb297c7dc1" providerId="AD" clId="Web-{636B068A-FCB2-4CBA-B1AD-37A1CB8C3018}" dt="2023-10-28T20:07:38.742" v="348" actId="20577"/>
          <ac:spMkLst>
            <pc:docMk/>
            <pc:sldMk cId="3998574474" sldId="258"/>
            <ac:spMk id="4" creationId="{56195F42-C51D-8118-0877-FDC2B380D6B8}"/>
          </ac:spMkLst>
        </pc:spChg>
        <pc:picChg chg="mod">
          <ac:chgData name="Slavina Stoyanova (2127720)" userId="S::2127720@student.uwtsd.ac.uk::ac3dedce-a5c9-44c0-82ba-88fb297c7dc1" providerId="AD" clId="Web-{636B068A-FCB2-4CBA-B1AD-37A1CB8C3018}" dt="2023-10-28T20:07:43.648" v="349" actId="1076"/>
          <ac:picMkLst>
            <pc:docMk/>
            <pc:sldMk cId="3998574474" sldId="258"/>
            <ac:picMk id="5" creationId="{A34EFB13-38F1-5692-2665-C1F9E17753DE}"/>
          </ac:picMkLst>
        </pc:picChg>
      </pc:sldChg>
      <pc:sldChg chg="modSp">
        <pc:chgData name="Slavina Stoyanova (2127720)" userId="S::2127720@student.uwtsd.ac.uk::ac3dedce-a5c9-44c0-82ba-88fb297c7dc1" providerId="AD" clId="Web-{636B068A-FCB2-4CBA-B1AD-37A1CB8C3018}" dt="2023-10-28T20:07:22.148" v="346" actId="20577"/>
        <pc:sldMkLst>
          <pc:docMk/>
          <pc:sldMk cId="2644847065" sldId="260"/>
        </pc:sldMkLst>
        <pc:spChg chg="mod">
          <ac:chgData name="Slavina Stoyanova (2127720)" userId="S::2127720@student.uwtsd.ac.uk::ac3dedce-a5c9-44c0-82ba-88fb297c7dc1" providerId="AD" clId="Web-{636B068A-FCB2-4CBA-B1AD-37A1CB8C3018}" dt="2023-10-28T20:07:22.148" v="346" actId="20577"/>
          <ac:spMkLst>
            <pc:docMk/>
            <pc:sldMk cId="2644847065" sldId="260"/>
            <ac:spMk id="4" creationId="{BD8A0B1F-2563-A4B2-5E23-3E06D20DC9F6}"/>
          </ac:spMkLst>
        </pc:spChg>
      </pc:sldChg>
      <pc:sldChg chg="modSp">
        <pc:chgData name="Slavina Stoyanova (2127720)" userId="S::2127720@student.uwtsd.ac.uk::ac3dedce-a5c9-44c0-82ba-88fb297c7dc1" providerId="AD" clId="Web-{636B068A-FCB2-4CBA-B1AD-37A1CB8C3018}" dt="2023-10-28T20:07:13.147" v="345" actId="20577"/>
        <pc:sldMkLst>
          <pc:docMk/>
          <pc:sldMk cId="3643876696" sldId="261"/>
        </pc:sldMkLst>
        <pc:spChg chg="mod">
          <ac:chgData name="Slavina Stoyanova (2127720)" userId="S::2127720@student.uwtsd.ac.uk::ac3dedce-a5c9-44c0-82ba-88fb297c7dc1" providerId="AD" clId="Web-{636B068A-FCB2-4CBA-B1AD-37A1CB8C3018}" dt="2023-10-28T20:07:13.147" v="345" actId="20577"/>
          <ac:spMkLst>
            <pc:docMk/>
            <pc:sldMk cId="3643876696" sldId="261"/>
            <ac:spMk id="8" creationId="{37525F5C-F5DB-D3D4-C309-5D317132B9B4}"/>
          </ac:spMkLst>
        </pc:spChg>
      </pc:sldChg>
      <pc:sldChg chg="modSp">
        <pc:chgData name="Slavina Stoyanova (2127720)" userId="S::2127720@student.uwtsd.ac.uk::ac3dedce-a5c9-44c0-82ba-88fb297c7dc1" providerId="AD" clId="Web-{636B068A-FCB2-4CBA-B1AD-37A1CB8C3018}" dt="2023-10-28T20:07:03.037" v="343" actId="20577"/>
        <pc:sldMkLst>
          <pc:docMk/>
          <pc:sldMk cId="3387557885" sldId="262"/>
        </pc:sldMkLst>
        <pc:spChg chg="mod">
          <ac:chgData name="Slavina Stoyanova (2127720)" userId="S::2127720@student.uwtsd.ac.uk::ac3dedce-a5c9-44c0-82ba-88fb297c7dc1" providerId="AD" clId="Web-{636B068A-FCB2-4CBA-B1AD-37A1CB8C3018}" dt="2023-10-28T20:07:03.037" v="343" actId="20577"/>
          <ac:spMkLst>
            <pc:docMk/>
            <pc:sldMk cId="3387557885" sldId="262"/>
            <ac:spMk id="51" creationId="{1112531C-8367-80F7-54ED-18D26F59FE12}"/>
          </ac:spMkLst>
        </pc:spChg>
      </pc:sldChg>
      <pc:sldChg chg="modSp">
        <pc:chgData name="Slavina Stoyanova (2127720)" userId="S::2127720@student.uwtsd.ac.uk::ac3dedce-a5c9-44c0-82ba-88fb297c7dc1" providerId="AD" clId="Web-{636B068A-FCB2-4CBA-B1AD-37A1CB8C3018}" dt="2023-10-28T20:05:29.784" v="336" actId="20577"/>
        <pc:sldMkLst>
          <pc:docMk/>
          <pc:sldMk cId="2503907596" sldId="263"/>
        </pc:sldMkLst>
        <pc:spChg chg="mod">
          <ac:chgData name="Slavina Stoyanova (2127720)" userId="S::2127720@student.uwtsd.ac.uk::ac3dedce-a5c9-44c0-82ba-88fb297c7dc1" providerId="AD" clId="Web-{636B068A-FCB2-4CBA-B1AD-37A1CB8C3018}" dt="2023-10-28T20:05:29.784" v="336" actId="20577"/>
          <ac:spMkLst>
            <pc:docMk/>
            <pc:sldMk cId="2503907596" sldId="263"/>
            <ac:spMk id="4" creationId="{5E26224E-2E86-D603-858A-1C7EDBE5F5C3}"/>
          </ac:spMkLst>
        </pc:spChg>
      </pc:sldChg>
      <pc:sldChg chg="modSp ord">
        <pc:chgData name="Slavina Stoyanova (2127720)" userId="S::2127720@student.uwtsd.ac.uk::ac3dedce-a5c9-44c0-82ba-88fb297c7dc1" providerId="AD" clId="Web-{636B068A-FCB2-4CBA-B1AD-37A1CB8C3018}" dt="2023-10-28T20:05:01.783" v="334" actId="20577"/>
        <pc:sldMkLst>
          <pc:docMk/>
          <pc:sldMk cId="4287368458" sldId="264"/>
        </pc:sldMkLst>
        <pc:spChg chg="mod">
          <ac:chgData name="Slavina Stoyanova (2127720)" userId="S::2127720@student.uwtsd.ac.uk::ac3dedce-a5c9-44c0-82ba-88fb297c7dc1" providerId="AD" clId="Web-{636B068A-FCB2-4CBA-B1AD-37A1CB8C3018}" dt="2023-10-28T20:05:01.783" v="334" actId="20577"/>
          <ac:spMkLst>
            <pc:docMk/>
            <pc:sldMk cId="4287368458" sldId="264"/>
            <ac:spMk id="19" creationId="{2F87D50C-847D-CEA4-0D27-BD2EA71B7FEA}"/>
          </ac:spMkLst>
        </pc:spChg>
      </pc:sldChg>
      <pc:sldChg chg="modSp">
        <pc:chgData name="Slavina Stoyanova (2127720)" userId="S::2127720@student.uwtsd.ac.uk::ac3dedce-a5c9-44c0-82ba-88fb297c7dc1" providerId="AD" clId="Web-{636B068A-FCB2-4CBA-B1AD-37A1CB8C3018}" dt="2023-10-28T20:04:19.797" v="328" actId="20577"/>
        <pc:sldMkLst>
          <pc:docMk/>
          <pc:sldMk cId="3319501871" sldId="266"/>
        </pc:sldMkLst>
        <pc:spChg chg="mod">
          <ac:chgData name="Slavina Stoyanova (2127720)" userId="S::2127720@student.uwtsd.ac.uk::ac3dedce-a5c9-44c0-82ba-88fb297c7dc1" providerId="AD" clId="Web-{636B068A-FCB2-4CBA-B1AD-37A1CB8C3018}" dt="2023-10-28T20:04:19.797" v="328" actId="20577"/>
          <ac:spMkLst>
            <pc:docMk/>
            <pc:sldMk cId="3319501871" sldId="266"/>
            <ac:spMk id="9" creationId="{F9D12EF2-BA70-A5FF-3FA0-5686A532081B}"/>
          </ac:spMkLst>
        </pc:spChg>
      </pc:sldChg>
      <pc:sldChg chg="modSp">
        <pc:chgData name="Slavina Stoyanova (2127720)" userId="S::2127720@student.uwtsd.ac.uk::ac3dedce-a5c9-44c0-82ba-88fb297c7dc1" providerId="AD" clId="Web-{636B068A-FCB2-4CBA-B1AD-37A1CB8C3018}" dt="2023-10-28T20:04:05.609" v="326" actId="20577"/>
        <pc:sldMkLst>
          <pc:docMk/>
          <pc:sldMk cId="1061653320" sldId="267"/>
        </pc:sldMkLst>
        <pc:spChg chg="mod">
          <ac:chgData name="Slavina Stoyanova (2127720)" userId="S::2127720@student.uwtsd.ac.uk::ac3dedce-a5c9-44c0-82ba-88fb297c7dc1" providerId="AD" clId="Web-{636B068A-FCB2-4CBA-B1AD-37A1CB8C3018}" dt="2023-10-28T20:04:05.609" v="326" actId="20577"/>
          <ac:spMkLst>
            <pc:docMk/>
            <pc:sldMk cId="1061653320" sldId="267"/>
            <ac:spMk id="18" creationId="{1CD7857D-E723-6A8D-1970-625A327FF2A4}"/>
          </ac:spMkLst>
        </pc:spChg>
      </pc:sldChg>
      <pc:sldChg chg="addSp delSp modSp mod setBg">
        <pc:chgData name="Slavina Stoyanova (2127720)" userId="S::2127720@student.uwtsd.ac.uk::ac3dedce-a5c9-44c0-82ba-88fb297c7dc1" providerId="AD" clId="Web-{636B068A-FCB2-4CBA-B1AD-37A1CB8C3018}" dt="2023-10-28T20:16:10.058" v="362" actId="20577"/>
        <pc:sldMkLst>
          <pc:docMk/>
          <pc:sldMk cId="3485727548" sldId="268"/>
        </pc:sldMkLst>
        <pc:spChg chg="mod">
          <ac:chgData name="Slavina Stoyanova (2127720)" userId="S::2127720@student.uwtsd.ac.uk::ac3dedce-a5c9-44c0-82ba-88fb297c7dc1" providerId="AD" clId="Web-{636B068A-FCB2-4CBA-B1AD-37A1CB8C3018}" dt="2023-10-28T20:11:39.470" v="353"/>
          <ac:spMkLst>
            <pc:docMk/>
            <pc:sldMk cId="3485727548" sldId="268"/>
            <ac:spMk id="2" creationId="{EF6B98C3-F0FB-C5AE-979A-1EA4E5C01D94}"/>
          </ac:spMkLst>
        </pc:spChg>
        <pc:spChg chg="del">
          <ac:chgData name="Slavina Stoyanova (2127720)" userId="S::2127720@student.uwtsd.ac.uk::ac3dedce-a5c9-44c0-82ba-88fb297c7dc1" providerId="AD" clId="Web-{636B068A-FCB2-4CBA-B1AD-37A1CB8C3018}" dt="2023-10-28T20:10:58.500" v="350"/>
          <ac:spMkLst>
            <pc:docMk/>
            <pc:sldMk cId="3485727548" sldId="268"/>
            <ac:spMk id="3" creationId="{45AEFF59-4152-77E1-3AB7-00B938BF7B6E}"/>
          </ac:spMkLst>
        </pc:spChg>
        <pc:spChg chg="mod">
          <ac:chgData name="Slavina Stoyanova (2127720)" userId="S::2127720@student.uwtsd.ac.uk::ac3dedce-a5c9-44c0-82ba-88fb297c7dc1" providerId="AD" clId="Web-{636B068A-FCB2-4CBA-B1AD-37A1CB8C3018}" dt="2023-10-28T20:16:10.058" v="362" actId="20577"/>
          <ac:spMkLst>
            <pc:docMk/>
            <pc:sldMk cId="3485727548" sldId="268"/>
            <ac:spMk id="4" creationId="{8B4AE9F0-A43C-E2BE-6BD3-25AA3091BD86}"/>
          </ac:spMkLst>
        </pc:spChg>
        <pc:spChg chg="mod">
          <ac:chgData name="Slavina Stoyanova (2127720)" userId="S::2127720@student.uwtsd.ac.uk::ac3dedce-a5c9-44c0-82ba-88fb297c7dc1" providerId="AD" clId="Web-{636B068A-FCB2-4CBA-B1AD-37A1CB8C3018}" dt="2023-10-28T20:11:39.470" v="353"/>
          <ac:spMkLst>
            <pc:docMk/>
            <pc:sldMk cId="3485727548" sldId="268"/>
            <ac:spMk id="5" creationId="{31BFEAAF-078E-F131-3557-9461C07E5879}"/>
          </ac:spMkLst>
        </pc:spChg>
        <pc:picChg chg="add mod ord">
          <ac:chgData name="Slavina Stoyanova (2127720)" userId="S::2127720@student.uwtsd.ac.uk::ac3dedce-a5c9-44c0-82ba-88fb297c7dc1" providerId="AD" clId="Web-{636B068A-FCB2-4CBA-B1AD-37A1CB8C3018}" dt="2023-10-28T20:11:39.470" v="353"/>
          <ac:picMkLst>
            <pc:docMk/>
            <pc:sldMk cId="3485727548" sldId="268"/>
            <ac:picMk id="6" creationId="{29DE475F-4115-87D7-5166-F8919DBB5CC4}"/>
          </ac:picMkLst>
        </pc:picChg>
        <pc:cxnChg chg="add">
          <ac:chgData name="Slavina Stoyanova (2127720)" userId="S::2127720@student.uwtsd.ac.uk::ac3dedce-a5c9-44c0-82ba-88fb297c7dc1" providerId="AD" clId="Web-{636B068A-FCB2-4CBA-B1AD-37A1CB8C3018}" dt="2023-10-28T20:11:39.470" v="353"/>
          <ac:cxnSpMkLst>
            <pc:docMk/>
            <pc:sldMk cId="3485727548" sldId="268"/>
            <ac:cxnSpMk id="11" creationId="{CD8BC200-CFA3-C21D-9306-5C7BA0186540}"/>
          </ac:cxnSpMkLst>
        </pc:cxnChg>
      </pc:sldChg>
    </pc:docChg>
  </pc:docChgLst>
  <pc:docChgLst>
    <pc:chgData name="Slavina Stoyanova (2127720)" userId="S::2127720@student.uwtsd.ac.uk::ac3dedce-a5c9-44c0-82ba-88fb297c7dc1" providerId="AD" clId="Web-{AE174554-1919-491E-BBF7-AAE1E0B9BDF8}"/>
    <pc:docChg chg="addSld modSld">
      <pc:chgData name="Slavina Stoyanova (2127720)" userId="S::2127720@student.uwtsd.ac.uk::ac3dedce-a5c9-44c0-82ba-88fb297c7dc1" providerId="AD" clId="Web-{AE174554-1919-491E-BBF7-AAE1E0B9BDF8}" dt="2023-10-25T20:56:01.299" v="770" actId="20577"/>
      <pc:docMkLst>
        <pc:docMk/>
      </pc:docMkLst>
      <pc:sldChg chg="addSp delSp modSp mod setBg modClrScheme delDesignElem chgLayout">
        <pc:chgData name="Slavina Stoyanova (2127720)" userId="S::2127720@student.uwtsd.ac.uk::ac3dedce-a5c9-44c0-82ba-88fb297c7dc1" providerId="AD" clId="Web-{AE174554-1919-491E-BBF7-AAE1E0B9BDF8}" dt="2023-10-25T19:44:13.472" v="116"/>
        <pc:sldMkLst>
          <pc:docMk/>
          <pc:sldMk cId="109857222" sldId="256"/>
        </pc:sldMkLst>
        <pc:spChg chg="mod ord">
          <ac:chgData name="Slavina Stoyanova (2127720)" userId="S::2127720@student.uwtsd.ac.uk::ac3dedce-a5c9-44c0-82ba-88fb297c7dc1" providerId="AD" clId="Web-{AE174554-1919-491E-BBF7-AAE1E0B9BDF8}" dt="2023-10-25T19:38:20.490" v="5"/>
          <ac:spMkLst>
            <pc:docMk/>
            <pc:sldMk cId="109857222" sldId="256"/>
            <ac:spMk id="2" creationId="{00000000-0000-0000-0000-000000000000}"/>
          </ac:spMkLst>
        </pc:spChg>
        <pc:spChg chg="add del mod ord">
          <ac:chgData name="Slavina Stoyanova (2127720)" userId="S::2127720@student.uwtsd.ac.uk::ac3dedce-a5c9-44c0-82ba-88fb297c7dc1" providerId="AD" clId="Web-{AE174554-1919-491E-BBF7-AAE1E0B9BDF8}" dt="2023-10-25T19:43:15.533" v="112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lavina Stoyanova (2127720)" userId="S::2127720@student.uwtsd.ac.uk::ac3dedce-a5c9-44c0-82ba-88fb297c7dc1" providerId="AD" clId="Web-{AE174554-1919-491E-BBF7-AAE1E0B9BDF8}" dt="2023-10-25T19:37:14.066" v="4"/>
          <ac:spMkLst>
            <pc:docMk/>
            <pc:sldMk cId="109857222" sldId="256"/>
            <ac:spMk id="5" creationId="{24D9469E-C2B2-6215-2B29-94473D06F368}"/>
          </ac:spMkLst>
        </pc:spChg>
        <pc:spChg chg="add mod ord">
          <ac:chgData name="Slavina Stoyanova (2127720)" userId="S::2127720@student.uwtsd.ac.uk::ac3dedce-a5c9-44c0-82ba-88fb297c7dc1" providerId="AD" clId="Web-{AE174554-1919-491E-BBF7-AAE1E0B9BDF8}" dt="2023-10-25T19:38:20.490" v="5"/>
          <ac:spMkLst>
            <pc:docMk/>
            <pc:sldMk cId="109857222" sldId="256"/>
            <ac:spMk id="7" creationId="{FADD2BCA-F4CD-864B-9EF7-F19A0281BCB5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38:20.490" v="5"/>
          <ac:spMkLst>
            <pc:docMk/>
            <pc:sldMk cId="109857222" sldId="256"/>
            <ac:spMk id="10" creationId="{32E62931-8EB4-42BB-BAAB-D8757BE66D8E}"/>
          </ac:spMkLst>
        </pc:spChg>
        <pc:graphicFrameChg chg="add del">
          <ac:chgData name="Slavina Stoyanova (2127720)" userId="S::2127720@student.uwtsd.ac.uk::ac3dedce-a5c9-44c0-82ba-88fb297c7dc1" providerId="AD" clId="Web-{AE174554-1919-491E-BBF7-AAE1E0B9BDF8}" dt="2023-10-25T19:43:15.517" v="111"/>
          <ac:graphicFrameMkLst>
            <pc:docMk/>
            <pc:sldMk cId="109857222" sldId="256"/>
            <ac:graphicFrameMk id="9" creationId="{3ABB7EE4-A1CE-2887-4168-70BCFB53EE04}"/>
          </ac:graphicFrameMkLst>
        </pc:graphicFrameChg>
        <pc:graphicFrameChg chg="add modGraphic">
          <ac:chgData name="Slavina Stoyanova (2127720)" userId="S::2127720@student.uwtsd.ac.uk::ac3dedce-a5c9-44c0-82ba-88fb297c7dc1" providerId="AD" clId="Web-{AE174554-1919-491E-BBF7-AAE1E0B9BDF8}" dt="2023-10-25T19:44:13.472" v="116"/>
          <ac:graphicFrameMkLst>
            <pc:docMk/>
            <pc:sldMk cId="109857222" sldId="256"/>
            <ac:graphicFrameMk id="11" creationId="{B7F62BC9-4276-E53D-277B-FFA4AA95BD46}"/>
          </ac:graphicFrameMkLst>
        </pc:graphicFrameChg>
        <pc:picChg chg="add mod">
          <ac:chgData name="Slavina Stoyanova (2127720)" userId="S::2127720@student.uwtsd.ac.uk::ac3dedce-a5c9-44c0-82ba-88fb297c7dc1" providerId="AD" clId="Web-{AE174554-1919-491E-BBF7-AAE1E0B9BDF8}" dt="2023-10-25T19:38:28.537" v="7" actId="14100"/>
          <ac:picMkLst>
            <pc:docMk/>
            <pc:sldMk cId="109857222" sldId="256"/>
            <ac:picMk id="4" creationId="{BFFADFBC-0E30-D279-5D94-113B2736FDC5}"/>
          </ac:picMkLst>
        </pc:picChg>
      </pc:sldChg>
      <pc:sldChg chg="addSp delSp modSp new mod setBg modClrScheme setClrOvrMap chgLayout">
        <pc:chgData name="Slavina Stoyanova (2127720)" userId="S::2127720@student.uwtsd.ac.uk::ac3dedce-a5c9-44c0-82ba-88fb297c7dc1" providerId="AD" clId="Web-{AE174554-1919-491E-BBF7-AAE1E0B9BDF8}" dt="2023-10-25T20:52:13.995" v="763"/>
        <pc:sldMkLst>
          <pc:docMk/>
          <pc:sldMk cId="1529203077" sldId="257"/>
        </pc:sldMkLst>
        <pc:spChg chg="del">
          <ac:chgData name="Slavina Stoyanova (2127720)" userId="S::2127720@student.uwtsd.ac.uk::ac3dedce-a5c9-44c0-82ba-88fb297c7dc1" providerId="AD" clId="Web-{AE174554-1919-491E-BBF7-AAE1E0B9BDF8}" dt="2023-10-25T19:45:56.178" v="117"/>
          <ac:spMkLst>
            <pc:docMk/>
            <pc:sldMk cId="1529203077" sldId="257"/>
            <ac:spMk id="2" creationId="{9D5B603A-04AF-5E4B-AF81-B29C938E2062}"/>
          </ac:spMkLst>
        </pc:spChg>
        <pc:spChg chg="del">
          <ac:chgData name="Slavina Stoyanova (2127720)" userId="S::2127720@student.uwtsd.ac.uk::ac3dedce-a5c9-44c0-82ba-88fb297c7dc1" providerId="AD" clId="Web-{AE174554-1919-491E-BBF7-AAE1E0B9BDF8}" dt="2023-10-25T19:45:56.178" v="117"/>
          <ac:spMkLst>
            <pc:docMk/>
            <pc:sldMk cId="1529203077" sldId="257"/>
            <ac:spMk id="3" creationId="{8219A965-4E7C-E74E-8C36-419BDE6CAF7B}"/>
          </ac:spMkLst>
        </pc:spChg>
        <pc:spChg chg="del">
          <ac:chgData name="Slavina Stoyanova (2127720)" userId="S::2127720@student.uwtsd.ac.uk::ac3dedce-a5c9-44c0-82ba-88fb297c7dc1" providerId="AD" clId="Web-{AE174554-1919-491E-BBF7-AAE1E0B9BDF8}" dt="2023-10-25T19:45:56.178" v="117"/>
          <ac:spMkLst>
            <pc:docMk/>
            <pc:sldMk cId="1529203077" sldId="257"/>
            <ac:spMk id="4" creationId="{761C1E33-D5DD-7410-CBB6-40FBE00EB425}"/>
          </ac:spMkLst>
        </pc:spChg>
        <pc:spChg chg="add mod">
          <ac:chgData name="Slavina Stoyanova (2127720)" userId="S::2127720@student.uwtsd.ac.uk::ac3dedce-a5c9-44c0-82ba-88fb297c7dc1" providerId="AD" clId="Web-{AE174554-1919-491E-BBF7-AAE1E0B9BDF8}" dt="2023-10-25T20:52:13.995" v="763"/>
          <ac:spMkLst>
            <pc:docMk/>
            <pc:sldMk cId="1529203077" sldId="257"/>
            <ac:spMk id="5" creationId="{CAAAE118-AE0A-9055-AC40-80527B322845}"/>
          </ac:spMkLst>
        </pc:spChg>
        <pc:spChg chg="add del mod ord">
          <ac:chgData name="Slavina Stoyanova (2127720)" userId="S::2127720@student.uwtsd.ac.uk::ac3dedce-a5c9-44c0-82ba-88fb297c7dc1" providerId="AD" clId="Web-{AE174554-1919-491E-BBF7-AAE1E0B9BDF8}" dt="2023-10-25T20:14:13.810" v="399"/>
          <ac:spMkLst>
            <pc:docMk/>
            <pc:sldMk cId="1529203077" sldId="257"/>
            <ac:spMk id="6" creationId="{D0B99C15-2501-ABD6-6CFC-BF24932E866F}"/>
          </ac:spMkLst>
        </pc:spChg>
        <pc:spChg chg="add del mod">
          <ac:chgData name="Slavina Stoyanova (2127720)" userId="S::2127720@student.uwtsd.ac.uk::ac3dedce-a5c9-44c0-82ba-88fb297c7dc1" providerId="AD" clId="Web-{AE174554-1919-491E-BBF7-AAE1E0B9BDF8}" dt="2023-10-25T20:12:42.370" v="389"/>
          <ac:spMkLst>
            <pc:docMk/>
            <pc:sldMk cId="1529203077" sldId="257"/>
            <ac:spMk id="7" creationId="{E9B97DAF-437E-9907-01F9-8E8ED918228E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00.336" v="126"/>
          <ac:spMkLst>
            <pc:docMk/>
            <pc:sldMk cId="1529203077" sldId="257"/>
            <ac:spMk id="12" creationId="{E35A04CF-97D4-4FF7-B359-C546B1F62E54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00.336" v="126"/>
          <ac:spMkLst>
            <pc:docMk/>
            <pc:sldMk cId="1529203077" sldId="257"/>
            <ac:spMk id="14" creationId="{1DE7243B-5109-444B-8FAF-7437C66BC0E9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00.336" v="126"/>
          <ac:spMkLst>
            <pc:docMk/>
            <pc:sldMk cId="1529203077" sldId="257"/>
            <ac:spMk id="16" creationId="{4C5D6221-DA7B-4611-AA26-7D8E349FDE96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04.977" v="128"/>
          <ac:spMkLst>
            <pc:docMk/>
            <pc:sldMk cId="1529203077" sldId="257"/>
            <ac:spMk id="18" creationId="{428D436F-9ACD-4C92-AFC8-C934C527A6A4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04.977" v="128"/>
          <ac:spMkLst>
            <pc:docMk/>
            <pc:sldMk cId="1529203077" sldId="257"/>
            <ac:spMk id="19" creationId="{090538E0-A884-4E60-A6AB-77D830E2FCED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04.977" v="128"/>
          <ac:spMkLst>
            <pc:docMk/>
            <pc:sldMk cId="1529203077" sldId="257"/>
            <ac:spMk id="20" creationId="{DB0D7DD0-1C67-4D4C-9E06-678233DB8468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11.914" v="130"/>
          <ac:spMkLst>
            <pc:docMk/>
            <pc:sldMk cId="1529203077" sldId="257"/>
            <ac:spMk id="22" creationId="{1DE7243B-5109-444B-8FAF-7437C66BC0E9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11.914" v="130"/>
          <ac:spMkLst>
            <pc:docMk/>
            <pc:sldMk cId="1529203077" sldId="257"/>
            <ac:spMk id="23" creationId="{4C5D6221-DA7B-4611-AA26-7D8E349FDE96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43.868" v="134"/>
          <ac:spMkLst>
            <pc:docMk/>
            <pc:sldMk cId="1529203077" sldId="257"/>
            <ac:spMk id="25" creationId="{1E214AA7-F028-4A0D-8698-61AEC754D1BC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7:43.868" v="133"/>
          <ac:spMkLst>
            <pc:docMk/>
            <pc:sldMk cId="1529203077" sldId="257"/>
            <ac:spMk id="31" creationId="{4FFBEE45-F140-49D5-85EA-C78C24340B23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19:49:06.341" v="160"/>
          <ac:spMkLst>
            <pc:docMk/>
            <pc:sldMk cId="1529203077" sldId="257"/>
            <ac:spMk id="34" creationId="{8CA06CD6-90CA-4C45-856C-6771339E1E22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12:57.714" v="390"/>
          <ac:spMkLst>
            <pc:docMk/>
            <pc:sldMk cId="1529203077" sldId="257"/>
            <ac:spMk id="39" creationId="{4C608BEB-860E-4094-8511-78603564A75E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2:13.995" v="763"/>
          <ac:spMkLst>
            <pc:docMk/>
            <pc:sldMk cId="1529203077" sldId="257"/>
            <ac:spMk id="46" creationId="{637B2035-1FCB-439A-B421-095E136C7E07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2:13.995" v="763"/>
          <ac:spMkLst>
            <pc:docMk/>
            <pc:sldMk cId="1529203077" sldId="257"/>
            <ac:spMk id="48" creationId="{676D6CDF-C512-4739-B158-55EE955EFA39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2:13.948" v="762"/>
          <ac:spMkLst>
            <pc:docMk/>
            <pc:sldMk cId="1529203077" sldId="257"/>
            <ac:spMk id="63" creationId="{6EFC920F-B85A-4068-BD93-41064EDE93D3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13.995" v="763"/>
          <ac:spMkLst>
            <pc:docMk/>
            <pc:sldMk cId="1529203077" sldId="257"/>
            <ac:spMk id="67" creationId="{A6604B49-AD5C-4590-B051-06C8222ECD99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2:13.948" v="762"/>
          <ac:spMkLst>
            <pc:docMk/>
            <pc:sldMk cId="1529203077" sldId="257"/>
            <ac:spMk id="69" creationId="{CBC4F608-B4B8-48C3-9572-C0F061B1CD99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2:13.948" v="762"/>
          <ac:spMkLst>
            <pc:docMk/>
            <pc:sldMk cId="1529203077" sldId="257"/>
            <ac:spMk id="71" creationId="{1382A32C-5B0C-4B1C-A074-76C6DBCC9F87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13.995" v="763"/>
          <ac:spMkLst>
            <pc:docMk/>
            <pc:sldMk cId="1529203077" sldId="257"/>
            <ac:spMk id="73" creationId="{361DC183-07AE-409A-AB63-34A0C77B60E6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13.995" v="763"/>
          <ac:spMkLst>
            <pc:docMk/>
            <pc:sldMk cId="1529203077" sldId="257"/>
            <ac:spMk id="74" creationId="{90464369-70FA-42AF-948F-80664CA7BFE5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13.995" v="763"/>
          <ac:spMkLst>
            <pc:docMk/>
            <pc:sldMk cId="1529203077" sldId="257"/>
            <ac:spMk id="75" creationId="{CC552A98-EF7D-4D42-AB69-066B786AB55B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13.995" v="763"/>
          <ac:spMkLst>
            <pc:docMk/>
            <pc:sldMk cId="1529203077" sldId="257"/>
            <ac:spMk id="76" creationId="{A648176E-454C-437C-B0FC-9B82FCF32B24}"/>
          </ac:spMkLst>
        </pc:spChg>
        <pc:grpChg chg="add del">
          <ac:chgData name="Slavina Stoyanova (2127720)" userId="S::2127720@student.uwtsd.ac.uk::ac3dedce-a5c9-44c0-82ba-88fb297c7dc1" providerId="AD" clId="Web-{AE174554-1919-491E-BBF7-AAE1E0B9BDF8}" dt="2023-10-25T20:52:13.948" v="762"/>
          <ac:grpSpMkLst>
            <pc:docMk/>
            <pc:sldMk cId="1529203077" sldId="257"/>
            <ac:grpSpMk id="65" creationId="{1C559108-BBAE-426C-8564-051D2BA6DDC8}"/>
          </ac:grpSpMkLst>
        </pc:grpChg>
        <pc:graphicFrameChg chg="add del">
          <ac:chgData name="Slavina Stoyanova (2127720)" userId="S::2127720@student.uwtsd.ac.uk::ac3dedce-a5c9-44c0-82ba-88fb297c7dc1" providerId="AD" clId="Web-{AE174554-1919-491E-BBF7-AAE1E0B9BDF8}" dt="2023-10-25T20:13:47.310" v="392"/>
          <ac:graphicFrameMkLst>
            <pc:docMk/>
            <pc:sldMk cId="1529203077" sldId="257"/>
            <ac:graphicFrameMk id="50" creationId="{18F501B3-5870-2C75-0A72-B7BBF4D745F6}"/>
          </ac:graphicFrameMkLst>
        </pc:graphicFrameChg>
        <pc:graphicFrameChg chg="add del">
          <ac:chgData name="Slavina Stoyanova (2127720)" userId="S::2127720@student.uwtsd.ac.uk::ac3dedce-a5c9-44c0-82ba-88fb297c7dc1" providerId="AD" clId="Web-{AE174554-1919-491E-BBF7-AAE1E0B9BDF8}" dt="2023-10-25T20:13:52.388" v="394"/>
          <ac:graphicFrameMkLst>
            <pc:docMk/>
            <pc:sldMk cId="1529203077" sldId="257"/>
            <ac:graphicFrameMk id="52" creationId="{4E806AD4-4FD0-93B5-23EB-E4F1A9E82DEA}"/>
          </ac:graphicFrameMkLst>
        </pc:graphicFrameChg>
        <pc:graphicFrameChg chg="add del">
          <ac:chgData name="Slavina Stoyanova (2127720)" userId="S::2127720@student.uwtsd.ac.uk::ac3dedce-a5c9-44c0-82ba-88fb297c7dc1" providerId="AD" clId="Web-{AE174554-1919-491E-BBF7-AAE1E0B9BDF8}" dt="2023-10-25T20:14:07.154" v="396"/>
          <ac:graphicFrameMkLst>
            <pc:docMk/>
            <pc:sldMk cId="1529203077" sldId="257"/>
            <ac:graphicFrameMk id="54" creationId="{F6B4B806-1AE7-35BE-2758-13355C20C804}"/>
          </ac:graphicFrameMkLst>
        </pc:graphicFrameChg>
        <pc:graphicFrameChg chg="add del">
          <ac:chgData name="Slavina Stoyanova (2127720)" userId="S::2127720@student.uwtsd.ac.uk::ac3dedce-a5c9-44c0-82ba-88fb297c7dc1" providerId="AD" clId="Web-{AE174554-1919-491E-BBF7-AAE1E0B9BDF8}" dt="2023-10-25T20:14:13.779" v="398"/>
          <ac:graphicFrameMkLst>
            <pc:docMk/>
            <pc:sldMk cId="1529203077" sldId="257"/>
            <ac:graphicFrameMk id="56" creationId="{18F501B3-5870-2C75-0A72-B7BBF4D745F6}"/>
          </ac:graphicFrameMkLst>
        </pc:graphicFrameChg>
        <pc:graphicFrameChg chg="add mod modGraphic">
          <ac:chgData name="Slavina Stoyanova (2127720)" userId="S::2127720@student.uwtsd.ac.uk::ac3dedce-a5c9-44c0-82ba-88fb297c7dc1" providerId="AD" clId="Web-{AE174554-1919-491E-BBF7-AAE1E0B9BDF8}" dt="2023-10-25T20:52:13.995" v="763"/>
          <ac:graphicFrameMkLst>
            <pc:docMk/>
            <pc:sldMk cId="1529203077" sldId="257"/>
            <ac:graphicFrameMk id="58" creationId="{F6B4B806-1AE7-35BE-2758-13355C20C804}"/>
          </ac:graphicFrameMkLst>
        </pc:graphicFrameChg>
        <pc:picChg chg="add mod ord">
          <ac:chgData name="Slavina Stoyanova (2127720)" userId="S::2127720@student.uwtsd.ac.uk::ac3dedce-a5c9-44c0-82ba-88fb297c7dc1" providerId="AD" clId="Web-{AE174554-1919-491E-BBF7-AAE1E0B9BDF8}" dt="2023-10-25T20:52:13.995" v="763"/>
          <ac:picMkLst>
            <pc:docMk/>
            <pc:sldMk cId="1529203077" sldId="257"/>
            <ac:picMk id="8" creationId="{89FC62B6-365E-65A8-B8A6-D927BCE299E3}"/>
          </ac:picMkLst>
        </pc:picChg>
        <pc:cxnChg chg="add del">
          <ac:chgData name="Slavina Stoyanova (2127720)" userId="S::2127720@student.uwtsd.ac.uk::ac3dedce-a5c9-44c0-82ba-88fb297c7dc1" providerId="AD" clId="Web-{AE174554-1919-491E-BBF7-AAE1E0B9BDF8}" dt="2023-10-25T19:47:43.868" v="134"/>
          <ac:cxnSpMkLst>
            <pc:docMk/>
            <pc:sldMk cId="1529203077" sldId="257"/>
            <ac:cxnSpMk id="26" creationId="{D6206FDC-2777-4D7F-AF9C-73413DA664C9}"/>
          </ac:cxnSpMkLst>
        </pc:cxnChg>
        <pc:cxnChg chg="add del">
          <ac:chgData name="Slavina Stoyanova (2127720)" userId="S::2127720@student.uwtsd.ac.uk::ac3dedce-a5c9-44c0-82ba-88fb297c7dc1" providerId="AD" clId="Web-{AE174554-1919-491E-BBF7-AAE1E0B9BDF8}" dt="2023-10-25T19:49:06.341" v="160"/>
          <ac:cxnSpMkLst>
            <pc:docMk/>
            <pc:sldMk cId="1529203077" sldId="257"/>
            <ac:cxnSpMk id="33" creationId="{5021601D-2758-4B15-A31C-FDA184C51B3A}"/>
          </ac:cxnSpMkLst>
        </pc:cxnChg>
        <pc:cxnChg chg="add del">
          <ac:chgData name="Slavina Stoyanova (2127720)" userId="S::2127720@student.uwtsd.ac.uk::ac3dedce-a5c9-44c0-82ba-88fb297c7dc1" providerId="AD" clId="Web-{AE174554-1919-491E-BBF7-AAE1E0B9BDF8}" dt="2023-10-25T20:12:57.714" v="390"/>
          <ac:cxnSpMkLst>
            <pc:docMk/>
            <pc:sldMk cId="1529203077" sldId="257"/>
            <ac:cxnSpMk id="41" creationId="{1F16A8D4-FE87-4604-88B2-394B5D1EB437}"/>
          </ac:cxnSpMkLst>
        </pc:cxnChg>
      </pc:sldChg>
      <pc:sldChg chg="addSp delSp modSp new mod setBg">
        <pc:chgData name="Slavina Stoyanova (2127720)" userId="S::2127720@student.uwtsd.ac.uk::ac3dedce-a5c9-44c0-82ba-88fb297c7dc1" providerId="AD" clId="Web-{AE174554-1919-491E-BBF7-AAE1E0B9BDF8}" dt="2023-10-25T20:52:31.917" v="764"/>
        <pc:sldMkLst>
          <pc:docMk/>
          <pc:sldMk cId="3998574474" sldId="258"/>
        </pc:sldMkLst>
        <pc:spChg chg="mod">
          <ac:chgData name="Slavina Stoyanova (2127720)" userId="S::2127720@student.uwtsd.ac.uk::ac3dedce-a5c9-44c0-82ba-88fb297c7dc1" providerId="AD" clId="Web-{AE174554-1919-491E-BBF7-AAE1E0B9BDF8}" dt="2023-10-25T20:52:31.917" v="764"/>
          <ac:spMkLst>
            <pc:docMk/>
            <pc:sldMk cId="3998574474" sldId="258"/>
            <ac:spMk id="2" creationId="{A55DE902-B650-F01A-7538-2A723C8AC2BD}"/>
          </ac:spMkLst>
        </pc:spChg>
        <pc:spChg chg="mod ord">
          <ac:chgData name="Slavina Stoyanova (2127720)" userId="S::2127720@student.uwtsd.ac.uk::ac3dedce-a5c9-44c0-82ba-88fb297c7dc1" providerId="AD" clId="Web-{AE174554-1919-491E-BBF7-AAE1E0B9BDF8}" dt="2023-10-25T20:52:31.917" v="764"/>
          <ac:spMkLst>
            <pc:docMk/>
            <pc:sldMk cId="3998574474" sldId="258"/>
            <ac:spMk id="3" creationId="{D148A679-0175-7FD4-3FF4-6A2DACE78D1F}"/>
          </ac:spMkLst>
        </pc:spChg>
        <pc:spChg chg="del mod">
          <ac:chgData name="Slavina Stoyanova (2127720)" userId="S::2127720@student.uwtsd.ac.uk::ac3dedce-a5c9-44c0-82ba-88fb297c7dc1" providerId="AD" clId="Web-{AE174554-1919-491E-BBF7-AAE1E0B9BDF8}" dt="2023-10-25T20:25:30.397" v="430"/>
          <ac:spMkLst>
            <pc:docMk/>
            <pc:sldMk cId="3998574474" sldId="258"/>
            <ac:spMk id="4" creationId="{A2B8A9BE-87AC-43E6-11B5-B3A7C963146C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25:53.210" v="431"/>
          <ac:spMkLst>
            <pc:docMk/>
            <pc:sldMk cId="3998574474" sldId="258"/>
            <ac:spMk id="9" creationId="{8CA06CD6-90CA-4C45-856C-6771339E1E22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31.917" v="764"/>
          <ac:spMkLst>
            <pc:docMk/>
            <pc:sldMk cId="3998574474" sldId="258"/>
            <ac:spMk id="28" creationId="{FFB60E8C-7224-44A4-87A0-46A1711DD2ED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31.917" v="764"/>
          <ac:spMkLst>
            <pc:docMk/>
            <pc:sldMk cId="3998574474" sldId="258"/>
            <ac:spMk id="30" creationId="{5DA32751-37A2-45C0-BE94-63D375E27003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31.917" v="764"/>
          <ac:spMkLst>
            <pc:docMk/>
            <pc:sldMk cId="3998574474" sldId="258"/>
            <ac:spMk id="32" creationId="{E659831F-0D9A-4C63-9EBB-8435B85A440F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31.917" v="764"/>
          <ac:spMkLst>
            <pc:docMk/>
            <pc:sldMk cId="3998574474" sldId="258"/>
            <ac:spMk id="34" creationId="{5A55FBCD-CD42-40F5-8A1B-3203F9CAEEAA}"/>
          </ac:spMkLst>
        </pc:spChg>
        <pc:grpChg chg="add del">
          <ac:chgData name="Slavina Stoyanova (2127720)" userId="S::2127720@student.uwtsd.ac.uk::ac3dedce-a5c9-44c0-82ba-88fb297c7dc1" providerId="AD" clId="Web-{AE174554-1919-491E-BBF7-AAE1E0B9BDF8}" dt="2023-10-25T20:39:32.094" v="569"/>
          <ac:grpSpMkLst>
            <pc:docMk/>
            <pc:sldMk cId="3998574474" sldId="258"/>
            <ac:grpSpMk id="16" creationId="{31C49F18-8757-4E87-5C2E-9D6D7B82BA3B}"/>
          </ac:grpSpMkLst>
        </pc:grpChg>
        <pc:picChg chg="add mod ord">
          <ac:chgData name="Slavina Stoyanova (2127720)" userId="S::2127720@student.uwtsd.ac.uk::ac3dedce-a5c9-44c0-82ba-88fb297c7dc1" providerId="AD" clId="Web-{AE174554-1919-491E-BBF7-AAE1E0B9BDF8}" dt="2023-10-25T20:52:31.917" v="764"/>
          <ac:picMkLst>
            <pc:docMk/>
            <pc:sldMk cId="3998574474" sldId="258"/>
            <ac:picMk id="5" creationId="{A34EFB13-38F1-5692-2665-C1F9E17753DE}"/>
          </ac:picMkLst>
        </pc:picChg>
        <pc:cxnChg chg="add del">
          <ac:chgData name="Slavina Stoyanova (2127720)" userId="S::2127720@student.uwtsd.ac.uk::ac3dedce-a5c9-44c0-82ba-88fb297c7dc1" providerId="AD" clId="Web-{AE174554-1919-491E-BBF7-AAE1E0B9BDF8}" dt="2023-10-25T20:25:53.210" v="431"/>
          <ac:cxnSpMkLst>
            <pc:docMk/>
            <pc:sldMk cId="3998574474" sldId="258"/>
            <ac:cxnSpMk id="11" creationId="{5021601D-2758-4B15-A31C-FDA184C51B3A}"/>
          </ac:cxnSpMkLst>
        </pc:cxnChg>
        <pc:cxnChg chg="add del">
          <ac:chgData name="Slavina Stoyanova (2127720)" userId="S::2127720@student.uwtsd.ac.uk::ac3dedce-a5c9-44c0-82ba-88fb297c7dc1" providerId="AD" clId="Web-{AE174554-1919-491E-BBF7-AAE1E0B9BDF8}" dt="2023-10-25T20:52:31.917" v="764"/>
          <ac:cxnSpMkLst>
            <pc:docMk/>
            <pc:sldMk cId="3998574474" sldId="258"/>
            <ac:cxnSpMk id="23" creationId="{249EDD1B-F94D-B4E6-ACAA-566B9A26FDE3}"/>
          </ac:cxnSpMkLst>
        </pc:cxnChg>
      </pc:sldChg>
      <pc:sldChg chg="addSp delSp modSp new mod setBg modClrScheme delDesignElem chgLayout">
        <pc:chgData name="Slavina Stoyanova (2127720)" userId="S::2127720@student.uwtsd.ac.uk::ac3dedce-a5c9-44c0-82ba-88fb297c7dc1" providerId="AD" clId="Web-{AE174554-1919-491E-BBF7-AAE1E0B9BDF8}" dt="2023-10-25T20:51:31.306" v="760"/>
        <pc:sldMkLst>
          <pc:docMk/>
          <pc:sldMk cId="1970644287" sldId="259"/>
        </pc:sldMkLst>
        <pc:spChg chg="mod ord">
          <ac:chgData name="Slavina Stoyanova (2127720)" userId="S::2127720@student.uwtsd.ac.uk::ac3dedce-a5c9-44c0-82ba-88fb297c7dc1" providerId="AD" clId="Web-{AE174554-1919-491E-BBF7-AAE1E0B9BDF8}" dt="2023-10-25T20:51:31.306" v="760"/>
          <ac:spMkLst>
            <pc:docMk/>
            <pc:sldMk cId="1970644287" sldId="259"/>
            <ac:spMk id="2" creationId="{0177BD84-7A06-C755-98D9-42185BBE0309}"/>
          </ac:spMkLst>
        </pc:spChg>
        <pc:spChg chg="del">
          <ac:chgData name="Slavina Stoyanova (2127720)" userId="S::2127720@student.uwtsd.ac.uk::ac3dedce-a5c9-44c0-82ba-88fb297c7dc1" providerId="AD" clId="Web-{AE174554-1919-491E-BBF7-AAE1E0B9BDF8}" dt="2023-10-25T20:44:20.477" v="574"/>
          <ac:spMkLst>
            <pc:docMk/>
            <pc:sldMk cId="1970644287" sldId="259"/>
            <ac:spMk id="3" creationId="{F0AA7A0B-3A2B-69BC-0070-FFCFA179EBA6}"/>
          </ac:spMkLst>
        </pc:spChg>
        <pc:spChg chg="del">
          <ac:chgData name="Slavina Stoyanova (2127720)" userId="S::2127720@student.uwtsd.ac.uk::ac3dedce-a5c9-44c0-82ba-88fb297c7dc1" providerId="AD" clId="Web-{AE174554-1919-491E-BBF7-AAE1E0B9BDF8}" dt="2023-10-25T20:44:20.477" v="574"/>
          <ac:spMkLst>
            <pc:docMk/>
            <pc:sldMk cId="1970644287" sldId="259"/>
            <ac:spMk id="4" creationId="{588E9973-82DC-FD85-3D54-51BB159654F1}"/>
          </ac:spMkLst>
        </pc:spChg>
        <pc:spChg chg="add mod ord">
          <ac:chgData name="Slavina Stoyanova (2127720)" userId="S::2127720@student.uwtsd.ac.uk::ac3dedce-a5c9-44c0-82ba-88fb297c7dc1" providerId="AD" clId="Web-{AE174554-1919-491E-BBF7-AAE1E0B9BDF8}" dt="2023-10-25T20:51:31.306" v="760"/>
          <ac:spMkLst>
            <pc:docMk/>
            <pc:sldMk cId="1970644287" sldId="259"/>
            <ac:spMk id="5" creationId="{39C3225E-052B-65F2-F988-F1793D3491A0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49:32.052" v="730"/>
          <ac:spMkLst>
            <pc:docMk/>
            <pc:sldMk cId="1970644287" sldId="259"/>
            <ac:spMk id="8" creationId="{F13C74B1-5B17-4795-BED0-7140497B445A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44:34.200" v="575"/>
          <ac:spMkLst>
            <pc:docMk/>
            <pc:sldMk cId="1970644287" sldId="259"/>
            <ac:spMk id="9" creationId="{5A292AEA-2528-46C0-B426-95822B6141FB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49:32.052" v="730"/>
          <ac:spMkLst>
            <pc:docMk/>
            <pc:sldMk cId="1970644287" sldId="259"/>
            <ac:spMk id="10" creationId="{D4974D33-8DC5-464E-8C6D-BE58F0669C17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44:34.200" v="575"/>
          <ac:spMkLst>
            <pc:docMk/>
            <pc:sldMk cId="1970644287" sldId="259"/>
            <ac:spMk id="11" creationId="{D8B7B198-E4DF-43CD-AD8C-199884323745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1:31.306" v="760"/>
          <ac:spMkLst>
            <pc:docMk/>
            <pc:sldMk cId="1970644287" sldId="259"/>
            <ac:spMk id="12" creationId="{C0763A76-9F1C-4FC5-82B7-DD475DA461B2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44:34.200" v="575"/>
          <ac:spMkLst>
            <pc:docMk/>
            <pc:sldMk cId="1970644287" sldId="259"/>
            <ac:spMk id="13" creationId="{2BE67753-EA0E-4819-8D22-0B6600CF7231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1:31.306" v="760"/>
          <ac:spMkLst>
            <pc:docMk/>
            <pc:sldMk cId="1970644287" sldId="259"/>
            <ac:spMk id="14" creationId="{E81BF4F6-F2CF-4984-9D14-D6966D92F99F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1:31.306" v="760"/>
          <ac:spMkLst>
            <pc:docMk/>
            <pc:sldMk cId="1970644287" sldId="259"/>
            <ac:spMk id="21" creationId="{201CC55D-ED54-4C5C-95E6-10947BD1103B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1:31.306" v="760"/>
          <ac:spMkLst>
            <pc:docMk/>
            <pc:sldMk cId="1970644287" sldId="259"/>
            <ac:spMk id="27" creationId="{3873B707-463F-40B0-8227-E8CC6C67EB25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1:31.306" v="760"/>
          <ac:spMkLst>
            <pc:docMk/>
            <pc:sldMk cId="1970644287" sldId="259"/>
            <ac:spMk id="29" creationId="{C13237C8-E62C-4F0D-A318-BD6FB6C2D138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1:31.306" v="760"/>
          <ac:spMkLst>
            <pc:docMk/>
            <pc:sldMk cId="1970644287" sldId="259"/>
            <ac:spMk id="31" creationId="{19C9EAEA-39D0-4B0E-A0EB-51E7B26740B1}"/>
          </ac:spMkLst>
        </pc:spChg>
        <pc:grpChg chg="add del">
          <ac:chgData name="Slavina Stoyanova (2127720)" userId="S::2127720@student.uwtsd.ac.uk::ac3dedce-a5c9-44c0-82ba-88fb297c7dc1" providerId="AD" clId="Web-{AE174554-1919-491E-BBF7-AAE1E0B9BDF8}" dt="2023-10-25T20:44:34.200" v="575"/>
          <ac:grpSpMkLst>
            <pc:docMk/>
            <pc:sldMk cId="1970644287" sldId="259"/>
            <ac:grpSpMk id="15" creationId="{D76D63AC-0421-45EC-B383-E79A61A78C6B}"/>
          </ac:grpSpMkLst>
        </pc:grpChg>
        <pc:grpChg chg="add">
          <ac:chgData name="Slavina Stoyanova (2127720)" userId="S::2127720@student.uwtsd.ac.uk::ac3dedce-a5c9-44c0-82ba-88fb297c7dc1" providerId="AD" clId="Web-{AE174554-1919-491E-BBF7-AAE1E0B9BDF8}" dt="2023-10-25T20:51:31.306" v="760"/>
          <ac:grpSpMkLst>
            <pc:docMk/>
            <pc:sldMk cId="1970644287" sldId="259"/>
            <ac:grpSpMk id="23" creationId="{1DE889C7-FAD6-4397-98E2-05D503484459}"/>
          </ac:grpSpMkLst>
        </pc:grpChg>
        <pc:grpChg chg="add del">
          <ac:chgData name="Slavina Stoyanova (2127720)" userId="S::2127720@student.uwtsd.ac.uk::ac3dedce-a5c9-44c0-82ba-88fb297c7dc1" providerId="AD" clId="Web-{AE174554-1919-491E-BBF7-AAE1E0B9BDF8}" dt="2023-10-25T20:44:34.200" v="575"/>
          <ac:grpSpMkLst>
            <pc:docMk/>
            <pc:sldMk cId="1970644287" sldId="259"/>
            <ac:grpSpMk id="24" creationId="{87F87F1B-42BA-4AC7-A4E2-41544DDB2CE3}"/>
          </ac:grpSpMkLst>
        </pc:grpChg>
        <pc:grpChg chg="add del">
          <ac:chgData name="Slavina Stoyanova (2127720)" userId="S::2127720@student.uwtsd.ac.uk::ac3dedce-a5c9-44c0-82ba-88fb297c7dc1" providerId="AD" clId="Web-{AE174554-1919-491E-BBF7-AAE1E0B9BDF8}" dt="2023-10-25T20:44:34.200" v="575"/>
          <ac:grpSpMkLst>
            <pc:docMk/>
            <pc:sldMk cId="1970644287" sldId="259"/>
            <ac:grpSpMk id="30" creationId="{967346A5-7569-4F15-AB5D-BE3DADF192C0}"/>
          </ac:grpSpMkLst>
        </pc:grpChg>
        <pc:picChg chg="add del">
          <ac:chgData name="Slavina Stoyanova (2127720)" userId="S::2127720@student.uwtsd.ac.uk::ac3dedce-a5c9-44c0-82ba-88fb297c7dc1" providerId="AD" clId="Web-{AE174554-1919-491E-BBF7-AAE1E0B9BDF8}" dt="2023-10-25T20:49:32.052" v="730"/>
          <ac:picMkLst>
            <pc:docMk/>
            <pc:sldMk cId="1970644287" sldId="259"/>
            <ac:picMk id="7" creationId="{35D7951E-F513-4222-E52C-0E701DE9CAD7}"/>
          </ac:picMkLst>
        </pc:picChg>
        <pc:picChg chg="add mod">
          <ac:chgData name="Slavina Stoyanova (2127720)" userId="S::2127720@student.uwtsd.ac.uk::ac3dedce-a5c9-44c0-82ba-88fb297c7dc1" providerId="AD" clId="Web-{AE174554-1919-491E-BBF7-AAE1E0B9BDF8}" dt="2023-10-25T20:51:31.306" v="760"/>
          <ac:picMkLst>
            <pc:docMk/>
            <pc:sldMk cId="1970644287" sldId="259"/>
            <ac:picMk id="16" creationId="{221EE122-4BCC-5687-A97A-76BE8410FF46}"/>
          </ac:picMkLst>
        </pc:picChg>
      </pc:sldChg>
      <pc:sldChg chg="new">
        <pc:chgData name="Slavina Stoyanova (2127720)" userId="S::2127720@student.uwtsd.ac.uk::ac3dedce-a5c9-44c0-82ba-88fb297c7dc1" providerId="AD" clId="Web-{AE174554-1919-491E-BBF7-AAE1E0B9BDF8}" dt="2023-10-25T20:03:58.699" v="344"/>
        <pc:sldMkLst>
          <pc:docMk/>
          <pc:sldMk cId="2644847065" sldId="260"/>
        </pc:sldMkLst>
      </pc:sldChg>
      <pc:sldChg chg="new">
        <pc:chgData name="Slavina Stoyanova (2127720)" userId="S::2127720@student.uwtsd.ac.uk::ac3dedce-a5c9-44c0-82ba-88fb297c7dc1" providerId="AD" clId="Web-{AE174554-1919-491E-BBF7-AAE1E0B9BDF8}" dt="2023-10-25T20:04:02.527" v="345"/>
        <pc:sldMkLst>
          <pc:docMk/>
          <pc:sldMk cId="3643876696" sldId="261"/>
        </pc:sldMkLst>
      </pc:sldChg>
      <pc:sldChg chg="new">
        <pc:chgData name="Slavina Stoyanova (2127720)" userId="S::2127720@student.uwtsd.ac.uk::ac3dedce-a5c9-44c0-82ba-88fb297c7dc1" providerId="AD" clId="Web-{AE174554-1919-491E-BBF7-AAE1E0B9BDF8}" dt="2023-10-25T20:04:05.668" v="346"/>
        <pc:sldMkLst>
          <pc:docMk/>
          <pc:sldMk cId="3387557885" sldId="262"/>
        </pc:sldMkLst>
      </pc:sldChg>
      <pc:sldChg chg="new">
        <pc:chgData name="Slavina Stoyanova (2127720)" userId="S::2127720@student.uwtsd.ac.uk::ac3dedce-a5c9-44c0-82ba-88fb297c7dc1" providerId="AD" clId="Web-{AE174554-1919-491E-BBF7-AAE1E0B9BDF8}" dt="2023-10-25T20:04:08.903" v="347"/>
        <pc:sldMkLst>
          <pc:docMk/>
          <pc:sldMk cId="2503907596" sldId="263"/>
        </pc:sldMkLst>
      </pc:sldChg>
      <pc:sldChg chg="new">
        <pc:chgData name="Slavina Stoyanova (2127720)" userId="S::2127720@student.uwtsd.ac.uk::ac3dedce-a5c9-44c0-82ba-88fb297c7dc1" providerId="AD" clId="Web-{AE174554-1919-491E-BBF7-AAE1E0B9BDF8}" dt="2023-10-25T20:04:12.028" v="348"/>
        <pc:sldMkLst>
          <pc:docMk/>
          <pc:sldMk cId="4287368458" sldId="264"/>
        </pc:sldMkLst>
      </pc:sldChg>
      <pc:sldChg chg="new">
        <pc:chgData name="Slavina Stoyanova (2127720)" userId="S::2127720@student.uwtsd.ac.uk::ac3dedce-a5c9-44c0-82ba-88fb297c7dc1" providerId="AD" clId="Web-{AE174554-1919-491E-BBF7-AAE1E0B9BDF8}" dt="2023-10-25T20:04:15.700" v="349"/>
        <pc:sldMkLst>
          <pc:docMk/>
          <pc:sldMk cId="1601658397" sldId="265"/>
        </pc:sldMkLst>
      </pc:sldChg>
      <pc:sldChg chg="addSp delSp modSp new mod setBg modClrScheme addAnim delDesignElem chgLayout">
        <pc:chgData name="Slavina Stoyanova (2127720)" userId="S::2127720@student.uwtsd.ac.uk::ac3dedce-a5c9-44c0-82ba-88fb297c7dc1" providerId="AD" clId="Web-{AE174554-1919-491E-BBF7-AAE1E0B9BDF8}" dt="2023-10-25T20:56:01.299" v="770" actId="20577"/>
        <pc:sldMkLst>
          <pc:docMk/>
          <pc:sldMk cId="3319501871" sldId="266"/>
        </pc:sldMkLst>
        <pc:spChg chg="mod ord">
          <ac:chgData name="Slavina Stoyanova (2127720)" userId="S::2127720@student.uwtsd.ac.uk::ac3dedce-a5c9-44c0-82ba-88fb297c7dc1" providerId="AD" clId="Web-{AE174554-1919-491E-BBF7-AAE1E0B9BDF8}" dt="2023-10-25T20:52:57.511" v="765"/>
          <ac:spMkLst>
            <pc:docMk/>
            <pc:sldMk cId="3319501871" sldId="266"/>
            <ac:spMk id="2" creationId="{C43E3030-A3FD-A569-45B6-DE67A219ACA5}"/>
          </ac:spMkLst>
        </pc:spChg>
        <pc:spChg chg="del">
          <ac:chgData name="Slavina Stoyanova (2127720)" userId="S::2127720@student.uwtsd.ac.uk::ac3dedce-a5c9-44c0-82ba-88fb297c7dc1" providerId="AD" clId="Web-{AE174554-1919-491E-BBF7-AAE1E0B9BDF8}" dt="2023-10-25T20:04:32.997" v="351"/>
          <ac:spMkLst>
            <pc:docMk/>
            <pc:sldMk cId="3319501871" sldId="266"/>
            <ac:spMk id="3" creationId="{F32EA557-90BA-CDC6-8F04-8E850CD764A2}"/>
          </ac:spMkLst>
        </pc:spChg>
        <pc:spChg chg="del">
          <ac:chgData name="Slavina Stoyanova (2127720)" userId="S::2127720@student.uwtsd.ac.uk::ac3dedce-a5c9-44c0-82ba-88fb297c7dc1" providerId="AD" clId="Web-{AE174554-1919-491E-BBF7-AAE1E0B9BDF8}" dt="2023-10-25T20:04:32.997" v="351"/>
          <ac:spMkLst>
            <pc:docMk/>
            <pc:sldMk cId="3319501871" sldId="266"/>
            <ac:spMk id="4" creationId="{656ACB40-757A-B8E7-63B8-D6C292C0B8DA}"/>
          </ac:spMkLst>
        </pc:spChg>
        <pc:spChg chg="add del mod">
          <ac:chgData name="Slavina Stoyanova (2127720)" userId="S::2127720@student.uwtsd.ac.uk::ac3dedce-a5c9-44c0-82ba-88fb297c7dc1" providerId="AD" clId="Web-{AE174554-1919-491E-BBF7-AAE1E0B9BDF8}" dt="2023-10-25T20:08:14.722" v="376"/>
          <ac:spMkLst>
            <pc:docMk/>
            <pc:sldMk cId="3319501871" sldId="266"/>
            <ac:spMk id="6" creationId="{382C9B2C-E1D1-79B4-5631-BFEB0B0E2A2E}"/>
          </ac:spMkLst>
        </pc:spChg>
        <pc:spChg chg="add del mod ord">
          <ac:chgData name="Slavina Stoyanova (2127720)" userId="S::2127720@student.uwtsd.ac.uk::ac3dedce-a5c9-44c0-82ba-88fb297c7dc1" providerId="AD" clId="Web-{AE174554-1919-491E-BBF7-AAE1E0B9BDF8}" dt="2023-10-25T20:08:14.722" v="376"/>
          <ac:spMkLst>
            <pc:docMk/>
            <pc:sldMk cId="3319501871" sldId="266"/>
            <ac:spMk id="7" creationId="{65ABFAEF-3FEA-D710-F1C5-B54AE1BAEA40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05:58.078" v="364"/>
          <ac:spMkLst>
            <pc:docMk/>
            <pc:sldMk cId="3319501871" sldId="266"/>
            <ac:spMk id="8" creationId="{0671A8AE-40A1-4631-A6B8-581AFF065482}"/>
          </ac:spMkLst>
        </pc:spChg>
        <pc:spChg chg="add mod ord">
          <ac:chgData name="Slavina Stoyanova (2127720)" userId="S::2127720@student.uwtsd.ac.uk::ac3dedce-a5c9-44c0-82ba-88fb297c7dc1" providerId="AD" clId="Web-{AE174554-1919-491E-BBF7-AAE1E0B9BDF8}" dt="2023-10-25T20:56:01.299" v="770" actId="20577"/>
          <ac:spMkLst>
            <pc:docMk/>
            <pc:sldMk cId="3319501871" sldId="266"/>
            <ac:spMk id="9" creationId="{F9D12EF2-BA70-A5FF-3FA0-5686A532081B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05:58.078" v="364"/>
          <ac:spMkLst>
            <pc:docMk/>
            <pc:sldMk cId="3319501871" sldId="266"/>
            <ac:spMk id="10" creationId="{AB58EF07-17C2-48CF-ABB0-EEF1F17CB8F0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2:57.511" v="765"/>
          <ac:spMkLst>
            <pc:docMk/>
            <pc:sldMk cId="3319501871" sldId="266"/>
            <ac:spMk id="11" creationId="{9AA72BD9-2C5A-4EDC-931F-5AA08EACA0F3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05:58.078" v="364"/>
          <ac:spMkLst>
            <pc:docMk/>
            <pc:sldMk cId="3319501871" sldId="266"/>
            <ac:spMk id="12" creationId="{AF2F604E-43BE-4DC3-B983-E071523364F8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05:58.078" v="364"/>
          <ac:spMkLst>
            <pc:docMk/>
            <pc:sldMk cId="3319501871" sldId="266"/>
            <ac:spMk id="14" creationId="{08C9B587-E65E-4B52-B37C-ABEBB6E87928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2:57.511" v="765"/>
          <ac:spMkLst>
            <pc:docMk/>
            <pc:sldMk cId="3319501871" sldId="266"/>
            <ac:spMk id="16" creationId="{DD3981AC-7B61-4947-BCF3-F7AA7FA385B9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2:57.511" v="765"/>
          <ac:spMkLst>
            <pc:docMk/>
            <pc:sldMk cId="3319501871" sldId="266"/>
            <ac:spMk id="18" creationId="{55D4142C-5077-457F-A6AD-3FECFDB39685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07:36.408" v="372"/>
          <ac:spMkLst>
            <pc:docMk/>
            <pc:sldMk cId="3319501871" sldId="266"/>
            <ac:spMk id="19" creationId="{9AA72BD9-2C5A-4EDC-931F-5AA08EACA0F3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52:57.511" v="765"/>
          <ac:spMkLst>
            <pc:docMk/>
            <pc:sldMk cId="3319501871" sldId="266"/>
            <ac:spMk id="20" creationId="{7A5F0580-5EE9-419F-96EE-B6529EF6E7D0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07:36.408" v="372"/>
          <ac:spMkLst>
            <pc:docMk/>
            <pc:sldMk cId="3319501871" sldId="266"/>
            <ac:spMk id="21" creationId="{DD3981AC-7B61-4947-BCF3-F7AA7FA385B9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57.511" v="765"/>
          <ac:spMkLst>
            <pc:docMk/>
            <pc:sldMk cId="3319501871" sldId="266"/>
            <ac:spMk id="22" creationId="{2EB492CD-616E-47F8-933B-5E2D952A0593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07:36.408" v="372"/>
          <ac:spMkLst>
            <pc:docMk/>
            <pc:sldMk cId="3319501871" sldId="266"/>
            <ac:spMk id="23" creationId="{55D4142C-5077-457F-A6AD-3FECFDB39685}"/>
          </ac:spMkLst>
        </pc:spChg>
        <pc:spChg chg="add del">
          <ac:chgData name="Slavina Stoyanova (2127720)" userId="S::2127720@student.uwtsd.ac.uk::ac3dedce-a5c9-44c0-82ba-88fb297c7dc1" providerId="AD" clId="Web-{AE174554-1919-491E-BBF7-AAE1E0B9BDF8}" dt="2023-10-25T20:07:36.408" v="372"/>
          <ac:spMkLst>
            <pc:docMk/>
            <pc:sldMk cId="3319501871" sldId="266"/>
            <ac:spMk id="25" creationId="{7A5F0580-5EE9-419F-96EE-B6529EF6E7D0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57.511" v="765"/>
          <ac:spMkLst>
            <pc:docMk/>
            <pc:sldMk cId="3319501871" sldId="266"/>
            <ac:spMk id="27" creationId="{59383CF9-23B5-4335-9B21-1791C4CF1C75}"/>
          </ac:spMkLst>
        </pc:spChg>
        <pc:spChg chg="add">
          <ac:chgData name="Slavina Stoyanova (2127720)" userId="S::2127720@student.uwtsd.ac.uk::ac3dedce-a5c9-44c0-82ba-88fb297c7dc1" providerId="AD" clId="Web-{AE174554-1919-491E-BBF7-AAE1E0B9BDF8}" dt="2023-10-25T20:52:57.511" v="765"/>
          <ac:spMkLst>
            <pc:docMk/>
            <pc:sldMk cId="3319501871" sldId="266"/>
            <ac:spMk id="29" creationId="{0007FE00-9498-4706-B255-6437B0252C02}"/>
          </ac:spMkLst>
        </pc:spChg>
        <pc:picChg chg="add mod ord">
          <ac:chgData name="Slavina Stoyanova (2127720)" userId="S::2127720@student.uwtsd.ac.uk::ac3dedce-a5c9-44c0-82ba-88fb297c7dc1" providerId="AD" clId="Web-{AE174554-1919-491E-BBF7-AAE1E0B9BDF8}" dt="2023-10-25T20:52:57.511" v="765"/>
          <ac:picMkLst>
            <pc:docMk/>
            <pc:sldMk cId="3319501871" sldId="266"/>
            <ac:picMk id="5" creationId="{640C67BC-754F-FA25-88BA-17A07E47DD8E}"/>
          </ac:picMkLst>
        </pc:picChg>
      </pc:sldChg>
    </pc:docChg>
  </pc:docChgLst>
  <pc:docChgLst>
    <pc:chgData name="Slavina Stoyanova (2127720)" userId="S::2127720@student.uwtsd.ac.uk::ac3dedce-a5c9-44c0-82ba-88fb297c7dc1" providerId="AD" clId="Web-{CBE3C01A-946D-91E2-2DD9-41FB76DB177A}"/>
    <pc:docChg chg="modSld">
      <pc:chgData name="Slavina Stoyanova (2127720)" userId="S::2127720@student.uwtsd.ac.uk::ac3dedce-a5c9-44c0-82ba-88fb297c7dc1" providerId="AD" clId="Web-{CBE3C01A-946D-91E2-2DD9-41FB76DB177A}" dt="2023-10-25T21:39:04.999" v="79"/>
      <pc:docMkLst>
        <pc:docMk/>
      </pc:docMkLst>
      <pc:sldChg chg="addSp delSp modSp">
        <pc:chgData name="Slavina Stoyanova (2127720)" userId="S::2127720@student.uwtsd.ac.uk::ac3dedce-a5c9-44c0-82ba-88fb297c7dc1" providerId="AD" clId="Web-{CBE3C01A-946D-91E2-2DD9-41FB76DB177A}" dt="2023-10-25T21:39:04.999" v="79"/>
        <pc:sldMkLst>
          <pc:docMk/>
          <pc:sldMk cId="2644847065" sldId="260"/>
        </pc:sldMkLst>
        <pc:spChg chg="mod ord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2" creationId="{9FAA4E4D-7806-E3B9-1A90-D56BB41FBEBB}"/>
          </ac:spMkLst>
        </pc:spChg>
        <pc:spChg chg="mod ord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4" creationId="{BD8A0B1F-2563-A4B2-5E23-3E06D20DC9F6}"/>
          </ac:spMkLst>
        </pc:spChg>
        <pc:spChg chg="add del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22" creationId="{FFB60E8C-7224-44A4-87A0-46A1711DD2ED}"/>
          </ac:spMkLst>
        </pc:spChg>
        <pc:spChg chg="add del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24" creationId="{5DA32751-37A2-45C0-BE94-63D375E27003}"/>
          </ac:spMkLst>
        </pc:spChg>
        <pc:spChg chg="add del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26" creationId="{E659831F-0D9A-4C63-9EBB-8435B85A440F}"/>
          </ac:spMkLst>
        </pc:spChg>
        <pc:spChg chg="add del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28" creationId="{5A55FBCD-CD42-40F5-8A1B-3203F9CAEEAA}"/>
          </ac:spMkLst>
        </pc:spChg>
        <pc:spChg chg="add del">
          <ac:chgData name="Slavina Stoyanova (2127720)" userId="S::2127720@student.uwtsd.ac.uk::ac3dedce-a5c9-44c0-82ba-88fb297c7dc1" providerId="AD" clId="Web-{CBE3C01A-946D-91E2-2DD9-41FB76DB177A}" dt="2023-10-25T21:38:41.795" v="72"/>
          <ac:spMkLst>
            <pc:docMk/>
            <pc:sldMk cId="2644847065" sldId="260"/>
            <ac:spMk id="33" creationId="{99F1FFA9-D672-408C-9220-ADEEC6ABDD09}"/>
          </ac:spMkLst>
        </pc:spChg>
        <pc:spChg chg="add del">
          <ac:chgData name="Slavina Stoyanova (2127720)" userId="S::2127720@student.uwtsd.ac.uk::ac3dedce-a5c9-44c0-82ba-88fb297c7dc1" providerId="AD" clId="Web-{CBE3C01A-946D-91E2-2DD9-41FB76DB177A}" dt="2023-10-25T21:38:54.764" v="74"/>
          <ac:spMkLst>
            <pc:docMk/>
            <pc:sldMk cId="2644847065" sldId="260"/>
            <ac:spMk id="35" creationId="{B8DDE571-E57F-4AB5-83C7-30EB5DDCCAC7}"/>
          </ac:spMkLst>
        </pc:spChg>
        <pc:spChg chg="add del">
          <ac:chgData name="Slavina Stoyanova (2127720)" userId="S::2127720@student.uwtsd.ac.uk::ac3dedce-a5c9-44c0-82ba-88fb297c7dc1" providerId="AD" clId="Web-{CBE3C01A-946D-91E2-2DD9-41FB76DB177A}" dt="2023-10-25T21:38:54.764" v="74"/>
          <ac:spMkLst>
            <pc:docMk/>
            <pc:sldMk cId="2644847065" sldId="260"/>
            <ac:spMk id="36" creationId="{08BC803E-13F3-4DAB-B17C-BEB0076164B7}"/>
          </ac:spMkLst>
        </pc:spChg>
        <pc:spChg chg="add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37" creationId="{F6CA58B3-AFCC-4A40-9882-50D5080879B0}"/>
          </ac:spMkLst>
        </pc:spChg>
        <pc:spChg chg="add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39" creationId="{75C56826-D4E5-42ED-8529-079651CB3005}"/>
          </ac:spMkLst>
        </pc:spChg>
        <pc:spChg chg="add del">
          <ac:chgData name="Slavina Stoyanova (2127720)" userId="S::2127720@student.uwtsd.ac.uk::ac3dedce-a5c9-44c0-82ba-88fb297c7dc1" providerId="AD" clId="Web-{CBE3C01A-946D-91E2-2DD9-41FB76DB177A}" dt="2023-10-25T21:38:59.046" v="76"/>
          <ac:spMkLst>
            <pc:docMk/>
            <pc:sldMk cId="2644847065" sldId="260"/>
            <ac:spMk id="40" creationId="{7E6D2D34-4BB4-460B-8844-027610FB21F5}"/>
          </ac:spMkLst>
        </pc:spChg>
        <pc:spChg chg="add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43" creationId="{CA00AE6B-AA30-4CF8-BA6F-339B780AD76C}"/>
          </ac:spMkLst>
        </pc:spChg>
        <pc:spChg chg="add del">
          <ac:chgData name="Slavina Stoyanova (2127720)" userId="S::2127720@student.uwtsd.ac.uk::ac3dedce-a5c9-44c0-82ba-88fb297c7dc1" providerId="AD" clId="Web-{CBE3C01A-946D-91E2-2DD9-41FB76DB177A}" dt="2023-10-25T21:39:04.983" v="78"/>
          <ac:spMkLst>
            <pc:docMk/>
            <pc:sldMk cId="2644847065" sldId="260"/>
            <ac:spMk id="44" creationId="{84DF55BE-B4AB-4BA1-BDE1-E9F7FB3F110A}"/>
          </ac:spMkLst>
        </pc:spChg>
        <pc:spChg chg="add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46" creationId="{231BF440-39FA-4087-84CC-2EEC0BBDAF29}"/>
          </ac:spMkLst>
        </pc:spChg>
        <pc:spChg chg="add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47" creationId="{F04E4CBA-303B-48BD-8451-C2701CB0EEBF}"/>
          </ac:spMkLst>
        </pc:spChg>
        <pc:spChg chg="add">
          <ac:chgData name="Slavina Stoyanova (2127720)" userId="S::2127720@student.uwtsd.ac.uk::ac3dedce-a5c9-44c0-82ba-88fb297c7dc1" providerId="AD" clId="Web-{CBE3C01A-946D-91E2-2DD9-41FB76DB177A}" dt="2023-10-25T21:39:04.999" v="79"/>
          <ac:spMkLst>
            <pc:docMk/>
            <pc:sldMk cId="2644847065" sldId="260"/>
            <ac:spMk id="48" creationId="{82095FCE-EF05-4443-B97A-85DEE3A5CA17}"/>
          </ac:spMkLst>
        </pc:spChg>
        <pc:grpChg chg="add del">
          <ac:chgData name="Slavina Stoyanova (2127720)" userId="S::2127720@student.uwtsd.ac.uk::ac3dedce-a5c9-44c0-82ba-88fb297c7dc1" providerId="AD" clId="Web-{CBE3C01A-946D-91E2-2DD9-41FB76DB177A}" dt="2023-10-25T21:38:59.046" v="76"/>
          <ac:grpSpMkLst>
            <pc:docMk/>
            <pc:sldMk cId="2644847065" sldId="260"/>
            <ac:grpSpMk id="41" creationId="{C5314570-9B06-4D37-8CBD-EDD67C2FA205}"/>
          </ac:grpSpMkLst>
        </pc:grpChg>
        <pc:picChg chg="add mod ord">
          <ac:chgData name="Slavina Stoyanova (2127720)" userId="S::2127720@student.uwtsd.ac.uk::ac3dedce-a5c9-44c0-82ba-88fb297c7dc1" providerId="AD" clId="Web-{CBE3C01A-946D-91E2-2DD9-41FB76DB177A}" dt="2023-10-25T21:39:04.999" v="79"/>
          <ac:picMkLst>
            <pc:docMk/>
            <pc:sldMk cId="2644847065" sldId="260"/>
            <ac:picMk id="3" creationId="{9510F3BE-F354-CCE6-5396-92EA96772716}"/>
          </ac:picMkLst>
        </pc:picChg>
        <pc:picChg chg="mod ord">
          <ac:chgData name="Slavina Stoyanova (2127720)" userId="S::2127720@student.uwtsd.ac.uk::ac3dedce-a5c9-44c0-82ba-88fb297c7dc1" providerId="AD" clId="Web-{CBE3C01A-946D-91E2-2DD9-41FB76DB177A}" dt="2023-10-25T21:39:04.999" v="79"/>
          <ac:picMkLst>
            <pc:docMk/>
            <pc:sldMk cId="2644847065" sldId="260"/>
            <ac:picMk id="9" creationId="{4DEEC685-CFAB-3B9E-4B08-04BEBD5EB2C4}"/>
          </ac:picMkLst>
        </pc:picChg>
      </pc:sldChg>
      <pc:sldChg chg="addSp delSp modSp mod modClrScheme delDesignElem chgLayout">
        <pc:chgData name="Slavina Stoyanova (2127720)" userId="S::2127720@student.uwtsd.ac.uk::ac3dedce-a5c9-44c0-82ba-88fb297c7dc1" providerId="AD" clId="Web-{CBE3C01A-946D-91E2-2DD9-41FB76DB177A}" dt="2023-10-25T21:38:05.200" v="68" actId="20577"/>
        <pc:sldMkLst>
          <pc:docMk/>
          <pc:sldMk cId="3643876696" sldId="261"/>
        </pc:sldMkLst>
        <pc:spChg chg="mod ord">
          <ac:chgData name="Slavina Stoyanova (2127720)" userId="S::2127720@student.uwtsd.ac.uk::ac3dedce-a5c9-44c0-82ba-88fb297c7dc1" providerId="AD" clId="Web-{CBE3C01A-946D-91E2-2DD9-41FB76DB177A}" dt="2023-10-25T21:38:05.200" v="68" actId="20577"/>
          <ac:spMkLst>
            <pc:docMk/>
            <pc:sldMk cId="3643876696" sldId="261"/>
            <ac:spMk id="2" creationId="{5D18A345-31DF-2DBF-D284-75DB0DAA3D2E}"/>
          </ac:spMkLst>
        </pc:spChg>
        <pc:spChg chg="add del mod ord">
          <ac:chgData name="Slavina Stoyanova (2127720)" userId="S::2127720@student.uwtsd.ac.uk::ac3dedce-a5c9-44c0-82ba-88fb297c7dc1" providerId="AD" clId="Web-{CBE3C01A-946D-91E2-2DD9-41FB76DB177A}" dt="2023-10-25T21:36:39.416" v="40"/>
          <ac:spMkLst>
            <pc:docMk/>
            <pc:sldMk cId="3643876696" sldId="261"/>
            <ac:spMk id="3" creationId="{922D9DEB-580D-5B23-6729-85A9BD9D8E1D}"/>
          </ac:spMkLst>
        </pc:spChg>
        <pc:spChg chg="add del mod ord">
          <ac:chgData name="Slavina Stoyanova (2127720)" userId="S::2127720@student.uwtsd.ac.uk::ac3dedce-a5c9-44c0-82ba-88fb297c7dc1" providerId="AD" clId="Web-{CBE3C01A-946D-91E2-2DD9-41FB76DB177A}" dt="2023-10-25T21:35:57.055" v="34"/>
          <ac:spMkLst>
            <pc:docMk/>
            <pc:sldMk cId="3643876696" sldId="261"/>
            <ac:spMk id="4" creationId="{EC0BD82D-541D-ABA4-1BC9-B9AE8DB6CB6E}"/>
          </ac:spMkLst>
        </pc:spChg>
        <pc:spChg chg="add del mod ord">
          <ac:chgData name="Slavina Stoyanova (2127720)" userId="S::2127720@student.uwtsd.ac.uk::ac3dedce-a5c9-44c0-82ba-88fb297c7dc1" providerId="AD" clId="Web-{CBE3C01A-946D-91E2-2DD9-41FB76DB177A}" dt="2023-10-25T21:36:35.025" v="39"/>
          <ac:spMkLst>
            <pc:docMk/>
            <pc:sldMk cId="3643876696" sldId="261"/>
            <ac:spMk id="5" creationId="{C68D7ACE-95FB-BF03-3B8B-252972B4858B}"/>
          </ac:spMkLst>
        </pc:spChg>
        <pc:spChg chg="add del mod ord">
          <ac:chgData name="Slavina Stoyanova (2127720)" userId="S::2127720@student.uwtsd.ac.uk::ac3dedce-a5c9-44c0-82ba-88fb297c7dc1" providerId="AD" clId="Web-{CBE3C01A-946D-91E2-2DD9-41FB76DB177A}" dt="2023-10-25T21:36:35.025" v="39"/>
          <ac:spMkLst>
            <pc:docMk/>
            <pc:sldMk cId="3643876696" sldId="261"/>
            <ac:spMk id="7" creationId="{0AB9385E-AE42-BFC9-5987-C85A482B096B}"/>
          </ac:spMkLst>
        </pc:spChg>
        <pc:spChg chg="add mod ord">
          <ac:chgData name="Slavina Stoyanova (2127720)" userId="S::2127720@student.uwtsd.ac.uk::ac3dedce-a5c9-44c0-82ba-88fb297c7dc1" providerId="AD" clId="Web-{CBE3C01A-946D-91E2-2DD9-41FB76DB177A}" dt="2023-10-25T21:36:35.025" v="39"/>
          <ac:spMkLst>
            <pc:docMk/>
            <pc:sldMk cId="3643876696" sldId="261"/>
            <ac:spMk id="8" creationId="{37525F5C-F5DB-D3D4-C309-5D317132B9B4}"/>
          </ac:spMkLst>
        </pc:spChg>
        <pc:spChg chg="del">
          <ac:chgData name="Slavina Stoyanova (2127720)" userId="S::2127720@student.uwtsd.ac.uk::ac3dedce-a5c9-44c0-82ba-88fb297c7dc1" providerId="AD" clId="Web-{CBE3C01A-946D-91E2-2DD9-41FB76DB177A}" dt="2023-10-25T21:35:07.100" v="31"/>
          <ac:spMkLst>
            <pc:docMk/>
            <pc:sldMk cId="3643876696" sldId="261"/>
            <ac:spMk id="10" creationId="{0671A8AE-40A1-4631-A6B8-581AFF065482}"/>
          </ac:spMkLst>
        </pc:spChg>
        <pc:spChg chg="del">
          <ac:chgData name="Slavina Stoyanova (2127720)" userId="S::2127720@student.uwtsd.ac.uk::ac3dedce-a5c9-44c0-82ba-88fb297c7dc1" providerId="AD" clId="Web-{CBE3C01A-946D-91E2-2DD9-41FB76DB177A}" dt="2023-10-25T21:35:07.100" v="31"/>
          <ac:spMkLst>
            <pc:docMk/>
            <pc:sldMk cId="3643876696" sldId="261"/>
            <ac:spMk id="12" creationId="{AB58EF07-17C2-48CF-ABB0-EEF1F17CB8F0}"/>
          </ac:spMkLst>
        </pc:spChg>
        <pc:spChg chg="del">
          <ac:chgData name="Slavina Stoyanova (2127720)" userId="S::2127720@student.uwtsd.ac.uk::ac3dedce-a5c9-44c0-82ba-88fb297c7dc1" providerId="AD" clId="Web-{CBE3C01A-946D-91E2-2DD9-41FB76DB177A}" dt="2023-10-25T21:35:07.100" v="31"/>
          <ac:spMkLst>
            <pc:docMk/>
            <pc:sldMk cId="3643876696" sldId="261"/>
            <ac:spMk id="14" creationId="{AF2F604E-43BE-4DC3-B983-E071523364F8}"/>
          </ac:spMkLst>
        </pc:spChg>
        <pc:spChg chg="del">
          <ac:chgData name="Slavina Stoyanova (2127720)" userId="S::2127720@student.uwtsd.ac.uk::ac3dedce-a5c9-44c0-82ba-88fb297c7dc1" providerId="AD" clId="Web-{CBE3C01A-946D-91E2-2DD9-41FB76DB177A}" dt="2023-10-25T21:35:07.100" v="31"/>
          <ac:spMkLst>
            <pc:docMk/>
            <pc:sldMk cId="3643876696" sldId="261"/>
            <ac:spMk id="16" creationId="{08C9B587-E65E-4B52-B37C-ABEBB6E87928}"/>
          </ac:spMkLst>
        </pc:spChg>
        <pc:picChg chg="del">
          <ac:chgData name="Slavina Stoyanova (2127720)" userId="S::2127720@student.uwtsd.ac.uk::ac3dedce-a5c9-44c0-82ba-88fb297c7dc1" providerId="AD" clId="Web-{CBE3C01A-946D-91E2-2DD9-41FB76DB177A}" dt="2023-10-25T21:36:05.243" v="35"/>
          <ac:picMkLst>
            <pc:docMk/>
            <pc:sldMk cId="3643876696" sldId="261"/>
            <ac:picMk id="6" creationId="{7B293A87-3757-CC96-8AEC-76BCC2BA520D}"/>
          </ac:picMkLst>
        </pc:picChg>
        <pc:picChg chg="add mod ord">
          <ac:chgData name="Slavina Stoyanova (2127720)" userId="S::2127720@student.uwtsd.ac.uk::ac3dedce-a5c9-44c0-82ba-88fb297c7dc1" providerId="AD" clId="Web-{CBE3C01A-946D-91E2-2DD9-41FB76DB177A}" dt="2023-10-25T21:36:39.416" v="40"/>
          <ac:picMkLst>
            <pc:docMk/>
            <pc:sldMk cId="3643876696" sldId="261"/>
            <ac:picMk id="9" creationId="{615A3959-A283-99A3-4409-2D7E47AADF62}"/>
          </ac:picMkLst>
        </pc:picChg>
      </pc:sldChg>
    </pc:docChg>
  </pc:docChgLst>
  <pc:docChgLst>
    <pc:chgData name="Slavina Stoyanova (2127720)" userId="S::2127720@student.uwtsd.ac.uk::ac3dedce-a5c9-44c0-82ba-88fb297c7dc1" providerId="AD" clId="Web-{418FEEE3-221E-6AA5-E118-300EAB673A1E}"/>
    <pc:docChg chg="addSld modSld">
      <pc:chgData name="Slavina Stoyanova (2127720)" userId="S::2127720@student.uwtsd.ac.uk::ac3dedce-a5c9-44c0-82ba-88fb297c7dc1" providerId="AD" clId="Web-{418FEEE3-221E-6AA5-E118-300EAB673A1E}" dt="2023-10-27T12:39:05.970" v="1206"/>
      <pc:docMkLst>
        <pc:docMk/>
      </pc:docMkLst>
      <pc:sldChg chg="addSp delSp modSp mod modClrScheme delDesignElem chgLayout">
        <pc:chgData name="Slavina Stoyanova (2127720)" userId="S::2127720@student.uwtsd.ac.uk::ac3dedce-a5c9-44c0-82ba-88fb297c7dc1" providerId="AD" clId="Web-{418FEEE3-221E-6AA5-E118-300EAB673A1E}" dt="2023-10-27T11:44:54.915" v="678"/>
        <pc:sldMkLst>
          <pc:docMk/>
          <pc:sldMk cId="3998574474" sldId="258"/>
        </pc:sldMkLst>
        <pc:spChg chg="mod ord">
          <ac:chgData name="Slavina Stoyanova (2127720)" userId="S::2127720@student.uwtsd.ac.uk::ac3dedce-a5c9-44c0-82ba-88fb297c7dc1" providerId="AD" clId="Web-{418FEEE3-221E-6AA5-E118-300EAB673A1E}" dt="2023-10-27T11:44:44.962" v="677" actId="20577"/>
          <ac:spMkLst>
            <pc:docMk/>
            <pc:sldMk cId="3998574474" sldId="258"/>
            <ac:spMk id="2" creationId="{A55DE902-B650-F01A-7538-2A723C8AC2BD}"/>
          </ac:spMkLst>
        </pc:spChg>
        <pc:spChg chg="del mod ord">
          <ac:chgData name="Slavina Stoyanova (2127720)" userId="S::2127720@student.uwtsd.ac.uk::ac3dedce-a5c9-44c0-82ba-88fb297c7dc1" providerId="AD" clId="Web-{418FEEE3-221E-6AA5-E118-300EAB673A1E}" dt="2023-10-27T11:43:01.959" v="674"/>
          <ac:spMkLst>
            <pc:docMk/>
            <pc:sldMk cId="3998574474" sldId="258"/>
            <ac:spMk id="3" creationId="{D148A679-0175-7FD4-3FF4-6A2DACE78D1F}"/>
          </ac:spMkLst>
        </pc:spChg>
        <pc:spChg chg="add mod ord">
          <ac:chgData name="Slavina Stoyanova (2127720)" userId="S::2127720@student.uwtsd.ac.uk::ac3dedce-a5c9-44c0-82ba-88fb297c7dc1" providerId="AD" clId="Web-{418FEEE3-221E-6AA5-E118-300EAB673A1E}" dt="2023-10-27T11:44:10.977" v="675"/>
          <ac:spMkLst>
            <pc:docMk/>
            <pc:sldMk cId="3998574474" sldId="258"/>
            <ac:spMk id="4" creationId="{56195F42-C51D-8118-0877-FDC2B380D6B8}"/>
          </ac:spMkLst>
        </pc:spChg>
        <pc:spChg chg="add del mod ord">
          <ac:chgData name="Slavina Stoyanova (2127720)" userId="S::2127720@student.uwtsd.ac.uk::ac3dedce-a5c9-44c0-82ba-88fb297c7dc1" providerId="AD" clId="Web-{418FEEE3-221E-6AA5-E118-300EAB673A1E}" dt="2023-10-27T11:36:59.903" v="561"/>
          <ac:spMkLst>
            <pc:docMk/>
            <pc:sldMk cId="3998574474" sldId="258"/>
            <ac:spMk id="6" creationId="{772DD757-FAAA-AD82-6CAC-C16112410D8D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40:21.049" v="643"/>
          <ac:spMkLst>
            <pc:docMk/>
            <pc:sldMk cId="3998574474" sldId="258"/>
            <ac:spMk id="7" creationId="{2E442304-DDBD-4F7B-8017-36BCC863FB40}"/>
          </ac:spMkLst>
        </pc:spChg>
        <pc:spChg chg="add del mod ord">
          <ac:chgData name="Slavina Stoyanova (2127720)" userId="S::2127720@student.uwtsd.ac.uk::ac3dedce-a5c9-44c0-82ba-88fb297c7dc1" providerId="AD" clId="Web-{418FEEE3-221E-6AA5-E118-300EAB673A1E}" dt="2023-10-27T11:41:01.722" v="650"/>
          <ac:spMkLst>
            <pc:docMk/>
            <pc:sldMk cId="3998574474" sldId="258"/>
            <ac:spMk id="8" creationId="{6FAB4E8F-FB53-D96A-BF4F-6D4C6B576F6C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40:21.049" v="643"/>
          <ac:spMkLst>
            <pc:docMk/>
            <pc:sldMk cId="3998574474" sldId="258"/>
            <ac:spMk id="13" creationId="{5E107275-3853-46FD-A241-DE4355A42675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40:25.408" v="645"/>
          <ac:spMkLst>
            <pc:docMk/>
            <pc:sldMk cId="3998574474" sldId="258"/>
            <ac:spMk id="15" creationId="{AAD0DBB9-1A4B-4391-81D4-CB19F9AB918A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40:25.408" v="645"/>
          <ac:spMkLst>
            <pc:docMk/>
            <pc:sldMk cId="3998574474" sldId="258"/>
            <ac:spMk id="17" creationId="{063BBA22-50EA-4C4D-BE05-F1CE4E63AA56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40:25.408" v="645"/>
          <ac:spMkLst>
            <pc:docMk/>
            <pc:sldMk cId="3998574474" sldId="258"/>
            <ac:spMk id="18" creationId="{BACC6370-2D7E-4714-9D71-7542949D7D5D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40:25.408" v="645"/>
          <ac:spMkLst>
            <pc:docMk/>
            <pc:sldMk cId="3998574474" sldId="258"/>
            <ac:spMk id="19" creationId="{F68B3F68-107C-434F-AA38-110D5EA91B85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40:55.050" v="649"/>
          <ac:spMkLst>
            <pc:docMk/>
            <pc:sldMk cId="3998574474" sldId="258"/>
            <ac:spMk id="21" creationId="{53B021B3-DE93-4AB7-8A18-CF5F1CED88B8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40:55.050" v="649"/>
          <ac:spMkLst>
            <pc:docMk/>
            <pc:sldMk cId="3998574474" sldId="258"/>
            <ac:spMk id="22" creationId="{52D502E5-F6B4-4D58-B4AE-FC466FF15EE8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40:55.050" v="649"/>
          <ac:spMkLst>
            <pc:docMk/>
            <pc:sldMk cId="3998574474" sldId="258"/>
            <ac:spMk id="24" creationId="{9DECDBF4-02B6-4BB4-B65B-B8107AD6A9E8}"/>
          </ac:spMkLst>
        </pc:spChg>
        <pc:spChg chg="del">
          <ac:chgData name="Slavina Stoyanova (2127720)" userId="S::2127720@student.uwtsd.ac.uk::ac3dedce-a5c9-44c0-82ba-88fb297c7dc1" providerId="AD" clId="Web-{418FEEE3-221E-6AA5-E118-300EAB673A1E}" dt="2023-10-27T11:36:28.964" v="543"/>
          <ac:spMkLst>
            <pc:docMk/>
            <pc:sldMk cId="3998574474" sldId="258"/>
            <ac:spMk id="28" creationId="{FFB60E8C-7224-44A4-87A0-46A1711DD2ED}"/>
          </ac:spMkLst>
        </pc:spChg>
        <pc:spChg chg="del">
          <ac:chgData name="Slavina Stoyanova (2127720)" userId="S::2127720@student.uwtsd.ac.uk::ac3dedce-a5c9-44c0-82ba-88fb297c7dc1" providerId="AD" clId="Web-{418FEEE3-221E-6AA5-E118-300EAB673A1E}" dt="2023-10-27T11:36:28.964" v="543"/>
          <ac:spMkLst>
            <pc:docMk/>
            <pc:sldMk cId="3998574474" sldId="258"/>
            <ac:spMk id="30" creationId="{5DA32751-37A2-45C0-BE94-63D375E27003}"/>
          </ac:spMkLst>
        </pc:spChg>
        <pc:spChg chg="del">
          <ac:chgData name="Slavina Stoyanova (2127720)" userId="S::2127720@student.uwtsd.ac.uk::ac3dedce-a5c9-44c0-82ba-88fb297c7dc1" providerId="AD" clId="Web-{418FEEE3-221E-6AA5-E118-300EAB673A1E}" dt="2023-10-27T11:36:28.964" v="543"/>
          <ac:spMkLst>
            <pc:docMk/>
            <pc:sldMk cId="3998574474" sldId="258"/>
            <ac:spMk id="32" creationId="{E659831F-0D9A-4C63-9EBB-8435B85A440F}"/>
          </ac:spMkLst>
        </pc:spChg>
        <pc:spChg chg="del">
          <ac:chgData name="Slavina Stoyanova (2127720)" userId="S::2127720@student.uwtsd.ac.uk::ac3dedce-a5c9-44c0-82ba-88fb297c7dc1" providerId="AD" clId="Web-{418FEEE3-221E-6AA5-E118-300EAB673A1E}" dt="2023-10-27T11:36:28.964" v="543"/>
          <ac:spMkLst>
            <pc:docMk/>
            <pc:sldMk cId="3998574474" sldId="258"/>
            <ac:spMk id="34" creationId="{5A55FBCD-CD42-40F5-8A1B-3203F9CAEEAA}"/>
          </ac:spMkLst>
        </pc:spChg>
        <pc:graphicFrameChg chg="add mod ord modGraphic">
          <ac:chgData name="Slavina Stoyanova (2127720)" userId="S::2127720@student.uwtsd.ac.uk::ac3dedce-a5c9-44c0-82ba-88fb297c7dc1" providerId="AD" clId="Web-{418FEEE3-221E-6AA5-E118-300EAB673A1E}" dt="2023-10-27T11:44:54.915" v="678"/>
          <ac:graphicFrameMkLst>
            <pc:docMk/>
            <pc:sldMk cId="3998574474" sldId="258"/>
            <ac:graphicFrameMk id="10" creationId="{A2AC0B1B-50CA-BB13-C8B4-CA6448C53CC1}"/>
          </ac:graphicFrameMkLst>
        </pc:graphicFrameChg>
        <pc:picChg chg="mod ord">
          <ac:chgData name="Slavina Stoyanova (2127720)" userId="S::2127720@student.uwtsd.ac.uk::ac3dedce-a5c9-44c0-82ba-88fb297c7dc1" providerId="AD" clId="Web-{418FEEE3-221E-6AA5-E118-300EAB673A1E}" dt="2023-10-27T11:44:10.977" v="675"/>
          <ac:picMkLst>
            <pc:docMk/>
            <pc:sldMk cId="3998574474" sldId="258"/>
            <ac:picMk id="5" creationId="{A34EFB13-38F1-5692-2665-C1F9E17753DE}"/>
          </ac:picMkLst>
        </pc:picChg>
      </pc:sldChg>
      <pc:sldChg chg="addSp delSp modSp">
        <pc:chgData name="Slavina Stoyanova (2127720)" userId="S::2127720@student.uwtsd.ac.uk::ac3dedce-a5c9-44c0-82ba-88fb297c7dc1" providerId="AD" clId="Web-{418FEEE3-221E-6AA5-E118-300EAB673A1E}" dt="2023-10-27T12:01:51.614" v="909"/>
        <pc:sldMkLst>
          <pc:docMk/>
          <pc:sldMk cId="3643876696" sldId="261"/>
        </pc:sldMkLst>
        <pc:spChg chg="mod ord">
          <ac:chgData name="Slavina Stoyanova (2127720)" userId="S::2127720@student.uwtsd.ac.uk::ac3dedce-a5c9-44c0-82ba-88fb297c7dc1" providerId="AD" clId="Web-{418FEEE3-221E-6AA5-E118-300EAB673A1E}" dt="2023-10-27T12:01:51.614" v="909"/>
          <ac:spMkLst>
            <pc:docMk/>
            <pc:sldMk cId="3643876696" sldId="261"/>
            <ac:spMk id="2" creationId="{5D18A345-31DF-2DBF-D284-75DB0DAA3D2E}"/>
          </ac:spMkLst>
        </pc:spChg>
        <pc:spChg chg="mod ord">
          <ac:chgData name="Slavina Stoyanova (2127720)" userId="S::2127720@student.uwtsd.ac.uk::ac3dedce-a5c9-44c0-82ba-88fb297c7dc1" providerId="AD" clId="Web-{418FEEE3-221E-6AA5-E118-300EAB673A1E}" dt="2023-10-27T12:01:51.614" v="909"/>
          <ac:spMkLst>
            <pc:docMk/>
            <pc:sldMk cId="3643876696" sldId="261"/>
            <ac:spMk id="8" creationId="{37525F5C-F5DB-D3D4-C309-5D317132B9B4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18:51.187" v="326"/>
          <ac:spMkLst>
            <pc:docMk/>
            <pc:sldMk cId="3643876696" sldId="261"/>
            <ac:spMk id="11" creationId="{45D37F4E-DDB4-456B-97E0-9937730A039F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18:51.187" v="326"/>
          <ac:spMkLst>
            <pc:docMk/>
            <pc:sldMk cId="3643876696" sldId="261"/>
            <ac:spMk id="13" creationId="{B2DD41CD-8F47-4F56-AD12-4E2FF7696987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19:30.282" v="328"/>
          <ac:spMkLst>
            <pc:docMk/>
            <pc:sldMk cId="3643876696" sldId="261"/>
            <ac:spMk id="15" creationId="{9AA72BD9-2C5A-4EDC-931F-5AA08EACA0F3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19:30.282" v="328"/>
          <ac:spMkLst>
            <pc:docMk/>
            <pc:sldMk cId="3643876696" sldId="261"/>
            <ac:spMk id="17" creationId="{DD3981AC-7B61-4947-BCF3-F7AA7FA385B9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19:30.282" v="328"/>
          <ac:spMkLst>
            <pc:docMk/>
            <pc:sldMk cId="3643876696" sldId="261"/>
            <ac:spMk id="18" creationId="{55D4142C-5077-457F-A6AD-3FECFDB39685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19:30.282" v="328"/>
          <ac:spMkLst>
            <pc:docMk/>
            <pc:sldMk cId="3643876696" sldId="261"/>
            <ac:spMk id="20" creationId="{7A5F0580-5EE9-419F-96EE-B6529EF6E7D0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27.817" v="339"/>
          <ac:spMkLst>
            <pc:docMk/>
            <pc:sldMk cId="3643876696" sldId="261"/>
            <ac:spMk id="34" creationId="{F13763C0-6092-3B3C-822A-21E174E3A089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27.817" v="339"/>
          <ac:spMkLst>
            <pc:docMk/>
            <pc:sldMk cId="3643876696" sldId="261"/>
            <ac:spMk id="35" creationId="{B4C4EC46-EC6F-A0A9-36BF-531F5C8200EB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27.817" v="339"/>
          <ac:spMkLst>
            <pc:docMk/>
            <pc:sldMk cId="3643876696" sldId="261"/>
            <ac:spMk id="36" creationId="{D4ECF21D-729A-005C-E880-CA278A4F4539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27.817" v="339"/>
          <ac:spMkLst>
            <pc:docMk/>
            <pc:sldMk cId="3643876696" sldId="261"/>
            <ac:spMk id="38" creationId="{0BEDAEA2-865D-E67C-A774-2FD2DD4A235A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01:19.050" v="905"/>
          <ac:spMkLst>
            <pc:docMk/>
            <pc:sldMk cId="3643876696" sldId="261"/>
            <ac:spMk id="47" creationId="{CC845DF2-F1F4-03D1-5627-CF4E6BF887E3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01:19.050" v="905"/>
          <ac:spMkLst>
            <pc:docMk/>
            <pc:sldMk cId="3643876696" sldId="261"/>
            <ac:spMk id="49" creationId="{1A16DE2B-8122-83E1-0BFF-2117CE3F9AAF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01:19.050" v="905"/>
          <ac:spMkLst>
            <pc:docMk/>
            <pc:sldMk cId="3643876696" sldId="261"/>
            <ac:spMk id="51" creationId="{E5E70B2C-4AA9-FE18-5F3E-2855176F9AA5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01:51.614" v="909"/>
          <ac:spMkLst>
            <pc:docMk/>
            <pc:sldMk cId="3643876696" sldId="261"/>
            <ac:spMk id="56" creationId="{E753CC2D-29ED-5E3D-E521-37F83DB57E20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01:51.614" v="909"/>
          <ac:spMkLst>
            <pc:docMk/>
            <pc:sldMk cId="3643876696" sldId="261"/>
            <ac:spMk id="58" creationId="{C39E3DA2-0B58-356E-6E66-C61DDDADF51F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01:51.614" v="909"/>
          <ac:spMkLst>
            <pc:docMk/>
            <pc:sldMk cId="3643876696" sldId="261"/>
            <ac:spMk id="60" creationId="{B1B16B4D-FC85-3F11-3705-0D282CF8A1FE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2:01:51.614" v="909"/>
          <ac:spMkLst>
            <pc:docMk/>
            <pc:sldMk cId="3643876696" sldId="261"/>
            <ac:spMk id="69" creationId="{21AC6A30-4F22-4C0F-B278-19C5B8A80C55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2:01:51.614" v="909"/>
          <ac:spMkLst>
            <pc:docMk/>
            <pc:sldMk cId="3643876696" sldId="261"/>
            <ac:spMk id="71" creationId="{BB4335AD-65B1-44E4-90AF-264024FE4BD2}"/>
          </ac:spMkLst>
        </pc:spChg>
        <pc:grpChg chg="add del">
          <ac:chgData name="Slavina Stoyanova (2127720)" userId="S::2127720@student.uwtsd.ac.uk::ac3dedce-a5c9-44c0-82ba-88fb297c7dc1" providerId="AD" clId="Web-{418FEEE3-221E-6AA5-E118-300EAB673A1E}" dt="2023-10-27T11:20:01.235" v="331"/>
          <ac:grpSpMkLst>
            <pc:docMk/>
            <pc:sldMk cId="3643876696" sldId="261"/>
            <ac:grpSpMk id="25" creationId="{A5AFD70F-20E3-55D2-E154-7D4FACFBB016}"/>
          </ac:grpSpMkLst>
        </pc:grpChg>
        <pc:grpChg chg="add del">
          <ac:chgData name="Slavina Stoyanova (2127720)" userId="S::2127720@student.uwtsd.ac.uk::ac3dedce-a5c9-44c0-82ba-88fb297c7dc1" providerId="AD" clId="Web-{418FEEE3-221E-6AA5-E118-300EAB673A1E}" dt="2023-10-27T12:01:19.050" v="905"/>
          <ac:grpSpMkLst>
            <pc:docMk/>
            <pc:sldMk cId="3643876696" sldId="261"/>
            <ac:grpSpMk id="43" creationId="{B740F20C-CC6F-984B-232E-470C4FFF1BD7}"/>
          </ac:grpSpMkLst>
        </pc:grpChg>
        <pc:grpChg chg="add del">
          <ac:chgData name="Slavina Stoyanova (2127720)" userId="S::2127720@student.uwtsd.ac.uk::ac3dedce-a5c9-44c0-82ba-88fb297c7dc1" providerId="AD" clId="Web-{418FEEE3-221E-6AA5-E118-300EAB673A1E}" dt="2023-10-27T12:01:51.614" v="909"/>
          <ac:grpSpMkLst>
            <pc:docMk/>
            <pc:sldMk cId="3643876696" sldId="261"/>
            <ac:grpSpMk id="62" creationId="{2F57B5B1-1B1F-47A5-F449-D43A31FB4E34}"/>
          </ac:grpSpMkLst>
        </pc:grpChg>
        <pc:picChg chg="add mod ord">
          <ac:chgData name="Slavina Stoyanova (2127720)" userId="S::2127720@student.uwtsd.ac.uk::ac3dedce-a5c9-44c0-82ba-88fb297c7dc1" providerId="AD" clId="Web-{418FEEE3-221E-6AA5-E118-300EAB673A1E}" dt="2023-10-27T12:01:51.614" v="909"/>
          <ac:picMkLst>
            <pc:docMk/>
            <pc:sldMk cId="3643876696" sldId="261"/>
            <ac:picMk id="3" creationId="{AF094559-F740-6D96-67F7-DC5A66012193}"/>
          </ac:picMkLst>
        </pc:picChg>
        <pc:picChg chg="mod ord">
          <ac:chgData name="Slavina Stoyanova (2127720)" userId="S::2127720@student.uwtsd.ac.uk::ac3dedce-a5c9-44c0-82ba-88fb297c7dc1" providerId="AD" clId="Web-{418FEEE3-221E-6AA5-E118-300EAB673A1E}" dt="2023-10-27T12:01:51.614" v="909"/>
          <ac:picMkLst>
            <pc:docMk/>
            <pc:sldMk cId="3643876696" sldId="261"/>
            <ac:picMk id="9" creationId="{615A3959-A283-99A3-4409-2D7E47AADF62}"/>
          </ac:picMkLst>
        </pc:picChg>
        <pc:cxnChg chg="add del">
          <ac:chgData name="Slavina Stoyanova (2127720)" userId="S::2127720@student.uwtsd.ac.uk::ac3dedce-a5c9-44c0-82ba-88fb297c7dc1" providerId="AD" clId="Web-{418FEEE3-221E-6AA5-E118-300EAB673A1E}" dt="2023-10-27T11:20:01.220" v="330"/>
          <ac:cxnSpMkLst>
            <pc:docMk/>
            <pc:sldMk cId="3643876696" sldId="261"/>
            <ac:cxnSpMk id="32" creationId="{249EDD1B-F94D-B4E6-ACAA-566B9A26FDE3}"/>
          </ac:cxnSpMkLst>
        </pc:cxnChg>
      </pc:sldChg>
      <pc:sldChg chg="addSp delSp modSp mod setBg modClrScheme chgLayout">
        <pc:chgData name="Slavina Stoyanova (2127720)" userId="S::2127720@student.uwtsd.ac.uk::ac3dedce-a5c9-44c0-82ba-88fb297c7dc1" providerId="AD" clId="Web-{418FEEE3-221E-6AA5-E118-300EAB673A1E}" dt="2023-10-27T12:02:05.317" v="910"/>
        <pc:sldMkLst>
          <pc:docMk/>
          <pc:sldMk cId="3387557885" sldId="262"/>
        </pc:sldMkLst>
        <pc:spChg chg="mod ord">
          <ac:chgData name="Slavina Stoyanova (2127720)" userId="S::2127720@student.uwtsd.ac.uk::ac3dedce-a5c9-44c0-82ba-88fb297c7dc1" providerId="AD" clId="Web-{418FEEE3-221E-6AA5-E118-300EAB673A1E}" dt="2023-10-27T12:02:05.317" v="910"/>
          <ac:spMkLst>
            <pc:docMk/>
            <pc:sldMk cId="3387557885" sldId="262"/>
            <ac:spMk id="2" creationId="{9B831A15-EEC0-4C37-2137-CB9A6A39C360}"/>
          </ac:spMkLst>
        </pc:spChg>
        <pc:spChg chg="del mod ord">
          <ac:chgData name="Slavina Stoyanova (2127720)" userId="S::2127720@student.uwtsd.ac.uk::ac3dedce-a5c9-44c0-82ba-88fb297c7dc1" providerId="AD" clId="Web-{418FEEE3-221E-6AA5-E118-300EAB673A1E}" dt="2023-10-27T11:20:26.049" v="332"/>
          <ac:spMkLst>
            <pc:docMk/>
            <pc:sldMk cId="3387557885" sldId="262"/>
            <ac:spMk id="3" creationId="{3B7A7A31-511C-9BC0-66F5-124C52A59B41}"/>
          </ac:spMkLst>
        </pc:spChg>
        <pc:spChg chg="del mod ord">
          <ac:chgData name="Slavina Stoyanova (2127720)" userId="S::2127720@student.uwtsd.ac.uk::ac3dedce-a5c9-44c0-82ba-88fb297c7dc1" providerId="AD" clId="Web-{418FEEE3-221E-6AA5-E118-300EAB673A1E}" dt="2023-10-27T11:20:48.877" v="333"/>
          <ac:spMkLst>
            <pc:docMk/>
            <pc:sldMk cId="3387557885" sldId="262"/>
            <ac:spMk id="4" creationId="{C7F2CD2E-1954-6B6A-9502-BCC437FB1344}"/>
          </ac:spMkLst>
        </pc:spChg>
        <pc:spChg chg="add del mod">
          <ac:chgData name="Slavina Stoyanova (2127720)" userId="S::2127720@student.uwtsd.ac.uk::ac3dedce-a5c9-44c0-82ba-88fb297c7dc1" providerId="AD" clId="Web-{418FEEE3-221E-6AA5-E118-300EAB673A1E}" dt="2023-10-27T11:21:22.534" v="336"/>
          <ac:spMkLst>
            <pc:docMk/>
            <pc:sldMk cId="3387557885" sldId="262"/>
            <ac:spMk id="8" creationId="{98324297-05C5-53CC-EFD7-6F3014A390BC}"/>
          </ac:spMkLst>
        </pc:spChg>
        <pc:spChg chg="add del mod">
          <ac:chgData name="Slavina Stoyanova (2127720)" userId="S::2127720@student.uwtsd.ac.uk::ac3dedce-a5c9-44c0-82ba-88fb297c7dc1" providerId="AD" clId="Web-{418FEEE3-221E-6AA5-E118-300EAB673A1E}" dt="2023-10-27T11:25:16.556" v="385"/>
          <ac:spMkLst>
            <pc:docMk/>
            <pc:sldMk cId="3387557885" sldId="262"/>
            <ac:spMk id="10" creationId="{1112531C-8367-80F7-54ED-18D26F59FE12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59.959" v="342"/>
          <ac:spMkLst>
            <pc:docMk/>
            <pc:sldMk cId="3387557885" sldId="262"/>
            <ac:spMk id="16" creationId="{B4C4EC46-EC6F-A0A9-36BF-531F5C8200EB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59.959" v="342"/>
          <ac:spMkLst>
            <pc:docMk/>
            <pc:sldMk cId="3387557885" sldId="262"/>
            <ac:spMk id="18" creationId="{F13763C0-6092-3B3C-822A-21E174E3A089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59.959" v="342"/>
          <ac:spMkLst>
            <pc:docMk/>
            <pc:sldMk cId="3387557885" sldId="262"/>
            <ac:spMk id="20" creationId="{D4ECF21D-729A-005C-E880-CA278A4F4539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59.959" v="342"/>
          <ac:spMkLst>
            <pc:docMk/>
            <pc:sldMk cId="3387557885" sldId="262"/>
            <ac:spMk id="22" creationId="{0BEDAEA2-865D-E67C-A774-2FD2DD4A235A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59.943" v="341"/>
          <ac:spMkLst>
            <pc:docMk/>
            <pc:sldMk cId="3387557885" sldId="262"/>
            <ac:spMk id="27" creationId="{9AA72BD9-2C5A-4EDC-931F-5AA08EACA0F3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59.943" v="341"/>
          <ac:spMkLst>
            <pc:docMk/>
            <pc:sldMk cId="3387557885" sldId="262"/>
            <ac:spMk id="29" creationId="{DD3981AC-7B61-4947-BCF3-F7AA7FA385B9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59.943" v="341"/>
          <ac:spMkLst>
            <pc:docMk/>
            <pc:sldMk cId="3387557885" sldId="262"/>
            <ac:spMk id="31" creationId="{55D4142C-5077-457F-A6AD-3FECFDB39685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2:59.943" v="341"/>
          <ac:spMkLst>
            <pc:docMk/>
            <pc:sldMk cId="3387557885" sldId="262"/>
            <ac:spMk id="33" creationId="{7A5F0580-5EE9-419F-96EE-B6529EF6E7D0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5:16.556" v="385"/>
          <ac:spMkLst>
            <pc:docMk/>
            <pc:sldMk cId="3387557885" sldId="262"/>
            <ac:spMk id="35" creationId="{C0763A76-9F1C-4FC5-82B7-DD475DA461B2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5:16.556" v="385"/>
          <ac:spMkLst>
            <pc:docMk/>
            <pc:sldMk cId="3387557885" sldId="262"/>
            <ac:spMk id="36" creationId="{E81BF4F6-F2CF-4984-9D14-D6966D92F99F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4:58.275" v="382"/>
          <ac:spMkLst>
            <pc:docMk/>
            <pc:sldMk cId="3387557885" sldId="262"/>
            <ac:spMk id="41" creationId="{C73BBEEF-B456-4A39-B44B-5A53E698A15D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4:58.275" v="382"/>
          <ac:spMkLst>
            <pc:docMk/>
            <pc:sldMk cId="3387557885" sldId="262"/>
            <ac:spMk id="43" creationId="{13A48C6C-3CC4-4EE5-A773-EC1EB7F59CD4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24:58.275" v="382"/>
          <ac:spMkLst>
            <pc:docMk/>
            <pc:sldMk cId="3387557885" sldId="262"/>
            <ac:spMk id="45" creationId="{F489C2E0-4895-4B72-85EA-7EE9FAFFDC7E}"/>
          </ac:spMkLst>
        </pc:spChg>
        <pc:spChg chg="add mod ord">
          <ac:chgData name="Slavina Stoyanova (2127720)" userId="S::2127720@student.uwtsd.ac.uk::ac3dedce-a5c9-44c0-82ba-88fb297c7dc1" providerId="AD" clId="Web-{418FEEE3-221E-6AA5-E118-300EAB673A1E}" dt="2023-10-27T12:02:05.317" v="910"/>
          <ac:spMkLst>
            <pc:docMk/>
            <pc:sldMk cId="3387557885" sldId="262"/>
            <ac:spMk id="51" creationId="{1112531C-8367-80F7-54ED-18D26F59FE12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2:17.317" v="851"/>
          <ac:spMkLst>
            <pc:docMk/>
            <pc:sldMk cId="3387557885" sldId="262"/>
            <ac:spMk id="58" creationId="{7C432AFE-B3D2-4BFF-BF8F-96C27AFF1AC7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2:17.317" v="851"/>
          <ac:spMkLst>
            <pc:docMk/>
            <pc:sldMk cId="3387557885" sldId="262"/>
            <ac:spMk id="60" creationId="{AF2F604E-43BE-4DC3-B983-E071523364F8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2:17.317" v="851"/>
          <ac:spMkLst>
            <pc:docMk/>
            <pc:sldMk cId="3387557885" sldId="262"/>
            <ac:spMk id="62" creationId="{08C9B587-E65E-4B52-B37C-ABEBB6E87928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2:25.677" v="853"/>
          <ac:spMkLst>
            <pc:docMk/>
            <pc:sldMk cId="3387557885" sldId="262"/>
            <ac:spMk id="64" creationId="{E8A8EAB8-D2FF-444D-B34B-7D32F106AD0E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02:05.317" v="910"/>
          <ac:spMkLst>
            <pc:docMk/>
            <pc:sldMk cId="3387557885" sldId="262"/>
            <ac:spMk id="68" creationId="{C0763A76-9F1C-4FC5-82B7-DD475DA461B2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02:05.317" v="910"/>
          <ac:spMkLst>
            <pc:docMk/>
            <pc:sldMk cId="3387557885" sldId="262"/>
            <ac:spMk id="69" creationId="{E81BF4F6-F2CF-4984-9D14-D6966D92F99F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2:02:05.317" v="910"/>
          <ac:spMkLst>
            <pc:docMk/>
            <pc:sldMk cId="3387557885" sldId="262"/>
            <ac:spMk id="74" creationId="{23E547B5-89CF-4EC0-96DE-25771AED0799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2:02:05.317" v="910"/>
          <ac:spMkLst>
            <pc:docMk/>
            <pc:sldMk cId="3387557885" sldId="262"/>
            <ac:spMk id="76" creationId="{3F0B8CEB-8279-4E5E-A0CE-1FC9F71736F2}"/>
          </ac:spMkLst>
        </pc:spChg>
        <pc:grpChg chg="add del">
          <ac:chgData name="Slavina Stoyanova (2127720)" userId="S::2127720@student.uwtsd.ac.uk::ac3dedce-a5c9-44c0-82ba-88fb297c7dc1" providerId="AD" clId="Web-{418FEEE3-221E-6AA5-E118-300EAB673A1E}" dt="2023-10-27T11:25:16.541" v="384"/>
          <ac:grpSpMkLst>
            <pc:docMk/>
            <pc:sldMk cId="3387557885" sldId="262"/>
            <ac:grpSpMk id="47" creationId="{30483244-3FE1-5CDD-710A-F74FDBFB2F7A}"/>
          </ac:grpSpMkLst>
        </pc:grpChg>
        <pc:grpChg chg="add del">
          <ac:chgData name="Slavina Stoyanova (2127720)" userId="S::2127720@student.uwtsd.ac.uk::ac3dedce-a5c9-44c0-82ba-88fb297c7dc1" providerId="AD" clId="Web-{418FEEE3-221E-6AA5-E118-300EAB673A1E}" dt="2023-10-27T11:52:25.693" v="854"/>
          <ac:grpSpMkLst>
            <pc:docMk/>
            <pc:sldMk cId="3387557885" sldId="262"/>
            <ac:grpSpMk id="52" creationId="{442598CC-934A-7BCD-C691-B2FE74CEDE6E}"/>
          </ac:grpSpMkLst>
        </pc:grpChg>
        <pc:picChg chg="add del mod ord">
          <ac:chgData name="Slavina Stoyanova (2127720)" userId="S::2127720@student.uwtsd.ac.uk::ac3dedce-a5c9-44c0-82ba-88fb297c7dc1" providerId="AD" clId="Web-{418FEEE3-221E-6AA5-E118-300EAB673A1E}" dt="2023-10-27T11:21:01.706" v="335"/>
          <ac:picMkLst>
            <pc:docMk/>
            <pc:sldMk cId="3387557885" sldId="262"/>
            <ac:picMk id="5" creationId="{AF8E3CCE-2EBE-646F-9BCF-5247C6E70DB8}"/>
          </ac:picMkLst>
        </pc:picChg>
        <pc:picChg chg="add del mod ord">
          <ac:chgData name="Slavina Stoyanova (2127720)" userId="S::2127720@student.uwtsd.ac.uk::ac3dedce-a5c9-44c0-82ba-88fb297c7dc1" providerId="AD" clId="Web-{418FEEE3-221E-6AA5-E118-300EAB673A1E}" dt="2023-10-27T11:20:57.503" v="334"/>
          <ac:picMkLst>
            <pc:docMk/>
            <pc:sldMk cId="3387557885" sldId="262"/>
            <ac:picMk id="6" creationId="{7A2EBD61-434B-73FD-AA7F-B2A418DDFB6F}"/>
          </ac:picMkLst>
        </pc:picChg>
        <pc:picChg chg="add mod ord">
          <ac:chgData name="Slavina Stoyanova (2127720)" userId="S::2127720@student.uwtsd.ac.uk::ac3dedce-a5c9-44c0-82ba-88fb297c7dc1" providerId="AD" clId="Web-{418FEEE3-221E-6AA5-E118-300EAB673A1E}" dt="2023-10-27T12:02:05.317" v="910"/>
          <ac:picMkLst>
            <pc:docMk/>
            <pc:sldMk cId="3387557885" sldId="262"/>
            <ac:picMk id="11" creationId="{5048CDB5-36A5-5869-5567-22856D21D396}"/>
          </ac:picMkLst>
        </pc:picChg>
        <pc:cxnChg chg="add del">
          <ac:chgData name="Slavina Stoyanova (2127720)" userId="S::2127720@student.uwtsd.ac.uk::ac3dedce-a5c9-44c0-82ba-88fb297c7dc1" providerId="AD" clId="Web-{418FEEE3-221E-6AA5-E118-300EAB673A1E}" dt="2023-10-27T11:52:25.677" v="853"/>
          <ac:cxnSpMkLst>
            <pc:docMk/>
            <pc:sldMk cId="3387557885" sldId="262"/>
            <ac:cxnSpMk id="65" creationId="{EEA38897-7BA3-4408-8083-3235339C4A60}"/>
          </ac:cxnSpMkLst>
        </pc:cxnChg>
        <pc:cxnChg chg="add del">
          <ac:chgData name="Slavina Stoyanova (2127720)" userId="S::2127720@student.uwtsd.ac.uk::ac3dedce-a5c9-44c0-82ba-88fb297c7dc1" providerId="AD" clId="Web-{418FEEE3-221E-6AA5-E118-300EAB673A1E}" dt="2023-10-27T11:52:25.677" v="853"/>
          <ac:cxnSpMkLst>
            <pc:docMk/>
            <pc:sldMk cId="3387557885" sldId="262"/>
            <ac:cxnSpMk id="66" creationId="{F11AD06B-AB20-4097-8606-5DA00DBACE88}"/>
          </ac:cxnSpMkLst>
        </pc:cxnChg>
      </pc:sldChg>
      <pc:sldChg chg="addSp delSp modSp mod setBg">
        <pc:chgData name="Slavina Stoyanova (2127720)" userId="S::2127720@student.uwtsd.ac.uk::ac3dedce-a5c9-44c0-82ba-88fb297c7dc1" providerId="AD" clId="Web-{418FEEE3-221E-6AA5-E118-300EAB673A1E}" dt="2023-10-27T12:34:29.619" v="1194" actId="20577"/>
        <pc:sldMkLst>
          <pc:docMk/>
          <pc:sldMk cId="2503907596" sldId="263"/>
        </pc:sldMkLst>
        <pc:spChg chg="mod">
          <ac:chgData name="Slavina Stoyanova (2127720)" userId="S::2127720@student.uwtsd.ac.uk::ac3dedce-a5c9-44c0-82ba-88fb297c7dc1" providerId="AD" clId="Web-{418FEEE3-221E-6AA5-E118-300EAB673A1E}" dt="2023-10-27T12:28:14.625" v="1128"/>
          <ac:spMkLst>
            <pc:docMk/>
            <pc:sldMk cId="2503907596" sldId="263"/>
            <ac:spMk id="2" creationId="{C0514C66-1AF0-5DBB-3351-A7B4D5ED9BBE}"/>
          </ac:spMkLst>
        </pc:spChg>
        <pc:spChg chg="del">
          <ac:chgData name="Slavina Stoyanova (2127720)" userId="S::2127720@student.uwtsd.ac.uk::ac3dedce-a5c9-44c0-82ba-88fb297c7dc1" providerId="AD" clId="Web-{418FEEE3-221E-6AA5-E118-300EAB673A1E}" dt="2023-10-27T12:27:58.609" v="1125"/>
          <ac:spMkLst>
            <pc:docMk/>
            <pc:sldMk cId="2503907596" sldId="263"/>
            <ac:spMk id="3" creationId="{C9371DCA-D171-B749-4F1E-AE7D60E81E3C}"/>
          </ac:spMkLst>
        </pc:spChg>
        <pc:spChg chg="mod">
          <ac:chgData name="Slavina Stoyanova (2127720)" userId="S::2127720@student.uwtsd.ac.uk::ac3dedce-a5c9-44c0-82ba-88fb297c7dc1" providerId="AD" clId="Web-{418FEEE3-221E-6AA5-E118-300EAB673A1E}" dt="2023-10-27T12:34:29.619" v="1194" actId="20577"/>
          <ac:spMkLst>
            <pc:docMk/>
            <pc:sldMk cId="2503907596" sldId="263"/>
            <ac:spMk id="4" creationId="{5E26224E-2E86-D603-858A-1C7EDBE5F5C3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2:28:14.625" v="1128"/>
          <ac:spMkLst>
            <pc:docMk/>
            <pc:sldMk cId="2503907596" sldId="263"/>
            <ac:spMk id="12" creationId="{E66F6371-9EA5-9354-29DC-1D07B921F79C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2:28:14.625" v="1128"/>
          <ac:spMkLst>
            <pc:docMk/>
            <pc:sldMk cId="2503907596" sldId="263"/>
            <ac:spMk id="14" creationId="{FE1EC756-41E9-4FD6-AD48-EF46A28137B7}"/>
          </ac:spMkLst>
        </pc:spChg>
        <pc:grpChg chg="add del">
          <ac:chgData name="Slavina Stoyanova (2127720)" userId="S::2127720@student.uwtsd.ac.uk::ac3dedce-a5c9-44c0-82ba-88fb297c7dc1" providerId="AD" clId="Web-{418FEEE3-221E-6AA5-E118-300EAB673A1E}" dt="2023-10-27T12:28:14.609" v="1127"/>
          <ac:grpSpMkLst>
            <pc:docMk/>
            <pc:sldMk cId="2503907596" sldId="263"/>
            <ac:grpSpMk id="10" creationId="{3AFCAD34-1AFC-BC1A-F6B2-C34C63912EAB}"/>
          </ac:grpSpMkLst>
        </pc:grpChg>
        <pc:picChg chg="add mod ord">
          <ac:chgData name="Slavina Stoyanova (2127720)" userId="S::2127720@student.uwtsd.ac.uk::ac3dedce-a5c9-44c0-82ba-88fb297c7dc1" providerId="AD" clId="Web-{418FEEE3-221E-6AA5-E118-300EAB673A1E}" dt="2023-10-27T12:28:14.625" v="1128"/>
          <ac:picMkLst>
            <pc:docMk/>
            <pc:sldMk cId="2503907596" sldId="263"/>
            <ac:picMk id="5" creationId="{243B0F03-2FB4-B793-45A1-F10D20092899}"/>
          </ac:picMkLst>
        </pc:picChg>
      </pc:sldChg>
      <pc:sldChg chg="addSp delSp modSp mod setBg">
        <pc:chgData name="Slavina Stoyanova (2127720)" userId="S::2127720@student.uwtsd.ac.uk::ac3dedce-a5c9-44c0-82ba-88fb297c7dc1" providerId="AD" clId="Web-{418FEEE3-221E-6AA5-E118-300EAB673A1E}" dt="2023-10-27T12:39:05.970" v="1206"/>
        <pc:sldMkLst>
          <pc:docMk/>
          <pc:sldMk cId="4287368458" sldId="264"/>
        </pc:sldMkLst>
        <pc:spChg chg="mod">
          <ac:chgData name="Slavina Stoyanova (2127720)" userId="S::2127720@student.uwtsd.ac.uk::ac3dedce-a5c9-44c0-82ba-88fb297c7dc1" providerId="AD" clId="Web-{418FEEE3-221E-6AA5-E118-300EAB673A1E}" dt="2023-10-27T12:39:05.970" v="1206"/>
          <ac:spMkLst>
            <pc:docMk/>
            <pc:sldMk cId="4287368458" sldId="264"/>
            <ac:spMk id="2" creationId="{BDF2FECB-E2B6-B79A-C9D0-92AB90645244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39:05.970" v="1206"/>
          <ac:spMkLst>
            <pc:docMk/>
            <pc:sldMk cId="4287368458" sldId="264"/>
            <ac:spMk id="3" creationId="{6FE56742-E3AA-AD9D-35FA-8ECF30D4A6DD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39:05.970" v="1206"/>
          <ac:spMkLst>
            <pc:docMk/>
            <pc:sldMk cId="4287368458" sldId="264"/>
            <ac:spMk id="4" creationId="{2F87D50C-847D-CEA4-0D27-BD2EA71B7FEA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39:05.938" v="1205"/>
          <ac:spMkLst>
            <pc:docMk/>
            <pc:sldMk cId="4287368458" sldId="264"/>
            <ac:spMk id="10" creationId="{E2BA2BD9-7B54-4190-8F06-3EF3658A0020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39:05.938" v="1205"/>
          <ac:spMkLst>
            <pc:docMk/>
            <pc:sldMk cId="4287368458" sldId="264"/>
            <ac:spMk id="12" creationId="{184F9D61-9303-40B4-9F7E-66A9B4EDC458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2:39:05.938" v="1205"/>
          <ac:spMkLst>
            <pc:docMk/>
            <pc:sldMk cId="4287368458" sldId="264"/>
            <ac:spMk id="14" creationId="{648D746A-0359-4EAE-8CF9-062E281698EC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2:39:05.970" v="1206"/>
          <ac:spMkLst>
            <pc:docMk/>
            <pc:sldMk cId="4287368458" sldId="264"/>
            <ac:spMk id="16" creationId="{B210AC1D-4063-4C6E-9528-FA9C4C0C18E6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2:39:05.970" v="1206"/>
          <ac:spMkLst>
            <pc:docMk/>
            <pc:sldMk cId="4287368458" sldId="264"/>
            <ac:spMk id="17" creationId="{02F8C595-E68C-4306-AED8-DC7826A0A506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2:39:05.970" v="1206"/>
          <ac:spMkLst>
            <pc:docMk/>
            <pc:sldMk cId="4287368458" sldId="264"/>
            <ac:spMk id="19" creationId="{2F87D50C-847D-CEA4-0D27-BD2EA71B7FEA}"/>
          </ac:spMkLst>
        </pc:spChg>
        <pc:picChg chg="add del">
          <ac:chgData name="Slavina Stoyanova (2127720)" userId="S::2127720@student.uwtsd.ac.uk::ac3dedce-a5c9-44c0-82ba-88fb297c7dc1" providerId="AD" clId="Web-{418FEEE3-221E-6AA5-E118-300EAB673A1E}" dt="2023-10-27T12:39:05.938" v="1205"/>
          <ac:picMkLst>
            <pc:docMk/>
            <pc:sldMk cId="4287368458" sldId="264"/>
            <ac:picMk id="6" creationId="{5FFE4242-DE42-FBCF-2C53-68C29C366631}"/>
          </ac:picMkLst>
        </pc:picChg>
        <pc:picChg chg="add">
          <ac:chgData name="Slavina Stoyanova (2127720)" userId="S::2127720@student.uwtsd.ac.uk::ac3dedce-a5c9-44c0-82ba-88fb297c7dc1" providerId="AD" clId="Web-{418FEEE3-221E-6AA5-E118-300EAB673A1E}" dt="2023-10-27T12:39:05.970" v="1206"/>
          <ac:picMkLst>
            <pc:docMk/>
            <pc:sldMk cId="4287368458" sldId="264"/>
            <ac:picMk id="18" creationId="{4FFFE887-5635-9CFF-FFE5-5841555D0A75}"/>
          </ac:picMkLst>
        </pc:picChg>
      </pc:sldChg>
      <pc:sldChg chg="addSp delSp modSp">
        <pc:chgData name="Slavina Stoyanova (2127720)" userId="S::2127720@student.uwtsd.ac.uk::ac3dedce-a5c9-44c0-82ba-88fb297c7dc1" providerId="AD" clId="Web-{418FEEE3-221E-6AA5-E118-300EAB673A1E}" dt="2023-10-27T11:56:39.887" v="876" actId="20577"/>
        <pc:sldMkLst>
          <pc:docMk/>
          <pc:sldMk cId="3319501871" sldId="266"/>
        </pc:sldMkLst>
        <pc:spChg chg="mod ord">
          <ac:chgData name="Slavina Stoyanova (2127720)" userId="S::2127720@student.uwtsd.ac.uk::ac3dedce-a5c9-44c0-82ba-88fb297c7dc1" providerId="AD" clId="Web-{418FEEE3-221E-6AA5-E118-300EAB673A1E}" dt="2023-10-27T11:53:58.726" v="863"/>
          <ac:spMkLst>
            <pc:docMk/>
            <pc:sldMk cId="3319501871" sldId="266"/>
            <ac:spMk id="2" creationId="{C43E3030-A3FD-A569-45B6-DE67A219ACA5}"/>
          </ac:spMkLst>
        </pc:spChg>
        <pc:spChg chg="mod">
          <ac:chgData name="Slavina Stoyanova (2127720)" userId="S::2127720@student.uwtsd.ac.uk::ac3dedce-a5c9-44c0-82ba-88fb297c7dc1" providerId="AD" clId="Web-{418FEEE3-221E-6AA5-E118-300EAB673A1E}" dt="2023-10-27T11:56:39.887" v="876" actId="20577"/>
          <ac:spMkLst>
            <pc:docMk/>
            <pc:sldMk cId="3319501871" sldId="266"/>
            <ac:spMk id="9" creationId="{F9D12EF2-BA70-A5FF-3FA0-5686A532081B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3:58.726" v="863"/>
          <ac:spMkLst>
            <pc:docMk/>
            <pc:sldMk cId="3319501871" sldId="266"/>
            <ac:spMk id="22" creationId="{2EB492CD-616E-47F8-933B-5E2D952A0593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3:58.726" v="863"/>
          <ac:spMkLst>
            <pc:docMk/>
            <pc:sldMk cId="3319501871" sldId="266"/>
            <ac:spMk id="27" creationId="{59383CF9-23B5-4335-9B21-1791C4CF1C75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3:58.726" v="863"/>
          <ac:spMkLst>
            <pc:docMk/>
            <pc:sldMk cId="3319501871" sldId="266"/>
            <ac:spMk id="29" creationId="{0007FE00-9498-4706-B255-6437B0252C02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3:58.726" v="862"/>
          <ac:spMkLst>
            <pc:docMk/>
            <pc:sldMk cId="3319501871" sldId="266"/>
            <ac:spMk id="34" creationId="{C0763A76-9F1C-4FC5-82B7-DD475DA461B2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3:58.726" v="862"/>
          <ac:spMkLst>
            <pc:docMk/>
            <pc:sldMk cId="3319501871" sldId="266"/>
            <ac:spMk id="36" creationId="{E81BF4F6-F2CF-4984-9D14-D6966D92F99F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1:53:58.726" v="863"/>
          <ac:spMkLst>
            <pc:docMk/>
            <pc:sldMk cId="3319501871" sldId="266"/>
            <ac:spMk id="38" creationId="{B65C0385-5E30-4D2E-AF9F-4639659D34E9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1:53:58.726" v="863"/>
          <ac:spMkLst>
            <pc:docMk/>
            <pc:sldMk cId="3319501871" sldId="266"/>
            <ac:spMk id="39" creationId="{E335820B-3A29-42C5-AA8D-10ECA43CD985}"/>
          </ac:spMkLst>
        </pc:spChg>
        <pc:picChg chg="mod ord">
          <ac:chgData name="Slavina Stoyanova (2127720)" userId="S::2127720@student.uwtsd.ac.uk::ac3dedce-a5c9-44c0-82ba-88fb297c7dc1" providerId="AD" clId="Web-{418FEEE3-221E-6AA5-E118-300EAB673A1E}" dt="2023-10-27T11:53:58.726" v="863"/>
          <ac:picMkLst>
            <pc:docMk/>
            <pc:sldMk cId="3319501871" sldId="266"/>
            <ac:picMk id="5" creationId="{640C67BC-754F-FA25-88BA-17A07E47DD8E}"/>
          </ac:picMkLst>
        </pc:picChg>
      </pc:sldChg>
      <pc:sldChg chg="addSp delSp modSp new mod setBg modClrScheme chgLayout">
        <pc:chgData name="Slavina Stoyanova (2127720)" userId="S::2127720@student.uwtsd.ac.uk::ac3dedce-a5c9-44c0-82ba-88fb297c7dc1" providerId="AD" clId="Web-{418FEEE3-221E-6AA5-E118-300EAB673A1E}" dt="2023-10-27T12:29:44.893" v="1130" actId="20577"/>
        <pc:sldMkLst>
          <pc:docMk/>
          <pc:sldMk cId="1061653320" sldId="267"/>
        </pc:sldMkLst>
        <pc:spChg chg="mod ord">
          <ac:chgData name="Slavina Stoyanova (2127720)" userId="S::2127720@student.uwtsd.ac.uk::ac3dedce-a5c9-44c0-82ba-88fb297c7dc1" providerId="AD" clId="Web-{418FEEE3-221E-6AA5-E118-300EAB673A1E}" dt="2023-10-27T11:57:48.154" v="888"/>
          <ac:spMkLst>
            <pc:docMk/>
            <pc:sldMk cId="1061653320" sldId="267"/>
            <ac:spMk id="2" creationId="{B0ED32AC-3867-39CC-61E9-23DAFF761697}"/>
          </ac:spMkLst>
        </pc:spChg>
        <pc:spChg chg="add del mod ord">
          <ac:chgData name="Slavina Stoyanova (2127720)" userId="S::2127720@student.uwtsd.ac.uk::ac3dedce-a5c9-44c0-82ba-88fb297c7dc1" providerId="AD" clId="Web-{418FEEE3-221E-6AA5-E118-300EAB673A1E}" dt="2023-10-27T11:57:48.154" v="888"/>
          <ac:spMkLst>
            <pc:docMk/>
            <pc:sldMk cId="1061653320" sldId="267"/>
            <ac:spMk id="3" creationId="{620C4105-019B-EFED-4A1B-3B61E946DB4F}"/>
          </ac:spMkLst>
        </pc:spChg>
        <pc:spChg chg="add del mod ord">
          <ac:chgData name="Slavina Stoyanova (2127720)" userId="S::2127720@student.uwtsd.ac.uk::ac3dedce-a5c9-44c0-82ba-88fb297c7dc1" providerId="AD" clId="Web-{418FEEE3-221E-6AA5-E118-300EAB673A1E}" dt="2023-10-27T11:57:48.154" v="888"/>
          <ac:spMkLst>
            <pc:docMk/>
            <pc:sldMk cId="1061653320" sldId="267"/>
            <ac:spMk id="4" creationId="{1CD7857D-E723-6A8D-1970-625A327FF2A4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7:48.139" v="887"/>
          <ac:spMkLst>
            <pc:docMk/>
            <pc:sldMk cId="1061653320" sldId="267"/>
            <ac:spMk id="10" creationId="{922E0291-99C8-40F9-ADAB-32589A3B57AA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7:48.139" v="887"/>
          <ac:spMkLst>
            <pc:docMk/>
            <pc:sldMk cId="1061653320" sldId="267"/>
            <ac:spMk id="12" creationId="{095830D2-F2AE-4DD8-B586-89B0977916FF}"/>
          </ac:spMkLst>
        </pc:spChg>
        <pc:spChg chg="add del">
          <ac:chgData name="Slavina Stoyanova (2127720)" userId="S::2127720@student.uwtsd.ac.uk::ac3dedce-a5c9-44c0-82ba-88fb297c7dc1" providerId="AD" clId="Web-{418FEEE3-221E-6AA5-E118-300EAB673A1E}" dt="2023-10-27T11:57:48.139" v="887"/>
          <ac:spMkLst>
            <pc:docMk/>
            <pc:sldMk cId="1061653320" sldId="267"/>
            <ac:spMk id="14" creationId="{7A8F735B-89DD-459E-BB4B-B9E1603DE41D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1:57:48.154" v="888"/>
          <ac:spMkLst>
            <pc:docMk/>
            <pc:sldMk cId="1061653320" sldId="267"/>
            <ac:spMk id="16" creationId="{C0763A76-9F1C-4FC5-82B7-DD475DA461B2}"/>
          </ac:spMkLst>
        </pc:spChg>
        <pc:spChg chg="add">
          <ac:chgData name="Slavina Stoyanova (2127720)" userId="S::2127720@student.uwtsd.ac.uk::ac3dedce-a5c9-44c0-82ba-88fb297c7dc1" providerId="AD" clId="Web-{418FEEE3-221E-6AA5-E118-300EAB673A1E}" dt="2023-10-27T11:57:48.154" v="888"/>
          <ac:spMkLst>
            <pc:docMk/>
            <pc:sldMk cId="1061653320" sldId="267"/>
            <ac:spMk id="17" creationId="{E81BF4F6-F2CF-4984-9D14-D6966D92F99F}"/>
          </ac:spMkLst>
        </pc:spChg>
        <pc:spChg chg="add mod">
          <ac:chgData name="Slavina Stoyanova (2127720)" userId="S::2127720@student.uwtsd.ac.uk::ac3dedce-a5c9-44c0-82ba-88fb297c7dc1" providerId="AD" clId="Web-{418FEEE3-221E-6AA5-E118-300EAB673A1E}" dt="2023-10-27T12:29:44.893" v="1130" actId="20577"/>
          <ac:spMkLst>
            <pc:docMk/>
            <pc:sldMk cId="1061653320" sldId="267"/>
            <ac:spMk id="18" creationId="{1CD7857D-E723-6A8D-1970-625A327FF2A4}"/>
          </ac:spMkLst>
        </pc:spChg>
        <pc:picChg chg="add del">
          <ac:chgData name="Slavina Stoyanova (2127720)" userId="S::2127720@student.uwtsd.ac.uk::ac3dedce-a5c9-44c0-82ba-88fb297c7dc1" providerId="AD" clId="Web-{418FEEE3-221E-6AA5-E118-300EAB673A1E}" dt="2023-10-27T11:57:48.139" v="887"/>
          <ac:picMkLst>
            <pc:docMk/>
            <pc:sldMk cId="1061653320" sldId="267"/>
            <ac:picMk id="6" creationId="{E66CC1C1-B164-EB19-B719-4A0921D7735F}"/>
          </ac:picMkLst>
        </pc:picChg>
        <pc:picChg chg="add">
          <ac:chgData name="Slavina Stoyanova (2127720)" userId="S::2127720@student.uwtsd.ac.uk::ac3dedce-a5c9-44c0-82ba-88fb297c7dc1" providerId="AD" clId="Web-{418FEEE3-221E-6AA5-E118-300EAB673A1E}" dt="2023-10-27T11:57:48.154" v="888"/>
          <ac:picMkLst>
            <pc:docMk/>
            <pc:sldMk cId="1061653320" sldId="267"/>
            <ac:picMk id="19" creationId="{589DF511-8FE3-637E-293A-6161D4927785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86B5F6-EF49-4AB1-953F-F369D761324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38A465C-3AE1-4DA8-8DD0-E3B6CBA6D645}">
      <dgm:prSet/>
      <dgm:spPr/>
      <dgm:t>
        <a:bodyPr/>
        <a:lstStyle/>
        <a:p>
          <a:r>
            <a:rPr lang="en-US"/>
            <a:t>Student Name: Slavina Stoyanova</a:t>
          </a:r>
        </a:p>
      </dgm:t>
    </dgm:pt>
    <dgm:pt modelId="{6244FA94-4DBF-46D0-8DD1-830C4DAAD8EB}" type="parTrans" cxnId="{E0A205BB-3A43-4ED9-9735-C0EBF1C43A30}">
      <dgm:prSet/>
      <dgm:spPr/>
      <dgm:t>
        <a:bodyPr/>
        <a:lstStyle/>
        <a:p>
          <a:endParaRPr lang="en-US"/>
        </a:p>
      </dgm:t>
    </dgm:pt>
    <dgm:pt modelId="{CD999C0E-5216-4813-8D3E-CB9C01D2CF0B}" type="sibTrans" cxnId="{E0A205BB-3A43-4ED9-9735-C0EBF1C43A30}">
      <dgm:prSet/>
      <dgm:spPr/>
      <dgm:t>
        <a:bodyPr/>
        <a:lstStyle/>
        <a:p>
          <a:endParaRPr lang="en-US"/>
        </a:p>
      </dgm:t>
    </dgm:pt>
    <dgm:pt modelId="{29634A91-60EC-49F0-925C-F0864793544C}">
      <dgm:prSet/>
      <dgm:spPr/>
      <dgm:t>
        <a:bodyPr/>
        <a:lstStyle/>
        <a:p>
          <a:r>
            <a:rPr lang="en-US"/>
            <a:t>Student Number: 2127720</a:t>
          </a:r>
        </a:p>
      </dgm:t>
    </dgm:pt>
    <dgm:pt modelId="{D2C37C11-1879-477D-A56F-A7357CFBDEEB}" type="parTrans" cxnId="{EBB71CAC-3FF1-48A8-BB73-D69AD8110124}">
      <dgm:prSet/>
      <dgm:spPr/>
      <dgm:t>
        <a:bodyPr/>
        <a:lstStyle/>
        <a:p>
          <a:endParaRPr lang="en-US"/>
        </a:p>
      </dgm:t>
    </dgm:pt>
    <dgm:pt modelId="{140B770C-C22B-48B0-A745-A487B5528144}" type="sibTrans" cxnId="{EBB71CAC-3FF1-48A8-BB73-D69AD8110124}">
      <dgm:prSet/>
      <dgm:spPr/>
      <dgm:t>
        <a:bodyPr/>
        <a:lstStyle/>
        <a:p>
          <a:endParaRPr lang="en-US"/>
        </a:p>
      </dgm:t>
    </dgm:pt>
    <dgm:pt modelId="{D9F3F3D1-1FB9-4C38-8AA0-E6C837F298E4}">
      <dgm:prSet/>
      <dgm:spPr/>
      <dgm:t>
        <a:bodyPr/>
        <a:lstStyle/>
        <a:p>
          <a:r>
            <a:rPr lang="en-US"/>
            <a:t>Module Code: BMSW 5102_BIRM</a:t>
          </a:r>
        </a:p>
      </dgm:t>
    </dgm:pt>
    <dgm:pt modelId="{0ED0B062-C5BF-4EA2-85DC-FACD4764135F}" type="parTrans" cxnId="{D62E00DC-1579-4FD2-91FC-7B563F82776E}">
      <dgm:prSet/>
      <dgm:spPr/>
      <dgm:t>
        <a:bodyPr/>
        <a:lstStyle/>
        <a:p>
          <a:endParaRPr lang="en-US"/>
        </a:p>
      </dgm:t>
    </dgm:pt>
    <dgm:pt modelId="{0F00ABC0-85E8-4551-9DF2-F6853AF623D2}" type="sibTrans" cxnId="{D62E00DC-1579-4FD2-91FC-7B563F82776E}">
      <dgm:prSet/>
      <dgm:spPr/>
      <dgm:t>
        <a:bodyPr/>
        <a:lstStyle/>
        <a:p>
          <a:endParaRPr lang="en-US"/>
        </a:p>
      </dgm:t>
    </dgm:pt>
    <dgm:pt modelId="{0C917D4C-2273-4DAB-A0E2-1379DA434140}">
      <dgm:prSet/>
      <dgm:spPr/>
      <dgm:t>
        <a:bodyPr/>
        <a:lstStyle/>
        <a:p>
          <a:r>
            <a:rPr lang="en-US"/>
            <a:t>Module Title: Developing Relationship and Workplace Achievement</a:t>
          </a:r>
        </a:p>
      </dgm:t>
    </dgm:pt>
    <dgm:pt modelId="{B8B6346D-3742-41CF-A353-060A448E6265}" type="parTrans" cxnId="{EA9B4BE3-177E-43B4-976B-16DA2BAB9C9B}">
      <dgm:prSet/>
      <dgm:spPr/>
      <dgm:t>
        <a:bodyPr/>
        <a:lstStyle/>
        <a:p>
          <a:endParaRPr lang="en-US"/>
        </a:p>
      </dgm:t>
    </dgm:pt>
    <dgm:pt modelId="{1F0B3109-326C-43BD-B1A6-C2DBE7139294}" type="sibTrans" cxnId="{EA9B4BE3-177E-43B4-976B-16DA2BAB9C9B}">
      <dgm:prSet/>
      <dgm:spPr/>
      <dgm:t>
        <a:bodyPr/>
        <a:lstStyle/>
        <a:p>
          <a:endParaRPr lang="en-US"/>
        </a:p>
      </dgm:t>
    </dgm:pt>
    <dgm:pt modelId="{BB6E14E6-96EF-477C-A80E-446688249C95}">
      <dgm:prSet/>
      <dgm:spPr/>
      <dgm:t>
        <a:bodyPr/>
        <a:lstStyle/>
        <a:p>
          <a:r>
            <a:rPr lang="en-US"/>
            <a:t>Lecturer Name: Ehsan Khajeb</a:t>
          </a:r>
        </a:p>
      </dgm:t>
    </dgm:pt>
    <dgm:pt modelId="{787FB2DE-87B0-493C-AF50-56755AD0CD22}" type="parTrans" cxnId="{5A21CE8C-6264-4F9A-9046-D70846B4B428}">
      <dgm:prSet/>
      <dgm:spPr/>
      <dgm:t>
        <a:bodyPr/>
        <a:lstStyle/>
        <a:p>
          <a:endParaRPr lang="en-US"/>
        </a:p>
      </dgm:t>
    </dgm:pt>
    <dgm:pt modelId="{64A67DC3-9606-41CA-9DD9-0EB37F71A6F0}" type="sibTrans" cxnId="{5A21CE8C-6264-4F9A-9046-D70846B4B428}">
      <dgm:prSet/>
      <dgm:spPr/>
      <dgm:t>
        <a:bodyPr/>
        <a:lstStyle/>
        <a:p>
          <a:endParaRPr lang="en-US"/>
        </a:p>
      </dgm:t>
    </dgm:pt>
    <dgm:pt modelId="{E58EF631-F2B8-4306-833A-C369212DE2DE}">
      <dgm:prSet/>
      <dgm:spPr/>
      <dgm:t>
        <a:bodyPr/>
        <a:lstStyle/>
        <a:p>
          <a:r>
            <a:rPr lang="en-US"/>
            <a:t>Assignment Title: 360- degree feedback</a:t>
          </a:r>
        </a:p>
      </dgm:t>
    </dgm:pt>
    <dgm:pt modelId="{BF571D9B-FE7A-4108-BF0B-23962618D261}" type="parTrans" cxnId="{8FFE9239-87EF-47C1-B478-D77C839CDFAD}">
      <dgm:prSet/>
      <dgm:spPr/>
      <dgm:t>
        <a:bodyPr/>
        <a:lstStyle/>
        <a:p>
          <a:endParaRPr lang="en-US"/>
        </a:p>
      </dgm:t>
    </dgm:pt>
    <dgm:pt modelId="{57ABDD85-02C5-4D68-BD39-920CBB816333}" type="sibTrans" cxnId="{8FFE9239-87EF-47C1-B478-D77C839CDFAD}">
      <dgm:prSet/>
      <dgm:spPr/>
      <dgm:t>
        <a:bodyPr/>
        <a:lstStyle/>
        <a:p>
          <a:endParaRPr lang="en-US"/>
        </a:p>
      </dgm:t>
    </dgm:pt>
    <dgm:pt modelId="{13EA7490-70F8-4990-9BC7-4292DF298870}" type="pres">
      <dgm:prSet presAssocID="{1E86B5F6-EF49-4AB1-953F-F369D7613245}" presName="linear" presStyleCnt="0">
        <dgm:presLayoutVars>
          <dgm:animLvl val="lvl"/>
          <dgm:resizeHandles val="exact"/>
        </dgm:presLayoutVars>
      </dgm:prSet>
      <dgm:spPr/>
    </dgm:pt>
    <dgm:pt modelId="{A61B938E-2770-41AD-8108-D5319C8C4684}" type="pres">
      <dgm:prSet presAssocID="{E38A465C-3AE1-4DA8-8DD0-E3B6CBA6D64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8D3F90E-3274-48EB-A18C-EEF5F2CA3EEB}" type="pres">
      <dgm:prSet presAssocID="{CD999C0E-5216-4813-8D3E-CB9C01D2CF0B}" presName="spacer" presStyleCnt="0"/>
      <dgm:spPr/>
    </dgm:pt>
    <dgm:pt modelId="{2EEEA2B2-6561-4B7D-84F9-2B732C4B292D}" type="pres">
      <dgm:prSet presAssocID="{29634A91-60EC-49F0-925C-F0864793544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66A3DF5-46FB-4053-9CCF-3503040AF10B}" type="pres">
      <dgm:prSet presAssocID="{140B770C-C22B-48B0-A745-A487B5528144}" presName="spacer" presStyleCnt="0"/>
      <dgm:spPr/>
    </dgm:pt>
    <dgm:pt modelId="{4ECDB465-874F-4F96-89F0-B12470091C87}" type="pres">
      <dgm:prSet presAssocID="{D9F3F3D1-1FB9-4C38-8AA0-E6C837F298E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DA2B052-8D88-4462-B434-1E909392BAE6}" type="pres">
      <dgm:prSet presAssocID="{0F00ABC0-85E8-4551-9DF2-F6853AF623D2}" presName="spacer" presStyleCnt="0"/>
      <dgm:spPr/>
    </dgm:pt>
    <dgm:pt modelId="{38E4EE53-8F5C-4A4F-821C-74ADE6B241E7}" type="pres">
      <dgm:prSet presAssocID="{0C917D4C-2273-4DAB-A0E2-1379DA43414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CC881D6-DB0C-4EEC-99DE-B1AF848B263D}" type="pres">
      <dgm:prSet presAssocID="{1F0B3109-326C-43BD-B1A6-C2DBE7139294}" presName="spacer" presStyleCnt="0"/>
      <dgm:spPr/>
    </dgm:pt>
    <dgm:pt modelId="{B89B778C-E4F4-413C-8BB4-0C6E800609AF}" type="pres">
      <dgm:prSet presAssocID="{BB6E14E6-96EF-477C-A80E-446688249C9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E86A0B1-D29A-4E45-BC75-D5CB9FFE2E6E}" type="pres">
      <dgm:prSet presAssocID="{64A67DC3-9606-41CA-9DD9-0EB37F71A6F0}" presName="spacer" presStyleCnt="0"/>
      <dgm:spPr/>
    </dgm:pt>
    <dgm:pt modelId="{A9055509-FD0B-48DE-93A1-A22F7A1C0ECC}" type="pres">
      <dgm:prSet presAssocID="{E58EF631-F2B8-4306-833A-C369212DE2D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0D1D627-5DF0-47AA-916D-6B58D34D576E}" type="presOf" srcId="{D9F3F3D1-1FB9-4C38-8AA0-E6C837F298E4}" destId="{4ECDB465-874F-4F96-89F0-B12470091C87}" srcOrd="0" destOrd="0" presId="urn:microsoft.com/office/officeart/2005/8/layout/vList2"/>
    <dgm:cxn modelId="{8FFE9239-87EF-47C1-B478-D77C839CDFAD}" srcId="{1E86B5F6-EF49-4AB1-953F-F369D7613245}" destId="{E58EF631-F2B8-4306-833A-C369212DE2DE}" srcOrd="5" destOrd="0" parTransId="{BF571D9B-FE7A-4108-BF0B-23962618D261}" sibTransId="{57ABDD85-02C5-4D68-BD39-920CBB816333}"/>
    <dgm:cxn modelId="{6709613E-7DCC-4564-9FDF-19971C291084}" type="presOf" srcId="{29634A91-60EC-49F0-925C-F0864793544C}" destId="{2EEEA2B2-6561-4B7D-84F9-2B732C4B292D}" srcOrd="0" destOrd="0" presId="urn:microsoft.com/office/officeart/2005/8/layout/vList2"/>
    <dgm:cxn modelId="{7129FB64-08B8-4495-9D53-58E0F1228B4E}" type="presOf" srcId="{BB6E14E6-96EF-477C-A80E-446688249C95}" destId="{B89B778C-E4F4-413C-8BB4-0C6E800609AF}" srcOrd="0" destOrd="0" presId="urn:microsoft.com/office/officeart/2005/8/layout/vList2"/>
    <dgm:cxn modelId="{5A21CE8C-6264-4F9A-9046-D70846B4B428}" srcId="{1E86B5F6-EF49-4AB1-953F-F369D7613245}" destId="{BB6E14E6-96EF-477C-A80E-446688249C95}" srcOrd="4" destOrd="0" parTransId="{787FB2DE-87B0-493C-AF50-56755AD0CD22}" sibTransId="{64A67DC3-9606-41CA-9DD9-0EB37F71A6F0}"/>
    <dgm:cxn modelId="{B239D599-215F-43BF-A683-50ED42DEFF35}" type="presOf" srcId="{E58EF631-F2B8-4306-833A-C369212DE2DE}" destId="{A9055509-FD0B-48DE-93A1-A22F7A1C0ECC}" srcOrd="0" destOrd="0" presId="urn:microsoft.com/office/officeart/2005/8/layout/vList2"/>
    <dgm:cxn modelId="{EBB71CAC-3FF1-48A8-BB73-D69AD8110124}" srcId="{1E86B5F6-EF49-4AB1-953F-F369D7613245}" destId="{29634A91-60EC-49F0-925C-F0864793544C}" srcOrd="1" destOrd="0" parTransId="{D2C37C11-1879-477D-A56F-A7357CFBDEEB}" sibTransId="{140B770C-C22B-48B0-A745-A487B5528144}"/>
    <dgm:cxn modelId="{E0A205BB-3A43-4ED9-9735-C0EBF1C43A30}" srcId="{1E86B5F6-EF49-4AB1-953F-F369D7613245}" destId="{E38A465C-3AE1-4DA8-8DD0-E3B6CBA6D645}" srcOrd="0" destOrd="0" parTransId="{6244FA94-4DBF-46D0-8DD1-830C4DAAD8EB}" sibTransId="{CD999C0E-5216-4813-8D3E-CB9C01D2CF0B}"/>
    <dgm:cxn modelId="{6EC47DBE-A340-4289-B74E-8F35AC61495B}" type="presOf" srcId="{1E86B5F6-EF49-4AB1-953F-F369D7613245}" destId="{13EA7490-70F8-4990-9BC7-4292DF298870}" srcOrd="0" destOrd="0" presId="urn:microsoft.com/office/officeart/2005/8/layout/vList2"/>
    <dgm:cxn modelId="{35CF21D2-FDF7-4E45-B60B-AC65E9DF0138}" type="presOf" srcId="{0C917D4C-2273-4DAB-A0E2-1379DA434140}" destId="{38E4EE53-8F5C-4A4F-821C-74ADE6B241E7}" srcOrd="0" destOrd="0" presId="urn:microsoft.com/office/officeart/2005/8/layout/vList2"/>
    <dgm:cxn modelId="{827C89DA-028A-40B4-B5E7-94D37A64A550}" type="presOf" srcId="{E38A465C-3AE1-4DA8-8DD0-E3B6CBA6D645}" destId="{A61B938E-2770-41AD-8108-D5319C8C4684}" srcOrd="0" destOrd="0" presId="urn:microsoft.com/office/officeart/2005/8/layout/vList2"/>
    <dgm:cxn modelId="{D62E00DC-1579-4FD2-91FC-7B563F82776E}" srcId="{1E86B5F6-EF49-4AB1-953F-F369D7613245}" destId="{D9F3F3D1-1FB9-4C38-8AA0-E6C837F298E4}" srcOrd="2" destOrd="0" parTransId="{0ED0B062-C5BF-4EA2-85DC-FACD4764135F}" sibTransId="{0F00ABC0-85E8-4551-9DF2-F6853AF623D2}"/>
    <dgm:cxn modelId="{EA9B4BE3-177E-43B4-976B-16DA2BAB9C9B}" srcId="{1E86B5F6-EF49-4AB1-953F-F369D7613245}" destId="{0C917D4C-2273-4DAB-A0E2-1379DA434140}" srcOrd="3" destOrd="0" parTransId="{B8B6346D-3742-41CF-A353-060A448E6265}" sibTransId="{1F0B3109-326C-43BD-B1A6-C2DBE7139294}"/>
    <dgm:cxn modelId="{467FBD6F-D442-4781-9EFF-1713DD0FF118}" type="presParOf" srcId="{13EA7490-70F8-4990-9BC7-4292DF298870}" destId="{A61B938E-2770-41AD-8108-D5319C8C4684}" srcOrd="0" destOrd="0" presId="urn:microsoft.com/office/officeart/2005/8/layout/vList2"/>
    <dgm:cxn modelId="{120176FA-A140-4BDB-B3C4-A30104B9BF84}" type="presParOf" srcId="{13EA7490-70F8-4990-9BC7-4292DF298870}" destId="{38D3F90E-3274-48EB-A18C-EEF5F2CA3EEB}" srcOrd="1" destOrd="0" presId="urn:microsoft.com/office/officeart/2005/8/layout/vList2"/>
    <dgm:cxn modelId="{8AA78E0C-9E53-42F7-8D08-27A08428A4E2}" type="presParOf" srcId="{13EA7490-70F8-4990-9BC7-4292DF298870}" destId="{2EEEA2B2-6561-4B7D-84F9-2B732C4B292D}" srcOrd="2" destOrd="0" presId="urn:microsoft.com/office/officeart/2005/8/layout/vList2"/>
    <dgm:cxn modelId="{F4064D97-281A-40FB-B827-9F937D155F7E}" type="presParOf" srcId="{13EA7490-70F8-4990-9BC7-4292DF298870}" destId="{D66A3DF5-46FB-4053-9CCF-3503040AF10B}" srcOrd="3" destOrd="0" presId="urn:microsoft.com/office/officeart/2005/8/layout/vList2"/>
    <dgm:cxn modelId="{062777C7-7D9A-44B9-B6F9-E2892B26B9CB}" type="presParOf" srcId="{13EA7490-70F8-4990-9BC7-4292DF298870}" destId="{4ECDB465-874F-4F96-89F0-B12470091C87}" srcOrd="4" destOrd="0" presId="urn:microsoft.com/office/officeart/2005/8/layout/vList2"/>
    <dgm:cxn modelId="{F7CD17F1-3B9B-43A3-BB7D-2D5AE1EC5B36}" type="presParOf" srcId="{13EA7490-70F8-4990-9BC7-4292DF298870}" destId="{6DA2B052-8D88-4462-B434-1E909392BAE6}" srcOrd="5" destOrd="0" presId="urn:microsoft.com/office/officeart/2005/8/layout/vList2"/>
    <dgm:cxn modelId="{10134730-5409-45BB-B41F-B2D4D641D7A1}" type="presParOf" srcId="{13EA7490-70F8-4990-9BC7-4292DF298870}" destId="{38E4EE53-8F5C-4A4F-821C-74ADE6B241E7}" srcOrd="6" destOrd="0" presId="urn:microsoft.com/office/officeart/2005/8/layout/vList2"/>
    <dgm:cxn modelId="{F469C4B0-7EBB-414A-9B28-93227E0FE307}" type="presParOf" srcId="{13EA7490-70F8-4990-9BC7-4292DF298870}" destId="{BCC881D6-DB0C-4EEC-99DE-B1AF848B263D}" srcOrd="7" destOrd="0" presId="urn:microsoft.com/office/officeart/2005/8/layout/vList2"/>
    <dgm:cxn modelId="{11602424-7E2F-4193-B914-7B72DE5DA29E}" type="presParOf" srcId="{13EA7490-70F8-4990-9BC7-4292DF298870}" destId="{B89B778C-E4F4-413C-8BB4-0C6E800609AF}" srcOrd="8" destOrd="0" presId="urn:microsoft.com/office/officeart/2005/8/layout/vList2"/>
    <dgm:cxn modelId="{F5A6D920-47CE-42E5-801A-FED2D5C2DB68}" type="presParOf" srcId="{13EA7490-70F8-4990-9BC7-4292DF298870}" destId="{1E86A0B1-D29A-4E45-BC75-D5CB9FFE2E6E}" srcOrd="9" destOrd="0" presId="urn:microsoft.com/office/officeart/2005/8/layout/vList2"/>
    <dgm:cxn modelId="{B255DF53-5542-4B3F-AC68-1A3D7F1D7BF3}" type="presParOf" srcId="{13EA7490-70F8-4990-9BC7-4292DF298870}" destId="{A9055509-FD0B-48DE-93A1-A22F7A1C0EC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05A5B9-5673-42DF-A541-F87330F6FA8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FFF78838-9CD0-4A6B-B6CE-2887C823D9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Such a student in University Trinity Saind David Was given me a case study to introduce 360- degree feedback such a part of performance management process.</a:t>
          </a:r>
        </a:p>
      </dgm:t>
    </dgm:pt>
    <dgm:pt modelId="{5DF38D9C-C464-43DE-B0B1-E2CED0F74232}" type="parTrans" cxnId="{D8608A63-04A7-407A-A26A-F68DAAA86A95}">
      <dgm:prSet/>
      <dgm:spPr/>
      <dgm:t>
        <a:bodyPr/>
        <a:lstStyle/>
        <a:p>
          <a:endParaRPr lang="en-US"/>
        </a:p>
      </dgm:t>
    </dgm:pt>
    <dgm:pt modelId="{36A8C945-4399-4A75-B2CF-2A4B1E7D3EA7}" type="sibTrans" cxnId="{D8608A63-04A7-407A-A26A-F68DAAA86A95}">
      <dgm:prSet/>
      <dgm:spPr/>
      <dgm:t>
        <a:bodyPr/>
        <a:lstStyle/>
        <a:p>
          <a:endParaRPr lang="en-US"/>
        </a:p>
      </dgm:t>
    </dgm:pt>
    <dgm:pt modelId="{4E5896D3-9421-4A92-9256-D9C0F9E444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presentation will present the importance and benefits of 360- degree feedback.</a:t>
          </a:r>
        </a:p>
      </dgm:t>
    </dgm:pt>
    <dgm:pt modelId="{73BF51D3-DC84-4AE5-B83C-1745BF611FBE}" type="parTrans" cxnId="{5375AB6C-3A06-4286-BE7D-2E542D0ED874}">
      <dgm:prSet/>
      <dgm:spPr/>
      <dgm:t>
        <a:bodyPr/>
        <a:lstStyle/>
        <a:p>
          <a:endParaRPr lang="en-US"/>
        </a:p>
      </dgm:t>
    </dgm:pt>
    <dgm:pt modelId="{CD289CDC-6FCD-47B0-B3C2-5EFC73309583}" type="sibTrans" cxnId="{5375AB6C-3A06-4286-BE7D-2E542D0ED874}">
      <dgm:prSet/>
      <dgm:spPr/>
      <dgm:t>
        <a:bodyPr/>
        <a:lstStyle/>
        <a:p>
          <a:endParaRPr lang="en-US"/>
        </a:p>
      </dgm:t>
    </dgm:pt>
    <dgm:pt modelId="{892999D5-587A-4A6E-9AE7-9939232557D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presentation include the achieving contribution for employees in the process.</a:t>
          </a:r>
        </a:p>
      </dgm:t>
    </dgm:pt>
    <dgm:pt modelId="{1EC345B1-6B21-46DC-8A60-F7F0A8088726}" type="parTrans" cxnId="{54CA8B1A-CDAF-4999-A07D-36CB5EE590F1}">
      <dgm:prSet/>
      <dgm:spPr/>
      <dgm:t>
        <a:bodyPr/>
        <a:lstStyle/>
        <a:p>
          <a:endParaRPr lang="en-US"/>
        </a:p>
      </dgm:t>
    </dgm:pt>
    <dgm:pt modelId="{D00F30FF-3400-42EC-9E54-264CEC6CD165}" type="sibTrans" cxnId="{54CA8B1A-CDAF-4999-A07D-36CB5EE590F1}">
      <dgm:prSet/>
      <dgm:spPr/>
      <dgm:t>
        <a:bodyPr/>
        <a:lstStyle/>
        <a:p>
          <a:endParaRPr lang="en-US"/>
        </a:p>
      </dgm:t>
    </dgm:pt>
    <dgm:pt modelId="{B9740AF9-317F-4BBF-8345-B2716739D7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feedback have become of the most popular process in nova days</a:t>
          </a:r>
        </a:p>
      </dgm:t>
    </dgm:pt>
    <dgm:pt modelId="{4B39A90F-1207-4873-BCA5-6A868B832B66}" type="parTrans" cxnId="{C2B5DE8F-D48D-49CC-9B43-A5481ADBC380}">
      <dgm:prSet/>
      <dgm:spPr/>
      <dgm:t>
        <a:bodyPr/>
        <a:lstStyle/>
        <a:p>
          <a:endParaRPr lang="en-US"/>
        </a:p>
      </dgm:t>
    </dgm:pt>
    <dgm:pt modelId="{037F3678-85FC-4AF2-9BE4-DD6821165540}" type="sibTrans" cxnId="{C2B5DE8F-D48D-49CC-9B43-A5481ADBC380}">
      <dgm:prSet/>
      <dgm:spPr/>
      <dgm:t>
        <a:bodyPr/>
        <a:lstStyle/>
        <a:p>
          <a:endParaRPr lang="en-US"/>
        </a:p>
      </dgm:t>
    </dgm:pt>
    <dgm:pt modelId="{5C3C1332-FECA-412A-9E43-C3082F57988D}" type="pres">
      <dgm:prSet presAssocID="{8505A5B9-5673-42DF-A541-F87330F6FA81}" presName="root" presStyleCnt="0">
        <dgm:presLayoutVars>
          <dgm:dir/>
          <dgm:resizeHandles val="exact"/>
        </dgm:presLayoutVars>
      </dgm:prSet>
      <dgm:spPr/>
    </dgm:pt>
    <dgm:pt modelId="{F32FD1D6-76A7-431F-A7CD-D85DEEF7B7D3}" type="pres">
      <dgm:prSet presAssocID="{FFF78838-9CD0-4A6B-B6CE-2887C823D963}" presName="compNode" presStyleCnt="0"/>
      <dgm:spPr/>
    </dgm:pt>
    <dgm:pt modelId="{D5570764-B47E-406F-A859-58A50AA3EBDD}" type="pres">
      <dgm:prSet presAssocID="{FFF78838-9CD0-4A6B-B6CE-2887C823D96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5DB7F8C-ADAA-46B1-A91D-26012D7F8044}" type="pres">
      <dgm:prSet presAssocID="{FFF78838-9CD0-4A6B-B6CE-2887C823D963}" presName="spaceRect" presStyleCnt="0"/>
      <dgm:spPr/>
    </dgm:pt>
    <dgm:pt modelId="{606406DC-DC8B-4533-B459-76B29C238F50}" type="pres">
      <dgm:prSet presAssocID="{FFF78838-9CD0-4A6B-B6CE-2887C823D963}" presName="textRect" presStyleLbl="revTx" presStyleIdx="0" presStyleCnt="4">
        <dgm:presLayoutVars>
          <dgm:chMax val="1"/>
          <dgm:chPref val="1"/>
        </dgm:presLayoutVars>
      </dgm:prSet>
      <dgm:spPr/>
    </dgm:pt>
    <dgm:pt modelId="{E82FD2D5-7146-41AC-A8A4-35890663B9E0}" type="pres">
      <dgm:prSet presAssocID="{36A8C945-4399-4A75-B2CF-2A4B1E7D3EA7}" presName="sibTrans" presStyleCnt="0"/>
      <dgm:spPr/>
    </dgm:pt>
    <dgm:pt modelId="{42FDCCE3-CA59-4730-8315-D3CBDC89B359}" type="pres">
      <dgm:prSet presAssocID="{4E5896D3-9421-4A92-9256-D9C0F9E44486}" presName="compNode" presStyleCnt="0"/>
      <dgm:spPr/>
    </dgm:pt>
    <dgm:pt modelId="{C701A4CE-1C74-4029-9F27-843541A4F732}" type="pres">
      <dgm:prSet presAssocID="{4E5896D3-9421-4A92-9256-D9C0F9E444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D874F89-D10C-40DE-A364-1A3409C3690A}" type="pres">
      <dgm:prSet presAssocID="{4E5896D3-9421-4A92-9256-D9C0F9E44486}" presName="spaceRect" presStyleCnt="0"/>
      <dgm:spPr/>
    </dgm:pt>
    <dgm:pt modelId="{5A3CC9D6-9C5D-4F1B-9CC2-91933ED26DFB}" type="pres">
      <dgm:prSet presAssocID="{4E5896D3-9421-4A92-9256-D9C0F9E44486}" presName="textRect" presStyleLbl="revTx" presStyleIdx="1" presStyleCnt="4">
        <dgm:presLayoutVars>
          <dgm:chMax val="1"/>
          <dgm:chPref val="1"/>
        </dgm:presLayoutVars>
      </dgm:prSet>
      <dgm:spPr/>
    </dgm:pt>
    <dgm:pt modelId="{A62D2ED7-6A7E-44DF-9D59-4268E2613EAE}" type="pres">
      <dgm:prSet presAssocID="{CD289CDC-6FCD-47B0-B3C2-5EFC73309583}" presName="sibTrans" presStyleCnt="0"/>
      <dgm:spPr/>
    </dgm:pt>
    <dgm:pt modelId="{5916A9CA-2F81-404A-95A6-7A799EB7A12C}" type="pres">
      <dgm:prSet presAssocID="{892999D5-587A-4A6E-9AE7-9939232557DB}" presName="compNode" presStyleCnt="0"/>
      <dgm:spPr/>
    </dgm:pt>
    <dgm:pt modelId="{879F041E-BC50-4798-8C74-CE70AA93B6ED}" type="pres">
      <dgm:prSet presAssocID="{892999D5-587A-4A6E-9AE7-9939232557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89D3CB6-6E71-4352-8E40-E4BA862B2354}" type="pres">
      <dgm:prSet presAssocID="{892999D5-587A-4A6E-9AE7-9939232557DB}" presName="spaceRect" presStyleCnt="0"/>
      <dgm:spPr/>
    </dgm:pt>
    <dgm:pt modelId="{41260555-BB18-4855-9F83-66F599715781}" type="pres">
      <dgm:prSet presAssocID="{892999D5-587A-4A6E-9AE7-9939232557DB}" presName="textRect" presStyleLbl="revTx" presStyleIdx="2" presStyleCnt="4">
        <dgm:presLayoutVars>
          <dgm:chMax val="1"/>
          <dgm:chPref val="1"/>
        </dgm:presLayoutVars>
      </dgm:prSet>
      <dgm:spPr/>
    </dgm:pt>
    <dgm:pt modelId="{977B99D1-4811-48C1-9354-B0BB71021F20}" type="pres">
      <dgm:prSet presAssocID="{D00F30FF-3400-42EC-9E54-264CEC6CD165}" presName="sibTrans" presStyleCnt="0"/>
      <dgm:spPr/>
    </dgm:pt>
    <dgm:pt modelId="{6725E3E6-450A-4749-A7B5-82A91CAC4FC4}" type="pres">
      <dgm:prSet presAssocID="{B9740AF9-317F-4BBF-8345-B2716739D75B}" presName="compNode" presStyleCnt="0"/>
      <dgm:spPr/>
    </dgm:pt>
    <dgm:pt modelId="{29F17103-6581-4260-9A1A-EDD93273C6C6}" type="pres">
      <dgm:prSet presAssocID="{B9740AF9-317F-4BBF-8345-B2716739D75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92DE8B1-72BF-4BBE-B9E5-A2C76F9FC41F}" type="pres">
      <dgm:prSet presAssocID="{B9740AF9-317F-4BBF-8345-B2716739D75B}" presName="spaceRect" presStyleCnt="0"/>
      <dgm:spPr/>
    </dgm:pt>
    <dgm:pt modelId="{4B3BA786-BEF0-4C13-A032-4F2494AE0428}" type="pres">
      <dgm:prSet presAssocID="{B9740AF9-317F-4BBF-8345-B2716739D75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4CA8B1A-CDAF-4999-A07D-36CB5EE590F1}" srcId="{8505A5B9-5673-42DF-A541-F87330F6FA81}" destId="{892999D5-587A-4A6E-9AE7-9939232557DB}" srcOrd="2" destOrd="0" parTransId="{1EC345B1-6B21-46DC-8A60-F7F0A8088726}" sibTransId="{D00F30FF-3400-42EC-9E54-264CEC6CD165}"/>
    <dgm:cxn modelId="{EBBAE51A-69A1-4D7A-8CFF-048D330D9DCE}" type="presOf" srcId="{8505A5B9-5673-42DF-A541-F87330F6FA81}" destId="{5C3C1332-FECA-412A-9E43-C3082F57988D}" srcOrd="0" destOrd="0" presId="urn:microsoft.com/office/officeart/2018/2/layout/IconLabelList"/>
    <dgm:cxn modelId="{D8608A63-04A7-407A-A26A-F68DAAA86A95}" srcId="{8505A5B9-5673-42DF-A541-F87330F6FA81}" destId="{FFF78838-9CD0-4A6B-B6CE-2887C823D963}" srcOrd="0" destOrd="0" parTransId="{5DF38D9C-C464-43DE-B0B1-E2CED0F74232}" sibTransId="{36A8C945-4399-4A75-B2CF-2A4B1E7D3EA7}"/>
    <dgm:cxn modelId="{5375AB6C-3A06-4286-BE7D-2E542D0ED874}" srcId="{8505A5B9-5673-42DF-A541-F87330F6FA81}" destId="{4E5896D3-9421-4A92-9256-D9C0F9E44486}" srcOrd="1" destOrd="0" parTransId="{73BF51D3-DC84-4AE5-B83C-1745BF611FBE}" sibTransId="{CD289CDC-6FCD-47B0-B3C2-5EFC73309583}"/>
    <dgm:cxn modelId="{B26B2683-6778-4437-BB5D-3019092D1E52}" type="presOf" srcId="{4E5896D3-9421-4A92-9256-D9C0F9E44486}" destId="{5A3CC9D6-9C5D-4F1B-9CC2-91933ED26DFB}" srcOrd="0" destOrd="0" presId="urn:microsoft.com/office/officeart/2018/2/layout/IconLabelList"/>
    <dgm:cxn modelId="{E3F1998A-5D08-47C5-BB42-619244B61B7B}" type="presOf" srcId="{892999D5-587A-4A6E-9AE7-9939232557DB}" destId="{41260555-BB18-4855-9F83-66F599715781}" srcOrd="0" destOrd="0" presId="urn:microsoft.com/office/officeart/2018/2/layout/IconLabelList"/>
    <dgm:cxn modelId="{C2B5DE8F-D48D-49CC-9B43-A5481ADBC380}" srcId="{8505A5B9-5673-42DF-A541-F87330F6FA81}" destId="{B9740AF9-317F-4BBF-8345-B2716739D75B}" srcOrd="3" destOrd="0" parTransId="{4B39A90F-1207-4873-BCA5-6A868B832B66}" sibTransId="{037F3678-85FC-4AF2-9BE4-DD6821165540}"/>
    <dgm:cxn modelId="{E36E7096-06C3-417A-9A4C-1DC489F5033C}" type="presOf" srcId="{FFF78838-9CD0-4A6B-B6CE-2887C823D963}" destId="{606406DC-DC8B-4533-B459-76B29C238F50}" srcOrd="0" destOrd="0" presId="urn:microsoft.com/office/officeart/2018/2/layout/IconLabelList"/>
    <dgm:cxn modelId="{7F2D1CC0-10B8-491C-BBA0-FEF35E96EDA5}" type="presOf" srcId="{B9740AF9-317F-4BBF-8345-B2716739D75B}" destId="{4B3BA786-BEF0-4C13-A032-4F2494AE0428}" srcOrd="0" destOrd="0" presId="urn:microsoft.com/office/officeart/2018/2/layout/IconLabelList"/>
    <dgm:cxn modelId="{024B2615-D049-4169-9756-CE0DB428AC33}" type="presParOf" srcId="{5C3C1332-FECA-412A-9E43-C3082F57988D}" destId="{F32FD1D6-76A7-431F-A7CD-D85DEEF7B7D3}" srcOrd="0" destOrd="0" presId="urn:microsoft.com/office/officeart/2018/2/layout/IconLabelList"/>
    <dgm:cxn modelId="{0DDD5C63-82AE-4E0A-A90D-F5A9ED1962C7}" type="presParOf" srcId="{F32FD1D6-76A7-431F-A7CD-D85DEEF7B7D3}" destId="{D5570764-B47E-406F-A859-58A50AA3EBDD}" srcOrd="0" destOrd="0" presId="urn:microsoft.com/office/officeart/2018/2/layout/IconLabelList"/>
    <dgm:cxn modelId="{69B56F5A-E1CA-432F-A56A-4869CC58A4C3}" type="presParOf" srcId="{F32FD1D6-76A7-431F-A7CD-D85DEEF7B7D3}" destId="{05DB7F8C-ADAA-46B1-A91D-26012D7F8044}" srcOrd="1" destOrd="0" presId="urn:microsoft.com/office/officeart/2018/2/layout/IconLabelList"/>
    <dgm:cxn modelId="{BA6A7227-C48F-4980-973F-0B82FA7AC7D9}" type="presParOf" srcId="{F32FD1D6-76A7-431F-A7CD-D85DEEF7B7D3}" destId="{606406DC-DC8B-4533-B459-76B29C238F50}" srcOrd="2" destOrd="0" presId="urn:microsoft.com/office/officeart/2018/2/layout/IconLabelList"/>
    <dgm:cxn modelId="{03D4FA71-9DD9-4126-8B44-106E70B133FA}" type="presParOf" srcId="{5C3C1332-FECA-412A-9E43-C3082F57988D}" destId="{E82FD2D5-7146-41AC-A8A4-35890663B9E0}" srcOrd="1" destOrd="0" presId="urn:microsoft.com/office/officeart/2018/2/layout/IconLabelList"/>
    <dgm:cxn modelId="{B3F150B1-55C2-4F3D-A404-9464171DB090}" type="presParOf" srcId="{5C3C1332-FECA-412A-9E43-C3082F57988D}" destId="{42FDCCE3-CA59-4730-8315-D3CBDC89B359}" srcOrd="2" destOrd="0" presId="urn:microsoft.com/office/officeart/2018/2/layout/IconLabelList"/>
    <dgm:cxn modelId="{423AF4A1-208C-40EB-950A-170BC2F2F883}" type="presParOf" srcId="{42FDCCE3-CA59-4730-8315-D3CBDC89B359}" destId="{C701A4CE-1C74-4029-9F27-843541A4F732}" srcOrd="0" destOrd="0" presId="urn:microsoft.com/office/officeart/2018/2/layout/IconLabelList"/>
    <dgm:cxn modelId="{528B7D90-36CC-49DE-973D-F172BE8DBD6E}" type="presParOf" srcId="{42FDCCE3-CA59-4730-8315-D3CBDC89B359}" destId="{ED874F89-D10C-40DE-A364-1A3409C3690A}" srcOrd="1" destOrd="0" presId="urn:microsoft.com/office/officeart/2018/2/layout/IconLabelList"/>
    <dgm:cxn modelId="{040DF8FD-EB16-4562-A9DB-A142884230BE}" type="presParOf" srcId="{42FDCCE3-CA59-4730-8315-D3CBDC89B359}" destId="{5A3CC9D6-9C5D-4F1B-9CC2-91933ED26DFB}" srcOrd="2" destOrd="0" presId="urn:microsoft.com/office/officeart/2018/2/layout/IconLabelList"/>
    <dgm:cxn modelId="{BD9C6603-C708-4736-8242-FA60B7E2143D}" type="presParOf" srcId="{5C3C1332-FECA-412A-9E43-C3082F57988D}" destId="{A62D2ED7-6A7E-44DF-9D59-4268E2613EAE}" srcOrd="3" destOrd="0" presId="urn:microsoft.com/office/officeart/2018/2/layout/IconLabelList"/>
    <dgm:cxn modelId="{170B49B2-AB89-4F0A-ACFA-8FB2138EDAF6}" type="presParOf" srcId="{5C3C1332-FECA-412A-9E43-C3082F57988D}" destId="{5916A9CA-2F81-404A-95A6-7A799EB7A12C}" srcOrd="4" destOrd="0" presId="urn:microsoft.com/office/officeart/2018/2/layout/IconLabelList"/>
    <dgm:cxn modelId="{80EB4C07-586E-4801-A390-3B12494C9961}" type="presParOf" srcId="{5916A9CA-2F81-404A-95A6-7A799EB7A12C}" destId="{879F041E-BC50-4798-8C74-CE70AA93B6ED}" srcOrd="0" destOrd="0" presId="urn:microsoft.com/office/officeart/2018/2/layout/IconLabelList"/>
    <dgm:cxn modelId="{9EA1D78A-BDC7-4865-9332-9D01F23C947A}" type="presParOf" srcId="{5916A9CA-2F81-404A-95A6-7A799EB7A12C}" destId="{589D3CB6-6E71-4352-8E40-E4BA862B2354}" srcOrd="1" destOrd="0" presId="urn:microsoft.com/office/officeart/2018/2/layout/IconLabelList"/>
    <dgm:cxn modelId="{9399CBF2-0A05-43F5-96EA-895B02DCB04E}" type="presParOf" srcId="{5916A9CA-2F81-404A-95A6-7A799EB7A12C}" destId="{41260555-BB18-4855-9F83-66F599715781}" srcOrd="2" destOrd="0" presId="urn:microsoft.com/office/officeart/2018/2/layout/IconLabelList"/>
    <dgm:cxn modelId="{2990454C-75FC-4391-8226-99420160F729}" type="presParOf" srcId="{5C3C1332-FECA-412A-9E43-C3082F57988D}" destId="{977B99D1-4811-48C1-9354-B0BB71021F20}" srcOrd="5" destOrd="0" presId="urn:microsoft.com/office/officeart/2018/2/layout/IconLabelList"/>
    <dgm:cxn modelId="{A4268997-81C8-4CA1-9C2A-01096FC35914}" type="presParOf" srcId="{5C3C1332-FECA-412A-9E43-C3082F57988D}" destId="{6725E3E6-450A-4749-A7B5-82A91CAC4FC4}" srcOrd="6" destOrd="0" presId="urn:microsoft.com/office/officeart/2018/2/layout/IconLabelList"/>
    <dgm:cxn modelId="{FE7C4F2B-7546-4A27-8755-7A44495520D6}" type="presParOf" srcId="{6725E3E6-450A-4749-A7B5-82A91CAC4FC4}" destId="{29F17103-6581-4260-9A1A-EDD93273C6C6}" srcOrd="0" destOrd="0" presId="urn:microsoft.com/office/officeart/2018/2/layout/IconLabelList"/>
    <dgm:cxn modelId="{C4045C83-9F2A-4A13-8501-639250A9CA14}" type="presParOf" srcId="{6725E3E6-450A-4749-A7B5-82A91CAC4FC4}" destId="{D92DE8B1-72BF-4BBE-B9E5-A2C76F9FC41F}" srcOrd="1" destOrd="0" presId="urn:microsoft.com/office/officeart/2018/2/layout/IconLabelList"/>
    <dgm:cxn modelId="{369FB1C5-FF5F-4C5C-90FC-67EA0DF946A4}" type="presParOf" srcId="{6725E3E6-450A-4749-A7B5-82A91CAC4FC4}" destId="{4B3BA786-BEF0-4C13-A032-4F2494AE042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F0C6A1-3B08-49D9-8368-0A76C6E27A4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66039F-7D5A-493D-A307-B5E5C419A0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According to Ward (2004) , feedback have many names but the same meanings</a:t>
          </a:r>
        </a:p>
      </dgm:t>
    </dgm:pt>
    <dgm:pt modelId="{23916A23-FFBA-444E-9732-90A200A41B8B}" type="parTrans" cxnId="{925A93C5-E978-4952-9166-2B17D1577766}">
      <dgm:prSet/>
      <dgm:spPr/>
      <dgm:t>
        <a:bodyPr/>
        <a:lstStyle/>
        <a:p>
          <a:endParaRPr lang="en-US"/>
        </a:p>
      </dgm:t>
    </dgm:pt>
    <dgm:pt modelId="{DA256A72-00C5-47CC-B22E-989A9864BD41}" type="sibTrans" cxnId="{925A93C5-E978-4952-9166-2B17D1577766}">
      <dgm:prSet/>
      <dgm:spPr/>
      <dgm:t>
        <a:bodyPr/>
        <a:lstStyle/>
        <a:p>
          <a:endParaRPr lang="en-US"/>
        </a:p>
      </dgm:t>
    </dgm:pt>
    <dgm:pt modelId="{25B73181-DC82-4892-9DA2-3F1386CF6B4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360- degree feedback is known as a multi- source feedback;</a:t>
          </a:r>
        </a:p>
      </dgm:t>
    </dgm:pt>
    <dgm:pt modelId="{EF84A179-676B-428A-9CBA-88D7393DBE9C}" type="parTrans" cxnId="{B91FDE5E-8DEA-43F3-A442-2FC227D60569}">
      <dgm:prSet/>
      <dgm:spPr/>
      <dgm:t>
        <a:bodyPr/>
        <a:lstStyle/>
        <a:p>
          <a:endParaRPr lang="en-US"/>
        </a:p>
      </dgm:t>
    </dgm:pt>
    <dgm:pt modelId="{185B02F4-D9B3-4416-B5E4-098D78D92EF8}" type="sibTrans" cxnId="{B91FDE5E-8DEA-43F3-A442-2FC227D60569}">
      <dgm:prSet/>
      <dgm:spPr/>
      <dgm:t>
        <a:bodyPr/>
        <a:lstStyle/>
        <a:p>
          <a:endParaRPr lang="en-US"/>
        </a:p>
      </dgm:t>
    </dgm:pt>
    <dgm:pt modelId="{2D7DB661-E7BC-4948-8CCA-3390E34B24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Can be called group performance review as well;</a:t>
          </a:r>
        </a:p>
      </dgm:t>
    </dgm:pt>
    <dgm:pt modelId="{24DFD07F-CD67-443A-BB89-0FC9C2E9B916}" type="parTrans" cxnId="{A56DD956-86F2-4503-B53F-1A6073692AD9}">
      <dgm:prSet/>
      <dgm:spPr/>
      <dgm:t>
        <a:bodyPr/>
        <a:lstStyle/>
        <a:p>
          <a:endParaRPr lang="en-US"/>
        </a:p>
      </dgm:t>
    </dgm:pt>
    <dgm:pt modelId="{7661EEB4-BD13-436C-A9B4-CBEFE0DC6F53}" type="sibTrans" cxnId="{A56DD956-86F2-4503-B53F-1A6073692AD9}">
      <dgm:prSet/>
      <dgm:spPr/>
      <dgm:t>
        <a:bodyPr/>
        <a:lstStyle/>
        <a:p>
          <a:endParaRPr lang="en-US"/>
        </a:p>
      </dgm:t>
    </dgm:pt>
    <dgm:pt modelId="{B83C64E3-F5F5-489A-875B-04BDA5A0063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All-round feedback;</a:t>
          </a:r>
        </a:p>
      </dgm:t>
    </dgm:pt>
    <dgm:pt modelId="{4C5607DB-ABBC-4433-86CA-4A2F52A066A5}" type="parTrans" cxnId="{8E6A6472-C0BA-43D9-8CD3-6CB26A95B31C}">
      <dgm:prSet/>
      <dgm:spPr/>
      <dgm:t>
        <a:bodyPr/>
        <a:lstStyle/>
        <a:p>
          <a:endParaRPr lang="en-US"/>
        </a:p>
      </dgm:t>
    </dgm:pt>
    <dgm:pt modelId="{E4088834-0265-4485-A50B-F83AB54C76F2}" type="sibTrans" cxnId="{8E6A6472-C0BA-43D9-8CD3-6CB26A95B31C}">
      <dgm:prSet/>
      <dgm:spPr/>
      <dgm:t>
        <a:bodyPr/>
        <a:lstStyle/>
        <a:p>
          <a:endParaRPr lang="en-US"/>
        </a:p>
      </dgm:t>
    </dgm:pt>
    <dgm:pt modelId="{408AA56C-E2EA-4843-B318-A625239F25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Multi-rater feedback;</a:t>
          </a:r>
        </a:p>
      </dgm:t>
    </dgm:pt>
    <dgm:pt modelId="{48BF9F3A-9B7D-4DC5-876B-9910C97CBE6F}" type="parTrans" cxnId="{D0B678A9-D408-4076-A779-30E5A2D8AC3E}">
      <dgm:prSet/>
      <dgm:spPr/>
      <dgm:t>
        <a:bodyPr/>
        <a:lstStyle/>
        <a:p>
          <a:endParaRPr lang="en-US"/>
        </a:p>
      </dgm:t>
    </dgm:pt>
    <dgm:pt modelId="{13C36265-56FD-4309-93A3-85E01CB60F4A}" type="sibTrans" cxnId="{D0B678A9-D408-4076-A779-30E5A2D8AC3E}">
      <dgm:prSet/>
      <dgm:spPr/>
      <dgm:t>
        <a:bodyPr/>
        <a:lstStyle/>
        <a:p>
          <a:endParaRPr lang="en-US"/>
        </a:p>
      </dgm:t>
    </dgm:pt>
    <dgm:pt modelId="{39DDDE0E-E793-4869-8560-CAC808441D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Upwards feedback;</a:t>
          </a:r>
        </a:p>
      </dgm:t>
    </dgm:pt>
    <dgm:pt modelId="{8438DA2D-EEFC-4935-ACED-B141D2D1308B}" type="parTrans" cxnId="{A1AB6848-5F99-45AA-9A73-8BA41408196F}">
      <dgm:prSet/>
      <dgm:spPr/>
      <dgm:t>
        <a:bodyPr/>
        <a:lstStyle/>
        <a:p>
          <a:endParaRPr lang="en-US"/>
        </a:p>
      </dgm:t>
    </dgm:pt>
    <dgm:pt modelId="{FF9C384F-883D-4FD4-95FF-766527F590CF}" type="sibTrans" cxnId="{A1AB6848-5F99-45AA-9A73-8BA41408196F}">
      <dgm:prSet/>
      <dgm:spPr/>
      <dgm:t>
        <a:bodyPr/>
        <a:lstStyle/>
        <a:p>
          <a:endParaRPr lang="en-US"/>
        </a:p>
      </dgm:t>
    </dgm:pt>
    <dgm:pt modelId="{68DEBCF7-AAB5-4383-AB27-05DACB87F9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Peer appraisal.</a:t>
          </a:r>
        </a:p>
      </dgm:t>
    </dgm:pt>
    <dgm:pt modelId="{A5DC336A-EB77-4E2A-8AE1-032AAAC8E58D}" type="parTrans" cxnId="{2FC2F588-FED8-40AD-BAAE-FED13B7924E0}">
      <dgm:prSet/>
      <dgm:spPr/>
      <dgm:t>
        <a:bodyPr/>
        <a:lstStyle/>
        <a:p>
          <a:endParaRPr lang="en-US"/>
        </a:p>
      </dgm:t>
    </dgm:pt>
    <dgm:pt modelId="{61EB93BC-A3E7-4889-967E-303316682B5A}" type="sibTrans" cxnId="{2FC2F588-FED8-40AD-BAAE-FED13B7924E0}">
      <dgm:prSet/>
      <dgm:spPr/>
      <dgm:t>
        <a:bodyPr/>
        <a:lstStyle/>
        <a:p>
          <a:endParaRPr lang="en-US"/>
        </a:p>
      </dgm:t>
    </dgm:pt>
    <dgm:pt modelId="{2A7DE99B-5108-4F5F-8CCA-CC9177FA09CA}" type="pres">
      <dgm:prSet presAssocID="{37F0C6A1-3B08-49D9-8368-0A76C6E27A41}" presName="root" presStyleCnt="0">
        <dgm:presLayoutVars>
          <dgm:dir/>
          <dgm:resizeHandles val="exact"/>
        </dgm:presLayoutVars>
      </dgm:prSet>
      <dgm:spPr/>
    </dgm:pt>
    <dgm:pt modelId="{FBD855FB-1D81-47A3-9FBF-86B6E6AAFCDD}" type="pres">
      <dgm:prSet presAssocID="{8366039F-7D5A-493D-A307-B5E5C419A0D6}" presName="compNode" presStyleCnt="0"/>
      <dgm:spPr/>
    </dgm:pt>
    <dgm:pt modelId="{0911FD6B-96DD-498D-B55D-AD3B8DFCC64D}" type="pres">
      <dgm:prSet presAssocID="{8366039F-7D5A-493D-A307-B5E5C419A0D6}" presName="bgRect" presStyleLbl="bgShp" presStyleIdx="0" presStyleCnt="7"/>
      <dgm:spPr/>
    </dgm:pt>
    <dgm:pt modelId="{E7DCF9FF-293A-4F62-91EE-B4A57A933944}" type="pres">
      <dgm:prSet presAssocID="{8366039F-7D5A-493D-A307-B5E5C419A0D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84E7241B-7C71-44E8-BDFE-808384309E59}" type="pres">
      <dgm:prSet presAssocID="{8366039F-7D5A-493D-A307-B5E5C419A0D6}" presName="spaceRect" presStyleCnt="0"/>
      <dgm:spPr/>
    </dgm:pt>
    <dgm:pt modelId="{BF42F027-4674-42B2-9AEA-834F2119B9B6}" type="pres">
      <dgm:prSet presAssocID="{8366039F-7D5A-493D-A307-B5E5C419A0D6}" presName="parTx" presStyleLbl="revTx" presStyleIdx="0" presStyleCnt="7">
        <dgm:presLayoutVars>
          <dgm:chMax val="0"/>
          <dgm:chPref val="0"/>
        </dgm:presLayoutVars>
      </dgm:prSet>
      <dgm:spPr/>
    </dgm:pt>
    <dgm:pt modelId="{432927EF-4C99-4561-9C95-A8A77F92A12E}" type="pres">
      <dgm:prSet presAssocID="{DA256A72-00C5-47CC-B22E-989A9864BD41}" presName="sibTrans" presStyleCnt="0"/>
      <dgm:spPr/>
    </dgm:pt>
    <dgm:pt modelId="{2FA21033-73CC-4857-B2A3-153D1EE531FF}" type="pres">
      <dgm:prSet presAssocID="{25B73181-DC82-4892-9DA2-3F1386CF6B44}" presName="compNode" presStyleCnt="0"/>
      <dgm:spPr/>
    </dgm:pt>
    <dgm:pt modelId="{17F3702D-A2E7-4A4B-9161-EAE697ADED11}" type="pres">
      <dgm:prSet presAssocID="{25B73181-DC82-4892-9DA2-3F1386CF6B44}" presName="bgRect" presStyleLbl="bgShp" presStyleIdx="1" presStyleCnt="7"/>
      <dgm:spPr/>
    </dgm:pt>
    <dgm:pt modelId="{C2BD2578-CA0B-43D0-AE4D-7A62F11383D7}" type="pres">
      <dgm:prSet presAssocID="{25B73181-DC82-4892-9DA2-3F1386CF6B4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1EE3016A-CF46-4ECB-9BCF-E4565E25CF65}" type="pres">
      <dgm:prSet presAssocID="{25B73181-DC82-4892-9DA2-3F1386CF6B44}" presName="spaceRect" presStyleCnt="0"/>
      <dgm:spPr/>
    </dgm:pt>
    <dgm:pt modelId="{D16F1193-9AA7-476B-847A-84040EE25555}" type="pres">
      <dgm:prSet presAssocID="{25B73181-DC82-4892-9DA2-3F1386CF6B44}" presName="parTx" presStyleLbl="revTx" presStyleIdx="1" presStyleCnt="7">
        <dgm:presLayoutVars>
          <dgm:chMax val="0"/>
          <dgm:chPref val="0"/>
        </dgm:presLayoutVars>
      </dgm:prSet>
      <dgm:spPr/>
    </dgm:pt>
    <dgm:pt modelId="{D23DD171-6A64-4409-8315-161A0E5C7580}" type="pres">
      <dgm:prSet presAssocID="{185B02F4-D9B3-4416-B5E4-098D78D92EF8}" presName="sibTrans" presStyleCnt="0"/>
      <dgm:spPr/>
    </dgm:pt>
    <dgm:pt modelId="{AA38FACC-DF66-4C2E-B816-7E0D204C046A}" type="pres">
      <dgm:prSet presAssocID="{2D7DB661-E7BC-4948-8CCA-3390E34B248B}" presName="compNode" presStyleCnt="0"/>
      <dgm:spPr/>
    </dgm:pt>
    <dgm:pt modelId="{0EEC6553-6300-457C-B769-B97BB0EC1D5E}" type="pres">
      <dgm:prSet presAssocID="{2D7DB661-E7BC-4948-8CCA-3390E34B248B}" presName="bgRect" presStyleLbl="bgShp" presStyleIdx="2" presStyleCnt="7"/>
      <dgm:spPr/>
    </dgm:pt>
    <dgm:pt modelId="{0F3F6E1F-5656-4DF9-8543-8F25B4B11619}" type="pres">
      <dgm:prSet presAssocID="{2D7DB661-E7BC-4948-8CCA-3390E34B248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5BA6C0E6-0A4F-4F95-832E-CBAA8F351788}" type="pres">
      <dgm:prSet presAssocID="{2D7DB661-E7BC-4948-8CCA-3390E34B248B}" presName="spaceRect" presStyleCnt="0"/>
      <dgm:spPr/>
    </dgm:pt>
    <dgm:pt modelId="{5FCEE35B-98FA-48F3-9A34-8680D0ED6BDF}" type="pres">
      <dgm:prSet presAssocID="{2D7DB661-E7BC-4948-8CCA-3390E34B248B}" presName="parTx" presStyleLbl="revTx" presStyleIdx="2" presStyleCnt="7">
        <dgm:presLayoutVars>
          <dgm:chMax val="0"/>
          <dgm:chPref val="0"/>
        </dgm:presLayoutVars>
      </dgm:prSet>
      <dgm:spPr/>
    </dgm:pt>
    <dgm:pt modelId="{55873355-A16C-4D7D-924B-0FC879827B03}" type="pres">
      <dgm:prSet presAssocID="{7661EEB4-BD13-436C-A9B4-CBEFE0DC6F53}" presName="sibTrans" presStyleCnt="0"/>
      <dgm:spPr/>
    </dgm:pt>
    <dgm:pt modelId="{49A29C49-1626-4937-96EC-6789185A83B3}" type="pres">
      <dgm:prSet presAssocID="{B83C64E3-F5F5-489A-875B-04BDA5A0063E}" presName="compNode" presStyleCnt="0"/>
      <dgm:spPr/>
    </dgm:pt>
    <dgm:pt modelId="{2B0E6911-54FC-4476-AADB-36F2890FBBA9}" type="pres">
      <dgm:prSet presAssocID="{B83C64E3-F5F5-489A-875B-04BDA5A0063E}" presName="bgRect" presStyleLbl="bgShp" presStyleIdx="3" presStyleCnt="7"/>
      <dgm:spPr/>
    </dgm:pt>
    <dgm:pt modelId="{4D034BA0-E742-4D95-9918-67CE4AEAE1CA}" type="pres">
      <dgm:prSet presAssocID="{B83C64E3-F5F5-489A-875B-04BDA5A0063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DB0F039D-6ADD-46D4-AEB0-F2A13A60643B}" type="pres">
      <dgm:prSet presAssocID="{B83C64E3-F5F5-489A-875B-04BDA5A0063E}" presName="spaceRect" presStyleCnt="0"/>
      <dgm:spPr/>
    </dgm:pt>
    <dgm:pt modelId="{A3E4C0CF-BC94-47F8-9734-874439302AB3}" type="pres">
      <dgm:prSet presAssocID="{B83C64E3-F5F5-489A-875B-04BDA5A0063E}" presName="parTx" presStyleLbl="revTx" presStyleIdx="3" presStyleCnt="7">
        <dgm:presLayoutVars>
          <dgm:chMax val="0"/>
          <dgm:chPref val="0"/>
        </dgm:presLayoutVars>
      </dgm:prSet>
      <dgm:spPr/>
    </dgm:pt>
    <dgm:pt modelId="{B6D862C0-5898-4D63-853D-C356A7F2C707}" type="pres">
      <dgm:prSet presAssocID="{E4088834-0265-4485-A50B-F83AB54C76F2}" presName="sibTrans" presStyleCnt="0"/>
      <dgm:spPr/>
    </dgm:pt>
    <dgm:pt modelId="{667B4BD9-6ECA-4F5B-ABCE-C10613A01D52}" type="pres">
      <dgm:prSet presAssocID="{408AA56C-E2EA-4843-B318-A625239F2580}" presName="compNode" presStyleCnt="0"/>
      <dgm:spPr/>
    </dgm:pt>
    <dgm:pt modelId="{0DB188E5-670D-4721-96B1-54510A408AE7}" type="pres">
      <dgm:prSet presAssocID="{408AA56C-E2EA-4843-B318-A625239F2580}" presName="bgRect" presStyleLbl="bgShp" presStyleIdx="4" presStyleCnt="7"/>
      <dgm:spPr/>
    </dgm:pt>
    <dgm:pt modelId="{113ACF04-5179-4101-8AD3-2DF75E7028A4}" type="pres">
      <dgm:prSet presAssocID="{408AA56C-E2EA-4843-B318-A625239F258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ug"/>
        </a:ext>
      </dgm:extLst>
    </dgm:pt>
    <dgm:pt modelId="{6AA67566-650F-4D50-9155-1E1852D82ED8}" type="pres">
      <dgm:prSet presAssocID="{408AA56C-E2EA-4843-B318-A625239F2580}" presName="spaceRect" presStyleCnt="0"/>
      <dgm:spPr/>
    </dgm:pt>
    <dgm:pt modelId="{1FCE4139-F3D4-419E-AD1D-9E1DDE4BC660}" type="pres">
      <dgm:prSet presAssocID="{408AA56C-E2EA-4843-B318-A625239F2580}" presName="parTx" presStyleLbl="revTx" presStyleIdx="4" presStyleCnt="7">
        <dgm:presLayoutVars>
          <dgm:chMax val="0"/>
          <dgm:chPref val="0"/>
        </dgm:presLayoutVars>
      </dgm:prSet>
      <dgm:spPr/>
    </dgm:pt>
    <dgm:pt modelId="{AEB3A4D6-A72F-4DF8-8B74-2D7EB2AD7244}" type="pres">
      <dgm:prSet presAssocID="{13C36265-56FD-4309-93A3-85E01CB60F4A}" presName="sibTrans" presStyleCnt="0"/>
      <dgm:spPr/>
    </dgm:pt>
    <dgm:pt modelId="{356B6633-E285-4EE1-B09A-70FC6372ED49}" type="pres">
      <dgm:prSet presAssocID="{39DDDE0E-E793-4869-8560-CAC808441DE8}" presName="compNode" presStyleCnt="0"/>
      <dgm:spPr/>
    </dgm:pt>
    <dgm:pt modelId="{DCE67F28-15B7-49E3-98BD-A3D9D2AD08FC}" type="pres">
      <dgm:prSet presAssocID="{39DDDE0E-E793-4869-8560-CAC808441DE8}" presName="bgRect" presStyleLbl="bgShp" presStyleIdx="5" presStyleCnt="7"/>
      <dgm:spPr/>
    </dgm:pt>
    <dgm:pt modelId="{8248A07F-F171-4871-BA66-F0756AA9FD7A}" type="pres">
      <dgm:prSet presAssocID="{39DDDE0E-E793-4869-8560-CAC808441DE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001C960-EF60-48C3-A89B-DD999C8CE232}" type="pres">
      <dgm:prSet presAssocID="{39DDDE0E-E793-4869-8560-CAC808441DE8}" presName="spaceRect" presStyleCnt="0"/>
      <dgm:spPr/>
    </dgm:pt>
    <dgm:pt modelId="{858C8C48-6DB8-4BE4-8F07-BC2539B45805}" type="pres">
      <dgm:prSet presAssocID="{39DDDE0E-E793-4869-8560-CAC808441DE8}" presName="parTx" presStyleLbl="revTx" presStyleIdx="5" presStyleCnt="7">
        <dgm:presLayoutVars>
          <dgm:chMax val="0"/>
          <dgm:chPref val="0"/>
        </dgm:presLayoutVars>
      </dgm:prSet>
      <dgm:spPr/>
    </dgm:pt>
    <dgm:pt modelId="{2426A41D-366F-4C41-8846-F29E127AFF4A}" type="pres">
      <dgm:prSet presAssocID="{FF9C384F-883D-4FD4-95FF-766527F590CF}" presName="sibTrans" presStyleCnt="0"/>
      <dgm:spPr/>
    </dgm:pt>
    <dgm:pt modelId="{15257549-2312-4671-9D14-1F5FBE36A86C}" type="pres">
      <dgm:prSet presAssocID="{68DEBCF7-AAB5-4383-AB27-05DACB87F9EB}" presName="compNode" presStyleCnt="0"/>
      <dgm:spPr/>
    </dgm:pt>
    <dgm:pt modelId="{83CF61B4-C2AE-4AAB-B730-C3EDFD282B5F}" type="pres">
      <dgm:prSet presAssocID="{68DEBCF7-AAB5-4383-AB27-05DACB87F9EB}" presName="bgRect" presStyleLbl="bgShp" presStyleIdx="6" presStyleCnt="7"/>
      <dgm:spPr/>
    </dgm:pt>
    <dgm:pt modelId="{7CFE441F-684D-48C0-A9AB-445F2274CC00}" type="pres">
      <dgm:prSet presAssocID="{68DEBCF7-AAB5-4383-AB27-05DACB87F9EB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CB562A8D-5CCF-4806-A66E-3C547BB34B13}" type="pres">
      <dgm:prSet presAssocID="{68DEBCF7-AAB5-4383-AB27-05DACB87F9EB}" presName="spaceRect" presStyleCnt="0"/>
      <dgm:spPr/>
    </dgm:pt>
    <dgm:pt modelId="{FFFA3797-AF1E-4EC5-9B3B-AF1BB23C5764}" type="pres">
      <dgm:prSet presAssocID="{68DEBCF7-AAB5-4383-AB27-05DACB87F9EB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37426814-0BAB-4ED9-936F-D05AE241731A}" type="presOf" srcId="{2D7DB661-E7BC-4948-8CCA-3390E34B248B}" destId="{5FCEE35B-98FA-48F3-9A34-8680D0ED6BDF}" srcOrd="0" destOrd="0" presId="urn:microsoft.com/office/officeart/2018/2/layout/IconVerticalSolidList"/>
    <dgm:cxn modelId="{B91FDE5E-8DEA-43F3-A442-2FC227D60569}" srcId="{37F0C6A1-3B08-49D9-8368-0A76C6E27A41}" destId="{25B73181-DC82-4892-9DA2-3F1386CF6B44}" srcOrd="1" destOrd="0" parTransId="{EF84A179-676B-428A-9CBA-88D7393DBE9C}" sibTransId="{185B02F4-D9B3-4416-B5E4-098D78D92EF8}"/>
    <dgm:cxn modelId="{A1AB6848-5F99-45AA-9A73-8BA41408196F}" srcId="{37F0C6A1-3B08-49D9-8368-0A76C6E27A41}" destId="{39DDDE0E-E793-4869-8560-CAC808441DE8}" srcOrd="5" destOrd="0" parTransId="{8438DA2D-EEFC-4935-ACED-B141D2D1308B}" sibTransId="{FF9C384F-883D-4FD4-95FF-766527F590CF}"/>
    <dgm:cxn modelId="{8E6A6472-C0BA-43D9-8CD3-6CB26A95B31C}" srcId="{37F0C6A1-3B08-49D9-8368-0A76C6E27A41}" destId="{B83C64E3-F5F5-489A-875B-04BDA5A0063E}" srcOrd="3" destOrd="0" parTransId="{4C5607DB-ABBC-4433-86CA-4A2F52A066A5}" sibTransId="{E4088834-0265-4485-A50B-F83AB54C76F2}"/>
    <dgm:cxn modelId="{E4BF6673-D2CF-42CC-9B26-E5716811E8DA}" type="presOf" srcId="{25B73181-DC82-4892-9DA2-3F1386CF6B44}" destId="{D16F1193-9AA7-476B-847A-84040EE25555}" srcOrd="0" destOrd="0" presId="urn:microsoft.com/office/officeart/2018/2/layout/IconVerticalSolidList"/>
    <dgm:cxn modelId="{A56DD956-86F2-4503-B53F-1A6073692AD9}" srcId="{37F0C6A1-3B08-49D9-8368-0A76C6E27A41}" destId="{2D7DB661-E7BC-4948-8CCA-3390E34B248B}" srcOrd="2" destOrd="0" parTransId="{24DFD07F-CD67-443A-BB89-0FC9C2E9B916}" sibTransId="{7661EEB4-BD13-436C-A9B4-CBEFE0DC6F53}"/>
    <dgm:cxn modelId="{2FC2F588-FED8-40AD-BAAE-FED13B7924E0}" srcId="{37F0C6A1-3B08-49D9-8368-0A76C6E27A41}" destId="{68DEBCF7-AAB5-4383-AB27-05DACB87F9EB}" srcOrd="6" destOrd="0" parTransId="{A5DC336A-EB77-4E2A-8AE1-032AAAC8E58D}" sibTransId="{61EB93BC-A3E7-4889-967E-303316682B5A}"/>
    <dgm:cxn modelId="{D9571E8F-BB54-4C5B-B4C0-9684E8E5175D}" type="presOf" srcId="{408AA56C-E2EA-4843-B318-A625239F2580}" destId="{1FCE4139-F3D4-419E-AD1D-9E1DDE4BC660}" srcOrd="0" destOrd="0" presId="urn:microsoft.com/office/officeart/2018/2/layout/IconVerticalSolidList"/>
    <dgm:cxn modelId="{D0B678A9-D408-4076-A779-30E5A2D8AC3E}" srcId="{37F0C6A1-3B08-49D9-8368-0A76C6E27A41}" destId="{408AA56C-E2EA-4843-B318-A625239F2580}" srcOrd="4" destOrd="0" parTransId="{48BF9F3A-9B7D-4DC5-876B-9910C97CBE6F}" sibTransId="{13C36265-56FD-4309-93A3-85E01CB60F4A}"/>
    <dgm:cxn modelId="{925A93C5-E978-4952-9166-2B17D1577766}" srcId="{37F0C6A1-3B08-49D9-8368-0A76C6E27A41}" destId="{8366039F-7D5A-493D-A307-B5E5C419A0D6}" srcOrd="0" destOrd="0" parTransId="{23916A23-FFBA-444E-9732-90A200A41B8B}" sibTransId="{DA256A72-00C5-47CC-B22E-989A9864BD41}"/>
    <dgm:cxn modelId="{B981A6D9-2DAA-42D0-840D-E65D7C878A27}" type="presOf" srcId="{39DDDE0E-E793-4869-8560-CAC808441DE8}" destId="{858C8C48-6DB8-4BE4-8F07-BC2539B45805}" srcOrd="0" destOrd="0" presId="urn:microsoft.com/office/officeart/2018/2/layout/IconVerticalSolidList"/>
    <dgm:cxn modelId="{53AA61E3-522D-4896-A5CD-7F135FC43B5D}" type="presOf" srcId="{37F0C6A1-3B08-49D9-8368-0A76C6E27A41}" destId="{2A7DE99B-5108-4F5F-8CCA-CC9177FA09CA}" srcOrd="0" destOrd="0" presId="urn:microsoft.com/office/officeart/2018/2/layout/IconVerticalSolidList"/>
    <dgm:cxn modelId="{D2D3C4F1-04A9-4382-8E02-4F3C717E4389}" type="presOf" srcId="{68DEBCF7-AAB5-4383-AB27-05DACB87F9EB}" destId="{FFFA3797-AF1E-4EC5-9B3B-AF1BB23C5764}" srcOrd="0" destOrd="0" presId="urn:microsoft.com/office/officeart/2018/2/layout/IconVerticalSolidList"/>
    <dgm:cxn modelId="{B8289BF4-84E4-4BB6-894A-3FEE3A94C8D5}" type="presOf" srcId="{B83C64E3-F5F5-489A-875B-04BDA5A0063E}" destId="{A3E4C0CF-BC94-47F8-9734-874439302AB3}" srcOrd="0" destOrd="0" presId="urn:microsoft.com/office/officeart/2018/2/layout/IconVerticalSolidList"/>
    <dgm:cxn modelId="{42271CF8-056A-4BD2-B74D-A5EEC93E2685}" type="presOf" srcId="{8366039F-7D5A-493D-A307-B5E5C419A0D6}" destId="{BF42F027-4674-42B2-9AEA-834F2119B9B6}" srcOrd="0" destOrd="0" presId="urn:microsoft.com/office/officeart/2018/2/layout/IconVerticalSolidList"/>
    <dgm:cxn modelId="{B908C96E-53AB-47C5-A18C-1EE4AC7081F9}" type="presParOf" srcId="{2A7DE99B-5108-4F5F-8CCA-CC9177FA09CA}" destId="{FBD855FB-1D81-47A3-9FBF-86B6E6AAFCDD}" srcOrd="0" destOrd="0" presId="urn:microsoft.com/office/officeart/2018/2/layout/IconVerticalSolidList"/>
    <dgm:cxn modelId="{AE55464D-B6B2-4580-8FB5-11E1D1C9017A}" type="presParOf" srcId="{FBD855FB-1D81-47A3-9FBF-86B6E6AAFCDD}" destId="{0911FD6B-96DD-498D-B55D-AD3B8DFCC64D}" srcOrd="0" destOrd="0" presId="urn:microsoft.com/office/officeart/2018/2/layout/IconVerticalSolidList"/>
    <dgm:cxn modelId="{C52E0648-A09F-4CBE-A8D1-6C478E220B91}" type="presParOf" srcId="{FBD855FB-1D81-47A3-9FBF-86B6E6AAFCDD}" destId="{E7DCF9FF-293A-4F62-91EE-B4A57A933944}" srcOrd="1" destOrd="0" presId="urn:microsoft.com/office/officeart/2018/2/layout/IconVerticalSolidList"/>
    <dgm:cxn modelId="{EC009457-CCF2-4750-A075-8E15888B9C59}" type="presParOf" srcId="{FBD855FB-1D81-47A3-9FBF-86B6E6AAFCDD}" destId="{84E7241B-7C71-44E8-BDFE-808384309E59}" srcOrd="2" destOrd="0" presId="urn:microsoft.com/office/officeart/2018/2/layout/IconVerticalSolidList"/>
    <dgm:cxn modelId="{C8F87B1F-414E-4D75-82EA-DBCABB3D1A1E}" type="presParOf" srcId="{FBD855FB-1D81-47A3-9FBF-86B6E6AAFCDD}" destId="{BF42F027-4674-42B2-9AEA-834F2119B9B6}" srcOrd="3" destOrd="0" presId="urn:microsoft.com/office/officeart/2018/2/layout/IconVerticalSolidList"/>
    <dgm:cxn modelId="{06BCD188-5D9D-430A-BC26-39F330C40BAC}" type="presParOf" srcId="{2A7DE99B-5108-4F5F-8CCA-CC9177FA09CA}" destId="{432927EF-4C99-4561-9C95-A8A77F92A12E}" srcOrd="1" destOrd="0" presId="urn:microsoft.com/office/officeart/2018/2/layout/IconVerticalSolidList"/>
    <dgm:cxn modelId="{F44DD78A-9979-429B-B4AC-BFFD9E775E55}" type="presParOf" srcId="{2A7DE99B-5108-4F5F-8CCA-CC9177FA09CA}" destId="{2FA21033-73CC-4857-B2A3-153D1EE531FF}" srcOrd="2" destOrd="0" presId="urn:microsoft.com/office/officeart/2018/2/layout/IconVerticalSolidList"/>
    <dgm:cxn modelId="{67B8B978-A5FB-4EDD-AB31-6E6A45183F19}" type="presParOf" srcId="{2FA21033-73CC-4857-B2A3-153D1EE531FF}" destId="{17F3702D-A2E7-4A4B-9161-EAE697ADED11}" srcOrd="0" destOrd="0" presId="urn:microsoft.com/office/officeart/2018/2/layout/IconVerticalSolidList"/>
    <dgm:cxn modelId="{F1906745-4B3D-4CA1-948F-0B00C1A4DBA0}" type="presParOf" srcId="{2FA21033-73CC-4857-B2A3-153D1EE531FF}" destId="{C2BD2578-CA0B-43D0-AE4D-7A62F11383D7}" srcOrd="1" destOrd="0" presId="urn:microsoft.com/office/officeart/2018/2/layout/IconVerticalSolidList"/>
    <dgm:cxn modelId="{145042B7-6EC5-404B-90E5-EF91514BE0E4}" type="presParOf" srcId="{2FA21033-73CC-4857-B2A3-153D1EE531FF}" destId="{1EE3016A-CF46-4ECB-9BCF-E4565E25CF65}" srcOrd="2" destOrd="0" presId="urn:microsoft.com/office/officeart/2018/2/layout/IconVerticalSolidList"/>
    <dgm:cxn modelId="{A2B45A6C-4A35-4B68-B9A7-D7F497F9D5CA}" type="presParOf" srcId="{2FA21033-73CC-4857-B2A3-153D1EE531FF}" destId="{D16F1193-9AA7-476B-847A-84040EE25555}" srcOrd="3" destOrd="0" presId="urn:microsoft.com/office/officeart/2018/2/layout/IconVerticalSolidList"/>
    <dgm:cxn modelId="{1E6525F1-D874-42EB-8112-FF8C2AE12B76}" type="presParOf" srcId="{2A7DE99B-5108-4F5F-8CCA-CC9177FA09CA}" destId="{D23DD171-6A64-4409-8315-161A0E5C7580}" srcOrd="3" destOrd="0" presId="urn:microsoft.com/office/officeart/2018/2/layout/IconVerticalSolidList"/>
    <dgm:cxn modelId="{C40AC8A0-A558-497A-B5BA-CD528D365151}" type="presParOf" srcId="{2A7DE99B-5108-4F5F-8CCA-CC9177FA09CA}" destId="{AA38FACC-DF66-4C2E-B816-7E0D204C046A}" srcOrd="4" destOrd="0" presId="urn:microsoft.com/office/officeart/2018/2/layout/IconVerticalSolidList"/>
    <dgm:cxn modelId="{6DF33537-7E21-4F6E-9269-D42451F9E154}" type="presParOf" srcId="{AA38FACC-DF66-4C2E-B816-7E0D204C046A}" destId="{0EEC6553-6300-457C-B769-B97BB0EC1D5E}" srcOrd="0" destOrd="0" presId="urn:microsoft.com/office/officeart/2018/2/layout/IconVerticalSolidList"/>
    <dgm:cxn modelId="{7569BBB3-6A3E-490C-9E8F-70D7214E310E}" type="presParOf" srcId="{AA38FACC-DF66-4C2E-B816-7E0D204C046A}" destId="{0F3F6E1F-5656-4DF9-8543-8F25B4B11619}" srcOrd="1" destOrd="0" presId="urn:microsoft.com/office/officeart/2018/2/layout/IconVerticalSolidList"/>
    <dgm:cxn modelId="{44BD2637-DFF9-4795-B456-D360E75E01F0}" type="presParOf" srcId="{AA38FACC-DF66-4C2E-B816-7E0D204C046A}" destId="{5BA6C0E6-0A4F-4F95-832E-CBAA8F351788}" srcOrd="2" destOrd="0" presId="urn:microsoft.com/office/officeart/2018/2/layout/IconVerticalSolidList"/>
    <dgm:cxn modelId="{CCB96A58-1DCF-48E6-BEAE-2A25C281FCD3}" type="presParOf" srcId="{AA38FACC-DF66-4C2E-B816-7E0D204C046A}" destId="{5FCEE35B-98FA-48F3-9A34-8680D0ED6BDF}" srcOrd="3" destOrd="0" presId="urn:microsoft.com/office/officeart/2018/2/layout/IconVerticalSolidList"/>
    <dgm:cxn modelId="{0B8CBE37-512F-4C3C-9FFD-E6431C4AB9AF}" type="presParOf" srcId="{2A7DE99B-5108-4F5F-8CCA-CC9177FA09CA}" destId="{55873355-A16C-4D7D-924B-0FC879827B03}" srcOrd="5" destOrd="0" presId="urn:microsoft.com/office/officeart/2018/2/layout/IconVerticalSolidList"/>
    <dgm:cxn modelId="{F912CB88-E16D-4AE5-BE71-CF71EAD0E91F}" type="presParOf" srcId="{2A7DE99B-5108-4F5F-8CCA-CC9177FA09CA}" destId="{49A29C49-1626-4937-96EC-6789185A83B3}" srcOrd="6" destOrd="0" presId="urn:microsoft.com/office/officeart/2018/2/layout/IconVerticalSolidList"/>
    <dgm:cxn modelId="{0C7145E3-C31D-41D2-9B1B-9418F503AA91}" type="presParOf" srcId="{49A29C49-1626-4937-96EC-6789185A83B3}" destId="{2B0E6911-54FC-4476-AADB-36F2890FBBA9}" srcOrd="0" destOrd="0" presId="urn:microsoft.com/office/officeart/2018/2/layout/IconVerticalSolidList"/>
    <dgm:cxn modelId="{714284FF-68D5-41DC-8A80-DD69E98F0854}" type="presParOf" srcId="{49A29C49-1626-4937-96EC-6789185A83B3}" destId="{4D034BA0-E742-4D95-9918-67CE4AEAE1CA}" srcOrd="1" destOrd="0" presId="urn:microsoft.com/office/officeart/2018/2/layout/IconVerticalSolidList"/>
    <dgm:cxn modelId="{94150828-2576-438D-8747-FAA66DBC73C8}" type="presParOf" srcId="{49A29C49-1626-4937-96EC-6789185A83B3}" destId="{DB0F039D-6ADD-46D4-AEB0-F2A13A60643B}" srcOrd="2" destOrd="0" presId="urn:microsoft.com/office/officeart/2018/2/layout/IconVerticalSolidList"/>
    <dgm:cxn modelId="{F5F6FB84-8CBB-44AF-B4C7-6DD239965039}" type="presParOf" srcId="{49A29C49-1626-4937-96EC-6789185A83B3}" destId="{A3E4C0CF-BC94-47F8-9734-874439302AB3}" srcOrd="3" destOrd="0" presId="urn:microsoft.com/office/officeart/2018/2/layout/IconVerticalSolidList"/>
    <dgm:cxn modelId="{933534F6-8650-4863-A030-514C3952AFFD}" type="presParOf" srcId="{2A7DE99B-5108-4F5F-8CCA-CC9177FA09CA}" destId="{B6D862C0-5898-4D63-853D-C356A7F2C707}" srcOrd="7" destOrd="0" presId="urn:microsoft.com/office/officeart/2018/2/layout/IconVerticalSolidList"/>
    <dgm:cxn modelId="{2E8C41BE-2423-41CA-87E2-D0943B26F6FE}" type="presParOf" srcId="{2A7DE99B-5108-4F5F-8CCA-CC9177FA09CA}" destId="{667B4BD9-6ECA-4F5B-ABCE-C10613A01D52}" srcOrd="8" destOrd="0" presId="urn:microsoft.com/office/officeart/2018/2/layout/IconVerticalSolidList"/>
    <dgm:cxn modelId="{980C39BD-7CCA-4183-9C59-5489F541D498}" type="presParOf" srcId="{667B4BD9-6ECA-4F5B-ABCE-C10613A01D52}" destId="{0DB188E5-670D-4721-96B1-54510A408AE7}" srcOrd="0" destOrd="0" presId="urn:microsoft.com/office/officeart/2018/2/layout/IconVerticalSolidList"/>
    <dgm:cxn modelId="{1AE539AE-7137-4992-9DDB-C3688BA900F8}" type="presParOf" srcId="{667B4BD9-6ECA-4F5B-ABCE-C10613A01D52}" destId="{113ACF04-5179-4101-8AD3-2DF75E7028A4}" srcOrd="1" destOrd="0" presId="urn:microsoft.com/office/officeart/2018/2/layout/IconVerticalSolidList"/>
    <dgm:cxn modelId="{45F30367-ED6C-4A9F-BC08-CBC98B32C72B}" type="presParOf" srcId="{667B4BD9-6ECA-4F5B-ABCE-C10613A01D52}" destId="{6AA67566-650F-4D50-9155-1E1852D82ED8}" srcOrd="2" destOrd="0" presId="urn:microsoft.com/office/officeart/2018/2/layout/IconVerticalSolidList"/>
    <dgm:cxn modelId="{F7F9EE8F-D3C6-48C4-824E-E113D255E856}" type="presParOf" srcId="{667B4BD9-6ECA-4F5B-ABCE-C10613A01D52}" destId="{1FCE4139-F3D4-419E-AD1D-9E1DDE4BC660}" srcOrd="3" destOrd="0" presId="urn:microsoft.com/office/officeart/2018/2/layout/IconVerticalSolidList"/>
    <dgm:cxn modelId="{74F5F5DF-5954-409E-A7A6-51E1B541CC44}" type="presParOf" srcId="{2A7DE99B-5108-4F5F-8CCA-CC9177FA09CA}" destId="{AEB3A4D6-A72F-4DF8-8B74-2D7EB2AD7244}" srcOrd="9" destOrd="0" presId="urn:microsoft.com/office/officeart/2018/2/layout/IconVerticalSolidList"/>
    <dgm:cxn modelId="{D5DCF9E1-BEA0-4BB8-ABF9-84E09B80D863}" type="presParOf" srcId="{2A7DE99B-5108-4F5F-8CCA-CC9177FA09CA}" destId="{356B6633-E285-4EE1-B09A-70FC6372ED49}" srcOrd="10" destOrd="0" presId="urn:microsoft.com/office/officeart/2018/2/layout/IconVerticalSolidList"/>
    <dgm:cxn modelId="{115F2722-AB22-46AE-81A0-1CFB3A245EFF}" type="presParOf" srcId="{356B6633-E285-4EE1-B09A-70FC6372ED49}" destId="{DCE67F28-15B7-49E3-98BD-A3D9D2AD08FC}" srcOrd="0" destOrd="0" presId="urn:microsoft.com/office/officeart/2018/2/layout/IconVerticalSolidList"/>
    <dgm:cxn modelId="{23FFBD8D-3A40-4A20-B002-A5B754D4FC96}" type="presParOf" srcId="{356B6633-E285-4EE1-B09A-70FC6372ED49}" destId="{8248A07F-F171-4871-BA66-F0756AA9FD7A}" srcOrd="1" destOrd="0" presId="urn:microsoft.com/office/officeart/2018/2/layout/IconVerticalSolidList"/>
    <dgm:cxn modelId="{0544FA9D-497F-4BF6-9D8E-154ACCFA2BE2}" type="presParOf" srcId="{356B6633-E285-4EE1-B09A-70FC6372ED49}" destId="{2001C960-EF60-48C3-A89B-DD999C8CE232}" srcOrd="2" destOrd="0" presId="urn:microsoft.com/office/officeart/2018/2/layout/IconVerticalSolidList"/>
    <dgm:cxn modelId="{EE173559-1C67-4C78-888B-07BE0A4416A3}" type="presParOf" srcId="{356B6633-E285-4EE1-B09A-70FC6372ED49}" destId="{858C8C48-6DB8-4BE4-8F07-BC2539B45805}" srcOrd="3" destOrd="0" presId="urn:microsoft.com/office/officeart/2018/2/layout/IconVerticalSolidList"/>
    <dgm:cxn modelId="{7302A8D7-1351-44A0-B653-CE162A8F6F0A}" type="presParOf" srcId="{2A7DE99B-5108-4F5F-8CCA-CC9177FA09CA}" destId="{2426A41D-366F-4C41-8846-F29E127AFF4A}" srcOrd="11" destOrd="0" presId="urn:microsoft.com/office/officeart/2018/2/layout/IconVerticalSolidList"/>
    <dgm:cxn modelId="{D8E49650-2172-40D3-846D-25754C3EA0CB}" type="presParOf" srcId="{2A7DE99B-5108-4F5F-8CCA-CC9177FA09CA}" destId="{15257549-2312-4671-9D14-1F5FBE36A86C}" srcOrd="12" destOrd="0" presId="urn:microsoft.com/office/officeart/2018/2/layout/IconVerticalSolidList"/>
    <dgm:cxn modelId="{1E3314A3-9ED3-4F76-A2E7-E149CC5B84FD}" type="presParOf" srcId="{15257549-2312-4671-9D14-1F5FBE36A86C}" destId="{83CF61B4-C2AE-4AAB-B730-C3EDFD282B5F}" srcOrd="0" destOrd="0" presId="urn:microsoft.com/office/officeart/2018/2/layout/IconVerticalSolidList"/>
    <dgm:cxn modelId="{41005ED9-13FB-4C0C-B3E4-4FA1F896728C}" type="presParOf" srcId="{15257549-2312-4671-9D14-1F5FBE36A86C}" destId="{7CFE441F-684D-48C0-A9AB-445F2274CC00}" srcOrd="1" destOrd="0" presId="urn:microsoft.com/office/officeart/2018/2/layout/IconVerticalSolidList"/>
    <dgm:cxn modelId="{214AAD47-1B42-490B-A86C-3FDE3EEE1E70}" type="presParOf" srcId="{15257549-2312-4671-9D14-1F5FBE36A86C}" destId="{CB562A8D-5CCF-4806-A66E-3C547BB34B13}" srcOrd="2" destOrd="0" presId="urn:microsoft.com/office/officeart/2018/2/layout/IconVerticalSolidList"/>
    <dgm:cxn modelId="{7A8A115E-DFE1-4796-8B52-564AEC44974C}" type="presParOf" srcId="{15257549-2312-4671-9D14-1F5FBE36A86C}" destId="{FFFA3797-AF1E-4EC5-9B3B-AF1BB23C576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1B938E-2770-41AD-8108-D5319C8C4684}">
      <dsp:nvSpPr>
        <dsp:cNvPr id="0" name=""/>
        <dsp:cNvSpPr/>
      </dsp:nvSpPr>
      <dsp:spPr>
        <a:xfrm>
          <a:off x="0" y="35678"/>
          <a:ext cx="6172199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Student Name: Slavina Stoyanova</a:t>
          </a:r>
        </a:p>
      </dsp:txBody>
      <dsp:txXfrm>
        <a:off x="36845" y="72523"/>
        <a:ext cx="6098509" cy="681087"/>
      </dsp:txXfrm>
    </dsp:sp>
    <dsp:sp modelId="{2EEEA2B2-6561-4B7D-84F9-2B732C4B292D}">
      <dsp:nvSpPr>
        <dsp:cNvPr id="0" name=""/>
        <dsp:cNvSpPr/>
      </dsp:nvSpPr>
      <dsp:spPr>
        <a:xfrm>
          <a:off x="0" y="845176"/>
          <a:ext cx="6172199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Student Number: 2127720</a:t>
          </a:r>
        </a:p>
      </dsp:txBody>
      <dsp:txXfrm>
        <a:off x="36845" y="882021"/>
        <a:ext cx="6098509" cy="681087"/>
      </dsp:txXfrm>
    </dsp:sp>
    <dsp:sp modelId="{4ECDB465-874F-4F96-89F0-B12470091C87}">
      <dsp:nvSpPr>
        <dsp:cNvPr id="0" name=""/>
        <dsp:cNvSpPr/>
      </dsp:nvSpPr>
      <dsp:spPr>
        <a:xfrm>
          <a:off x="0" y="1654674"/>
          <a:ext cx="6172199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 Code: BMSW 5102_BIRM</a:t>
          </a:r>
        </a:p>
      </dsp:txBody>
      <dsp:txXfrm>
        <a:off x="36845" y="1691519"/>
        <a:ext cx="6098509" cy="681087"/>
      </dsp:txXfrm>
    </dsp:sp>
    <dsp:sp modelId="{38E4EE53-8F5C-4A4F-821C-74ADE6B241E7}">
      <dsp:nvSpPr>
        <dsp:cNvPr id="0" name=""/>
        <dsp:cNvSpPr/>
      </dsp:nvSpPr>
      <dsp:spPr>
        <a:xfrm>
          <a:off x="0" y="2464172"/>
          <a:ext cx="6172199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Module Title: Developing Relationship and Workplace Achievement</a:t>
          </a:r>
        </a:p>
      </dsp:txBody>
      <dsp:txXfrm>
        <a:off x="36845" y="2501017"/>
        <a:ext cx="6098509" cy="681087"/>
      </dsp:txXfrm>
    </dsp:sp>
    <dsp:sp modelId="{B89B778C-E4F4-413C-8BB4-0C6E800609AF}">
      <dsp:nvSpPr>
        <dsp:cNvPr id="0" name=""/>
        <dsp:cNvSpPr/>
      </dsp:nvSpPr>
      <dsp:spPr>
        <a:xfrm>
          <a:off x="0" y="3273670"/>
          <a:ext cx="6172199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Lecturer Name: Ehsan Khajeb</a:t>
          </a:r>
        </a:p>
      </dsp:txBody>
      <dsp:txXfrm>
        <a:off x="36845" y="3310515"/>
        <a:ext cx="6098509" cy="681087"/>
      </dsp:txXfrm>
    </dsp:sp>
    <dsp:sp modelId="{A9055509-FD0B-48DE-93A1-A22F7A1C0ECC}">
      <dsp:nvSpPr>
        <dsp:cNvPr id="0" name=""/>
        <dsp:cNvSpPr/>
      </dsp:nvSpPr>
      <dsp:spPr>
        <a:xfrm>
          <a:off x="0" y="4083168"/>
          <a:ext cx="6172199" cy="75477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Assignment Title: 360- degree feedback</a:t>
          </a:r>
        </a:p>
      </dsp:txBody>
      <dsp:txXfrm>
        <a:off x="36845" y="4120013"/>
        <a:ext cx="6098509" cy="6810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70764-B47E-406F-A859-58A50AA3EBDD}">
      <dsp:nvSpPr>
        <dsp:cNvPr id="0" name=""/>
        <dsp:cNvSpPr/>
      </dsp:nvSpPr>
      <dsp:spPr>
        <a:xfrm>
          <a:off x="358027" y="734928"/>
          <a:ext cx="579814" cy="5798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6406DC-DC8B-4533-B459-76B29C238F50}">
      <dsp:nvSpPr>
        <dsp:cNvPr id="0" name=""/>
        <dsp:cNvSpPr/>
      </dsp:nvSpPr>
      <dsp:spPr>
        <a:xfrm>
          <a:off x="3696" y="1547899"/>
          <a:ext cx="1288476" cy="740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Such a student in University Trinity Saind David Was given me a case study to introduce 360- degree feedback such a part of performance management process.</a:t>
          </a:r>
        </a:p>
      </dsp:txBody>
      <dsp:txXfrm>
        <a:off x="3696" y="1547899"/>
        <a:ext cx="1288476" cy="740874"/>
      </dsp:txXfrm>
    </dsp:sp>
    <dsp:sp modelId="{C701A4CE-1C74-4029-9F27-843541A4F732}">
      <dsp:nvSpPr>
        <dsp:cNvPr id="0" name=""/>
        <dsp:cNvSpPr/>
      </dsp:nvSpPr>
      <dsp:spPr>
        <a:xfrm>
          <a:off x="1871987" y="734928"/>
          <a:ext cx="579814" cy="5798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CC9D6-9C5D-4F1B-9CC2-91933ED26DFB}">
      <dsp:nvSpPr>
        <dsp:cNvPr id="0" name=""/>
        <dsp:cNvSpPr/>
      </dsp:nvSpPr>
      <dsp:spPr>
        <a:xfrm>
          <a:off x="1517656" y="1547899"/>
          <a:ext cx="1288476" cy="740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This presentation will present the importance and benefits of 360- degree feedback.</a:t>
          </a:r>
        </a:p>
      </dsp:txBody>
      <dsp:txXfrm>
        <a:off x="1517656" y="1547899"/>
        <a:ext cx="1288476" cy="740874"/>
      </dsp:txXfrm>
    </dsp:sp>
    <dsp:sp modelId="{879F041E-BC50-4798-8C74-CE70AA93B6ED}">
      <dsp:nvSpPr>
        <dsp:cNvPr id="0" name=""/>
        <dsp:cNvSpPr/>
      </dsp:nvSpPr>
      <dsp:spPr>
        <a:xfrm>
          <a:off x="3385947" y="734928"/>
          <a:ext cx="579814" cy="5798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60555-BB18-4855-9F83-66F599715781}">
      <dsp:nvSpPr>
        <dsp:cNvPr id="0" name=""/>
        <dsp:cNvSpPr/>
      </dsp:nvSpPr>
      <dsp:spPr>
        <a:xfrm>
          <a:off x="3031616" y="1547899"/>
          <a:ext cx="1288476" cy="740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This presentation include the achieving contribution for employees in the process.</a:t>
          </a:r>
        </a:p>
      </dsp:txBody>
      <dsp:txXfrm>
        <a:off x="3031616" y="1547899"/>
        <a:ext cx="1288476" cy="740874"/>
      </dsp:txXfrm>
    </dsp:sp>
    <dsp:sp modelId="{29F17103-6581-4260-9A1A-EDD93273C6C6}">
      <dsp:nvSpPr>
        <dsp:cNvPr id="0" name=""/>
        <dsp:cNvSpPr/>
      </dsp:nvSpPr>
      <dsp:spPr>
        <a:xfrm>
          <a:off x="4899907" y="734928"/>
          <a:ext cx="579814" cy="5798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3BA786-BEF0-4C13-A032-4F2494AE0428}">
      <dsp:nvSpPr>
        <dsp:cNvPr id="0" name=""/>
        <dsp:cNvSpPr/>
      </dsp:nvSpPr>
      <dsp:spPr>
        <a:xfrm>
          <a:off x="4545576" y="1547899"/>
          <a:ext cx="1288476" cy="7408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feedback have become of the most popular process in nova days</a:t>
          </a:r>
        </a:p>
      </dsp:txBody>
      <dsp:txXfrm>
        <a:off x="4545576" y="1547899"/>
        <a:ext cx="1288476" cy="7408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11FD6B-96DD-498D-B55D-AD3B8DFCC64D}">
      <dsp:nvSpPr>
        <dsp:cNvPr id="0" name=""/>
        <dsp:cNvSpPr/>
      </dsp:nvSpPr>
      <dsp:spPr>
        <a:xfrm>
          <a:off x="0" y="416"/>
          <a:ext cx="6172199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DCF9FF-293A-4F62-91EE-B4A57A933944}">
      <dsp:nvSpPr>
        <dsp:cNvPr id="0" name=""/>
        <dsp:cNvSpPr/>
      </dsp:nvSpPr>
      <dsp:spPr>
        <a:xfrm>
          <a:off x="173414" y="129402"/>
          <a:ext cx="315298" cy="3152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2F027-4674-42B2-9AEA-834F2119B9B6}">
      <dsp:nvSpPr>
        <dsp:cNvPr id="0" name=""/>
        <dsp:cNvSpPr/>
      </dsp:nvSpPr>
      <dsp:spPr>
        <a:xfrm>
          <a:off x="662126" y="416"/>
          <a:ext cx="5510073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According to Ward (2004) , feedback have many names but the same meanings</a:t>
          </a:r>
        </a:p>
      </dsp:txBody>
      <dsp:txXfrm>
        <a:off x="662126" y="416"/>
        <a:ext cx="5510073" cy="573269"/>
      </dsp:txXfrm>
    </dsp:sp>
    <dsp:sp modelId="{17F3702D-A2E7-4A4B-9161-EAE697ADED11}">
      <dsp:nvSpPr>
        <dsp:cNvPr id="0" name=""/>
        <dsp:cNvSpPr/>
      </dsp:nvSpPr>
      <dsp:spPr>
        <a:xfrm>
          <a:off x="0" y="717003"/>
          <a:ext cx="6172199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BD2578-CA0B-43D0-AE4D-7A62F11383D7}">
      <dsp:nvSpPr>
        <dsp:cNvPr id="0" name=""/>
        <dsp:cNvSpPr/>
      </dsp:nvSpPr>
      <dsp:spPr>
        <a:xfrm>
          <a:off x="173414" y="845989"/>
          <a:ext cx="315298" cy="3152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6F1193-9AA7-476B-847A-84040EE25555}">
      <dsp:nvSpPr>
        <dsp:cNvPr id="0" name=""/>
        <dsp:cNvSpPr/>
      </dsp:nvSpPr>
      <dsp:spPr>
        <a:xfrm>
          <a:off x="662126" y="717003"/>
          <a:ext cx="5510073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360- degree feedback is known as a multi- source feedback;</a:t>
          </a:r>
        </a:p>
      </dsp:txBody>
      <dsp:txXfrm>
        <a:off x="662126" y="717003"/>
        <a:ext cx="5510073" cy="573269"/>
      </dsp:txXfrm>
    </dsp:sp>
    <dsp:sp modelId="{0EEC6553-6300-457C-B769-B97BB0EC1D5E}">
      <dsp:nvSpPr>
        <dsp:cNvPr id="0" name=""/>
        <dsp:cNvSpPr/>
      </dsp:nvSpPr>
      <dsp:spPr>
        <a:xfrm>
          <a:off x="0" y="1433590"/>
          <a:ext cx="6172199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3F6E1F-5656-4DF9-8543-8F25B4B11619}">
      <dsp:nvSpPr>
        <dsp:cNvPr id="0" name=""/>
        <dsp:cNvSpPr/>
      </dsp:nvSpPr>
      <dsp:spPr>
        <a:xfrm>
          <a:off x="173414" y="1562576"/>
          <a:ext cx="315298" cy="3152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CEE35B-98FA-48F3-9A34-8680D0ED6BDF}">
      <dsp:nvSpPr>
        <dsp:cNvPr id="0" name=""/>
        <dsp:cNvSpPr/>
      </dsp:nvSpPr>
      <dsp:spPr>
        <a:xfrm>
          <a:off x="662126" y="1433590"/>
          <a:ext cx="5510073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Can be called group performance review as well;</a:t>
          </a:r>
        </a:p>
      </dsp:txBody>
      <dsp:txXfrm>
        <a:off x="662126" y="1433590"/>
        <a:ext cx="5510073" cy="573269"/>
      </dsp:txXfrm>
    </dsp:sp>
    <dsp:sp modelId="{2B0E6911-54FC-4476-AADB-36F2890FBBA9}">
      <dsp:nvSpPr>
        <dsp:cNvPr id="0" name=""/>
        <dsp:cNvSpPr/>
      </dsp:nvSpPr>
      <dsp:spPr>
        <a:xfrm>
          <a:off x="0" y="2150177"/>
          <a:ext cx="6172199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034BA0-E742-4D95-9918-67CE4AEAE1CA}">
      <dsp:nvSpPr>
        <dsp:cNvPr id="0" name=""/>
        <dsp:cNvSpPr/>
      </dsp:nvSpPr>
      <dsp:spPr>
        <a:xfrm>
          <a:off x="173414" y="2279163"/>
          <a:ext cx="315298" cy="3152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E4C0CF-BC94-47F8-9734-874439302AB3}">
      <dsp:nvSpPr>
        <dsp:cNvPr id="0" name=""/>
        <dsp:cNvSpPr/>
      </dsp:nvSpPr>
      <dsp:spPr>
        <a:xfrm>
          <a:off x="662126" y="2150177"/>
          <a:ext cx="5510073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All-round feedback;</a:t>
          </a:r>
        </a:p>
      </dsp:txBody>
      <dsp:txXfrm>
        <a:off x="662126" y="2150177"/>
        <a:ext cx="5510073" cy="573269"/>
      </dsp:txXfrm>
    </dsp:sp>
    <dsp:sp modelId="{0DB188E5-670D-4721-96B1-54510A408AE7}">
      <dsp:nvSpPr>
        <dsp:cNvPr id="0" name=""/>
        <dsp:cNvSpPr/>
      </dsp:nvSpPr>
      <dsp:spPr>
        <a:xfrm>
          <a:off x="0" y="2866764"/>
          <a:ext cx="6172199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3ACF04-5179-4101-8AD3-2DF75E7028A4}">
      <dsp:nvSpPr>
        <dsp:cNvPr id="0" name=""/>
        <dsp:cNvSpPr/>
      </dsp:nvSpPr>
      <dsp:spPr>
        <a:xfrm>
          <a:off x="173414" y="2995750"/>
          <a:ext cx="315298" cy="31529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CE4139-F3D4-419E-AD1D-9E1DDE4BC660}">
      <dsp:nvSpPr>
        <dsp:cNvPr id="0" name=""/>
        <dsp:cNvSpPr/>
      </dsp:nvSpPr>
      <dsp:spPr>
        <a:xfrm>
          <a:off x="662126" y="2866764"/>
          <a:ext cx="5510073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Multi-rater feedback;</a:t>
          </a:r>
        </a:p>
      </dsp:txBody>
      <dsp:txXfrm>
        <a:off x="662126" y="2866764"/>
        <a:ext cx="5510073" cy="573269"/>
      </dsp:txXfrm>
    </dsp:sp>
    <dsp:sp modelId="{DCE67F28-15B7-49E3-98BD-A3D9D2AD08FC}">
      <dsp:nvSpPr>
        <dsp:cNvPr id="0" name=""/>
        <dsp:cNvSpPr/>
      </dsp:nvSpPr>
      <dsp:spPr>
        <a:xfrm>
          <a:off x="0" y="3583351"/>
          <a:ext cx="6172199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48A07F-F171-4871-BA66-F0756AA9FD7A}">
      <dsp:nvSpPr>
        <dsp:cNvPr id="0" name=""/>
        <dsp:cNvSpPr/>
      </dsp:nvSpPr>
      <dsp:spPr>
        <a:xfrm>
          <a:off x="173414" y="3712337"/>
          <a:ext cx="315298" cy="31529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8C8C48-6DB8-4BE4-8F07-BC2539B45805}">
      <dsp:nvSpPr>
        <dsp:cNvPr id="0" name=""/>
        <dsp:cNvSpPr/>
      </dsp:nvSpPr>
      <dsp:spPr>
        <a:xfrm>
          <a:off x="662126" y="3583351"/>
          <a:ext cx="5510073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Upwards feedback;</a:t>
          </a:r>
        </a:p>
      </dsp:txBody>
      <dsp:txXfrm>
        <a:off x="662126" y="3583351"/>
        <a:ext cx="5510073" cy="573269"/>
      </dsp:txXfrm>
    </dsp:sp>
    <dsp:sp modelId="{83CF61B4-C2AE-4AAB-B730-C3EDFD282B5F}">
      <dsp:nvSpPr>
        <dsp:cNvPr id="0" name=""/>
        <dsp:cNvSpPr/>
      </dsp:nvSpPr>
      <dsp:spPr>
        <a:xfrm>
          <a:off x="0" y="4299938"/>
          <a:ext cx="6172199" cy="57326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FE441F-684D-48C0-A9AB-445F2274CC00}">
      <dsp:nvSpPr>
        <dsp:cNvPr id="0" name=""/>
        <dsp:cNvSpPr/>
      </dsp:nvSpPr>
      <dsp:spPr>
        <a:xfrm>
          <a:off x="173414" y="4428924"/>
          <a:ext cx="315298" cy="31529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A3797-AF1E-4EC5-9B3B-AF1BB23C5764}">
      <dsp:nvSpPr>
        <dsp:cNvPr id="0" name=""/>
        <dsp:cNvSpPr/>
      </dsp:nvSpPr>
      <dsp:spPr>
        <a:xfrm>
          <a:off x="662126" y="4299938"/>
          <a:ext cx="5510073" cy="57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71" tIns="60671" rIns="60671" bIns="6067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Peer appraisal.</a:t>
          </a:r>
        </a:p>
      </dsp:txBody>
      <dsp:txXfrm>
        <a:off x="662126" y="4299938"/>
        <a:ext cx="5510073" cy="573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oplemattersglobal.com/article/appraisal-season/periodic-360-degree-feedback-is-better-than-annual-performance-reviews-21256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25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hipfreak.blog/2018/09/17/4-ways-to-be-a-happy-leader/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internationalsuccessacademy.com/wp-content/uploads/360-feedback-2.jpg" TargetMode="Externa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betterup.com/blog/360-degree-feedback" TargetMode="External"/><Relationship Id="rId4" Type="http://schemas.openxmlformats.org/officeDocument/2006/relationships/hyperlink" Target="https://www.pinterest.com/pin/440226932295163361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nternalchange.com/360-degree-feedback-guide/" TargetMode="External"/><Relationship Id="rId2" Type="http://schemas.openxmlformats.org/officeDocument/2006/relationships/hyperlink" Target="https://peopleinsight.co.uk/employee-surveys/360-feedback/?hsa_acc=4996142035&amp;hsa_cam=15069402426&amp;hsa_grp=1330410303079600&amp;hsa_ad=&amp;hsa_src=o&amp;hsa_tgt=kwd-83151749463948:loc-188&amp;hsa_kw=360%20degree%20feedback%20tool&amp;hsa_mt=e&amp;hsa_net=adwords&amp;hsa_ver=3&amp;msclkid=6e592925823412c7de464c1e2e9219b7&amp;utm_source=bing&amp;utm_medium=cpc&amp;utm_campaign=Generics%20%7C%20BOF%20%7C%20360%20Feedback%20%7C%20Phrase&amp;utm_term=360%20degree%20feedback%20tool&amp;utm_content=360%20Feedback%20Vendors" TargetMode="Externa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pPr algn="l"/>
            <a:endParaRPr lang="en-US" sz="5200"/>
          </a:p>
        </p:txBody>
      </p:sp>
      <p:graphicFrame>
        <p:nvGraphicFramePr>
          <p:cNvPr id="11" name="Subtitle 2">
            <a:extLst>
              <a:ext uri="{FF2B5EF4-FFF2-40B4-BE49-F238E27FC236}">
                <a16:creationId xmlns:a16="http://schemas.microsoft.com/office/drawing/2014/main" id="{B7F62BC9-4276-E53D-277B-FFA4AA95BD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ADD2BCA-F4CD-864B-9EF7-F19A0281BCB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 hand writing on a chalkboard&#10;&#10;Description automatically generated">
            <a:extLst>
              <a:ext uri="{FF2B5EF4-FFF2-40B4-BE49-F238E27FC236}">
                <a16:creationId xmlns:a16="http://schemas.microsoft.com/office/drawing/2014/main" id="{BFFADFBC-0E30-D279-5D94-113B2736FDC5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5027" r="23526"/>
          <a:stretch/>
        </p:blipFill>
        <p:spPr>
          <a:xfrm>
            <a:off x="-285749" y="10"/>
            <a:ext cx="5393191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D9469E-C2B2-6215-2B29-94473D06F368}"/>
              </a:ext>
            </a:extLst>
          </p:cNvPr>
          <p:cNvSpPr txBox="1"/>
          <p:nvPr/>
        </p:nvSpPr>
        <p:spPr>
          <a:xfrm>
            <a:off x="3550995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BD75C6A2-0724-81CA-92CA-4A9753631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61DC183-07AE-409A-AB63-34A0C77B6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AAAE118-AE0A-9055-AC40-80527B322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845571" cy="16383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9FC62B6-365E-65A8-B8A6-D927BCE299E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b="4201"/>
          <a:stretch/>
        </p:blipFill>
        <p:spPr>
          <a:xfrm>
            <a:off x="7421373" y="2072150"/>
            <a:ext cx="4235516" cy="2464980"/>
          </a:xfrm>
          <a:prstGeom prst="rect">
            <a:avLst/>
          </a:prstGeom>
        </p:spPr>
      </p:pic>
      <p:sp>
        <p:nvSpPr>
          <p:cNvPr id="76" name="Rectangle 75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8" name="Content Placeholder 5">
            <a:extLst>
              <a:ext uri="{FF2B5EF4-FFF2-40B4-BE49-F238E27FC236}">
                <a16:creationId xmlns:a16="http://schemas.microsoft.com/office/drawing/2014/main" id="{F6B4B806-1AE7-35BE-2758-13355C20C80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506426073"/>
              </p:ext>
            </p:extLst>
          </p:nvPr>
        </p:nvGraphicFramePr>
        <p:xfrm>
          <a:off x="587988" y="2620641"/>
          <a:ext cx="5837750" cy="3023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2DF015B4-9590-B5C5-2DDE-F6A63AC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203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DE902-B650-F01A-7538-2A723C8AC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>
                <a:latin typeface="Arial"/>
                <a:cs typeface="Arial"/>
              </a:rPr>
              <a:t> 360-degree feedback concept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A2AC0B1B-50CA-BB13-C8B4-CA6448C53CC1}"/>
              </a:ext>
            </a:extLst>
          </p:cNvPr>
          <p:cNvGraphicFramePr>
            <a:graphicFrameLocks noGrp="1"/>
          </p:cNvGraphicFramePr>
          <p:nvPr>
            <p:ph type="pic" idx="1"/>
          </p:nvPr>
        </p:nvGraphicFramePr>
        <p:xfrm>
          <a:off x="5183188" y="987425"/>
          <a:ext cx="61722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195F42-C51D-8118-0877-FDC2B380D6B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 defTabSz="804672">
              <a:spcBef>
                <a:spcPts val="88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Arial"/>
                <a:cs typeface="Calibri"/>
              </a:rPr>
              <a:t>It was first used in 1940s</a:t>
            </a:r>
            <a:endParaRPr lang="en-US" sz="2000">
              <a:latin typeface="Arial"/>
              <a:cs typeface="Arial"/>
            </a:endParaRPr>
          </a:p>
          <a:p>
            <a:pPr marL="342900" indent="-342900" defTabSz="804672">
              <a:spcBef>
                <a:spcPts val="880"/>
              </a:spcBef>
              <a:buFont typeface="Arial" panose="020B0604020202020204" pitchFamily="34" charset="0"/>
              <a:buChar char="•"/>
            </a:pPr>
            <a:r>
              <a:rPr lang="en-US" sz="2000" kern="1200" dirty="0">
                <a:latin typeface="Arial"/>
                <a:cs typeface="Calibri"/>
              </a:rPr>
              <a:t>It is a process for receiving anonymous , confidential  feedback  for employees from people working around them.</a:t>
            </a:r>
            <a:endParaRPr lang="en-US" sz="2000" dirty="0">
              <a:latin typeface="Arial"/>
              <a:ea typeface="Calibri"/>
              <a:cs typeface="Calibri"/>
            </a:endParaRPr>
          </a:p>
        </p:txBody>
      </p:sp>
      <p:pic>
        <p:nvPicPr>
          <p:cNvPr id="5" name="Content Placeholder 4" descr="A group of people around each other&#10;&#10;Description automatically generated">
            <a:extLst>
              <a:ext uri="{FF2B5EF4-FFF2-40B4-BE49-F238E27FC236}">
                <a16:creationId xmlns:a16="http://schemas.microsoft.com/office/drawing/2014/main" id="{A34EFB13-38F1-5692-2665-C1F9E17753DE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 rotWithShape="1">
          <a:blip r:embed="rId7"/>
          <a:stretch/>
        </p:blipFill>
        <p:spPr>
          <a:xfrm>
            <a:off x="597877" y="3794369"/>
            <a:ext cx="4514850" cy="2181225"/>
          </a:xfrm>
          <a:prstGeom prst="rect">
            <a:avLst/>
          </a:prstGeom>
        </p:spPr>
      </p:pic>
      <p:sp>
        <p:nvSpPr>
          <p:cNvPr id="50" name="Slide Number Placeholder 49">
            <a:extLst>
              <a:ext uri="{FF2B5EF4-FFF2-40B4-BE49-F238E27FC236}">
                <a16:creationId xmlns:a16="http://schemas.microsoft.com/office/drawing/2014/main" id="{6922BB4F-3FC3-8674-AEAF-44DA9CFE6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574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77BD84-7A06-C755-98D9-42185BBE0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500" dirty="0">
                <a:cs typeface="Calibri Light"/>
              </a:rPr>
              <a:t>360- degree Feedback as a performance management process </a:t>
            </a:r>
            <a:endParaRPr lang="en-US" sz="2500" kern="1200" dirty="0">
              <a:latin typeface="+mj-lt"/>
              <a:ea typeface="+mj-ea"/>
              <a:cs typeface="+mj-cs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C3225E-052B-65F2-F988-F1793D3491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cs typeface="Calibri"/>
              </a:rPr>
              <a:t>As a performance management there are two typical uses of 360- degree feedback implementation – development and appraisal ( Atwar er et al.,2007;atwater and Waldman,1998;ward,2004;Tyson and Ward,2004).</a:t>
            </a:r>
            <a:endParaRPr lang="en-US" dirty="0"/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cs typeface="Calibri"/>
              </a:rPr>
              <a:t>According to Fletcher(2001), the majority of multi-source feedback systems have been applied with a developing accent.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Graph on document with pen">
            <a:extLst>
              <a:ext uri="{FF2B5EF4-FFF2-40B4-BE49-F238E27FC236}">
                <a16:creationId xmlns:a16="http://schemas.microsoft.com/office/drawing/2014/main" id="{221EE122-4BCC-5687-A97A-76BE8410FF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45" r="8797" b="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E843FA4-10C6-855D-BF2B-B03C02ECB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644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graphic highlighting 360 degree feedback tools">
            <a:extLst>
              <a:ext uri="{FF2B5EF4-FFF2-40B4-BE49-F238E27FC236}">
                <a16:creationId xmlns:a16="http://schemas.microsoft.com/office/drawing/2014/main" id="{9510F3BE-F354-CCE6-5396-92EA967727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7920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EEC685-CFAB-3B9E-4B08-04BEBD5EB2C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499" r="-2" b="1651"/>
          <a:stretch/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47" name="Freeform: Shape 46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AA4E4D-7806-E3B9-1A90-D56BB41FB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purpose of 360- degree Feedback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8A0B1F-2563-A4B2-5E23-3E06D20DC9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2512611"/>
            <a:ext cx="4832803" cy="3664351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According to Carter and colleagues (2005) the purpose of 360 –degree feedback is:</a:t>
            </a:r>
            <a:endParaRPr lang="en-US" sz="2000">
              <a:latin typeface="Arial"/>
              <a:cs typeface="Arial"/>
            </a:endParaRPr>
          </a:p>
          <a:p>
            <a:pPr marL="1143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Needs for self-improvement;</a:t>
            </a:r>
            <a:endParaRPr lang="en-US" sz="2000">
              <a:latin typeface="Arial"/>
              <a:cs typeface="Arial"/>
            </a:endParaRPr>
          </a:p>
          <a:p>
            <a:pPr marL="1143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Accent the importance of teamwork;</a:t>
            </a:r>
            <a:endParaRPr lang="en-US" sz="2000">
              <a:latin typeface="Arial"/>
              <a:cs typeface="Arial"/>
            </a:endParaRPr>
          </a:p>
          <a:p>
            <a:pPr marL="1143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Performance evaluation;</a:t>
            </a:r>
            <a:endParaRPr lang="en-US" sz="2000">
              <a:latin typeface="Arial"/>
              <a:cs typeface="Arial"/>
            </a:endParaRPr>
          </a:p>
          <a:p>
            <a:pPr marL="1143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Trainings needs;</a:t>
            </a:r>
            <a:endParaRPr lang="en-US" sz="2000">
              <a:latin typeface="Arial"/>
              <a:cs typeface="Arial"/>
            </a:endParaRPr>
          </a:p>
          <a:p>
            <a:pPr marL="1143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Compensation;</a:t>
            </a:r>
            <a:endParaRPr lang="en-US" sz="2000">
              <a:latin typeface="Arial"/>
              <a:cs typeface="Arial"/>
            </a:endParaRPr>
          </a:p>
          <a:p>
            <a:pPr marL="114300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Strategic developments.</a:t>
            </a:r>
            <a:endParaRPr lang="en-US" sz="2000">
              <a:latin typeface="Arial"/>
              <a:cs typeface="Arial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B5592C-F24B-DB30-9905-D8EA35B0E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847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21AC6A30-4F22-4C0F-B278-19C5B8A80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BB4335AD-65B1-44E4-90AF-264024FE4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91999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18A345-31DF-2DBF-D284-75DB0DAA3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366" y="609600"/>
            <a:ext cx="4267200" cy="13514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Why the 360-degree Feedback is so important for employees </a:t>
            </a:r>
          </a:p>
        </p:txBody>
      </p:sp>
      <p:pic>
        <p:nvPicPr>
          <p:cNvPr id="9" name="Content Placeholder 8" descr="Light bulb on yellow background with sketched light beams and cord">
            <a:extLst>
              <a:ext uri="{FF2B5EF4-FFF2-40B4-BE49-F238E27FC236}">
                <a16:creationId xmlns:a16="http://schemas.microsoft.com/office/drawing/2014/main" id="{615A3959-A283-99A3-4409-2D7E47AADF6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46545" r="10748"/>
          <a:stretch/>
        </p:blipFill>
        <p:spPr>
          <a:xfrm>
            <a:off x="3" y="1"/>
            <a:ext cx="3695699" cy="6858001"/>
          </a:xfrm>
          <a:custGeom>
            <a:avLst/>
            <a:gdLst/>
            <a:ahLst/>
            <a:cxnLst/>
            <a:rect l="l" t="t" r="r" b="b"/>
            <a:pathLst>
              <a:path w="3695699" h="6858001">
                <a:moveTo>
                  <a:pt x="0" y="0"/>
                </a:moveTo>
                <a:lnTo>
                  <a:pt x="3435129" y="0"/>
                </a:lnTo>
                <a:lnTo>
                  <a:pt x="3430599" y="17349"/>
                </a:lnTo>
                <a:cubicBezTo>
                  <a:pt x="3437542" y="19835"/>
                  <a:pt x="3423757" y="30822"/>
                  <a:pt x="3427683" y="38871"/>
                </a:cubicBezTo>
                <a:cubicBezTo>
                  <a:pt x="3431230" y="44698"/>
                  <a:pt x="3427877" y="49388"/>
                  <a:pt x="3427096" y="55116"/>
                </a:cubicBezTo>
                <a:cubicBezTo>
                  <a:pt x="3429620" y="62945"/>
                  <a:pt x="3421946" y="87211"/>
                  <a:pt x="3417356" y="93331"/>
                </a:cubicBezTo>
                <a:cubicBezTo>
                  <a:pt x="3401974" y="107607"/>
                  <a:pt x="3409629" y="143436"/>
                  <a:pt x="3397765" y="155370"/>
                </a:cubicBezTo>
                <a:cubicBezTo>
                  <a:pt x="3395800" y="159886"/>
                  <a:pt x="3394789" y="164378"/>
                  <a:pt x="3394373" y="168831"/>
                </a:cubicBezTo>
                <a:lnTo>
                  <a:pt x="3394553" y="181402"/>
                </a:lnTo>
                <a:lnTo>
                  <a:pt x="3397293" y="185192"/>
                </a:lnTo>
                <a:lnTo>
                  <a:pt x="3395923" y="192756"/>
                </a:lnTo>
                <a:cubicBezTo>
                  <a:pt x="3396018" y="193497"/>
                  <a:pt x="3396112" y="194237"/>
                  <a:pt x="3396207" y="194978"/>
                </a:cubicBezTo>
                <a:cubicBezTo>
                  <a:pt x="3396531" y="199154"/>
                  <a:pt x="3396856" y="203330"/>
                  <a:pt x="3397180" y="207506"/>
                </a:cubicBezTo>
                <a:cubicBezTo>
                  <a:pt x="3382438" y="200939"/>
                  <a:pt x="3394549" y="241317"/>
                  <a:pt x="3383191" y="229051"/>
                </a:cubicBezTo>
                <a:cubicBezTo>
                  <a:pt x="3382519" y="234401"/>
                  <a:pt x="3381383" y="237332"/>
                  <a:pt x="3380194" y="239137"/>
                </a:cubicBezTo>
                <a:lnTo>
                  <a:pt x="3349267" y="310262"/>
                </a:lnTo>
                <a:lnTo>
                  <a:pt x="3344455" y="381704"/>
                </a:lnTo>
                <a:cubicBezTo>
                  <a:pt x="3343420" y="464598"/>
                  <a:pt x="3338482" y="511985"/>
                  <a:pt x="3327551" y="571873"/>
                </a:cubicBezTo>
                <a:cubicBezTo>
                  <a:pt x="3316620" y="631761"/>
                  <a:pt x="3309762" y="702429"/>
                  <a:pt x="3278869" y="741030"/>
                </a:cubicBezTo>
                <a:lnTo>
                  <a:pt x="3239259" y="957888"/>
                </a:lnTo>
                <a:cubicBezTo>
                  <a:pt x="3267597" y="1021376"/>
                  <a:pt x="3235647" y="1004478"/>
                  <a:pt x="3243890" y="1047869"/>
                </a:cubicBezTo>
                <a:cubicBezTo>
                  <a:pt x="3245988" y="1077107"/>
                  <a:pt x="3228006" y="1101189"/>
                  <a:pt x="3221700" y="1118244"/>
                </a:cubicBezTo>
                <a:cubicBezTo>
                  <a:pt x="3220198" y="1120922"/>
                  <a:pt x="3213346" y="1188569"/>
                  <a:pt x="3211078" y="1190394"/>
                </a:cubicBezTo>
                <a:cubicBezTo>
                  <a:pt x="3204899" y="1218939"/>
                  <a:pt x="3210276" y="1253036"/>
                  <a:pt x="3199704" y="1304585"/>
                </a:cubicBezTo>
                <a:cubicBezTo>
                  <a:pt x="3199438" y="1346246"/>
                  <a:pt x="3168623" y="1413431"/>
                  <a:pt x="3167741" y="1449444"/>
                </a:cubicBezTo>
                <a:cubicBezTo>
                  <a:pt x="3180911" y="1471132"/>
                  <a:pt x="3193362" y="1499173"/>
                  <a:pt x="3194410" y="1520667"/>
                </a:cubicBezTo>
                <a:cubicBezTo>
                  <a:pt x="3181228" y="1513763"/>
                  <a:pt x="3199978" y="1547097"/>
                  <a:pt x="3184473" y="1547038"/>
                </a:cubicBezTo>
                <a:cubicBezTo>
                  <a:pt x="3185153" y="1550949"/>
                  <a:pt x="3186303" y="1554741"/>
                  <a:pt x="3187573" y="1558550"/>
                </a:cubicBezTo>
                <a:lnTo>
                  <a:pt x="3188231" y="1560544"/>
                </a:lnTo>
                <a:lnTo>
                  <a:pt x="3188195" y="1568317"/>
                </a:lnTo>
                <a:lnTo>
                  <a:pt x="3191518" y="1570772"/>
                </a:lnTo>
                <a:lnTo>
                  <a:pt x="3193853" y="1582659"/>
                </a:lnTo>
                <a:cubicBezTo>
                  <a:pt x="3194213" y="1587070"/>
                  <a:pt x="3193997" y="1591769"/>
                  <a:pt x="3192857" y="1596890"/>
                </a:cubicBezTo>
                <a:cubicBezTo>
                  <a:pt x="3185716" y="1609144"/>
                  <a:pt x="3191593" y="1629575"/>
                  <a:pt x="3189686" y="1647479"/>
                </a:cubicBezTo>
                <a:lnTo>
                  <a:pt x="3187125" y="1655568"/>
                </a:lnTo>
                <a:cubicBezTo>
                  <a:pt x="3187259" y="1659315"/>
                  <a:pt x="3192418" y="1733399"/>
                  <a:pt x="3192552" y="1737146"/>
                </a:cubicBezTo>
                <a:cubicBezTo>
                  <a:pt x="3236684" y="1834597"/>
                  <a:pt x="3210475" y="1851660"/>
                  <a:pt x="3219437" y="1908917"/>
                </a:cubicBezTo>
                <a:lnTo>
                  <a:pt x="3220572" y="1915235"/>
                </a:lnTo>
                <a:cubicBezTo>
                  <a:pt x="3225642" y="1919319"/>
                  <a:pt x="3228448" y="1945519"/>
                  <a:pt x="3226946" y="1954447"/>
                </a:cubicBezTo>
                <a:cubicBezTo>
                  <a:pt x="3219553" y="1979351"/>
                  <a:pt x="3239504" y="2001442"/>
                  <a:pt x="3234148" y="2021397"/>
                </a:cubicBezTo>
                <a:cubicBezTo>
                  <a:pt x="3234224" y="2026740"/>
                  <a:pt x="3235084" y="2031233"/>
                  <a:pt x="3236424" y="2035173"/>
                </a:cubicBezTo>
                <a:lnTo>
                  <a:pt x="3241339" y="2045116"/>
                </a:lnTo>
                <a:lnTo>
                  <a:pt x="3233470" y="2098623"/>
                </a:lnTo>
                <a:cubicBezTo>
                  <a:pt x="3230495" y="2129687"/>
                  <a:pt x="3232618" y="2188321"/>
                  <a:pt x="3230016" y="2240964"/>
                </a:cubicBezTo>
                <a:cubicBezTo>
                  <a:pt x="3226602" y="2283982"/>
                  <a:pt x="3232644" y="2342030"/>
                  <a:pt x="3237809" y="2379644"/>
                </a:cubicBezTo>
                <a:cubicBezTo>
                  <a:pt x="3244462" y="2409884"/>
                  <a:pt x="3221747" y="2435219"/>
                  <a:pt x="3237054" y="2459103"/>
                </a:cubicBezTo>
                <a:cubicBezTo>
                  <a:pt x="3245536" y="2488997"/>
                  <a:pt x="3251426" y="2510390"/>
                  <a:pt x="3255285" y="2538679"/>
                </a:cubicBezTo>
                <a:cubicBezTo>
                  <a:pt x="3258296" y="2574322"/>
                  <a:pt x="3245460" y="2589819"/>
                  <a:pt x="3245073" y="2622720"/>
                </a:cubicBezTo>
                <a:lnTo>
                  <a:pt x="3252960" y="2736087"/>
                </a:lnTo>
                <a:cubicBezTo>
                  <a:pt x="3245577" y="2772183"/>
                  <a:pt x="3230063" y="2856752"/>
                  <a:pt x="3218681" y="2902964"/>
                </a:cubicBezTo>
                <a:cubicBezTo>
                  <a:pt x="3212624" y="2927969"/>
                  <a:pt x="3209733" y="2973979"/>
                  <a:pt x="3203641" y="3008786"/>
                </a:cubicBezTo>
                <a:cubicBezTo>
                  <a:pt x="3197547" y="3043595"/>
                  <a:pt x="3186644" y="3093251"/>
                  <a:pt x="3182123" y="3111815"/>
                </a:cubicBezTo>
                <a:lnTo>
                  <a:pt x="3176517" y="3120169"/>
                </a:lnTo>
                <a:lnTo>
                  <a:pt x="3177035" y="3121646"/>
                </a:lnTo>
                <a:cubicBezTo>
                  <a:pt x="3177423" y="3127588"/>
                  <a:pt x="3176129" y="3130763"/>
                  <a:pt x="3174093" y="3132705"/>
                </a:cubicBezTo>
                <a:lnTo>
                  <a:pt x="3171045" y="3134220"/>
                </a:lnTo>
                <a:lnTo>
                  <a:pt x="3168274" y="3141524"/>
                </a:lnTo>
                <a:lnTo>
                  <a:pt x="3160781" y="3155149"/>
                </a:lnTo>
                <a:cubicBezTo>
                  <a:pt x="3160949" y="3156237"/>
                  <a:pt x="3161116" y="3157326"/>
                  <a:pt x="3161284" y="3158414"/>
                </a:cubicBezTo>
                <a:lnTo>
                  <a:pt x="3152950" y="3180080"/>
                </a:lnTo>
                <a:lnTo>
                  <a:pt x="3153739" y="3180719"/>
                </a:lnTo>
                <a:cubicBezTo>
                  <a:pt x="3155321" y="3182647"/>
                  <a:pt x="3156128" y="3184999"/>
                  <a:pt x="3155342" y="3188313"/>
                </a:cubicBezTo>
                <a:cubicBezTo>
                  <a:pt x="3169797" y="3188216"/>
                  <a:pt x="3159934" y="3192271"/>
                  <a:pt x="3156340" y="3202049"/>
                </a:cubicBezTo>
                <a:cubicBezTo>
                  <a:pt x="3177988" y="3204083"/>
                  <a:pt x="3159779" y="3228842"/>
                  <a:pt x="3169832" y="3237938"/>
                </a:cubicBezTo>
                <a:cubicBezTo>
                  <a:pt x="3166705" y="3245075"/>
                  <a:pt x="3163793" y="3252659"/>
                  <a:pt x="3161244" y="3260564"/>
                </a:cubicBezTo>
                <a:lnTo>
                  <a:pt x="3160005" y="3265314"/>
                </a:lnTo>
                <a:cubicBezTo>
                  <a:pt x="3160063" y="3265371"/>
                  <a:pt x="3160124" y="3265428"/>
                  <a:pt x="3160184" y="3265486"/>
                </a:cubicBezTo>
                <a:cubicBezTo>
                  <a:pt x="3160345" y="3266694"/>
                  <a:pt x="3160101" y="3268319"/>
                  <a:pt x="3159279" y="3270659"/>
                </a:cubicBezTo>
                <a:lnTo>
                  <a:pt x="3157747" y="3273971"/>
                </a:lnTo>
                <a:lnTo>
                  <a:pt x="3155343" y="3283185"/>
                </a:lnTo>
                <a:cubicBezTo>
                  <a:pt x="3155517" y="3284422"/>
                  <a:pt x="3155689" y="3285657"/>
                  <a:pt x="3155860" y="3286893"/>
                </a:cubicBezTo>
                <a:lnTo>
                  <a:pt x="3158001" y="3289146"/>
                </a:lnTo>
                <a:lnTo>
                  <a:pt x="3157508" y="3289877"/>
                </a:lnTo>
                <a:cubicBezTo>
                  <a:pt x="3151604" y="3294411"/>
                  <a:pt x="3144966" y="3293561"/>
                  <a:pt x="3159853" y="3309833"/>
                </a:cubicBezTo>
                <a:cubicBezTo>
                  <a:pt x="3149181" y="3321561"/>
                  <a:pt x="3158789" y="3329345"/>
                  <a:pt x="3157392" y="3351579"/>
                </a:cubicBezTo>
                <a:cubicBezTo>
                  <a:pt x="3148710" y="3357083"/>
                  <a:pt x="3149361" y="3365079"/>
                  <a:pt x="3152871" y="3374240"/>
                </a:cubicBezTo>
                <a:cubicBezTo>
                  <a:pt x="3148885" y="3383513"/>
                  <a:pt x="3145239" y="3392740"/>
                  <a:pt x="3142119" y="3402557"/>
                </a:cubicBezTo>
                <a:lnTo>
                  <a:pt x="3138061" y="3419585"/>
                </a:lnTo>
                <a:lnTo>
                  <a:pt x="3139796" y="3424940"/>
                </a:lnTo>
                <a:cubicBezTo>
                  <a:pt x="3142520" y="3434326"/>
                  <a:pt x="3143300" y="3443700"/>
                  <a:pt x="3137669" y="3463264"/>
                </a:cubicBezTo>
                <a:cubicBezTo>
                  <a:pt x="3147380" y="3480689"/>
                  <a:pt x="3167781" y="3490510"/>
                  <a:pt x="3168140" y="3518969"/>
                </a:cubicBezTo>
                <a:cubicBezTo>
                  <a:pt x="3159473" y="3545761"/>
                  <a:pt x="3191152" y="3574399"/>
                  <a:pt x="3179206" y="3607864"/>
                </a:cubicBezTo>
                <a:cubicBezTo>
                  <a:pt x="3176757" y="3619813"/>
                  <a:pt x="3181069" y="3654600"/>
                  <a:pt x="3189125" y="3659839"/>
                </a:cubicBezTo>
                <a:cubicBezTo>
                  <a:pt x="3191518" y="3666815"/>
                  <a:pt x="3189857" y="3675779"/>
                  <a:pt x="3198077" y="3677681"/>
                </a:cubicBezTo>
                <a:cubicBezTo>
                  <a:pt x="3208136" y="3681475"/>
                  <a:pt x="3196345" y="3709561"/>
                  <a:pt x="3207094" y="3703876"/>
                </a:cubicBezTo>
                <a:cubicBezTo>
                  <a:pt x="3199084" y="3723751"/>
                  <a:pt x="3220453" y="3734396"/>
                  <a:pt x="3227016" y="3748633"/>
                </a:cubicBezTo>
                <a:cubicBezTo>
                  <a:pt x="3218663" y="3764666"/>
                  <a:pt x="3240667" y="3778725"/>
                  <a:pt x="3246806" y="3811324"/>
                </a:cubicBezTo>
                <a:cubicBezTo>
                  <a:pt x="3237058" y="3829063"/>
                  <a:pt x="3251097" y="3833247"/>
                  <a:pt x="3239091" y="3865102"/>
                </a:cubicBezTo>
                <a:cubicBezTo>
                  <a:pt x="3240755" y="3865725"/>
                  <a:pt x="3242340" y="3866659"/>
                  <a:pt x="3243800" y="3867874"/>
                </a:cubicBezTo>
                <a:cubicBezTo>
                  <a:pt x="3252276" y="3874935"/>
                  <a:pt x="3254724" y="3889782"/>
                  <a:pt x="3249268" y="3901031"/>
                </a:cubicBezTo>
                <a:cubicBezTo>
                  <a:pt x="3234180" y="3950514"/>
                  <a:pt x="3270886" y="3938724"/>
                  <a:pt x="3271850" y="3976535"/>
                </a:cubicBezTo>
                <a:cubicBezTo>
                  <a:pt x="3275333" y="4018513"/>
                  <a:pt x="3265836" y="4033210"/>
                  <a:pt x="3253128" y="4091308"/>
                </a:cubicBezTo>
                <a:cubicBezTo>
                  <a:pt x="3262530" y="4093945"/>
                  <a:pt x="3263925" y="4100312"/>
                  <a:pt x="3261491" y="4112665"/>
                </a:cubicBezTo>
                <a:cubicBezTo>
                  <a:pt x="3263824" y="4132845"/>
                  <a:pt x="3285122" y="4124005"/>
                  <a:pt x="3275235" y="4148543"/>
                </a:cubicBezTo>
                <a:cubicBezTo>
                  <a:pt x="3282222" y="4163609"/>
                  <a:pt x="3300717" y="4191930"/>
                  <a:pt x="3303406" y="4203059"/>
                </a:cubicBezTo>
                <a:cubicBezTo>
                  <a:pt x="3307769" y="4216879"/>
                  <a:pt x="3289765" y="4198911"/>
                  <a:pt x="3291377" y="4215304"/>
                </a:cubicBezTo>
                <a:cubicBezTo>
                  <a:pt x="3295421" y="4234470"/>
                  <a:pt x="3290844" y="4240556"/>
                  <a:pt x="3303627" y="4247412"/>
                </a:cubicBezTo>
                <a:cubicBezTo>
                  <a:pt x="3300302" y="4270043"/>
                  <a:pt x="3313094" y="4269840"/>
                  <a:pt x="3323715" y="4295574"/>
                </a:cubicBezTo>
                <a:cubicBezTo>
                  <a:pt x="3318854" y="4309546"/>
                  <a:pt x="3323708" y="4317748"/>
                  <a:pt x="3331757" y="4324626"/>
                </a:cubicBezTo>
                <a:cubicBezTo>
                  <a:pt x="3334500" y="4352298"/>
                  <a:pt x="3348521" y="4373553"/>
                  <a:pt x="3357571" y="4402594"/>
                </a:cubicBezTo>
                <a:cubicBezTo>
                  <a:pt x="3395421" y="4440113"/>
                  <a:pt x="3406716" y="4492429"/>
                  <a:pt x="3416883" y="4511276"/>
                </a:cubicBezTo>
                <a:lnTo>
                  <a:pt x="3418568" y="4515669"/>
                </a:lnTo>
                <a:cubicBezTo>
                  <a:pt x="3418685" y="4519956"/>
                  <a:pt x="3418801" y="4524244"/>
                  <a:pt x="3418918" y="4528531"/>
                </a:cubicBezTo>
                <a:cubicBezTo>
                  <a:pt x="3418727" y="4530191"/>
                  <a:pt x="3418537" y="4531850"/>
                  <a:pt x="3418346" y="4533510"/>
                </a:cubicBezTo>
                <a:cubicBezTo>
                  <a:pt x="3418215" y="4536889"/>
                  <a:pt x="3418462" y="4539065"/>
                  <a:pt x="3419005" y="4540494"/>
                </a:cubicBezTo>
                <a:lnTo>
                  <a:pt x="3424268" y="4595886"/>
                </a:lnTo>
                <a:cubicBezTo>
                  <a:pt x="3429156" y="4624362"/>
                  <a:pt x="3443934" y="4682306"/>
                  <a:pt x="3448330" y="4711348"/>
                </a:cubicBezTo>
                <a:lnTo>
                  <a:pt x="3445621" y="4714874"/>
                </a:lnTo>
                <a:cubicBezTo>
                  <a:pt x="3444103" y="4718397"/>
                  <a:pt x="3443735" y="4723077"/>
                  <a:pt x="3445980" y="4730345"/>
                </a:cubicBezTo>
                <a:lnTo>
                  <a:pt x="3446976" y="4731926"/>
                </a:lnTo>
                <a:lnTo>
                  <a:pt x="3443720" y="4745408"/>
                </a:lnTo>
                <a:cubicBezTo>
                  <a:pt x="3444756" y="4771155"/>
                  <a:pt x="3455466" y="4843107"/>
                  <a:pt x="3453194" y="4886406"/>
                </a:cubicBezTo>
                <a:cubicBezTo>
                  <a:pt x="3454856" y="4906631"/>
                  <a:pt x="3481235" y="5008239"/>
                  <a:pt x="3455210" y="5025296"/>
                </a:cubicBezTo>
                <a:cubicBezTo>
                  <a:pt x="3442202" y="5116320"/>
                  <a:pt x="3464654" y="5119078"/>
                  <a:pt x="3462841" y="5211091"/>
                </a:cubicBezTo>
                <a:cubicBezTo>
                  <a:pt x="3469390" y="5269669"/>
                  <a:pt x="3462794" y="5327391"/>
                  <a:pt x="3469385" y="5356669"/>
                </a:cubicBezTo>
                <a:cubicBezTo>
                  <a:pt x="3471479" y="5361935"/>
                  <a:pt x="3474277" y="5366825"/>
                  <a:pt x="3477268" y="5371683"/>
                </a:cubicBezTo>
                <a:lnTo>
                  <a:pt x="3478824" y="5374232"/>
                </a:lnTo>
                <a:lnTo>
                  <a:pt x="3486664" y="5427532"/>
                </a:lnTo>
                <a:lnTo>
                  <a:pt x="3499845" y="5523238"/>
                </a:lnTo>
                <a:cubicBezTo>
                  <a:pt x="3496480" y="5535759"/>
                  <a:pt x="3498126" y="5574631"/>
                  <a:pt x="3505782" y="5582050"/>
                </a:cubicBezTo>
                <a:cubicBezTo>
                  <a:pt x="3507640" y="5590169"/>
                  <a:pt x="3505294" y="5599602"/>
                  <a:pt x="3513368" y="5603412"/>
                </a:cubicBezTo>
                <a:cubicBezTo>
                  <a:pt x="3518549" y="5620896"/>
                  <a:pt x="3530454" y="5660930"/>
                  <a:pt x="3536869" y="5686953"/>
                </a:cubicBezTo>
                <a:cubicBezTo>
                  <a:pt x="3527290" y="5702684"/>
                  <a:pt x="3548216" y="5722678"/>
                  <a:pt x="3551859" y="5759548"/>
                </a:cubicBezTo>
                <a:cubicBezTo>
                  <a:pt x="3540751" y="5776843"/>
                  <a:pt x="3554471" y="5784377"/>
                  <a:pt x="3540024" y="5816599"/>
                </a:cubicBezTo>
                <a:cubicBezTo>
                  <a:pt x="3541640" y="5817630"/>
                  <a:pt x="3543154" y="5818984"/>
                  <a:pt x="3544521" y="5820619"/>
                </a:cubicBezTo>
                <a:cubicBezTo>
                  <a:pt x="3552455" y="5830118"/>
                  <a:pt x="3553767" y="5846834"/>
                  <a:pt x="3547449" y="5857956"/>
                </a:cubicBezTo>
                <a:cubicBezTo>
                  <a:pt x="3528571" y="5908761"/>
                  <a:pt x="3532186" y="5952107"/>
                  <a:pt x="3530253" y="5993572"/>
                </a:cubicBezTo>
                <a:cubicBezTo>
                  <a:pt x="3530522" y="6040113"/>
                  <a:pt x="3553891" y="6005695"/>
                  <a:pt x="3536734" y="6066404"/>
                </a:cubicBezTo>
                <a:cubicBezTo>
                  <a:pt x="3545935" y="6071268"/>
                  <a:pt x="3546842" y="6078512"/>
                  <a:pt x="3543461" y="6091477"/>
                </a:cubicBezTo>
                <a:cubicBezTo>
                  <a:pt x="3549602" y="6107585"/>
                  <a:pt x="3568275" y="6137061"/>
                  <a:pt x="3573577" y="6163051"/>
                </a:cubicBezTo>
                <a:cubicBezTo>
                  <a:pt x="3577046" y="6182032"/>
                  <a:pt x="3572259" y="6223892"/>
                  <a:pt x="3575275" y="6247420"/>
                </a:cubicBezTo>
                <a:cubicBezTo>
                  <a:pt x="3570217" y="6271412"/>
                  <a:pt x="3583023" y="6273898"/>
                  <a:pt x="3591673" y="6304222"/>
                </a:cubicBezTo>
                <a:cubicBezTo>
                  <a:pt x="3585743" y="6318440"/>
                  <a:pt x="3589967" y="6328418"/>
                  <a:pt x="3597489" y="6337624"/>
                </a:cubicBezTo>
                <a:cubicBezTo>
                  <a:pt x="3598113" y="6368401"/>
                  <a:pt x="3610504" y="6394558"/>
                  <a:pt x="3617330" y="6428161"/>
                </a:cubicBezTo>
                <a:cubicBezTo>
                  <a:pt x="3612404" y="6466489"/>
                  <a:pt x="3633001" y="6482393"/>
                  <a:pt x="3640218" y="6518318"/>
                </a:cubicBezTo>
                <a:cubicBezTo>
                  <a:pt x="3625420" y="6557419"/>
                  <a:pt x="3668862" y="6537820"/>
                  <a:pt x="3670788" y="6568733"/>
                </a:cubicBezTo>
                <a:cubicBezTo>
                  <a:pt x="3659124" y="6621466"/>
                  <a:pt x="3685482" y="6565072"/>
                  <a:pt x="3687763" y="6643164"/>
                </a:cubicBezTo>
                <a:cubicBezTo>
                  <a:pt x="3685396" y="6647995"/>
                  <a:pt x="3689317" y="6656838"/>
                  <a:pt x="3693097" y="6655183"/>
                </a:cubicBezTo>
                <a:cubicBezTo>
                  <a:pt x="3693444" y="6672318"/>
                  <a:pt x="3690193" y="6715787"/>
                  <a:pt x="3689847" y="6745974"/>
                </a:cubicBezTo>
                <a:cubicBezTo>
                  <a:pt x="3689583" y="6773144"/>
                  <a:pt x="3690048" y="6817635"/>
                  <a:pt x="3691023" y="6836306"/>
                </a:cubicBezTo>
                <a:lnTo>
                  <a:pt x="3695699" y="6858001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7525F5C-F5DB-D3D4-C309-5D317132B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98966" y="2147357"/>
            <a:ext cx="3810000" cy="41010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360-degree Feedback is process valuable for the employees, helping them in career growth , organizational performance to be in higher level and career development. </a:t>
            </a:r>
          </a:p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The feedback helps employees in organization to understand the strengths and weaknesses and provide opportunity for improvements and achieving goals.</a:t>
            </a:r>
          </a:p>
          <a:p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It been established that 360-degree Feedback is very useful for the employees, keep them motivated and engaged at work.</a:t>
            </a:r>
          </a:p>
          <a:p>
            <a:endParaRPr lang="en-US" sz="17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17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" name="Picture 2" descr="Office worker">
            <a:extLst>
              <a:ext uri="{FF2B5EF4-FFF2-40B4-BE49-F238E27FC236}">
                <a16:creationId xmlns:a16="http://schemas.microsoft.com/office/drawing/2014/main" id="{AF094559-F740-6D96-67F7-DC5A660121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1360" r="13487" b="-1"/>
          <a:stretch/>
        </p:blipFill>
        <p:spPr>
          <a:xfrm>
            <a:off x="8580467" y="10"/>
            <a:ext cx="3611533" cy="6857990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808E86-BC7C-46EB-9745-448798A2A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876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31A15-EEC0-4C37-2137-CB9A6A39C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466" y="609600"/>
            <a:ext cx="4140014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Why the 360-degree Feedback is so important for the employers</a:t>
            </a:r>
          </a:p>
        </p:txBody>
      </p:sp>
      <p:pic>
        <p:nvPicPr>
          <p:cNvPr id="11" name="Content Placeholder 10" descr="Free Images : person, busy, office, professional, profession, room ...">
            <a:extLst>
              <a:ext uri="{FF2B5EF4-FFF2-40B4-BE49-F238E27FC236}">
                <a16:creationId xmlns:a16="http://schemas.microsoft.com/office/drawing/2014/main" id="{5048CDB5-36A5-5869-5567-22856D21D39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5219" r="2" b="15041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1" name="Content Placeholder 9">
            <a:extLst>
              <a:ext uri="{FF2B5EF4-FFF2-40B4-BE49-F238E27FC236}">
                <a16:creationId xmlns:a16="http://schemas.microsoft.com/office/drawing/2014/main" id="{1112531C-8367-80F7-54ED-18D26F59FE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20465" y="2194102"/>
            <a:ext cx="4140013" cy="39085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latin typeface="Arial"/>
                <a:cs typeface="Arial"/>
              </a:rPr>
              <a:t>The 360-degree feedback had been proposed for companies to established the assessment the performance system.</a:t>
            </a:r>
          </a:p>
          <a:p>
            <a:r>
              <a:rPr lang="en-US" sz="1600" dirty="0">
                <a:latin typeface="Arial"/>
                <a:cs typeface="Arial"/>
              </a:rPr>
              <a:t>Thise who receive 360-degree Feedback may become to more sensible of how others see them.</a:t>
            </a:r>
          </a:p>
          <a:p>
            <a:r>
              <a:rPr lang="en-US" sz="1600" dirty="0">
                <a:latin typeface="Arial"/>
                <a:cs typeface="Arial"/>
              </a:rPr>
              <a:t>The Feedback helps organization all staff ( leaders, peers ) to aims the same goals. </a:t>
            </a:r>
          </a:p>
          <a:p>
            <a:r>
              <a:rPr lang="en-US" sz="1600" dirty="0">
                <a:latin typeface="Arial"/>
                <a:cs typeface="Arial"/>
              </a:rPr>
              <a:t>The majority of the organization prioritize the employee development using 360-degree tool to evaluate workers performance and potential and provide them opportunity to grow.</a:t>
            </a:r>
          </a:p>
          <a:p>
            <a:endParaRPr lang="en-US" sz="17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56ED2EB-4BB2-8CB2-68C6-98111C7ED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557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14C66-1AF0-5DBB-3351-A7B4D5ED9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2891" y="224320"/>
            <a:ext cx="3778016" cy="213327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 dirty="0">
                <a:latin typeface="Arial"/>
                <a:cs typeface="Arial"/>
              </a:rPr>
              <a:t>The benefits  of the 360-fegree Feedback Concept to Employees</a:t>
            </a:r>
          </a:p>
        </p:txBody>
      </p:sp>
      <p:pic>
        <p:nvPicPr>
          <p:cNvPr id="5" name="Picture Placeholder 4" descr="A diagram of benefits of a customer feedback&#10;&#10;Description automatically generated">
            <a:extLst>
              <a:ext uri="{FF2B5EF4-FFF2-40B4-BE49-F238E27FC236}">
                <a16:creationId xmlns:a16="http://schemas.microsoft.com/office/drawing/2014/main" id="{243B0F03-2FB4-B793-45A1-F10D2009289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4718" r="-2" b="-2"/>
          <a:stretch/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26224E-2E86-D603-858A-1C7EDBE5F5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910284" y="2533476"/>
            <a:ext cx="3405415" cy="34478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The most thorough evaluation is known as 360-degree Feedback, where employee's performance is evaluated based on input from every source they interact with while working for the employer.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According to Carruthers, 2003, around ninety percent of Fortune 500 companies or multi-rater feedback used this ,often known as 360-degree feedback 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The Feedback promote support for the employees, give them confidence and encourage by success 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1BCB3B4-C0FD-20D4-ADFD-77005971D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907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F2FECB-E2B6-B79A-C9D0-92AB90645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400" cy="257969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The benefits</a:t>
            </a:r>
            <a:r>
              <a:rPr lang="en-US" sz="440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4400" dirty="0"/>
              <a:t>of 360-degree feedback for</a:t>
            </a:r>
            <a:r>
              <a:rPr lang="en-US" sz="4400" kern="1200" dirty="0">
                <a:latin typeface="+mj-lt"/>
                <a:ea typeface="+mj-ea"/>
                <a:cs typeface="+mj-cs"/>
              </a:rPr>
              <a:t> the employers</a:t>
            </a:r>
          </a:p>
        </p:txBody>
      </p:sp>
      <p:pic>
        <p:nvPicPr>
          <p:cNvPr id="6" name="Picture 5" descr="A group of people clapping hands&#10;&#10;Description automatically generated">
            <a:extLst>
              <a:ext uri="{FF2B5EF4-FFF2-40B4-BE49-F238E27FC236}">
                <a16:creationId xmlns:a16="http://schemas.microsoft.com/office/drawing/2014/main" id="{1A619DC8-E57D-5943-E9C2-567E68F678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544" r="1" b="412"/>
          <a:stretch/>
        </p:blipFill>
        <p:spPr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18" name="Picture 17" descr="Outdoor warehouse">
            <a:extLst>
              <a:ext uri="{FF2B5EF4-FFF2-40B4-BE49-F238E27FC236}">
                <a16:creationId xmlns:a16="http://schemas.microsoft.com/office/drawing/2014/main" id="{4FFFE887-5635-9CFF-FFE5-5841555D0A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6212" r="-2" b="2862"/>
          <a:stretch/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2F87D50C-847D-CEA4-0D27-BD2EA71B7F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48399" y="3124205"/>
            <a:ext cx="5105400" cy="305275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Providing 360-degree feedback help organization to increase organizational environment;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Leaders improving their behaviors;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Communication between leaders and their peers, followers, customers is improving;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Organization culture became more stronger ,openness and engage;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Most leaders have greater interest of the Feedback;</a:t>
            </a: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It is easy to complete the feedback</a:t>
            </a:r>
          </a:p>
          <a:p>
            <a:pPr marL="114300" indent="-22860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/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C7CF9E-6038-764E-14F4-04A2FCED47B0}"/>
              </a:ext>
            </a:extLst>
          </p:cNvPr>
          <p:cNvSpPr txBox="1"/>
          <p:nvPr/>
        </p:nvSpPr>
        <p:spPr>
          <a:xfrm>
            <a:off x="9990756" y="6657945"/>
            <a:ext cx="22012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E15810D-086B-E41E-5639-AE397F1E4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368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887D74-5C3C-07EB-07CC-7A515FCF6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  <a:prstGeom prst="ellipse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7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Key issue whilst implementing 360-degree Feedback</a:t>
            </a:r>
          </a:p>
        </p:txBody>
      </p:sp>
      <p:pic>
        <p:nvPicPr>
          <p:cNvPr id="10" name="Content Placeholder 9" descr="Quick tips on 360 degree feedback">
            <a:extLst>
              <a:ext uri="{FF2B5EF4-FFF2-40B4-BE49-F238E27FC236}">
                <a16:creationId xmlns:a16="http://schemas.microsoft.com/office/drawing/2014/main" id="{A31DF5F6-7EB5-A867-AD53-CB6B86E4AE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1864" y="1675227"/>
            <a:ext cx="8768271" cy="4394199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5F1743F-AF1E-F2D0-CABC-5E6CC81E3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658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B98C3-F0FB-C5AE-979A-1EA4E5C01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4999200"/>
            <a:ext cx="6149789" cy="12206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Conclusion</a:t>
            </a:r>
            <a:br>
              <a:rPr lang="en-US"/>
            </a:br>
            <a:endParaRPr lang="en-US"/>
          </a:p>
        </p:txBody>
      </p:sp>
      <p:pic>
        <p:nvPicPr>
          <p:cNvPr id="6" name="Picture Placeholder 5" descr="Three arrows on bullseye">
            <a:extLst>
              <a:ext uri="{FF2B5EF4-FFF2-40B4-BE49-F238E27FC236}">
                <a16:creationId xmlns:a16="http://schemas.microsoft.com/office/drawing/2014/main" id="{29DE475F-4115-87D7-5166-F8919DBB5CC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r="675" b="3"/>
          <a:stretch/>
        </p:blipFill>
        <p:spPr>
          <a:xfrm>
            <a:off x="878183" y="838200"/>
            <a:ext cx="5969060" cy="393617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8BC200-CFA3-C21D-9306-5C7BA01865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191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4AE9F0-A43C-E2BE-6BD3-25AA3091BD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85202" y="1143000"/>
            <a:ext cx="3929558" cy="49624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This presentation presented the 360-degree feedback such as efficacy system.</a:t>
            </a:r>
            <a:endParaRPr lang="en-US" sz="1700" dirty="0"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By using 360-degree feedback process, we understanding the powerful using that process and how this helps for behavior change.</a:t>
            </a:r>
            <a:endParaRPr lang="en-US" sz="1700" dirty="0"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By using 360-degree feedback employers helping employees to grown and achieve the same goals for the organization.</a:t>
            </a:r>
            <a:endParaRPr lang="en-US" sz="1700" dirty="0"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The organization have to  use 360-degree feedback to improve  the efficiency ,to improve productivity and engagement.</a:t>
            </a:r>
            <a:endParaRPr lang="en-US" sz="1700" dirty="0">
              <a:cs typeface="Calibri"/>
            </a:endParaRP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700" dirty="0"/>
              <a:t>An  organization is successful , when their team is  successful.</a:t>
            </a:r>
            <a:endParaRPr lang="en-US" sz="1700" dirty="0">
              <a:cs typeface="Calibri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BFEAAF-078E-F131-3557-9461C07E5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30EA680-D336-4FF7-8B7A-9848BB0A1C32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11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85727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640C67BC-754F-FA25-88BA-17A07E47DD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88" r="2" b="2"/>
          <a:stretch/>
        </p:blipFill>
        <p:spPr>
          <a:xfrm>
            <a:off x="20" y="1666568"/>
            <a:ext cx="6106195" cy="5191432"/>
          </a:xfrm>
          <a:prstGeom prst="rect">
            <a:avLst/>
          </a:prstGeom>
        </p:spPr>
      </p:pic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E3030-A3FD-A569-45B6-DE67A219A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52766"/>
            <a:ext cx="10591999" cy="10235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      Reference list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9D12EF2-BA70-A5FF-3FA0-5686A53208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3408" y="1651052"/>
            <a:ext cx="4550391" cy="466901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7150" indent="-228600">
              <a:spcBef>
                <a:spcPts val="0"/>
              </a:spcBef>
              <a:spcAft>
                <a:spcPts val="600"/>
              </a:spcAft>
              <a:buFont typeface="Wingdings"/>
              <a:buChar char="Ø"/>
            </a:pPr>
            <a:r>
              <a:rPr lang="en-US" sz="1100" dirty="0">
                <a:latin typeface="Arial"/>
                <a:cs typeface="Arial"/>
              </a:rPr>
              <a:t>Church, A.H. and Bracken, D.W., 1997. Advancing the state of the art of 360-degree feedback: Guest editors' comments on the research and practice of </a:t>
            </a:r>
            <a:r>
              <a:rPr lang="en-US" sz="1100" err="1">
                <a:latin typeface="Arial"/>
                <a:cs typeface="Arial"/>
              </a:rPr>
              <a:t>multirater</a:t>
            </a:r>
            <a:r>
              <a:rPr lang="en-US" sz="1100" dirty="0">
                <a:latin typeface="Arial"/>
                <a:cs typeface="Arial"/>
              </a:rPr>
              <a:t> assessment methods. </a:t>
            </a:r>
            <a:r>
              <a:rPr lang="en-US" sz="1100" i="1" dirty="0">
                <a:latin typeface="Arial"/>
                <a:cs typeface="Arial"/>
              </a:rPr>
              <a:t>Group &amp; Organization Management</a:t>
            </a:r>
            <a:r>
              <a:rPr lang="en-US" sz="1100" dirty="0">
                <a:latin typeface="Arial"/>
                <a:cs typeface="Arial"/>
              </a:rPr>
              <a:t>, </a:t>
            </a:r>
            <a:r>
              <a:rPr lang="en-US" sz="1100" i="1" dirty="0">
                <a:latin typeface="Arial"/>
                <a:cs typeface="Arial"/>
              </a:rPr>
              <a:t>22</a:t>
            </a:r>
            <a:r>
              <a:rPr lang="en-US" sz="1100" dirty="0">
                <a:latin typeface="Arial"/>
                <a:cs typeface="Arial"/>
              </a:rPr>
              <a:t>(2), pp.149-161.</a:t>
            </a:r>
            <a:endParaRPr lang="en-US">
              <a:latin typeface="Arial"/>
              <a:cs typeface="Arial"/>
            </a:endParaRPr>
          </a:p>
          <a:p>
            <a:pPr marL="57150" indent="-228600">
              <a:spcBef>
                <a:spcPts val="0"/>
              </a:spcBef>
              <a:spcAft>
                <a:spcPts val="600"/>
              </a:spcAft>
              <a:buFont typeface="Wingdings"/>
              <a:buChar char="Ø"/>
            </a:pPr>
            <a:r>
              <a:rPr lang="en-US" sz="1100" dirty="0">
                <a:latin typeface="Arial"/>
                <a:cs typeface="Arial"/>
                <a:hlinkClick r:id="rId3"/>
              </a:rPr>
              <a:t>360-feedback-2.jpg (440×267) (internationalsuccessacademy.com)</a:t>
            </a:r>
            <a:endParaRPr lang="en-US" sz="1100">
              <a:latin typeface="Arial"/>
              <a:ea typeface="Calibri" panose="020F0502020204030204"/>
              <a:cs typeface="Arial"/>
            </a:endParaRPr>
          </a:p>
          <a:p>
            <a:pPr marL="57150" indent="-228600">
              <a:spcBef>
                <a:spcPts val="0"/>
              </a:spcBef>
              <a:spcAft>
                <a:spcPts val="600"/>
              </a:spcAft>
              <a:buFont typeface="Wingdings"/>
              <a:buChar char="Ø"/>
            </a:pPr>
            <a:r>
              <a:rPr lang="en-US" sz="1100" dirty="0">
                <a:latin typeface="Arial"/>
                <a:cs typeface="Arial"/>
                <a:hlinkClick r:id="rId4"/>
              </a:rPr>
              <a:t>9 HR Centers of Excellence ideas | center of excellence, talent management, human resources (pinterest.com)</a:t>
            </a:r>
            <a:endParaRPr lang="en-US" sz="1100">
              <a:latin typeface="Arial"/>
              <a:ea typeface="Calibri" panose="020F0502020204030204"/>
              <a:cs typeface="Arial"/>
            </a:endParaRPr>
          </a:p>
          <a:p>
            <a:pPr indent="-228600">
              <a:spcBef>
                <a:spcPts val="0"/>
              </a:spcBef>
              <a:spcAft>
                <a:spcPts val="600"/>
              </a:spcAft>
              <a:buFont typeface="Wingdings"/>
              <a:buChar char="Ø"/>
            </a:pPr>
            <a:r>
              <a:rPr lang="en-US" sz="1100" err="1">
                <a:latin typeface="Arial"/>
                <a:cs typeface="Arial"/>
              </a:rPr>
              <a:t>Kanaslan</a:t>
            </a:r>
            <a:r>
              <a:rPr lang="en-US" sz="1100" dirty="0">
                <a:latin typeface="Arial"/>
                <a:cs typeface="Arial"/>
              </a:rPr>
              <a:t>, E.K. and </a:t>
            </a:r>
            <a:r>
              <a:rPr lang="en-US" sz="1100" err="1">
                <a:latin typeface="Arial"/>
                <a:cs typeface="Arial"/>
              </a:rPr>
              <a:t>Iyem</a:t>
            </a:r>
            <a:r>
              <a:rPr lang="en-US" sz="1100" dirty="0">
                <a:latin typeface="Arial"/>
                <a:cs typeface="Arial"/>
              </a:rPr>
              <a:t>, C., 2016. Is 360 degree feedback appraisal an effective way of performance evaluation. </a:t>
            </a:r>
            <a:r>
              <a:rPr lang="en-US" sz="1100" i="1" dirty="0">
                <a:latin typeface="Arial"/>
                <a:cs typeface="Arial"/>
              </a:rPr>
              <a:t>International Journal of Academic Research in Business and Social Sciences</a:t>
            </a:r>
            <a:r>
              <a:rPr lang="en-US" sz="1100" dirty="0">
                <a:latin typeface="Arial"/>
                <a:cs typeface="Arial"/>
              </a:rPr>
              <a:t>, </a:t>
            </a:r>
            <a:r>
              <a:rPr lang="en-US" sz="1100" i="1" dirty="0">
                <a:latin typeface="Arial"/>
                <a:cs typeface="Arial"/>
              </a:rPr>
              <a:t>6</a:t>
            </a:r>
            <a:r>
              <a:rPr lang="en-US" sz="1100" dirty="0">
                <a:latin typeface="Arial"/>
                <a:cs typeface="Arial"/>
              </a:rPr>
              <a:t>(5), pp.172-182.</a:t>
            </a:r>
            <a:endParaRPr lang="en-US" sz="1100">
              <a:latin typeface="Arial"/>
              <a:ea typeface="Calibri"/>
              <a:cs typeface="Arial"/>
            </a:endParaRPr>
          </a:p>
          <a:p>
            <a:pPr indent="-228600">
              <a:spcBef>
                <a:spcPts val="0"/>
              </a:spcBef>
              <a:spcAft>
                <a:spcPts val="600"/>
              </a:spcAft>
              <a:buFont typeface="Wingdings"/>
              <a:buChar char="Ø"/>
            </a:pPr>
            <a:r>
              <a:rPr lang="en-US" sz="1100" dirty="0">
                <a:latin typeface="Arial"/>
                <a:cs typeface="Arial"/>
                <a:hlinkClick r:id="rId5"/>
              </a:rPr>
              <a:t>360 Degree Feedback: Definition, Benefits, and Examples (betterup.com)</a:t>
            </a:r>
            <a:endParaRPr lang="en-US" sz="1100">
              <a:latin typeface="Arial"/>
              <a:ea typeface="Calibri" panose="020F0502020204030204"/>
              <a:cs typeface="Arial"/>
            </a:endParaRPr>
          </a:p>
          <a:p>
            <a:pPr indent="-228600">
              <a:spcBef>
                <a:spcPts val="0"/>
              </a:spcBef>
              <a:spcAft>
                <a:spcPts val="600"/>
              </a:spcAft>
              <a:buFont typeface="Wingdings"/>
              <a:buChar char="Ø"/>
            </a:pPr>
            <a:r>
              <a:rPr lang="en-US" sz="1100" dirty="0">
                <a:latin typeface="Arial"/>
                <a:cs typeface="Arial"/>
              </a:rPr>
              <a:t>Mohapatra, M., 2015. 360 degree feedback: a review of literature. </a:t>
            </a:r>
            <a:r>
              <a:rPr lang="en-US" sz="1100" i="1" dirty="0">
                <a:latin typeface="Arial"/>
                <a:cs typeface="Arial"/>
              </a:rPr>
              <a:t>Research Scholar of Management KIIT University Bhubaneswar Orissa</a:t>
            </a:r>
            <a:r>
              <a:rPr lang="en-US" sz="1100" dirty="0">
                <a:latin typeface="Arial"/>
                <a:cs typeface="Arial"/>
              </a:rPr>
              <a:t>, </a:t>
            </a:r>
            <a:r>
              <a:rPr lang="en-US" sz="1100" i="1" dirty="0">
                <a:latin typeface="Arial"/>
                <a:cs typeface="Arial"/>
              </a:rPr>
              <a:t>2</a:t>
            </a:r>
            <a:r>
              <a:rPr lang="en-US" sz="1100" dirty="0">
                <a:latin typeface="Arial"/>
                <a:cs typeface="Arial"/>
              </a:rPr>
              <a:t>(1), pp.112-116.</a:t>
            </a:r>
            <a:endParaRPr lang="en-US" sz="1100">
              <a:latin typeface="Arial"/>
              <a:ea typeface="Calibri"/>
              <a:cs typeface="Arial"/>
            </a:endParaRPr>
          </a:p>
          <a:p>
            <a:pPr indent="-228600">
              <a:spcBef>
                <a:spcPts val="0"/>
              </a:spcBef>
              <a:spcAft>
                <a:spcPts val="600"/>
              </a:spcAft>
              <a:buFont typeface="Wingdings"/>
              <a:buChar char="Ø"/>
            </a:pPr>
            <a:r>
              <a:rPr lang="en-US" sz="1100" dirty="0">
                <a:latin typeface="Arial"/>
                <a:cs typeface="Arial"/>
              </a:rPr>
              <a:t>Curtis, D., 1996. Employers appreciate 360‐degree feedback. </a:t>
            </a:r>
            <a:r>
              <a:rPr lang="en-US" sz="1100" i="1" dirty="0">
                <a:latin typeface="Arial"/>
                <a:cs typeface="Arial"/>
              </a:rPr>
              <a:t>Management Development Review</a:t>
            </a:r>
            <a:r>
              <a:rPr lang="en-US" sz="1100" dirty="0">
                <a:latin typeface="Arial"/>
                <a:cs typeface="Arial"/>
              </a:rPr>
              <a:t>, </a:t>
            </a:r>
            <a:r>
              <a:rPr lang="en-US" sz="1100" i="1" dirty="0">
                <a:latin typeface="Arial"/>
                <a:cs typeface="Arial"/>
              </a:rPr>
              <a:t>9</a:t>
            </a:r>
            <a:r>
              <a:rPr lang="en-US" sz="1100" dirty="0">
                <a:latin typeface="Arial"/>
                <a:cs typeface="Arial"/>
              </a:rPr>
              <a:t>(5), pp.34-36.</a:t>
            </a:r>
            <a:endParaRPr lang="en-US" sz="1100">
              <a:latin typeface="Arial"/>
              <a:ea typeface="Calibri"/>
              <a:cs typeface="Arial"/>
            </a:endParaRPr>
          </a:p>
          <a:p>
            <a:pPr indent="-228600">
              <a:spcBef>
                <a:spcPts val="0"/>
              </a:spcBef>
              <a:spcAft>
                <a:spcPts val="600"/>
              </a:spcAft>
              <a:buFont typeface="Wingdings"/>
              <a:buChar char="Ø"/>
            </a:pPr>
            <a:r>
              <a:rPr lang="en-US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Chandhana, K. and </a:t>
            </a:r>
            <a:r>
              <a:rPr lang="en-US" sz="1000" err="1">
                <a:solidFill>
                  <a:srgbClr val="222222"/>
                </a:solidFill>
                <a:latin typeface="Arial"/>
                <a:ea typeface="Calibri"/>
                <a:cs typeface="Arial"/>
              </a:rPr>
              <a:t>Easow</a:t>
            </a:r>
            <a:r>
              <a:rPr lang="en-US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 D.T., 2015. Performance Appraisal Method Used in Top 10 IT Companies-360 Degree Feedback &amp; Balanced Score Card: A Review. </a:t>
            </a:r>
            <a:r>
              <a:rPr lang="en-US" sz="1000" i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Bonfring International Journal of Industrial Engineering and Management Science</a:t>
            </a:r>
            <a:r>
              <a:rPr lang="en-US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, </a:t>
            </a:r>
            <a:r>
              <a:rPr lang="en-US" sz="1000" i="1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5</a:t>
            </a:r>
            <a:r>
              <a:rPr lang="en-US" sz="1000" dirty="0">
                <a:solidFill>
                  <a:srgbClr val="222222"/>
                </a:solidFill>
                <a:latin typeface="Arial"/>
                <a:ea typeface="Calibri"/>
                <a:cs typeface="Arial"/>
              </a:rPr>
              <a:t>(2), pp.73-77.</a:t>
            </a:r>
            <a:endParaRPr lang="en-US" sz="1100" dirty="0">
              <a:ea typeface="Calibri"/>
              <a:cs typeface="Calibri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481AF6-8E85-8365-FD64-40A25C9A6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501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D32AC-3867-39CC-61E9-23DAFF761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Reference list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1CD7857D-E723-6A8D-1970-625A327FF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>
              <a:buChar char="•"/>
            </a:pPr>
            <a:r>
              <a:rPr lang="en-US" sz="1400" dirty="0">
                <a:latin typeface="Arial"/>
                <a:ea typeface="+mn-lt"/>
                <a:cs typeface="+mn-lt"/>
                <a:hlinkClick r:id="rId2"/>
              </a:rPr>
              <a:t>Leadership 360 Feedback Surveys | Simple Questions | People Insight</a:t>
            </a:r>
            <a:endParaRPr lang="en-US" sz="1400">
              <a:latin typeface="Arial"/>
              <a:ea typeface="+mn-lt"/>
              <a:cs typeface="+mn-lt"/>
            </a:endParaRPr>
          </a:p>
          <a:p>
            <a:pPr marL="285750" indent="-285750">
              <a:buChar char="•"/>
            </a:pPr>
            <a:r>
              <a:rPr lang="en-US" sz="1400" dirty="0">
                <a:solidFill>
                  <a:srgbClr val="222222"/>
                </a:solidFill>
                <a:latin typeface="Arial"/>
                <a:ea typeface="Calibri" panose="020F0502020204030204"/>
                <a:cs typeface="Arial"/>
              </a:rPr>
              <a:t>Waldman, D.A. and Atwater, L.E., 1998. </a:t>
            </a:r>
            <a:r>
              <a:rPr lang="en-US" sz="1400" i="1" dirty="0">
                <a:solidFill>
                  <a:srgbClr val="222222"/>
                </a:solidFill>
                <a:latin typeface="Arial"/>
                <a:ea typeface="Calibri" panose="020F0502020204030204"/>
                <a:cs typeface="Arial"/>
              </a:rPr>
              <a:t>Power of 360 Degree Feedback</a:t>
            </a:r>
            <a:r>
              <a:rPr lang="en-US" sz="1400" dirty="0">
                <a:solidFill>
                  <a:srgbClr val="222222"/>
                </a:solidFill>
                <a:latin typeface="Arial"/>
                <a:ea typeface="Calibri" panose="020F0502020204030204"/>
                <a:cs typeface="Arial"/>
              </a:rPr>
              <a:t>. Routledge.</a:t>
            </a:r>
          </a:p>
          <a:p>
            <a:pPr marL="285750" indent="-285750">
              <a:buChar char="•"/>
            </a:pPr>
            <a:r>
              <a:rPr lang="en-US" sz="1400" dirty="0">
                <a:solidFill>
                  <a:srgbClr val="222222"/>
                </a:solidFill>
                <a:latin typeface="Arial"/>
                <a:ea typeface="+mn-lt"/>
                <a:cs typeface="+mn-lt"/>
                <a:hlinkClick r:id="rId3"/>
              </a:rPr>
              <a:t>9 Tips for Successful 360˚ Feedback : 9 tips for a Sucessful 360 Degree Feedback (internalchange.com)</a:t>
            </a:r>
            <a:endParaRPr lang="en-US" sz="1400">
              <a:solidFill>
                <a:srgbClr val="222222"/>
              </a:solidFill>
              <a:latin typeface="Arial"/>
              <a:ea typeface="+mn-lt"/>
              <a:cs typeface="+mn-lt"/>
            </a:endParaRPr>
          </a:p>
          <a:p>
            <a:pPr marL="171450" indent="-171450">
              <a:buChar char="•"/>
            </a:pPr>
            <a:r>
              <a:rPr lang="en-US" sz="1400">
                <a:solidFill>
                  <a:srgbClr val="222222"/>
                </a:solidFill>
                <a:latin typeface="Arial"/>
                <a:ea typeface="Calibri" panose="020F0502020204030204"/>
                <a:cs typeface="Arial"/>
              </a:rPr>
              <a:t>Bracken, D.W. and Rose, D.S., 2011. When does 360-degree feedback create behavior change? And how would we know it when it does?. </a:t>
            </a:r>
            <a:r>
              <a:rPr lang="en-US" sz="1400" i="1">
                <a:solidFill>
                  <a:srgbClr val="222222"/>
                </a:solidFill>
                <a:latin typeface="Arial"/>
                <a:ea typeface="Calibri" panose="020F0502020204030204"/>
                <a:cs typeface="Arial"/>
              </a:rPr>
              <a:t>Journal of Business and Psychology</a:t>
            </a:r>
            <a:r>
              <a:rPr lang="en-US" sz="1400">
                <a:solidFill>
                  <a:srgbClr val="222222"/>
                </a:solidFill>
                <a:latin typeface="Arial"/>
                <a:ea typeface="Calibri" panose="020F0502020204030204"/>
                <a:cs typeface="Arial"/>
              </a:rPr>
              <a:t>, </a:t>
            </a:r>
            <a:r>
              <a:rPr lang="en-US" sz="1400" i="1">
                <a:solidFill>
                  <a:srgbClr val="222222"/>
                </a:solidFill>
                <a:latin typeface="Arial"/>
                <a:ea typeface="Calibri" panose="020F0502020204030204"/>
                <a:cs typeface="Arial"/>
              </a:rPr>
              <a:t>26</a:t>
            </a:r>
            <a:r>
              <a:rPr lang="en-US" sz="1400">
                <a:solidFill>
                  <a:srgbClr val="222222"/>
                </a:solidFill>
                <a:latin typeface="Arial"/>
                <a:ea typeface="Calibri" panose="020F0502020204030204"/>
                <a:cs typeface="Arial"/>
              </a:rPr>
              <a:t>(2), pp.183-192.</a:t>
            </a:r>
            <a:endParaRPr lang="en-US" sz="1400" dirty="0">
              <a:solidFill>
                <a:srgbClr val="222222"/>
              </a:solidFill>
              <a:latin typeface="Arial"/>
              <a:ea typeface="Calibri" panose="020F0502020204030204"/>
              <a:cs typeface="Calibri"/>
            </a:endParaRPr>
          </a:p>
        </p:txBody>
      </p:sp>
      <p:pic>
        <p:nvPicPr>
          <p:cNvPr id="19" name="Picture 18" descr="Pen placed on top of a signature line">
            <a:extLst>
              <a:ext uri="{FF2B5EF4-FFF2-40B4-BE49-F238E27FC236}">
                <a16:creationId xmlns:a16="http://schemas.microsoft.com/office/drawing/2014/main" id="{589DF511-8FE3-637E-293A-6161D4927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690" r="-3" b="-3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FA6046-62F6-30CB-5216-7AB252864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6533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Introduction</vt:lpstr>
      <vt:lpstr> 360-degree feedback concept</vt:lpstr>
      <vt:lpstr>360- degree Feedback as a performance management process </vt:lpstr>
      <vt:lpstr>The purpose of 360- degree Feedback</vt:lpstr>
      <vt:lpstr>Why the 360-degree Feedback is so important for employees </vt:lpstr>
      <vt:lpstr>Why the 360-degree Feedback is so important for the employers</vt:lpstr>
      <vt:lpstr>The benefits  of the 360-fegree Feedback Concept to Employees</vt:lpstr>
      <vt:lpstr>The benefits of 360-degree feedback for the employers</vt:lpstr>
      <vt:lpstr>Key issue whilst implementing 360-degree Feedback</vt:lpstr>
      <vt:lpstr>Conclusion </vt:lpstr>
      <vt:lpstr>      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1029</cp:revision>
  <dcterms:created xsi:type="dcterms:W3CDTF">2023-10-25T19:35:06Z</dcterms:created>
  <dcterms:modified xsi:type="dcterms:W3CDTF">2023-10-28T20:16:10Z</dcterms:modified>
</cp:coreProperties>
</file>