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6" r:id="rId5"/>
    <p:sldMasterId id="2147483678" r:id="rId6"/>
  </p:sldMasterIdLst>
  <p:notesMasterIdLst>
    <p:notesMasterId r:id="rId33"/>
  </p:notesMasterIdLst>
  <p:sldIdLst>
    <p:sldId id="375" r:id="rId7"/>
    <p:sldId id="260" r:id="rId8"/>
    <p:sldId id="813" r:id="rId9"/>
    <p:sldId id="780" r:id="rId10"/>
    <p:sldId id="830" r:id="rId11"/>
    <p:sldId id="829" r:id="rId12"/>
    <p:sldId id="828" r:id="rId13"/>
    <p:sldId id="806" r:id="rId14"/>
    <p:sldId id="816" r:id="rId15"/>
    <p:sldId id="807" r:id="rId16"/>
    <p:sldId id="815" r:id="rId17"/>
    <p:sldId id="825" r:id="rId18"/>
    <p:sldId id="823" r:id="rId19"/>
    <p:sldId id="821" r:id="rId20"/>
    <p:sldId id="831" r:id="rId21"/>
    <p:sldId id="832" r:id="rId22"/>
    <p:sldId id="820" r:id="rId23"/>
    <p:sldId id="824" r:id="rId24"/>
    <p:sldId id="792" r:id="rId25"/>
    <p:sldId id="818" r:id="rId26"/>
    <p:sldId id="819" r:id="rId27"/>
    <p:sldId id="817" r:id="rId28"/>
    <p:sldId id="833" r:id="rId29"/>
    <p:sldId id="274" r:id="rId30"/>
    <p:sldId id="836" r:id="rId31"/>
    <p:sldId id="83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D2A6D3-7A7A-4908-944F-D71F312231F7}" v="64" dt="2024-03-12T15:58:49.8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0364" autoAdjust="0"/>
  </p:normalViewPr>
  <p:slideViewPr>
    <p:cSldViewPr snapToGrid="0" showGuides="1">
      <p:cViewPr varScale="1">
        <p:scale>
          <a:sx n="77" d="100"/>
          <a:sy n="77" d="100"/>
        </p:scale>
        <p:origin x="206" y="96"/>
      </p:cViewPr>
      <p:guideLst>
        <p:guide orient="horz" pos="2160"/>
        <p:guide pos="3840"/>
      </p:guideLst>
    </p:cSldViewPr>
  </p:slideViewPr>
  <p:notesTextViewPr>
    <p:cViewPr>
      <p:scale>
        <a:sx n="3" d="2"/>
        <a:sy n="3" d="2"/>
      </p:scale>
      <p:origin x="0" y="0"/>
    </p:cViewPr>
  </p:notesTextViewPr>
  <p:sorterViewPr>
    <p:cViewPr varScale="1">
      <p:scale>
        <a:sx n="100" d="100"/>
        <a:sy n="100" d="100"/>
      </p:scale>
      <p:origin x="0" y="-202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microsoft.com/office/2015/10/relationships/revisionInfo" Target="revisionInfo.xml"/><Relationship Id="rId21" Type="http://schemas.openxmlformats.org/officeDocument/2006/relationships/slide" Target="slides/slide15.xml"/><Relationship Id="rId34"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43D2A6D3-7A7A-4908-944F-D71F312231F7}"/>
    <pc:docChg chg="undo custSel addSld delSld modSld sldOrd">
      <pc:chgData name="Matthew Archer" userId="aad98465-9c59-4159-8df1-a13be7bdef7f" providerId="ADAL" clId="{43D2A6D3-7A7A-4908-944F-D71F312231F7}" dt="2024-03-12T13:25:58.550" v="1797" actId="20577"/>
      <pc:docMkLst>
        <pc:docMk/>
      </pc:docMkLst>
      <pc:sldChg chg="del">
        <pc:chgData name="Matthew Archer" userId="aad98465-9c59-4159-8df1-a13be7bdef7f" providerId="ADAL" clId="{43D2A6D3-7A7A-4908-944F-D71F312231F7}" dt="2024-03-12T09:13:47.703" v="11" actId="47"/>
        <pc:sldMkLst>
          <pc:docMk/>
          <pc:sldMk cId="0" sldId="256"/>
        </pc:sldMkLst>
      </pc:sldChg>
      <pc:sldChg chg="modSp mod">
        <pc:chgData name="Matthew Archer" userId="aad98465-9c59-4159-8df1-a13be7bdef7f" providerId="ADAL" clId="{43D2A6D3-7A7A-4908-944F-D71F312231F7}" dt="2024-03-12T12:51:48.749" v="1641" actId="20577"/>
        <pc:sldMkLst>
          <pc:docMk/>
          <pc:sldMk cId="783625636" sldId="274"/>
        </pc:sldMkLst>
        <pc:spChg chg="mod">
          <ac:chgData name="Matthew Archer" userId="aad98465-9c59-4159-8df1-a13be7bdef7f" providerId="ADAL" clId="{43D2A6D3-7A7A-4908-944F-D71F312231F7}" dt="2024-03-12T12:51:48.749" v="1641" actId="20577"/>
          <ac:spMkLst>
            <pc:docMk/>
            <pc:sldMk cId="783625636" sldId="274"/>
            <ac:spMk id="2" creationId="{EAA9B90A-B60F-8BFC-42F5-FF7742515E5C}"/>
          </ac:spMkLst>
        </pc:spChg>
        <pc:spChg chg="mod">
          <ac:chgData name="Matthew Archer" userId="aad98465-9c59-4159-8df1-a13be7bdef7f" providerId="ADAL" clId="{43D2A6D3-7A7A-4908-944F-D71F312231F7}" dt="2024-03-12T12:10:34.297" v="1329" actId="207"/>
          <ac:spMkLst>
            <pc:docMk/>
            <pc:sldMk cId="783625636" sldId="274"/>
            <ac:spMk id="3" creationId="{4ED805E1-23C1-DE2D-B1A4-DE6CEB8590A2}"/>
          </ac:spMkLst>
        </pc:spChg>
      </pc:sldChg>
      <pc:sldChg chg="del">
        <pc:chgData name="Matthew Archer" userId="aad98465-9c59-4159-8df1-a13be7bdef7f" providerId="ADAL" clId="{43D2A6D3-7A7A-4908-944F-D71F312231F7}" dt="2024-03-12T09:13:47.703" v="11" actId="47"/>
        <pc:sldMkLst>
          <pc:docMk/>
          <pc:sldMk cId="2907011072" sldId="276"/>
        </pc:sldMkLst>
      </pc:sldChg>
      <pc:sldChg chg="modSp mod">
        <pc:chgData name="Matthew Archer" userId="aad98465-9c59-4159-8df1-a13be7bdef7f" providerId="ADAL" clId="{43D2A6D3-7A7A-4908-944F-D71F312231F7}" dt="2024-03-12T09:13:23.863" v="10" actId="20577"/>
        <pc:sldMkLst>
          <pc:docMk/>
          <pc:sldMk cId="1822612356" sldId="375"/>
        </pc:sldMkLst>
        <pc:spChg chg="mod">
          <ac:chgData name="Matthew Archer" userId="aad98465-9c59-4159-8df1-a13be7bdef7f" providerId="ADAL" clId="{43D2A6D3-7A7A-4908-944F-D71F312231F7}" dt="2024-03-12T09:13:23.863" v="10" actId="20577"/>
          <ac:spMkLst>
            <pc:docMk/>
            <pc:sldMk cId="1822612356" sldId="375"/>
            <ac:spMk id="2" creationId="{85EB33E9-8976-7FBD-99AF-730E78064831}"/>
          </ac:spMkLst>
        </pc:spChg>
      </pc:sldChg>
      <pc:sldChg chg="del">
        <pc:chgData name="Matthew Archer" userId="aad98465-9c59-4159-8df1-a13be7bdef7f" providerId="ADAL" clId="{43D2A6D3-7A7A-4908-944F-D71F312231F7}" dt="2024-03-12T09:14:04.370" v="12" actId="47"/>
        <pc:sldMkLst>
          <pc:docMk/>
          <pc:sldMk cId="4204742457" sldId="376"/>
        </pc:sldMkLst>
      </pc:sldChg>
      <pc:sldChg chg="del">
        <pc:chgData name="Matthew Archer" userId="aad98465-9c59-4159-8df1-a13be7bdef7f" providerId="ADAL" clId="{43D2A6D3-7A7A-4908-944F-D71F312231F7}" dt="2024-03-12T09:14:05.816" v="13" actId="47"/>
        <pc:sldMkLst>
          <pc:docMk/>
          <pc:sldMk cId="3833559460" sldId="779"/>
        </pc:sldMkLst>
      </pc:sldChg>
      <pc:sldChg chg="addSp delSp modSp mod ord modAnim">
        <pc:chgData name="Matthew Archer" userId="aad98465-9c59-4159-8df1-a13be7bdef7f" providerId="ADAL" clId="{43D2A6D3-7A7A-4908-944F-D71F312231F7}" dt="2024-03-12T11:59:52.037" v="1287"/>
        <pc:sldMkLst>
          <pc:docMk/>
          <pc:sldMk cId="1597212673" sldId="780"/>
        </pc:sldMkLst>
        <pc:picChg chg="add del mod">
          <ac:chgData name="Matthew Archer" userId="aad98465-9c59-4159-8df1-a13be7bdef7f" providerId="ADAL" clId="{43D2A6D3-7A7A-4908-944F-D71F312231F7}" dt="2024-03-12T11:48:24.428" v="1205" actId="478"/>
          <ac:picMkLst>
            <pc:docMk/>
            <pc:sldMk cId="1597212673" sldId="780"/>
            <ac:picMk id="3" creationId="{4B48BFBF-87F3-A8E7-1A24-F83A4FE64FC5}"/>
          </ac:picMkLst>
        </pc:picChg>
        <pc:picChg chg="del">
          <ac:chgData name="Matthew Archer" userId="aad98465-9c59-4159-8df1-a13be7bdef7f" providerId="ADAL" clId="{43D2A6D3-7A7A-4908-944F-D71F312231F7}" dt="2024-03-12T11:45:18.104" v="1152" actId="478"/>
          <ac:picMkLst>
            <pc:docMk/>
            <pc:sldMk cId="1597212673" sldId="780"/>
            <ac:picMk id="4" creationId="{903781FA-0113-688F-AA2F-0E11FC6EACBF}"/>
          </ac:picMkLst>
        </pc:picChg>
        <pc:picChg chg="del">
          <ac:chgData name="Matthew Archer" userId="aad98465-9c59-4159-8df1-a13be7bdef7f" providerId="ADAL" clId="{43D2A6D3-7A7A-4908-944F-D71F312231F7}" dt="2024-03-12T11:45:36.293" v="1159" actId="478"/>
          <ac:picMkLst>
            <pc:docMk/>
            <pc:sldMk cId="1597212673" sldId="780"/>
            <ac:picMk id="5" creationId="{463CD1BC-0BB1-5CE7-DDC0-52AFADB66261}"/>
          </ac:picMkLst>
        </pc:picChg>
        <pc:picChg chg="del">
          <ac:chgData name="Matthew Archer" userId="aad98465-9c59-4159-8df1-a13be7bdef7f" providerId="ADAL" clId="{43D2A6D3-7A7A-4908-944F-D71F312231F7}" dt="2024-03-12T11:45:54.296" v="1166" actId="478"/>
          <ac:picMkLst>
            <pc:docMk/>
            <pc:sldMk cId="1597212673" sldId="780"/>
            <ac:picMk id="6" creationId="{9E238155-8B0C-D40E-1B55-F15EB4CD4E06}"/>
          </ac:picMkLst>
        </pc:picChg>
        <pc:picChg chg="add del mod">
          <ac:chgData name="Matthew Archer" userId="aad98465-9c59-4159-8df1-a13be7bdef7f" providerId="ADAL" clId="{43D2A6D3-7A7A-4908-944F-D71F312231F7}" dt="2024-03-12T11:51:51.955" v="1231" actId="478"/>
          <ac:picMkLst>
            <pc:docMk/>
            <pc:sldMk cId="1597212673" sldId="780"/>
            <ac:picMk id="8" creationId="{25252563-518C-36F8-13A5-788142E9BCE7}"/>
          </ac:picMkLst>
        </pc:picChg>
        <pc:picChg chg="add del mod">
          <ac:chgData name="Matthew Archer" userId="aad98465-9c59-4159-8df1-a13be7bdef7f" providerId="ADAL" clId="{43D2A6D3-7A7A-4908-944F-D71F312231F7}" dt="2024-03-12T11:48:35.825" v="1206" actId="478"/>
          <ac:picMkLst>
            <pc:docMk/>
            <pc:sldMk cId="1597212673" sldId="780"/>
            <ac:picMk id="10" creationId="{A44FF1B4-EFFF-D169-9491-F30F73254F07}"/>
          </ac:picMkLst>
        </pc:picChg>
        <pc:picChg chg="add del mod ord">
          <ac:chgData name="Matthew Archer" userId="aad98465-9c59-4159-8df1-a13be7bdef7f" providerId="ADAL" clId="{43D2A6D3-7A7A-4908-944F-D71F312231F7}" dt="2024-03-12T11:51:50.489" v="1230" actId="478"/>
          <ac:picMkLst>
            <pc:docMk/>
            <pc:sldMk cId="1597212673" sldId="780"/>
            <ac:picMk id="12" creationId="{BAAEB7CF-262D-07B9-C81C-73BD3369EED5}"/>
          </ac:picMkLst>
        </pc:picChg>
        <pc:picChg chg="add del mod ord">
          <ac:chgData name="Matthew Archer" userId="aad98465-9c59-4159-8df1-a13be7bdef7f" providerId="ADAL" clId="{43D2A6D3-7A7A-4908-944F-D71F312231F7}" dt="2024-03-12T11:53:38.646" v="1253" actId="478"/>
          <ac:picMkLst>
            <pc:docMk/>
            <pc:sldMk cId="1597212673" sldId="780"/>
            <ac:picMk id="13" creationId="{D8817D77-B9BA-77D3-FEE9-73074BA0F106}"/>
          </ac:picMkLst>
        </pc:picChg>
        <pc:picChg chg="add del mod ord">
          <ac:chgData name="Matthew Archer" userId="aad98465-9c59-4159-8df1-a13be7bdef7f" providerId="ADAL" clId="{43D2A6D3-7A7A-4908-944F-D71F312231F7}" dt="2024-03-12T11:52:55.347" v="1245" actId="478"/>
          <ac:picMkLst>
            <pc:docMk/>
            <pc:sldMk cId="1597212673" sldId="780"/>
            <ac:picMk id="14" creationId="{8C6F3AD6-BFA5-3A5F-50D8-02796FBDCD78}"/>
          </ac:picMkLst>
        </pc:picChg>
        <pc:picChg chg="add mod ord">
          <ac:chgData name="Matthew Archer" userId="aad98465-9c59-4159-8df1-a13be7bdef7f" providerId="ADAL" clId="{43D2A6D3-7A7A-4908-944F-D71F312231F7}" dt="2024-03-12T11:52:53.112" v="1244" actId="167"/>
          <ac:picMkLst>
            <pc:docMk/>
            <pc:sldMk cId="1597212673" sldId="780"/>
            <ac:picMk id="16" creationId="{583EDC94-0DC1-C0D5-112F-8C0DBDACA749}"/>
          </ac:picMkLst>
        </pc:picChg>
        <pc:picChg chg="add mod ord">
          <ac:chgData name="Matthew Archer" userId="aad98465-9c59-4159-8df1-a13be7bdef7f" providerId="ADAL" clId="{43D2A6D3-7A7A-4908-944F-D71F312231F7}" dt="2024-03-12T11:53:36.252" v="1252" actId="167"/>
          <ac:picMkLst>
            <pc:docMk/>
            <pc:sldMk cId="1597212673" sldId="780"/>
            <ac:picMk id="18" creationId="{287ACA43-68C7-4589-09C6-6D89355AE68A}"/>
          </ac:picMkLst>
        </pc:picChg>
      </pc:sldChg>
      <pc:sldChg chg="del">
        <pc:chgData name="Matthew Archer" userId="aad98465-9c59-4159-8df1-a13be7bdef7f" providerId="ADAL" clId="{43D2A6D3-7A7A-4908-944F-D71F312231F7}" dt="2024-03-12T11:46:12.462" v="1168" actId="47"/>
        <pc:sldMkLst>
          <pc:docMk/>
          <pc:sldMk cId="412159517" sldId="781"/>
        </pc:sldMkLst>
      </pc:sldChg>
      <pc:sldChg chg="del">
        <pc:chgData name="Matthew Archer" userId="aad98465-9c59-4159-8df1-a13be7bdef7f" providerId="ADAL" clId="{43D2A6D3-7A7A-4908-944F-D71F312231F7}" dt="2024-03-12T09:13:47.703" v="11" actId="47"/>
        <pc:sldMkLst>
          <pc:docMk/>
          <pc:sldMk cId="989907299" sldId="784"/>
        </pc:sldMkLst>
      </pc:sldChg>
      <pc:sldChg chg="del">
        <pc:chgData name="Matthew Archer" userId="aad98465-9c59-4159-8df1-a13be7bdef7f" providerId="ADAL" clId="{43D2A6D3-7A7A-4908-944F-D71F312231F7}" dt="2024-03-12T09:13:47.703" v="11" actId="47"/>
        <pc:sldMkLst>
          <pc:docMk/>
          <pc:sldMk cId="2579042711" sldId="789"/>
        </pc:sldMkLst>
      </pc:sldChg>
      <pc:sldChg chg="del">
        <pc:chgData name="Matthew Archer" userId="aad98465-9c59-4159-8df1-a13be7bdef7f" providerId="ADAL" clId="{43D2A6D3-7A7A-4908-944F-D71F312231F7}" dt="2024-03-12T09:13:47.703" v="11" actId="47"/>
        <pc:sldMkLst>
          <pc:docMk/>
          <pc:sldMk cId="2495686716" sldId="790"/>
        </pc:sldMkLst>
      </pc:sldChg>
      <pc:sldChg chg="del">
        <pc:chgData name="Matthew Archer" userId="aad98465-9c59-4159-8df1-a13be7bdef7f" providerId="ADAL" clId="{43D2A6D3-7A7A-4908-944F-D71F312231F7}" dt="2024-03-12T09:13:47.703" v="11" actId="47"/>
        <pc:sldMkLst>
          <pc:docMk/>
          <pc:sldMk cId="1156273064" sldId="791"/>
        </pc:sldMkLst>
      </pc:sldChg>
      <pc:sldChg chg="addSp delSp modSp mod">
        <pc:chgData name="Matthew Archer" userId="aad98465-9c59-4159-8df1-a13be7bdef7f" providerId="ADAL" clId="{43D2A6D3-7A7A-4908-944F-D71F312231F7}" dt="2024-03-12T12:44:34.175" v="1512" actId="20577"/>
        <pc:sldMkLst>
          <pc:docMk/>
          <pc:sldMk cId="1169618761" sldId="792"/>
        </pc:sldMkLst>
        <pc:spChg chg="del mod">
          <ac:chgData name="Matthew Archer" userId="aad98465-9c59-4159-8df1-a13be7bdef7f" providerId="ADAL" clId="{43D2A6D3-7A7A-4908-944F-D71F312231F7}" dt="2024-03-12T09:24:52.794" v="450" actId="478"/>
          <ac:spMkLst>
            <pc:docMk/>
            <pc:sldMk cId="1169618761" sldId="792"/>
            <ac:spMk id="2" creationId="{0C9F85D1-960B-A617-5D2D-6FA81677D323}"/>
          </ac:spMkLst>
        </pc:spChg>
        <pc:spChg chg="mod">
          <ac:chgData name="Matthew Archer" userId="aad98465-9c59-4159-8df1-a13be7bdef7f" providerId="ADAL" clId="{43D2A6D3-7A7A-4908-944F-D71F312231F7}" dt="2024-03-12T12:44:34.175" v="1512" actId="20577"/>
          <ac:spMkLst>
            <pc:docMk/>
            <pc:sldMk cId="1169618761" sldId="792"/>
            <ac:spMk id="4" creationId="{00000000-0000-0000-0000-000000000000}"/>
          </ac:spMkLst>
        </pc:spChg>
        <pc:spChg chg="del">
          <ac:chgData name="Matthew Archer" userId="aad98465-9c59-4159-8df1-a13be7bdef7f" providerId="ADAL" clId="{43D2A6D3-7A7A-4908-944F-D71F312231F7}" dt="2024-03-12T09:23:28.857" v="315" actId="478"/>
          <ac:spMkLst>
            <pc:docMk/>
            <pc:sldMk cId="1169618761" sldId="792"/>
            <ac:spMk id="7" creationId="{00000000-0000-0000-0000-000000000000}"/>
          </ac:spMkLst>
        </pc:spChg>
        <pc:picChg chg="del">
          <ac:chgData name="Matthew Archer" userId="aad98465-9c59-4159-8df1-a13be7bdef7f" providerId="ADAL" clId="{43D2A6D3-7A7A-4908-944F-D71F312231F7}" dt="2024-03-12T09:23:26.323" v="314" actId="478"/>
          <ac:picMkLst>
            <pc:docMk/>
            <pc:sldMk cId="1169618761" sldId="792"/>
            <ac:picMk id="3" creationId="{82D6A4C7-B6CA-86CB-D33E-F442B4D38BC1}"/>
          </ac:picMkLst>
        </pc:picChg>
        <pc:picChg chg="add del mod">
          <ac:chgData name="Matthew Archer" userId="aad98465-9c59-4159-8df1-a13be7bdef7f" providerId="ADAL" clId="{43D2A6D3-7A7A-4908-944F-D71F312231F7}" dt="2024-03-12T09:31:41.626" v="678" actId="478"/>
          <ac:picMkLst>
            <pc:docMk/>
            <pc:sldMk cId="1169618761" sldId="792"/>
            <ac:picMk id="6" creationId="{0115C3CA-C8C0-9115-DFAC-0DE8BD9C73D4}"/>
          </ac:picMkLst>
        </pc:picChg>
        <pc:picChg chg="add mod ord modCrop">
          <ac:chgData name="Matthew Archer" userId="aad98465-9c59-4159-8df1-a13be7bdef7f" providerId="ADAL" clId="{43D2A6D3-7A7A-4908-944F-D71F312231F7}" dt="2024-03-12T09:31:39.986" v="677" actId="167"/>
          <ac:picMkLst>
            <pc:docMk/>
            <pc:sldMk cId="1169618761" sldId="792"/>
            <ac:picMk id="9" creationId="{8B2F2A76-376B-8631-2C8D-574AFD1D517F}"/>
          </ac:picMkLst>
        </pc:picChg>
      </pc:sldChg>
      <pc:sldChg chg="del">
        <pc:chgData name="Matthew Archer" userId="aad98465-9c59-4159-8df1-a13be7bdef7f" providerId="ADAL" clId="{43D2A6D3-7A7A-4908-944F-D71F312231F7}" dt="2024-03-12T09:13:47.703" v="11" actId="47"/>
        <pc:sldMkLst>
          <pc:docMk/>
          <pc:sldMk cId="1822960346" sldId="793"/>
        </pc:sldMkLst>
      </pc:sldChg>
      <pc:sldChg chg="del">
        <pc:chgData name="Matthew Archer" userId="aad98465-9c59-4159-8df1-a13be7bdef7f" providerId="ADAL" clId="{43D2A6D3-7A7A-4908-944F-D71F312231F7}" dt="2024-03-12T09:13:47.703" v="11" actId="47"/>
        <pc:sldMkLst>
          <pc:docMk/>
          <pc:sldMk cId="3822230061" sldId="794"/>
        </pc:sldMkLst>
      </pc:sldChg>
      <pc:sldChg chg="del">
        <pc:chgData name="Matthew Archer" userId="aad98465-9c59-4159-8df1-a13be7bdef7f" providerId="ADAL" clId="{43D2A6D3-7A7A-4908-944F-D71F312231F7}" dt="2024-03-12T09:13:47.703" v="11" actId="47"/>
        <pc:sldMkLst>
          <pc:docMk/>
          <pc:sldMk cId="3568411782" sldId="795"/>
        </pc:sldMkLst>
      </pc:sldChg>
      <pc:sldChg chg="del">
        <pc:chgData name="Matthew Archer" userId="aad98465-9c59-4159-8df1-a13be7bdef7f" providerId="ADAL" clId="{43D2A6D3-7A7A-4908-944F-D71F312231F7}" dt="2024-03-12T09:13:47.703" v="11" actId="47"/>
        <pc:sldMkLst>
          <pc:docMk/>
          <pc:sldMk cId="1700781715" sldId="796"/>
        </pc:sldMkLst>
      </pc:sldChg>
      <pc:sldChg chg="del">
        <pc:chgData name="Matthew Archer" userId="aad98465-9c59-4159-8df1-a13be7bdef7f" providerId="ADAL" clId="{43D2A6D3-7A7A-4908-944F-D71F312231F7}" dt="2024-03-12T09:13:47.703" v="11" actId="47"/>
        <pc:sldMkLst>
          <pc:docMk/>
          <pc:sldMk cId="3503920091" sldId="797"/>
        </pc:sldMkLst>
      </pc:sldChg>
      <pc:sldChg chg="del">
        <pc:chgData name="Matthew Archer" userId="aad98465-9c59-4159-8df1-a13be7bdef7f" providerId="ADAL" clId="{43D2A6D3-7A7A-4908-944F-D71F312231F7}" dt="2024-03-12T09:13:47.703" v="11" actId="47"/>
        <pc:sldMkLst>
          <pc:docMk/>
          <pc:sldMk cId="472965165" sldId="798"/>
        </pc:sldMkLst>
      </pc:sldChg>
      <pc:sldChg chg="del">
        <pc:chgData name="Matthew Archer" userId="aad98465-9c59-4159-8df1-a13be7bdef7f" providerId="ADAL" clId="{43D2A6D3-7A7A-4908-944F-D71F312231F7}" dt="2024-03-12T09:13:47.703" v="11" actId="47"/>
        <pc:sldMkLst>
          <pc:docMk/>
          <pc:sldMk cId="2738974390" sldId="799"/>
        </pc:sldMkLst>
      </pc:sldChg>
      <pc:sldChg chg="del">
        <pc:chgData name="Matthew Archer" userId="aad98465-9c59-4159-8df1-a13be7bdef7f" providerId="ADAL" clId="{43D2A6D3-7A7A-4908-944F-D71F312231F7}" dt="2024-03-12T09:13:47.703" v="11" actId="47"/>
        <pc:sldMkLst>
          <pc:docMk/>
          <pc:sldMk cId="3161111944" sldId="800"/>
        </pc:sldMkLst>
      </pc:sldChg>
      <pc:sldChg chg="del">
        <pc:chgData name="Matthew Archer" userId="aad98465-9c59-4159-8df1-a13be7bdef7f" providerId="ADAL" clId="{43D2A6D3-7A7A-4908-944F-D71F312231F7}" dt="2024-03-12T09:13:47.703" v="11" actId="47"/>
        <pc:sldMkLst>
          <pc:docMk/>
          <pc:sldMk cId="2888668767" sldId="801"/>
        </pc:sldMkLst>
      </pc:sldChg>
      <pc:sldChg chg="del">
        <pc:chgData name="Matthew Archer" userId="aad98465-9c59-4159-8df1-a13be7bdef7f" providerId="ADAL" clId="{43D2A6D3-7A7A-4908-944F-D71F312231F7}" dt="2024-03-12T09:13:47.703" v="11" actId="47"/>
        <pc:sldMkLst>
          <pc:docMk/>
          <pc:sldMk cId="2213354641" sldId="802"/>
        </pc:sldMkLst>
      </pc:sldChg>
      <pc:sldChg chg="del">
        <pc:chgData name="Matthew Archer" userId="aad98465-9c59-4159-8df1-a13be7bdef7f" providerId="ADAL" clId="{43D2A6D3-7A7A-4908-944F-D71F312231F7}" dt="2024-03-12T09:13:47.703" v="11" actId="47"/>
        <pc:sldMkLst>
          <pc:docMk/>
          <pc:sldMk cId="2858785395" sldId="803"/>
        </pc:sldMkLst>
      </pc:sldChg>
      <pc:sldChg chg="del">
        <pc:chgData name="Matthew Archer" userId="aad98465-9c59-4159-8df1-a13be7bdef7f" providerId="ADAL" clId="{43D2A6D3-7A7A-4908-944F-D71F312231F7}" dt="2024-03-12T09:13:47.703" v="11" actId="47"/>
        <pc:sldMkLst>
          <pc:docMk/>
          <pc:sldMk cId="2521300451" sldId="804"/>
        </pc:sldMkLst>
      </pc:sldChg>
      <pc:sldChg chg="del">
        <pc:chgData name="Matthew Archer" userId="aad98465-9c59-4159-8df1-a13be7bdef7f" providerId="ADAL" clId="{43D2A6D3-7A7A-4908-944F-D71F312231F7}" dt="2024-03-12T09:13:47.703" v="11" actId="47"/>
        <pc:sldMkLst>
          <pc:docMk/>
          <pc:sldMk cId="1608911749" sldId="805"/>
        </pc:sldMkLst>
      </pc:sldChg>
      <pc:sldChg chg="modSp mod">
        <pc:chgData name="Matthew Archer" userId="aad98465-9c59-4159-8df1-a13be7bdef7f" providerId="ADAL" clId="{43D2A6D3-7A7A-4908-944F-D71F312231F7}" dt="2024-03-12T13:24:04.504" v="1787" actId="20577"/>
        <pc:sldMkLst>
          <pc:docMk/>
          <pc:sldMk cId="300042743" sldId="806"/>
        </pc:sldMkLst>
        <pc:spChg chg="mod">
          <ac:chgData name="Matthew Archer" userId="aad98465-9c59-4159-8df1-a13be7bdef7f" providerId="ADAL" clId="{43D2A6D3-7A7A-4908-944F-D71F312231F7}" dt="2024-03-12T13:24:04.504" v="1787" actId="20577"/>
          <ac:spMkLst>
            <pc:docMk/>
            <pc:sldMk cId="300042743" sldId="806"/>
            <ac:spMk id="2" creationId="{EAA9B90A-B60F-8BFC-42F5-FF7742515E5C}"/>
          </ac:spMkLst>
        </pc:spChg>
        <pc:spChg chg="mod">
          <ac:chgData name="Matthew Archer" userId="aad98465-9c59-4159-8df1-a13be7bdef7f" providerId="ADAL" clId="{43D2A6D3-7A7A-4908-944F-D71F312231F7}" dt="2024-03-12T12:12:19.168" v="1363" actId="20577"/>
          <ac:spMkLst>
            <pc:docMk/>
            <pc:sldMk cId="300042743" sldId="806"/>
            <ac:spMk id="3" creationId="{A34164CA-00A4-D13D-2649-923CA4B531F6}"/>
          </ac:spMkLst>
        </pc:spChg>
      </pc:sldChg>
      <pc:sldChg chg="modSp ord">
        <pc:chgData name="Matthew Archer" userId="aad98465-9c59-4159-8df1-a13be7bdef7f" providerId="ADAL" clId="{43D2A6D3-7A7A-4908-944F-D71F312231F7}" dt="2024-03-12T13:24:10.956" v="1789" actId="20577"/>
        <pc:sldMkLst>
          <pc:docMk/>
          <pc:sldMk cId="2272158150" sldId="807"/>
        </pc:sldMkLst>
        <pc:spChg chg="mod">
          <ac:chgData name="Matthew Archer" userId="aad98465-9c59-4159-8df1-a13be7bdef7f" providerId="ADAL" clId="{43D2A6D3-7A7A-4908-944F-D71F312231F7}" dt="2024-03-12T13:24:10.956" v="1789" actId="20577"/>
          <ac:spMkLst>
            <pc:docMk/>
            <pc:sldMk cId="2272158150" sldId="807"/>
            <ac:spMk id="2" creationId="{EAA9B90A-B60F-8BFC-42F5-FF7742515E5C}"/>
          </ac:spMkLst>
        </pc:spChg>
      </pc:sldChg>
      <pc:sldChg chg="del">
        <pc:chgData name="Matthew Archer" userId="aad98465-9c59-4159-8df1-a13be7bdef7f" providerId="ADAL" clId="{43D2A6D3-7A7A-4908-944F-D71F312231F7}" dt="2024-03-12T09:14:11.642" v="14" actId="47"/>
        <pc:sldMkLst>
          <pc:docMk/>
          <pc:sldMk cId="2084514929" sldId="809"/>
        </pc:sldMkLst>
      </pc:sldChg>
      <pc:sldChg chg="del">
        <pc:chgData name="Matthew Archer" userId="aad98465-9c59-4159-8df1-a13be7bdef7f" providerId="ADAL" clId="{43D2A6D3-7A7A-4908-944F-D71F312231F7}" dt="2024-03-12T11:46:14.032" v="1169" actId="47"/>
        <pc:sldMkLst>
          <pc:docMk/>
          <pc:sldMk cId="4244021412" sldId="812"/>
        </pc:sldMkLst>
      </pc:sldChg>
      <pc:sldChg chg="modSp mod ord">
        <pc:chgData name="Matthew Archer" userId="aad98465-9c59-4159-8df1-a13be7bdef7f" providerId="ADAL" clId="{43D2A6D3-7A7A-4908-944F-D71F312231F7}" dt="2024-03-12T11:53:59.473" v="1268" actId="20577"/>
        <pc:sldMkLst>
          <pc:docMk/>
          <pc:sldMk cId="332390348" sldId="813"/>
        </pc:sldMkLst>
        <pc:spChg chg="mod">
          <ac:chgData name="Matthew Archer" userId="aad98465-9c59-4159-8df1-a13be7bdef7f" providerId="ADAL" clId="{43D2A6D3-7A7A-4908-944F-D71F312231F7}" dt="2024-03-12T11:53:59.473" v="1268" actId="20577"/>
          <ac:spMkLst>
            <pc:docMk/>
            <pc:sldMk cId="332390348" sldId="813"/>
            <ac:spMk id="2" creationId="{EAA9B90A-B60F-8BFC-42F5-FF7742515E5C}"/>
          </ac:spMkLst>
        </pc:spChg>
      </pc:sldChg>
      <pc:sldChg chg="del">
        <pc:chgData name="Matthew Archer" userId="aad98465-9c59-4159-8df1-a13be7bdef7f" providerId="ADAL" clId="{43D2A6D3-7A7A-4908-944F-D71F312231F7}" dt="2024-03-12T09:13:47.703" v="11" actId="47"/>
        <pc:sldMkLst>
          <pc:docMk/>
          <pc:sldMk cId="178629179" sldId="814"/>
        </pc:sldMkLst>
      </pc:sldChg>
      <pc:sldChg chg="modSp mod ord">
        <pc:chgData name="Matthew Archer" userId="aad98465-9c59-4159-8df1-a13be7bdef7f" providerId="ADAL" clId="{43D2A6D3-7A7A-4908-944F-D71F312231F7}" dt="2024-03-12T13:23:52.662" v="1783" actId="20577"/>
        <pc:sldMkLst>
          <pc:docMk/>
          <pc:sldMk cId="755345534" sldId="815"/>
        </pc:sldMkLst>
        <pc:spChg chg="mod">
          <ac:chgData name="Matthew Archer" userId="aad98465-9c59-4159-8df1-a13be7bdef7f" providerId="ADAL" clId="{43D2A6D3-7A7A-4908-944F-D71F312231F7}" dt="2024-03-12T13:23:52.662" v="1783" actId="20577"/>
          <ac:spMkLst>
            <pc:docMk/>
            <pc:sldMk cId="755345534" sldId="815"/>
            <ac:spMk id="2" creationId="{EAA9B90A-B60F-8BFC-42F5-FF7742515E5C}"/>
          </ac:spMkLst>
        </pc:spChg>
      </pc:sldChg>
      <pc:sldChg chg="modSp add mod">
        <pc:chgData name="Matthew Archer" userId="aad98465-9c59-4159-8df1-a13be7bdef7f" providerId="ADAL" clId="{43D2A6D3-7A7A-4908-944F-D71F312231F7}" dt="2024-03-12T13:23:58.603" v="1785" actId="20577"/>
        <pc:sldMkLst>
          <pc:docMk/>
          <pc:sldMk cId="2535738177" sldId="816"/>
        </pc:sldMkLst>
        <pc:spChg chg="mod">
          <ac:chgData name="Matthew Archer" userId="aad98465-9c59-4159-8df1-a13be7bdef7f" providerId="ADAL" clId="{43D2A6D3-7A7A-4908-944F-D71F312231F7}" dt="2024-03-12T13:23:58.603" v="1785" actId="20577"/>
          <ac:spMkLst>
            <pc:docMk/>
            <pc:sldMk cId="2535738177" sldId="816"/>
            <ac:spMk id="2" creationId="{EAA9B90A-B60F-8BFC-42F5-FF7742515E5C}"/>
          </ac:spMkLst>
        </pc:spChg>
        <pc:spChg chg="mod">
          <ac:chgData name="Matthew Archer" userId="aad98465-9c59-4159-8df1-a13be7bdef7f" providerId="ADAL" clId="{43D2A6D3-7A7A-4908-944F-D71F312231F7}" dt="2024-03-12T12:50:13.848" v="1597" actId="113"/>
          <ac:spMkLst>
            <pc:docMk/>
            <pc:sldMk cId="2535738177" sldId="816"/>
            <ac:spMk id="3" creationId="{A34164CA-00A4-D13D-2649-923CA4B531F6}"/>
          </ac:spMkLst>
        </pc:spChg>
      </pc:sldChg>
      <pc:sldChg chg="modSp add mod">
        <pc:chgData name="Matthew Archer" userId="aad98465-9c59-4159-8df1-a13be7bdef7f" providerId="ADAL" clId="{43D2A6D3-7A7A-4908-944F-D71F312231F7}" dt="2024-03-12T12:44:12.449" v="1510" actId="20577"/>
        <pc:sldMkLst>
          <pc:docMk/>
          <pc:sldMk cId="170454594" sldId="817"/>
        </pc:sldMkLst>
        <pc:spChg chg="mod">
          <ac:chgData name="Matthew Archer" userId="aad98465-9c59-4159-8df1-a13be7bdef7f" providerId="ADAL" clId="{43D2A6D3-7A7A-4908-944F-D71F312231F7}" dt="2024-03-12T12:44:12.449" v="1510" actId="20577"/>
          <ac:spMkLst>
            <pc:docMk/>
            <pc:sldMk cId="170454594" sldId="817"/>
            <ac:spMk id="4" creationId="{00000000-0000-0000-0000-000000000000}"/>
          </ac:spMkLst>
        </pc:spChg>
      </pc:sldChg>
      <pc:sldChg chg="addSp delSp modSp add mod">
        <pc:chgData name="Matthew Archer" userId="aad98465-9c59-4159-8df1-a13be7bdef7f" providerId="ADAL" clId="{43D2A6D3-7A7A-4908-944F-D71F312231F7}" dt="2024-03-12T12:44:40.381" v="1515" actId="6549"/>
        <pc:sldMkLst>
          <pc:docMk/>
          <pc:sldMk cId="449506963" sldId="818"/>
        </pc:sldMkLst>
        <pc:spChg chg="mod">
          <ac:chgData name="Matthew Archer" userId="aad98465-9c59-4159-8df1-a13be7bdef7f" providerId="ADAL" clId="{43D2A6D3-7A7A-4908-944F-D71F312231F7}" dt="2024-03-12T12:44:40.381" v="1515" actId="6549"/>
          <ac:spMkLst>
            <pc:docMk/>
            <pc:sldMk cId="449506963" sldId="818"/>
            <ac:spMk id="4" creationId="{00000000-0000-0000-0000-000000000000}"/>
          </ac:spMkLst>
        </pc:spChg>
        <pc:picChg chg="add mod ord modCrop">
          <ac:chgData name="Matthew Archer" userId="aad98465-9c59-4159-8df1-a13be7bdef7f" providerId="ADAL" clId="{43D2A6D3-7A7A-4908-944F-D71F312231F7}" dt="2024-03-12T09:33:30.303" v="702" actId="167"/>
          <ac:picMkLst>
            <pc:docMk/>
            <pc:sldMk cId="449506963" sldId="818"/>
            <ac:picMk id="3" creationId="{EBA5D69D-7F1A-C6ED-60CC-2B92C63D1082}"/>
          </ac:picMkLst>
        </pc:picChg>
        <pc:picChg chg="add del">
          <ac:chgData name="Matthew Archer" userId="aad98465-9c59-4159-8df1-a13be7bdef7f" providerId="ADAL" clId="{43D2A6D3-7A7A-4908-944F-D71F312231F7}" dt="2024-03-12T09:32:01.630" v="686" actId="478"/>
          <ac:picMkLst>
            <pc:docMk/>
            <pc:sldMk cId="449506963" sldId="818"/>
            <ac:picMk id="6" creationId="{0115C3CA-C8C0-9115-DFAC-0DE8BD9C73D4}"/>
          </ac:picMkLst>
        </pc:picChg>
        <pc:picChg chg="add del ord">
          <ac:chgData name="Matthew Archer" userId="aad98465-9c59-4159-8df1-a13be7bdef7f" providerId="ADAL" clId="{43D2A6D3-7A7A-4908-944F-D71F312231F7}" dt="2024-03-12T09:33:32.618" v="703" actId="478"/>
          <ac:picMkLst>
            <pc:docMk/>
            <pc:sldMk cId="449506963" sldId="818"/>
            <ac:picMk id="9" creationId="{8B2F2A76-376B-8631-2C8D-574AFD1D517F}"/>
          </ac:picMkLst>
        </pc:picChg>
      </pc:sldChg>
      <pc:sldChg chg="addSp delSp modSp add mod">
        <pc:chgData name="Matthew Archer" userId="aad98465-9c59-4159-8df1-a13be7bdef7f" providerId="ADAL" clId="{43D2A6D3-7A7A-4908-944F-D71F312231F7}" dt="2024-03-12T12:44:49.556" v="1518" actId="6549"/>
        <pc:sldMkLst>
          <pc:docMk/>
          <pc:sldMk cId="3430986179" sldId="819"/>
        </pc:sldMkLst>
        <pc:spChg chg="mod">
          <ac:chgData name="Matthew Archer" userId="aad98465-9c59-4159-8df1-a13be7bdef7f" providerId="ADAL" clId="{43D2A6D3-7A7A-4908-944F-D71F312231F7}" dt="2024-03-12T12:44:49.556" v="1518" actId="6549"/>
          <ac:spMkLst>
            <pc:docMk/>
            <pc:sldMk cId="3430986179" sldId="819"/>
            <ac:spMk id="4" creationId="{00000000-0000-0000-0000-000000000000}"/>
          </ac:spMkLst>
        </pc:spChg>
        <pc:picChg chg="add mod ord">
          <ac:chgData name="Matthew Archer" userId="aad98465-9c59-4159-8df1-a13be7bdef7f" providerId="ADAL" clId="{43D2A6D3-7A7A-4908-944F-D71F312231F7}" dt="2024-03-12T09:32:06.847" v="687" actId="167"/>
          <ac:picMkLst>
            <pc:docMk/>
            <pc:sldMk cId="3430986179" sldId="819"/>
            <ac:picMk id="3" creationId="{AC1A483E-DDC7-2B19-6C50-BF2A85CB40C9}"/>
          </ac:picMkLst>
        </pc:picChg>
        <pc:picChg chg="del">
          <ac:chgData name="Matthew Archer" userId="aad98465-9c59-4159-8df1-a13be7bdef7f" providerId="ADAL" clId="{43D2A6D3-7A7A-4908-944F-D71F312231F7}" dt="2024-03-12T09:32:09.219" v="689" actId="478"/>
          <ac:picMkLst>
            <pc:docMk/>
            <pc:sldMk cId="3430986179" sldId="819"/>
            <ac:picMk id="6" creationId="{0115C3CA-C8C0-9115-DFAC-0DE8BD9C73D4}"/>
          </ac:picMkLst>
        </pc:picChg>
        <pc:picChg chg="del">
          <ac:chgData name="Matthew Archer" userId="aad98465-9c59-4159-8df1-a13be7bdef7f" providerId="ADAL" clId="{43D2A6D3-7A7A-4908-944F-D71F312231F7}" dt="2024-03-12T09:32:08.223" v="688" actId="478"/>
          <ac:picMkLst>
            <pc:docMk/>
            <pc:sldMk cId="3430986179" sldId="819"/>
            <ac:picMk id="9" creationId="{8B2F2A76-376B-8631-2C8D-574AFD1D517F}"/>
          </ac:picMkLst>
        </pc:picChg>
      </pc:sldChg>
      <pc:sldChg chg="addSp delSp modSp add del mod ord">
        <pc:chgData name="Matthew Archer" userId="aad98465-9c59-4159-8df1-a13be7bdef7f" providerId="ADAL" clId="{43D2A6D3-7A7A-4908-944F-D71F312231F7}" dt="2024-03-12T09:46:30.441" v="1073" actId="47"/>
        <pc:sldMkLst>
          <pc:docMk/>
          <pc:sldMk cId="2759358464" sldId="820"/>
        </pc:sldMkLst>
        <pc:spChg chg="mod">
          <ac:chgData name="Matthew Archer" userId="aad98465-9c59-4159-8df1-a13be7bdef7f" providerId="ADAL" clId="{43D2A6D3-7A7A-4908-944F-D71F312231F7}" dt="2024-03-12T09:42:02.180" v="1034" actId="20577"/>
          <ac:spMkLst>
            <pc:docMk/>
            <pc:sldMk cId="2759358464" sldId="820"/>
            <ac:spMk id="4" creationId="{00000000-0000-0000-0000-000000000000}"/>
          </ac:spMkLst>
        </pc:spChg>
        <pc:picChg chg="add del mod ord modCrop">
          <ac:chgData name="Matthew Archer" userId="aad98465-9c59-4159-8df1-a13be7bdef7f" providerId="ADAL" clId="{43D2A6D3-7A7A-4908-944F-D71F312231F7}" dt="2024-03-12T09:41:16.802" v="1010" actId="478"/>
          <ac:picMkLst>
            <pc:docMk/>
            <pc:sldMk cId="2759358464" sldId="820"/>
            <ac:picMk id="3" creationId="{B144EB9C-E691-BE8E-35BB-459B627BA4D4}"/>
          </ac:picMkLst>
        </pc:picChg>
        <pc:picChg chg="del">
          <ac:chgData name="Matthew Archer" userId="aad98465-9c59-4159-8df1-a13be7bdef7f" providerId="ADAL" clId="{43D2A6D3-7A7A-4908-944F-D71F312231F7}" dt="2024-03-12T09:31:31.772" v="676" actId="478"/>
          <ac:picMkLst>
            <pc:docMk/>
            <pc:sldMk cId="2759358464" sldId="820"/>
            <ac:picMk id="6" creationId="{0115C3CA-C8C0-9115-DFAC-0DE8BD9C73D4}"/>
          </ac:picMkLst>
        </pc:picChg>
        <pc:picChg chg="add mod ord modCrop">
          <ac:chgData name="Matthew Archer" userId="aad98465-9c59-4159-8df1-a13be7bdef7f" providerId="ADAL" clId="{43D2A6D3-7A7A-4908-944F-D71F312231F7}" dt="2024-03-12T09:41:52.315" v="1027" actId="167"/>
          <ac:picMkLst>
            <pc:docMk/>
            <pc:sldMk cId="2759358464" sldId="820"/>
            <ac:picMk id="7" creationId="{5FE3CD3D-CD92-30A2-89DD-16F85A9F2872}"/>
          </ac:picMkLst>
        </pc:picChg>
        <pc:picChg chg="del">
          <ac:chgData name="Matthew Archer" userId="aad98465-9c59-4159-8df1-a13be7bdef7f" providerId="ADAL" clId="{43D2A6D3-7A7A-4908-944F-D71F312231F7}" dt="2024-03-12T09:31:28.231" v="675" actId="478"/>
          <ac:picMkLst>
            <pc:docMk/>
            <pc:sldMk cId="2759358464" sldId="820"/>
            <ac:picMk id="9" creationId="{8B2F2A76-376B-8631-2C8D-574AFD1D517F}"/>
          </ac:picMkLst>
        </pc:picChg>
        <pc:picChg chg="add del mod ord modCrop">
          <ac:chgData name="Matthew Archer" userId="aad98465-9c59-4159-8df1-a13be7bdef7f" providerId="ADAL" clId="{43D2A6D3-7A7A-4908-944F-D71F312231F7}" dt="2024-03-12T09:41:54.919" v="1028" actId="478"/>
          <ac:picMkLst>
            <pc:docMk/>
            <pc:sldMk cId="2759358464" sldId="820"/>
            <ac:picMk id="10" creationId="{E13665AC-CD55-5F4E-D716-6F072C221FEE}"/>
          </ac:picMkLst>
        </pc:picChg>
      </pc:sldChg>
      <pc:sldChg chg="addSp delSp modSp add mod ord">
        <pc:chgData name="Matthew Archer" userId="aad98465-9c59-4159-8df1-a13be7bdef7f" providerId="ADAL" clId="{43D2A6D3-7A7A-4908-944F-D71F312231F7}" dt="2024-03-12T12:45:10.204" v="1521" actId="6549"/>
        <pc:sldMkLst>
          <pc:docMk/>
          <pc:sldMk cId="3880276018" sldId="821"/>
        </pc:sldMkLst>
        <pc:spChg chg="mod">
          <ac:chgData name="Matthew Archer" userId="aad98465-9c59-4159-8df1-a13be7bdef7f" providerId="ADAL" clId="{43D2A6D3-7A7A-4908-944F-D71F312231F7}" dt="2024-03-12T12:45:10.204" v="1521" actId="6549"/>
          <ac:spMkLst>
            <pc:docMk/>
            <pc:sldMk cId="3880276018" sldId="821"/>
            <ac:spMk id="4" creationId="{00000000-0000-0000-0000-000000000000}"/>
          </ac:spMkLst>
        </pc:spChg>
        <pc:picChg chg="del">
          <ac:chgData name="Matthew Archer" userId="aad98465-9c59-4159-8df1-a13be7bdef7f" providerId="ADAL" clId="{43D2A6D3-7A7A-4908-944F-D71F312231F7}" dt="2024-03-12T09:45:34.616" v="1054" actId="478"/>
          <ac:picMkLst>
            <pc:docMk/>
            <pc:sldMk cId="3880276018" sldId="821"/>
            <ac:picMk id="3" creationId="{B144EB9C-E691-BE8E-35BB-459B627BA4D4}"/>
          </ac:picMkLst>
        </pc:picChg>
        <pc:picChg chg="add del mod">
          <ac:chgData name="Matthew Archer" userId="aad98465-9c59-4159-8df1-a13be7bdef7f" providerId="ADAL" clId="{43D2A6D3-7A7A-4908-944F-D71F312231F7}" dt="2024-03-12T09:45:22.019" v="1050" actId="478"/>
          <ac:picMkLst>
            <pc:docMk/>
            <pc:sldMk cId="3880276018" sldId="821"/>
            <ac:picMk id="5" creationId="{A41F774E-8667-530B-5B46-F4AF57BF263D}"/>
          </ac:picMkLst>
        </pc:picChg>
        <pc:picChg chg="add mod ord">
          <ac:chgData name="Matthew Archer" userId="aad98465-9c59-4159-8df1-a13be7bdef7f" providerId="ADAL" clId="{43D2A6D3-7A7A-4908-944F-D71F312231F7}" dt="2024-03-12T09:45:32.645" v="1053" actId="167"/>
          <ac:picMkLst>
            <pc:docMk/>
            <pc:sldMk cId="3880276018" sldId="821"/>
            <ac:picMk id="7" creationId="{59FD5D24-66F0-EDAA-CE51-5AC5E4D3A1FE}"/>
          </ac:picMkLst>
        </pc:picChg>
      </pc:sldChg>
      <pc:sldChg chg="delSp modSp add del mod ord">
        <pc:chgData name="Matthew Archer" userId="aad98465-9c59-4159-8df1-a13be7bdef7f" providerId="ADAL" clId="{43D2A6D3-7A7A-4908-944F-D71F312231F7}" dt="2024-03-12T09:45:55.813" v="1071" actId="47"/>
        <pc:sldMkLst>
          <pc:docMk/>
          <pc:sldMk cId="162997429" sldId="822"/>
        </pc:sldMkLst>
        <pc:picChg chg="del">
          <ac:chgData name="Matthew Archer" userId="aad98465-9c59-4159-8df1-a13be7bdef7f" providerId="ADAL" clId="{43D2A6D3-7A7A-4908-944F-D71F312231F7}" dt="2024-03-12T09:41:41.555" v="1022" actId="478"/>
          <ac:picMkLst>
            <pc:docMk/>
            <pc:sldMk cId="162997429" sldId="822"/>
            <ac:picMk id="7" creationId="{5FE3CD3D-CD92-30A2-89DD-16F85A9F2872}"/>
          </ac:picMkLst>
        </pc:picChg>
        <pc:picChg chg="mod modCrop">
          <ac:chgData name="Matthew Archer" userId="aad98465-9c59-4159-8df1-a13be7bdef7f" providerId="ADAL" clId="{43D2A6D3-7A7A-4908-944F-D71F312231F7}" dt="2024-03-12T09:42:37.479" v="1039" actId="732"/>
          <ac:picMkLst>
            <pc:docMk/>
            <pc:sldMk cId="162997429" sldId="822"/>
            <ac:picMk id="10" creationId="{E13665AC-CD55-5F4E-D716-6F072C221FEE}"/>
          </ac:picMkLst>
        </pc:picChg>
      </pc:sldChg>
      <pc:sldChg chg="add del">
        <pc:chgData name="Matthew Archer" userId="aad98465-9c59-4159-8df1-a13be7bdef7f" providerId="ADAL" clId="{43D2A6D3-7A7A-4908-944F-D71F312231F7}" dt="2024-03-12T09:40:31.470" v="998" actId="47"/>
        <pc:sldMkLst>
          <pc:docMk/>
          <pc:sldMk cId="4226513139" sldId="822"/>
        </pc:sldMkLst>
      </pc:sldChg>
      <pc:sldChg chg="add del">
        <pc:chgData name="Matthew Archer" userId="aad98465-9c59-4159-8df1-a13be7bdef7f" providerId="ADAL" clId="{43D2A6D3-7A7A-4908-944F-D71F312231F7}" dt="2024-03-12T09:40:29.085" v="997" actId="47"/>
        <pc:sldMkLst>
          <pc:docMk/>
          <pc:sldMk cId="1457588769" sldId="823"/>
        </pc:sldMkLst>
      </pc:sldChg>
      <pc:sldChg chg="add">
        <pc:chgData name="Matthew Archer" userId="aad98465-9c59-4159-8df1-a13be7bdef7f" providerId="ADAL" clId="{43D2A6D3-7A7A-4908-944F-D71F312231F7}" dt="2024-03-12T09:42:18.605" v="1035" actId="2890"/>
        <pc:sldMkLst>
          <pc:docMk/>
          <pc:sldMk cId="2275932155" sldId="823"/>
        </pc:sldMkLst>
      </pc:sldChg>
      <pc:sldChg chg="modSp add mod">
        <pc:chgData name="Matthew Archer" userId="aad98465-9c59-4159-8df1-a13be7bdef7f" providerId="ADAL" clId="{43D2A6D3-7A7A-4908-944F-D71F312231F7}" dt="2024-03-12T09:47:04.246" v="1098" actId="20577"/>
        <pc:sldMkLst>
          <pc:docMk/>
          <pc:sldMk cId="815256345" sldId="824"/>
        </pc:sldMkLst>
        <pc:spChg chg="mod">
          <ac:chgData name="Matthew Archer" userId="aad98465-9c59-4159-8df1-a13be7bdef7f" providerId="ADAL" clId="{43D2A6D3-7A7A-4908-944F-D71F312231F7}" dt="2024-03-12T09:47:04.246" v="1098" actId="20577"/>
          <ac:spMkLst>
            <pc:docMk/>
            <pc:sldMk cId="815256345" sldId="824"/>
            <ac:spMk id="4" creationId="{00000000-0000-0000-0000-000000000000}"/>
          </ac:spMkLst>
        </pc:spChg>
      </pc:sldChg>
      <pc:sldChg chg="modSp add mod ord">
        <pc:chgData name="Matthew Archer" userId="aad98465-9c59-4159-8df1-a13be7bdef7f" providerId="ADAL" clId="{43D2A6D3-7A7A-4908-944F-D71F312231F7}" dt="2024-03-12T09:49:19.736" v="1143" actId="20577"/>
        <pc:sldMkLst>
          <pc:docMk/>
          <pc:sldMk cId="2034708849" sldId="825"/>
        </pc:sldMkLst>
        <pc:spChg chg="mod">
          <ac:chgData name="Matthew Archer" userId="aad98465-9c59-4159-8df1-a13be7bdef7f" providerId="ADAL" clId="{43D2A6D3-7A7A-4908-944F-D71F312231F7}" dt="2024-03-12T09:48:59.296" v="1114" actId="207"/>
          <ac:spMkLst>
            <pc:docMk/>
            <pc:sldMk cId="2034708849" sldId="825"/>
            <ac:spMk id="2" creationId="{EAA9B90A-B60F-8BFC-42F5-FF7742515E5C}"/>
          </ac:spMkLst>
        </pc:spChg>
        <pc:spChg chg="mod">
          <ac:chgData name="Matthew Archer" userId="aad98465-9c59-4159-8df1-a13be7bdef7f" providerId="ADAL" clId="{43D2A6D3-7A7A-4908-944F-D71F312231F7}" dt="2024-03-12T09:49:19.736" v="1143" actId="20577"/>
          <ac:spMkLst>
            <pc:docMk/>
            <pc:sldMk cId="2034708849" sldId="825"/>
            <ac:spMk id="5" creationId="{71A62CB4-06F0-A864-7802-BDF2DEA3AA45}"/>
          </ac:spMkLst>
        </pc:spChg>
      </pc:sldChg>
      <pc:sldChg chg="add del">
        <pc:chgData name="Matthew Archer" userId="aad98465-9c59-4159-8df1-a13be7bdef7f" providerId="ADAL" clId="{43D2A6D3-7A7A-4908-944F-D71F312231F7}" dt="2024-03-12T11:52:25.484" v="1237" actId="47"/>
        <pc:sldMkLst>
          <pc:docMk/>
          <pc:sldMk cId="2254632956" sldId="826"/>
        </pc:sldMkLst>
      </pc:sldChg>
      <pc:sldChg chg="addSp delSp modSp add del mod">
        <pc:chgData name="Matthew Archer" userId="aad98465-9c59-4159-8df1-a13be7bdef7f" providerId="ADAL" clId="{43D2A6D3-7A7A-4908-944F-D71F312231F7}" dt="2024-03-12T11:52:15.152" v="1235" actId="47"/>
        <pc:sldMkLst>
          <pc:docMk/>
          <pc:sldMk cId="658691802" sldId="827"/>
        </pc:sldMkLst>
        <pc:picChg chg="del">
          <ac:chgData name="Matthew Archer" userId="aad98465-9c59-4159-8df1-a13be7bdef7f" providerId="ADAL" clId="{43D2A6D3-7A7A-4908-944F-D71F312231F7}" dt="2024-03-12T11:47:01.469" v="1179" actId="478"/>
          <ac:picMkLst>
            <pc:docMk/>
            <pc:sldMk cId="658691802" sldId="827"/>
            <ac:picMk id="3" creationId="{4B48BFBF-87F3-A8E7-1A24-F83A4FE64FC5}"/>
          </ac:picMkLst>
        </pc:picChg>
        <pc:picChg chg="add del mod ord">
          <ac:chgData name="Matthew Archer" userId="aad98465-9c59-4159-8df1-a13be7bdef7f" providerId="ADAL" clId="{43D2A6D3-7A7A-4908-944F-D71F312231F7}" dt="2024-03-12T11:50:22.860" v="1219" actId="21"/>
          <ac:picMkLst>
            <pc:docMk/>
            <pc:sldMk cId="658691802" sldId="827"/>
            <ac:picMk id="4" creationId="{C6C29E31-3BF0-DB41-B233-AA1C31A3E9D5}"/>
          </ac:picMkLst>
        </pc:picChg>
        <pc:picChg chg="add del mod">
          <ac:chgData name="Matthew Archer" userId="aad98465-9c59-4159-8df1-a13be7bdef7f" providerId="ADAL" clId="{43D2A6D3-7A7A-4908-944F-D71F312231F7}" dt="2024-03-12T11:47:11.616" v="1181" actId="478"/>
          <ac:picMkLst>
            <pc:docMk/>
            <pc:sldMk cId="658691802" sldId="827"/>
            <ac:picMk id="6" creationId="{2E8CCF53-DB1D-8F9A-D57B-46FC23222457}"/>
          </ac:picMkLst>
        </pc:picChg>
        <pc:picChg chg="del">
          <ac:chgData name="Matthew Archer" userId="aad98465-9c59-4159-8df1-a13be7bdef7f" providerId="ADAL" clId="{43D2A6D3-7A7A-4908-944F-D71F312231F7}" dt="2024-03-12T11:47:26.617" v="1188" actId="478"/>
          <ac:picMkLst>
            <pc:docMk/>
            <pc:sldMk cId="658691802" sldId="827"/>
            <ac:picMk id="8" creationId="{25252563-518C-36F8-13A5-788142E9BCE7}"/>
          </ac:picMkLst>
        </pc:picChg>
        <pc:picChg chg="add mod ord">
          <ac:chgData name="Matthew Archer" userId="aad98465-9c59-4159-8df1-a13be7bdef7f" providerId="ADAL" clId="{43D2A6D3-7A7A-4908-944F-D71F312231F7}" dt="2024-03-12T11:47:24.149" v="1187" actId="167"/>
          <ac:picMkLst>
            <pc:docMk/>
            <pc:sldMk cId="658691802" sldId="827"/>
            <ac:picMk id="9" creationId="{DC255327-38C4-9268-FF6C-DEFFF6E84E8F}"/>
          </ac:picMkLst>
        </pc:picChg>
        <pc:picChg chg="del">
          <ac:chgData name="Matthew Archer" userId="aad98465-9c59-4159-8df1-a13be7bdef7f" providerId="ADAL" clId="{43D2A6D3-7A7A-4908-944F-D71F312231F7}" dt="2024-03-12T11:47:56.713" v="1196" actId="478"/>
          <ac:picMkLst>
            <pc:docMk/>
            <pc:sldMk cId="658691802" sldId="827"/>
            <ac:picMk id="10" creationId="{A44FF1B4-EFFF-D169-9491-F30F73254F07}"/>
          </ac:picMkLst>
        </pc:picChg>
        <pc:picChg chg="add mod ord">
          <ac:chgData name="Matthew Archer" userId="aad98465-9c59-4159-8df1-a13be7bdef7f" providerId="ADAL" clId="{43D2A6D3-7A7A-4908-944F-D71F312231F7}" dt="2024-03-12T11:47:54.327" v="1195" actId="167"/>
          <ac:picMkLst>
            <pc:docMk/>
            <pc:sldMk cId="658691802" sldId="827"/>
            <ac:picMk id="12" creationId="{26940EE9-2542-86AF-56F3-F0B50C2F2E33}"/>
          </ac:picMkLst>
        </pc:picChg>
      </pc:sldChg>
      <pc:sldChg chg="addSp delSp modSp add mod modAnim">
        <pc:chgData name="Matthew Archer" userId="aad98465-9c59-4159-8df1-a13be7bdef7f" providerId="ADAL" clId="{43D2A6D3-7A7A-4908-944F-D71F312231F7}" dt="2024-03-12T12:02:58.457" v="1293"/>
        <pc:sldMkLst>
          <pc:docMk/>
          <pc:sldMk cId="1045811941" sldId="828"/>
        </pc:sldMkLst>
        <pc:picChg chg="add del mod ord">
          <ac:chgData name="Matthew Archer" userId="aad98465-9c59-4159-8df1-a13be7bdef7f" providerId="ADAL" clId="{43D2A6D3-7A7A-4908-944F-D71F312231F7}" dt="2024-03-12T11:50:34.892" v="1223" actId="478"/>
          <ac:picMkLst>
            <pc:docMk/>
            <pc:sldMk cId="1045811941" sldId="828"/>
            <ac:picMk id="2" creationId="{1B077F12-0938-B7A4-FA7F-FDF82A9AF21E}"/>
          </ac:picMkLst>
        </pc:picChg>
        <pc:picChg chg="add mod ord">
          <ac:chgData name="Matthew Archer" userId="aad98465-9c59-4159-8df1-a13be7bdef7f" providerId="ADAL" clId="{43D2A6D3-7A7A-4908-944F-D71F312231F7}" dt="2024-03-12T11:49:52.211" v="1215" actId="167"/>
          <ac:picMkLst>
            <pc:docMk/>
            <pc:sldMk cId="1045811941" sldId="828"/>
            <ac:picMk id="3" creationId="{0BC3169E-0658-53E8-D0D2-9B7A00718736}"/>
          </ac:picMkLst>
        </pc:picChg>
        <pc:picChg chg="add mod ord">
          <ac:chgData name="Matthew Archer" userId="aad98465-9c59-4159-8df1-a13be7bdef7f" providerId="ADAL" clId="{43D2A6D3-7A7A-4908-944F-D71F312231F7}" dt="2024-03-12T11:50:32.632" v="1222" actId="167"/>
          <ac:picMkLst>
            <pc:docMk/>
            <pc:sldMk cId="1045811941" sldId="828"/>
            <ac:picMk id="4" creationId="{AB4F3241-735E-C529-D3BD-17E62477F8D3}"/>
          </ac:picMkLst>
        </pc:picChg>
        <pc:picChg chg="del">
          <ac:chgData name="Matthew Archer" userId="aad98465-9c59-4159-8df1-a13be7bdef7f" providerId="ADAL" clId="{43D2A6D3-7A7A-4908-944F-D71F312231F7}" dt="2024-03-12T11:49:58.359" v="1218" actId="478"/>
          <ac:picMkLst>
            <pc:docMk/>
            <pc:sldMk cId="1045811941" sldId="828"/>
            <ac:picMk id="8" creationId="{25252563-518C-36F8-13A5-788142E9BCE7}"/>
          </ac:picMkLst>
        </pc:picChg>
        <pc:picChg chg="del">
          <ac:chgData name="Matthew Archer" userId="aad98465-9c59-4159-8df1-a13be7bdef7f" providerId="ADAL" clId="{43D2A6D3-7A7A-4908-944F-D71F312231F7}" dt="2024-03-12T11:49:57.403" v="1217" actId="478"/>
          <ac:picMkLst>
            <pc:docMk/>
            <pc:sldMk cId="1045811941" sldId="828"/>
            <ac:picMk id="12" creationId="{BAAEB7CF-262D-07B9-C81C-73BD3369EED5}"/>
          </ac:picMkLst>
        </pc:picChg>
      </pc:sldChg>
      <pc:sldChg chg="add modAnim">
        <pc:chgData name="Matthew Archer" userId="aad98465-9c59-4159-8df1-a13be7bdef7f" providerId="ADAL" clId="{43D2A6D3-7A7A-4908-944F-D71F312231F7}" dt="2024-03-12T12:01:41.555" v="1289"/>
        <pc:sldMkLst>
          <pc:docMk/>
          <pc:sldMk cId="3899906952" sldId="829"/>
        </pc:sldMkLst>
      </pc:sldChg>
      <pc:sldChg chg="add modAnim">
        <pc:chgData name="Matthew Archer" userId="aad98465-9c59-4159-8df1-a13be7bdef7f" providerId="ADAL" clId="{43D2A6D3-7A7A-4908-944F-D71F312231F7}" dt="2024-03-12T12:02:41.995" v="1292"/>
        <pc:sldMkLst>
          <pc:docMk/>
          <pc:sldMk cId="2378155014" sldId="830"/>
        </pc:sldMkLst>
      </pc:sldChg>
      <pc:sldChg chg="addSp delSp modSp add mod">
        <pc:chgData name="Matthew Archer" userId="aad98465-9c59-4159-8df1-a13be7bdef7f" providerId="ADAL" clId="{43D2A6D3-7A7A-4908-944F-D71F312231F7}" dt="2024-03-12T12:42:30.395" v="1468" actId="20577"/>
        <pc:sldMkLst>
          <pc:docMk/>
          <pc:sldMk cId="2595076687" sldId="831"/>
        </pc:sldMkLst>
        <pc:spChg chg="mod">
          <ac:chgData name="Matthew Archer" userId="aad98465-9c59-4159-8df1-a13be7bdef7f" providerId="ADAL" clId="{43D2A6D3-7A7A-4908-944F-D71F312231F7}" dt="2024-03-12T12:42:30.395" v="1468" actId="20577"/>
          <ac:spMkLst>
            <pc:docMk/>
            <pc:sldMk cId="2595076687" sldId="831"/>
            <ac:spMk id="4" creationId="{00000000-0000-0000-0000-000000000000}"/>
          </ac:spMkLst>
        </pc:spChg>
        <pc:picChg chg="add mod ord">
          <ac:chgData name="Matthew Archer" userId="aad98465-9c59-4159-8df1-a13be7bdef7f" providerId="ADAL" clId="{43D2A6D3-7A7A-4908-944F-D71F312231F7}" dt="2024-03-12T12:37:29.040" v="1383" actId="167"/>
          <ac:picMkLst>
            <pc:docMk/>
            <pc:sldMk cId="2595076687" sldId="831"/>
            <ac:picMk id="3" creationId="{A95CABCF-214B-3C10-C0A2-EE0A34E35EA9}"/>
          </ac:picMkLst>
        </pc:picChg>
        <pc:picChg chg="del">
          <ac:chgData name="Matthew Archer" userId="aad98465-9c59-4159-8df1-a13be7bdef7f" providerId="ADAL" clId="{43D2A6D3-7A7A-4908-944F-D71F312231F7}" dt="2024-03-12T12:37:31.743" v="1384" actId="478"/>
          <ac:picMkLst>
            <pc:docMk/>
            <pc:sldMk cId="2595076687" sldId="831"/>
            <ac:picMk id="7" creationId="{59FD5D24-66F0-EDAA-CE51-5AC5E4D3A1FE}"/>
          </ac:picMkLst>
        </pc:picChg>
      </pc:sldChg>
      <pc:sldChg chg="addSp delSp modSp add mod">
        <pc:chgData name="Matthew Archer" userId="aad98465-9c59-4159-8df1-a13be7bdef7f" providerId="ADAL" clId="{43D2A6D3-7A7A-4908-944F-D71F312231F7}" dt="2024-03-12T12:42:56.407" v="1472" actId="20577"/>
        <pc:sldMkLst>
          <pc:docMk/>
          <pc:sldMk cId="1525556999" sldId="832"/>
        </pc:sldMkLst>
        <pc:spChg chg="mod">
          <ac:chgData name="Matthew Archer" userId="aad98465-9c59-4159-8df1-a13be7bdef7f" providerId="ADAL" clId="{43D2A6D3-7A7A-4908-944F-D71F312231F7}" dt="2024-03-12T12:42:56.407" v="1472" actId="20577"/>
          <ac:spMkLst>
            <pc:docMk/>
            <pc:sldMk cId="1525556999" sldId="832"/>
            <ac:spMk id="4" creationId="{00000000-0000-0000-0000-000000000000}"/>
          </ac:spMkLst>
        </pc:spChg>
        <pc:picChg chg="del">
          <ac:chgData name="Matthew Archer" userId="aad98465-9c59-4159-8df1-a13be7bdef7f" providerId="ADAL" clId="{43D2A6D3-7A7A-4908-944F-D71F312231F7}" dt="2024-03-12T12:40:47.365" v="1442" actId="478"/>
          <ac:picMkLst>
            <pc:docMk/>
            <pc:sldMk cId="1525556999" sldId="832"/>
            <ac:picMk id="3" creationId="{A95CABCF-214B-3C10-C0A2-EE0A34E35EA9}"/>
          </ac:picMkLst>
        </pc:picChg>
        <pc:picChg chg="add mod ord">
          <ac:chgData name="Matthew Archer" userId="aad98465-9c59-4159-8df1-a13be7bdef7f" providerId="ADAL" clId="{43D2A6D3-7A7A-4908-944F-D71F312231F7}" dt="2024-03-12T12:40:45.475" v="1441" actId="167"/>
          <ac:picMkLst>
            <pc:docMk/>
            <pc:sldMk cId="1525556999" sldId="832"/>
            <ac:picMk id="5" creationId="{39B9D9B8-4CE9-A95F-48B9-9536D8151A9D}"/>
          </ac:picMkLst>
        </pc:picChg>
      </pc:sldChg>
      <pc:sldChg chg="modSp add mod ord">
        <pc:chgData name="Matthew Archer" userId="aad98465-9c59-4159-8df1-a13be7bdef7f" providerId="ADAL" clId="{43D2A6D3-7A7A-4908-944F-D71F312231F7}" dt="2024-03-12T13:25:23.798" v="1791" actId="20577"/>
        <pc:sldMkLst>
          <pc:docMk/>
          <pc:sldMk cId="3024405316" sldId="833"/>
        </pc:sldMkLst>
        <pc:spChg chg="mod">
          <ac:chgData name="Matthew Archer" userId="aad98465-9c59-4159-8df1-a13be7bdef7f" providerId="ADAL" clId="{43D2A6D3-7A7A-4908-944F-D71F312231F7}" dt="2024-03-12T13:25:23.798" v="1791" actId="20577"/>
          <ac:spMkLst>
            <pc:docMk/>
            <pc:sldMk cId="3024405316" sldId="833"/>
            <ac:spMk id="3" creationId="{A34164CA-00A4-D13D-2649-923CA4B531F6}"/>
          </ac:spMkLst>
        </pc:spChg>
      </pc:sldChg>
      <pc:sldChg chg="modSp add del mod">
        <pc:chgData name="Matthew Archer" userId="aad98465-9c59-4159-8df1-a13be7bdef7f" providerId="ADAL" clId="{43D2A6D3-7A7A-4908-944F-D71F312231F7}" dt="2024-03-12T13:09:48.258" v="1781" actId="47"/>
        <pc:sldMkLst>
          <pc:docMk/>
          <pc:sldMk cId="3956377693" sldId="834"/>
        </pc:sldMkLst>
        <pc:spChg chg="mod">
          <ac:chgData name="Matthew Archer" userId="aad98465-9c59-4159-8df1-a13be7bdef7f" providerId="ADAL" clId="{43D2A6D3-7A7A-4908-944F-D71F312231F7}" dt="2024-03-12T13:08:29.973" v="1763" actId="21"/>
          <ac:spMkLst>
            <pc:docMk/>
            <pc:sldMk cId="3956377693" sldId="834"/>
            <ac:spMk id="2" creationId="{EAA9B90A-B60F-8BFC-42F5-FF7742515E5C}"/>
          </ac:spMkLst>
        </pc:spChg>
      </pc:sldChg>
      <pc:sldChg chg="add">
        <pc:chgData name="Matthew Archer" userId="aad98465-9c59-4159-8df1-a13be7bdef7f" providerId="ADAL" clId="{43D2A6D3-7A7A-4908-944F-D71F312231F7}" dt="2024-03-12T13:06:09.071" v="1642" actId="2890"/>
        <pc:sldMkLst>
          <pc:docMk/>
          <pc:sldMk cId="1431199228" sldId="835"/>
        </pc:sldMkLst>
      </pc:sldChg>
      <pc:sldChg chg="modSp add mod modAnim">
        <pc:chgData name="Matthew Archer" userId="aad98465-9c59-4159-8df1-a13be7bdef7f" providerId="ADAL" clId="{43D2A6D3-7A7A-4908-944F-D71F312231F7}" dt="2024-03-12T13:25:58.550" v="1797" actId="20577"/>
        <pc:sldMkLst>
          <pc:docMk/>
          <pc:sldMk cId="2335874384" sldId="836"/>
        </pc:sldMkLst>
        <pc:spChg chg="mod">
          <ac:chgData name="Matthew Archer" userId="aad98465-9c59-4159-8df1-a13be7bdef7f" providerId="ADAL" clId="{43D2A6D3-7A7A-4908-944F-D71F312231F7}" dt="2024-03-12T13:08:49.940" v="1773" actId="20577"/>
          <ac:spMkLst>
            <pc:docMk/>
            <pc:sldMk cId="2335874384" sldId="836"/>
            <ac:spMk id="2" creationId="{EAA9B90A-B60F-8BFC-42F5-FF7742515E5C}"/>
          </ac:spMkLst>
        </pc:spChg>
        <pc:spChg chg="mod">
          <ac:chgData name="Matthew Archer" userId="aad98465-9c59-4159-8df1-a13be7bdef7f" providerId="ADAL" clId="{43D2A6D3-7A7A-4908-944F-D71F312231F7}" dt="2024-03-12T13:25:58.550" v="1797" actId="20577"/>
          <ac:spMkLst>
            <pc:docMk/>
            <pc:sldMk cId="2335874384" sldId="836"/>
            <ac:spMk id="3" creationId="{4ED805E1-23C1-DE2D-B1A4-DE6CEB8590A2}"/>
          </ac:spMkLst>
        </pc:spChg>
      </pc:sldChg>
    </pc:docChg>
  </pc:docChgLst>
  <pc:docChgLst>
    <pc:chgData name="Matthew Archer" userId="aad98465-9c59-4159-8df1-a13be7bdef7f" providerId="ADAL" clId="{047BB4A8-BD14-4197-BF1B-E310FB44CD95}"/>
    <pc:docChg chg="undo custSel addSld delSld modSld">
      <pc:chgData name="Matthew Archer" userId="aad98465-9c59-4159-8df1-a13be7bdef7f" providerId="ADAL" clId="{047BB4A8-BD14-4197-BF1B-E310FB44CD95}" dt="2024-02-29T12:39:14.994" v="33" actId="1076"/>
      <pc:docMkLst>
        <pc:docMk/>
      </pc:docMkLst>
      <pc:sldChg chg="del">
        <pc:chgData name="Matthew Archer" userId="aad98465-9c59-4159-8df1-a13be7bdef7f" providerId="ADAL" clId="{047BB4A8-BD14-4197-BF1B-E310FB44CD95}" dt="2024-01-30T15:53:27.189" v="0" actId="47"/>
        <pc:sldMkLst>
          <pc:docMk/>
          <pc:sldMk cId="3854503692" sldId="261"/>
        </pc:sldMkLst>
      </pc:sldChg>
      <pc:sldChg chg="addSp delSp modSp mod">
        <pc:chgData name="Matthew Archer" userId="aad98465-9c59-4159-8df1-a13be7bdef7f" providerId="ADAL" clId="{047BB4A8-BD14-4197-BF1B-E310FB44CD95}" dt="2024-01-30T16:35:31.390" v="8" actId="33524"/>
        <pc:sldMkLst>
          <pc:docMk/>
          <pc:sldMk cId="783625636" sldId="274"/>
        </pc:sldMkLst>
        <pc:spChg chg="add mod ord">
          <ac:chgData name="Matthew Archer" userId="aad98465-9c59-4159-8df1-a13be7bdef7f" providerId="ADAL" clId="{047BB4A8-BD14-4197-BF1B-E310FB44CD95}" dt="2024-01-30T16:35:31.390" v="8" actId="33524"/>
          <ac:spMkLst>
            <pc:docMk/>
            <pc:sldMk cId="783625636" sldId="274"/>
            <ac:spMk id="3" creationId="{4ED805E1-23C1-DE2D-B1A4-DE6CEB8590A2}"/>
          </ac:spMkLst>
        </pc:spChg>
        <pc:spChg chg="del mod">
          <ac:chgData name="Matthew Archer" userId="aad98465-9c59-4159-8df1-a13be7bdef7f" providerId="ADAL" clId="{047BB4A8-BD14-4197-BF1B-E310FB44CD95}" dt="2024-01-30T16:35:24.595" v="7" actId="478"/>
          <ac:spMkLst>
            <pc:docMk/>
            <pc:sldMk cId="783625636" sldId="274"/>
            <ac:spMk id="4" creationId="{4D6C9FAF-96FA-76CA-A080-6DD8EDDF3456}"/>
          </ac:spMkLst>
        </pc:spChg>
      </pc:sldChg>
      <pc:sldChg chg="del">
        <pc:chgData name="Matthew Archer" userId="aad98465-9c59-4159-8df1-a13be7bdef7f" providerId="ADAL" clId="{047BB4A8-BD14-4197-BF1B-E310FB44CD95}" dt="2024-01-30T15:53:27.189" v="0" actId="47"/>
        <pc:sldMkLst>
          <pc:docMk/>
          <pc:sldMk cId="2234217247" sldId="275"/>
        </pc:sldMkLst>
      </pc:sldChg>
      <pc:sldChg chg="del">
        <pc:chgData name="Matthew Archer" userId="aad98465-9c59-4159-8df1-a13be7bdef7f" providerId="ADAL" clId="{047BB4A8-BD14-4197-BF1B-E310FB44CD95}" dt="2024-01-30T15:53:27.189" v="0" actId="47"/>
        <pc:sldMkLst>
          <pc:docMk/>
          <pc:sldMk cId="403136537" sldId="785"/>
        </pc:sldMkLst>
      </pc:sldChg>
      <pc:sldChg chg="del">
        <pc:chgData name="Matthew Archer" userId="aad98465-9c59-4159-8df1-a13be7bdef7f" providerId="ADAL" clId="{047BB4A8-BD14-4197-BF1B-E310FB44CD95}" dt="2024-01-30T15:53:27.189" v="0" actId="47"/>
        <pc:sldMkLst>
          <pc:docMk/>
          <pc:sldMk cId="2797330113" sldId="808"/>
        </pc:sldMkLst>
      </pc:sldChg>
      <pc:sldChg chg="del">
        <pc:chgData name="Matthew Archer" userId="aad98465-9c59-4159-8df1-a13be7bdef7f" providerId="ADAL" clId="{047BB4A8-BD14-4197-BF1B-E310FB44CD95}" dt="2024-01-30T15:53:27.189" v="0" actId="47"/>
        <pc:sldMkLst>
          <pc:docMk/>
          <pc:sldMk cId="1656123908" sldId="810"/>
        </pc:sldMkLst>
      </pc:sldChg>
      <pc:sldChg chg="del">
        <pc:chgData name="Matthew Archer" userId="aad98465-9c59-4159-8df1-a13be7bdef7f" providerId="ADAL" clId="{047BB4A8-BD14-4197-BF1B-E310FB44CD95}" dt="2024-01-30T15:53:27.189" v="0" actId="47"/>
        <pc:sldMkLst>
          <pc:docMk/>
          <pc:sldMk cId="806785003" sldId="811"/>
        </pc:sldMkLst>
      </pc:sldChg>
      <pc:sldChg chg="addSp delSp modSp add mod">
        <pc:chgData name="Matthew Archer" userId="aad98465-9c59-4159-8df1-a13be7bdef7f" providerId="ADAL" clId="{047BB4A8-BD14-4197-BF1B-E310FB44CD95}" dt="2024-02-29T12:39:14.994" v="33" actId="1076"/>
        <pc:sldMkLst>
          <pc:docMk/>
          <pc:sldMk cId="755345534" sldId="815"/>
        </pc:sldMkLst>
        <pc:picChg chg="del">
          <ac:chgData name="Matthew Archer" userId="aad98465-9c59-4159-8df1-a13be7bdef7f" providerId="ADAL" clId="{047BB4A8-BD14-4197-BF1B-E310FB44CD95}" dt="2024-02-29T12:38:04.771" v="18" actId="478"/>
          <ac:picMkLst>
            <pc:docMk/>
            <pc:sldMk cId="755345534" sldId="815"/>
            <ac:picMk id="4" creationId="{7A296B7D-1AA4-6108-445D-4BD0C896C61F}"/>
          </ac:picMkLst>
        </pc:picChg>
        <pc:picChg chg="add mod modCrop">
          <ac:chgData name="Matthew Archer" userId="aad98465-9c59-4159-8df1-a13be7bdef7f" providerId="ADAL" clId="{047BB4A8-BD14-4197-BF1B-E310FB44CD95}" dt="2024-02-29T12:39:06.675" v="31" actId="1076"/>
          <ac:picMkLst>
            <pc:docMk/>
            <pc:sldMk cId="755345534" sldId="815"/>
            <ac:picMk id="5" creationId="{41F48121-36E8-7A8C-A393-98D02E8A3752}"/>
          </ac:picMkLst>
        </pc:picChg>
        <pc:picChg chg="add mod modCrop">
          <ac:chgData name="Matthew Archer" userId="aad98465-9c59-4159-8df1-a13be7bdef7f" providerId="ADAL" clId="{047BB4A8-BD14-4197-BF1B-E310FB44CD95}" dt="2024-02-29T12:39:09.239" v="32" actId="1076"/>
          <ac:picMkLst>
            <pc:docMk/>
            <pc:sldMk cId="755345534" sldId="815"/>
            <ac:picMk id="6" creationId="{477E88D3-E96C-F8C7-9D9F-00663D5D7D56}"/>
          </ac:picMkLst>
        </pc:picChg>
        <pc:picChg chg="add mod">
          <ac:chgData name="Matthew Archer" userId="aad98465-9c59-4159-8df1-a13be7bdef7f" providerId="ADAL" clId="{047BB4A8-BD14-4197-BF1B-E310FB44CD95}" dt="2024-02-29T12:39:14.994" v="33" actId="1076"/>
          <ac:picMkLst>
            <pc:docMk/>
            <pc:sldMk cId="755345534" sldId="815"/>
            <ac:picMk id="7" creationId="{7A67F9D3-70C0-B91B-9936-11CE155C318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609E8E-1DCB-4C9F-A251-F12F89F72E2B}" type="datetimeFigureOut">
              <a:rPr lang="en-GB" smtClean="0"/>
              <a:t>12/03/2024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6763A8-15C6-49D0-90ED-727E7C0BAD1E}" type="slidenum">
              <a:rPr lang="en-GB" smtClean="0"/>
              <a:t>‹#›</a:t>
            </a:fld>
            <a:endParaRPr lang="en-GB"/>
          </a:p>
        </p:txBody>
      </p:sp>
    </p:spTree>
    <p:extLst>
      <p:ext uri="{BB962C8B-B14F-4D97-AF65-F5344CB8AC3E}">
        <p14:creationId xmlns:p14="http://schemas.microsoft.com/office/powerpoint/2010/main" val="3585954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1</a:t>
            </a:fld>
            <a:endParaRPr lang="en-GB"/>
          </a:p>
        </p:txBody>
      </p:sp>
    </p:spTree>
    <p:extLst>
      <p:ext uri="{BB962C8B-B14F-4D97-AF65-F5344CB8AC3E}">
        <p14:creationId xmlns:p14="http://schemas.microsoft.com/office/powerpoint/2010/main" val="747613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9742C27E-FC73-470C-8CA9-28435D918F0D}" type="datetimeFigureOut">
              <a:rPr lang="en-GB" smtClean="0"/>
              <a:t>12/03/2024</a:t>
            </a:fld>
            <a:endParaRPr lang="en-GB"/>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553154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9742C27E-FC73-470C-8CA9-28435D918F0D}" type="datetimeFigureOut">
              <a:rPr lang="en-GB" smtClean="0"/>
              <a:t>12/03/2024</a:t>
            </a:fld>
            <a:endParaRPr lang="en-GB"/>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925817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9742C27E-FC73-470C-8CA9-28435D918F0D}" type="datetimeFigureOut">
              <a:rPr lang="en-GB" smtClean="0"/>
              <a:t>12/03/2024</a:t>
            </a:fld>
            <a:endParaRPr lang="en-GB"/>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138299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9742C27E-FC73-470C-8CA9-28435D918F0D}" type="datetimeFigureOut">
              <a:rPr lang="en-GB" smtClean="0"/>
              <a:t>12/03/2024</a:t>
            </a:fld>
            <a:endParaRPr lang="en-GB"/>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808850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9742C27E-FC73-470C-8CA9-28435D918F0D}" type="datetimeFigureOut">
              <a:rPr lang="en-GB" smtClean="0"/>
              <a:t>12/03/2024</a:t>
            </a:fld>
            <a:endParaRPr lang="en-GB"/>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61515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9742C27E-FC73-470C-8CA9-28435D918F0D}" type="datetimeFigureOut">
              <a:rPr lang="en-GB" smtClean="0"/>
              <a:t>12/03/2024</a:t>
            </a:fld>
            <a:endParaRPr lang="en-GB"/>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62904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9742C27E-FC73-470C-8CA9-28435D918F0D}" type="datetimeFigureOut">
              <a:rPr lang="en-GB" smtClean="0"/>
              <a:t>12/03/2024</a:t>
            </a:fld>
            <a:endParaRPr lang="en-GB"/>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680618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9742C27E-FC73-470C-8CA9-28435D918F0D}" type="datetimeFigureOut">
              <a:rPr lang="en-GB" smtClean="0"/>
              <a:t>12/03/2024</a:t>
            </a:fld>
            <a:endParaRPr lang="en-GB"/>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259888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9742C27E-FC73-470C-8CA9-28435D918F0D}" type="datetimeFigureOut">
              <a:rPr lang="en-GB" smtClean="0"/>
              <a:t>12/03/2024</a:t>
            </a:fld>
            <a:endParaRPr lang="en-GB"/>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445690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9742C27E-FC73-470C-8CA9-28435D918F0D}" type="datetimeFigureOut">
              <a:rPr lang="en-GB" smtClean="0"/>
              <a:t>12/03/2024</a:t>
            </a:fld>
            <a:endParaRPr lang="en-GB"/>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405851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9742C27E-FC73-470C-8CA9-28435D918F0D}" type="datetimeFigureOut">
              <a:rPr lang="en-GB" smtClean="0"/>
              <a:t>12/03/2024</a:t>
            </a:fld>
            <a:endParaRPr lang="en-GB"/>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428527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1D8BD707-D9CF-40AE-B4C6-C98DA3205C09}" type="datetimeFigureOut">
              <a:rPr lang="en-US" smtClean="0"/>
              <a:t>3/12/2024</a:t>
            </a:fld>
            <a:endParaRPr lang="en-US"/>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9883252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1D8BD707-D9CF-40AE-B4C6-C98DA3205C09}" type="datetimeFigureOut">
              <a:rPr lang="en-US" smtClean="0"/>
              <a:t>3/12/2024</a:t>
            </a:fld>
            <a:endParaRPr lang="en-US"/>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296089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1D8BD707-D9CF-40AE-B4C6-C98DA3205C09}" type="datetimeFigureOut">
              <a:rPr lang="en-US" smtClean="0"/>
              <a:t>3/12/2024</a:t>
            </a:fld>
            <a:endParaRPr lang="en-US"/>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65226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1D8BD707-D9CF-40AE-B4C6-C98DA3205C09}" type="datetimeFigureOut">
              <a:rPr lang="en-US" smtClean="0"/>
              <a:t>3/12/2024</a:t>
            </a:fld>
            <a:endParaRPr lang="en-US"/>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748668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1D8BD707-D9CF-40AE-B4C6-C98DA3205C09}" type="datetimeFigureOut">
              <a:rPr lang="en-US" smtClean="0"/>
              <a:t>3/12/2024</a:t>
            </a:fld>
            <a:endParaRPr lang="en-US"/>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907389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1D8BD707-D9CF-40AE-B4C6-C98DA3205C09}" type="datetimeFigureOut">
              <a:rPr lang="en-US" smtClean="0"/>
              <a:t>3/12/2024</a:t>
            </a:fld>
            <a:endParaRPr lang="en-US"/>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3436338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1D8BD707-D9CF-40AE-B4C6-C98DA3205C09}" type="datetimeFigureOut">
              <a:rPr lang="en-US" smtClean="0"/>
              <a:t>3/12/2024</a:t>
            </a:fld>
            <a:endParaRPr lang="en-US"/>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320905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1D8BD707-D9CF-40AE-B4C6-C98DA3205C09}" type="datetimeFigureOut">
              <a:rPr lang="en-US" smtClean="0"/>
              <a:t>3/12/2024</a:t>
            </a:fld>
            <a:endParaRPr lang="en-US"/>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6326023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1D8BD707-D9CF-40AE-B4C6-C98DA3205C09}" type="datetimeFigureOut">
              <a:rPr lang="en-US" smtClean="0"/>
              <a:t>3/12/2024</a:t>
            </a:fld>
            <a:endParaRPr lang="en-US"/>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164306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1D8BD707-D9CF-40AE-B4C6-C98DA3205C09}" type="datetimeFigureOut">
              <a:rPr lang="en-US" smtClean="0"/>
              <a:t>3/12/2024</a:t>
            </a:fld>
            <a:endParaRPr lang="en-US"/>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3174859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1D8BD707-D9CF-40AE-B4C6-C98DA3205C09}" type="datetimeFigureOut">
              <a:rPr lang="en-US" smtClean="0"/>
              <a:t>3/12/2024</a:t>
            </a:fld>
            <a:endParaRPr lang="en-US"/>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793908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79"/>
            <a:ext cx="10363200" cy="279179"/>
          </a:xfrm>
          <a:prstGeom prst="rect">
            <a:avLst/>
          </a:prstGeom>
        </p:spPr>
        <p:txBody>
          <a:bodyPr wrap="square" lIns="0" tIns="0" rIns="0" bIns="0">
            <a:spAutoFit/>
          </a:bodyPr>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subTitle" idx="4"/>
          </p:nvPr>
        </p:nvSpPr>
        <p:spPr>
          <a:xfrm>
            <a:off x="1828800" y="3840480"/>
            <a:ext cx="8534400" cy="195438"/>
          </a:xfrm>
          <a:prstGeom prst="rect">
            <a:avLst/>
          </a:prstGeom>
        </p:spPr>
        <p:txBody>
          <a:bodyPr wrap="square" lIns="0" tIns="0" rIns="0" bIns="0">
            <a:spAutoFit/>
          </a:bodyPr>
          <a:lstStyle>
            <a:lvl1pPr>
              <a:defRPr sz="1270" b="0" i="0">
                <a:solidFill>
                  <a:schemeClr val="tx1"/>
                </a:solidFill>
                <a:latin typeface="Arial Rounded MT Bold"/>
                <a:cs typeface="Arial Rounded MT Bold"/>
              </a:defRPr>
            </a:lvl1pPr>
          </a:lstStyle>
          <a:p>
            <a:r>
              <a:rPr lang="en-US"/>
              <a:t>Click to edit Master subtitle style</a:t>
            </a:r>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3/12/2024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721670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body" idx="1"/>
          </p:nvPr>
        </p:nvSpPr>
        <p:spPr>
          <a:xfrm>
            <a:off x="4547383" y="1090140"/>
            <a:ext cx="6782343" cy="195438"/>
          </a:xfrm>
        </p:spPr>
        <p:txBody>
          <a:bodyPr lIns="0" tIns="0" rIns="0" bIns="0"/>
          <a:lstStyle>
            <a:lvl1pPr>
              <a:defRPr sz="1270" b="0" i="0">
                <a:solidFill>
                  <a:schemeClr val="tx1"/>
                </a:solidFill>
                <a:latin typeface="Arial Rounded MT Bold"/>
                <a:cs typeface="Arial Rounded MT Bold"/>
              </a:defRPr>
            </a:lvl1pPr>
          </a:lstStyle>
          <a:p>
            <a:pPr lvl="0"/>
            <a:r>
              <a:rPr lang="en-US"/>
              <a:t>Click to edit Master text styles</a:t>
            </a: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3/12/2024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099232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sz="half" idx="2"/>
          </p:nvPr>
        </p:nvSpPr>
        <p:spPr>
          <a:xfrm>
            <a:off x="609601" y="1577340"/>
            <a:ext cx="5303520" cy="215444"/>
          </a:xfrm>
          <a:prstGeom prst="rect">
            <a:avLst/>
          </a:prstGeom>
        </p:spPr>
        <p:txBody>
          <a:bodyPr wrap="square" lIns="0" tIns="0" rIns="0" bIns="0">
            <a:spAutoFit/>
          </a:bodyPr>
          <a:lstStyle>
            <a:lvl1pPr>
              <a:defRPr/>
            </a:lvl1pPr>
          </a:lstStyle>
          <a:p>
            <a:pPr lvl="0"/>
            <a:r>
              <a:rPr lang="en-US"/>
              <a:t>Click to edit Master text styles</a:t>
            </a:r>
          </a:p>
        </p:txBody>
      </p:sp>
      <p:sp>
        <p:nvSpPr>
          <p:cNvPr id="4" name="Holder 4"/>
          <p:cNvSpPr>
            <a:spLocks noGrp="1"/>
          </p:cNvSpPr>
          <p:nvPr>
            <p:ph sz="half" idx="3"/>
          </p:nvPr>
        </p:nvSpPr>
        <p:spPr>
          <a:xfrm>
            <a:off x="6278881" y="1577340"/>
            <a:ext cx="5303520" cy="215444"/>
          </a:xfrm>
          <a:prstGeom prst="rect">
            <a:avLst/>
          </a:prstGeom>
        </p:spPr>
        <p:txBody>
          <a:bodyPr wrap="square" lIns="0" tIns="0" rIns="0" bIns="0">
            <a:spAutoFit/>
          </a:bodyPr>
          <a:lstStyle>
            <a:lvl1pPr>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3/12/2024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720899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3/12/2024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2189185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3/12/2024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1544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3.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12/03/2024</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1793334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12/03/2024</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190057477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307777"/>
          </a:xfrm>
          <a:prstGeom prst="rect">
            <a:avLst/>
          </a:prstGeom>
        </p:spPr>
        <p:txBody>
          <a:bodyPr wrap="square" lIns="0" tIns="0" rIns="0" bIns="0">
            <a:spAutoFit/>
          </a:bodyPr>
          <a:lstStyle>
            <a:lvl1pPr>
              <a:defRPr sz="20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a:xfrm>
            <a:off x="4547383" y="1090140"/>
            <a:ext cx="6782343" cy="215444"/>
          </a:xfrm>
          <a:prstGeom prst="rect">
            <a:avLst/>
          </a:prstGeom>
        </p:spPr>
        <p:txBody>
          <a:bodyPr wrap="square" lIns="0" tIns="0" rIns="0" bIns="0">
            <a:spAutoFit/>
          </a:bodyPr>
          <a:lstStyle>
            <a:lvl1pPr>
              <a:defRPr sz="1400" b="0" i="0">
                <a:solidFill>
                  <a:schemeClr val="tx1"/>
                </a:solidFill>
                <a:latin typeface="Arial Rounded MT Bold"/>
                <a:cs typeface="Arial Rounded MT Bold"/>
              </a:defRPr>
            </a:lvl1pPr>
          </a:lstStyle>
          <a:p>
            <a:endParaRPr/>
          </a:p>
        </p:txBody>
      </p:sp>
      <p:sp>
        <p:nvSpPr>
          <p:cNvPr id="4" name="Holder 4"/>
          <p:cNvSpPr>
            <a:spLocks noGrp="1"/>
          </p:cNvSpPr>
          <p:nvPr>
            <p:ph type="ftr" sz="quarter" idx="5"/>
          </p:nvPr>
        </p:nvSpPr>
        <p:spPr>
          <a:xfrm>
            <a:off x="4145280" y="6377939"/>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39"/>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3/12/2024</a:t>
            </a:fld>
            <a:endParaRPr lang="en-US"/>
          </a:p>
        </p:txBody>
      </p:sp>
      <p:sp>
        <p:nvSpPr>
          <p:cNvPr id="6" name="Holder 6"/>
          <p:cNvSpPr>
            <a:spLocks noGrp="1"/>
          </p:cNvSpPr>
          <p:nvPr>
            <p:ph type="sldNum" sz="quarter" idx="7"/>
          </p:nvPr>
        </p:nvSpPr>
        <p:spPr>
          <a:xfrm>
            <a:off x="8778240" y="6377939"/>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16936485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14589" eaLnBrk="1" hangingPunct="1">
        <a:defRPr>
          <a:latin typeface="+mn-lt"/>
          <a:ea typeface="+mn-ea"/>
          <a:cs typeface="+mn-cs"/>
        </a:defRPr>
      </a:lvl2pPr>
      <a:lvl3pPr marL="829178" eaLnBrk="1" hangingPunct="1">
        <a:defRPr>
          <a:latin typeface="+mn-lt"/>
          <a:ea typeface="+mn-ea"/>
          <a:cs typeface="+mn-cs"/>
        </a:defRPr>
      </a:lvl3pPr>
      <a:lvl4pPr marL="1243767" eaLnBrk="1" hangingPunct="1">
        <a:defRPr>
          <a:latin typeface="+mn-lt"/>
          <a:ea typeface="+mn-ea"/>
          <a:cs typeface="+mn-cs"/>
        </a:defRPr>
      </a:lvl4pPr>
      <a:lvl5pPr marL="1658356" eaLnBrk="1" hangingPunct="1">
        <a:defRPr>
          <a:latin typeface="+mn-lt"/>
          <a:ea typeface="+mn-ea"/>
          <a:cs typeface="+mn-cs"/>
        </a:defRPr>
      </a:lvl5pPr>
      <a:lvl6pPr marL="2072945" eaLnBrk="1" hangingPunct="1">
        <a:defRPr>
          <a:latin typeface="+mn-lt"/>
          <a:ea typeface="+mn-ea"/>
          <a:cs typeface="+mn-cs"/>
        </a:defRPr>
      </a:lvl6pPr>
      <a:lvl7pPr marL="2487534" eaLnBrk="1" hangingPunct="1">
        <a:defRPr>
          <a:latin typeface="+mn-lt"/>
          <a:ea typeface="+mn-ea"/>
          <a:cs typeface="+mn-cs"/>
        </a:defRPr>
      </a:lvl7pPr>
      <a:lvl8pPr marL="2902123" eaLnBrk="1" hangingPunct="1">
        <a:defRPr>
          <a:latin typeface="+mn-lt"/>
          <a:ea typeface="+mn-ea"/>
          <a:cs typeface="+mn-cs"/>
        </a:defRPr>
      </a:lvl8pPr>
      <a:lvl9pPr marL="3316712" eaLnBrk="1" hangingPunct="1">
        <a:defRPr>
          <a:latin typeface="+mn-lt"/>
          <a:ea typeface="+mn-ea"/>
          <a:cs typeface="+mn-cs"/>
        </a:defRPr>
      </a:lvl9pPr>
    </p:bodyStyle>
    <p:otherStyle>
      <a:lvl1pPr marL="0" eaLnBrk="1" hangingPunct="1">
        <a:defRPr>
          <a:latin typeface="+mn-lt"/>
          <a:ea typeface="+mn-ea"/>
          <a:cs typeface="+mn-cs"/>
        </a:defRPr>
      </a:lvl1pPr>
      <a:lvl2pPr marL="414589" eaLnBrk="1" hangingPunct="1">
        <a:defRPr>
          <a:latin typeface="+mn-lt"/>
          <a:ea typeface="+mn-ea"/>
          <a:cs typeface="+mn-cs"/>
        </a:defRPr>
      </a:lvl2pPr>
      <a:lvl3pPr marL="829178" eaLnBrk="1" hangingPunct="1">
        <a:defRPr>
          <a:latin typeface="+mn-lt"/>
          <a:ea typeface="+mn-ea"/>
          <a:cs typeface="+mn-cs"/>
        </a:defRPr>
      </a:lvl3pPr>
      <a:lvl4pPr marL="1243767" eaLnBrk="1" hangingPunct="1">
        <a:defRPr>
          <a:latin typeface="+mn-lt"/>
          <a:ea typeface="+mn-ea"/>
          <a:cs typeface="+mn-cs"/>
        </a:defRPr>
      </a:lvl4pPr>
      <a:lvl5pPr marL="1658356" eaLnBrk="1" hangingPunct="1">
        <a:defRPr>
          <a:latin typeface="+mn-lt"/>
          <a:ea typeface="+mn-ea"/>
          <a:cs typeface="+mn-cs"/>
        </a:defRPr>
      </a:lvl5pPr>
      <a:lvl6pPr marL="2072945" eaLnBrk="1" hangingPunct="1">
        <a:defRPr>
          <a:latin typeface="+mn-lt"/>
          <a:ea typeface="+mn-ea"/>
          <a:cs typeface="+mn-cs"/>
        </a:defRPr>
      </a:lvl6pPr>
      <a:lvl7pPr marL="2487534" eaLnBrk="1" hangingPunct="1">
        <a:defRPr>
          <a:latin typeface="+mn-lt"/>
          <a:ea typeface="+mn-ea"/>
          <a:cs typeface="+mn-cs"/>
        </a:defRPr>
      </a:lvl7pPr>
      <a:lvl8pPr marL="2902123" eaLnBrk="1" hangingPunct="1">
        <a:defRPr>
          <a:latin typeface="+mn-lt"/>
          <a:ea typeface="+mn-ea"/>
          <a:cs typeface="+mn-cs"/>
        </a:defRPr>
      </a:lvl8pPr>
      <a:lvl9pPr marL="3316712"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theguardian.com/artanddesign/gallery/2023/jan/14/modern-gadgets-style-gaudi-ai-midjourney-in-picture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hyperlink" Target="https://app.vizcom.ai/files/4cd99210-da66-4ce8-b550-90224253c680/recent" TargetMode="External"/><Relationship Id="rId2" Type="http://schemas.openxmlformats.org/officeDocument/2006/relationships/hyperlink" Target="https://app.vizcom.ai/"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B33E9-8976-7FBD-99AF-730E78064831}"/>
              </a:ext>
            </a:extLst>
          </p:cNvPr>
          <p:cNvSpPr>
            <a:spLocks noGrp="1"/>
          </p:cNvSpPr>
          <p:nvPr>
            <p:ph type="ctrTitle"/>
          </p:nvPr>
        </p:nvSpPr>
        <p:spPr>
          <a:xfrm>
            <a:off x="471948" y="1262743"/>
            <a:ext cx="11248104" cy="4475448"/>
          </a:xfrm>
        </p:spPr>
        <p:txBody>
          <a:bodyPr>
            <a:noAutofit/>
          </a:bodyPr>
          <a:lstStyle/>
          <a:p>
            <a:br>
              <a:rPr lang="en-GB" sz="6600" b="1" dirty="0">
                <a:latin typeface="+mn-lt"/>
              </a:rPr>
            </a:br>
            <a:r>
              <a:rPr lang="en-GB" sz="6600" b="1" dirty="0">
                <a:latin typeface="+mn-lt"/>
              </a:rPr>
              <a:t>ADDA4015</a:t>
            </a:r>
            <a:br>
              <a:rPr lang="en-GB" sz="6600" b="1" dirty="0">
                <a:latin typeface="+mn-lt"/>
              </a:rPr>
            </a:br>
            <a:r>
              <a:rPr lang="en-GB" sz="6600" b="1" dirty="0">
                <a:latin typeface="+mn-lt"/>
              </a:rPr>
              <a:t> CONTEMPORARY CHALLENGES</a:t>
            </a:r>
            <a:br>
              <a:rPr lang="en-GB" sz="6600" b="1" dirty="0">
                <a:latin typeface="+mn-lt"/>
              </a:rPr>
            </a:br>
            <a:r>
              <a:rPr lang="en-GB" sz="6600" b="1" dirty="0">
                <a:latin typeface="+mn-lt"/>
              </a:rPr>
              <a:t> MAKING A DIFFERENCE</a:t>
            </a:r>
            <a:br>
              <a:rPr lang="en-GB" sz="6600" b="1" dirty="0">
                <a:latin typeface="+mn-lt"/>
              </a:rPr>
            </a:br>
            <a:br>
              <a:rPr lang="en-GB" sz="6600" b="1" dirty="0">
                <a:latin typeface="+mn-lt"/>
              </a:rPr>
            </a:br>
            <a:r>
              <a:rPr lang="en-GB" sz="4000" i="1" dirty="0">
                <a:latin typeface="+mn-lt"/>
              </a:rPr>
              <a:t>Week 7 – 12.03.24</a:t>
            </a:r>
          </a:p>
        </p:txBody>
      </p:sp>
    </p:spTree>
    <p:extLst>
      <p:ext uri="{BB962C8B-B14F-4D97-AF65-F5344CB8AC3E}">
        <p14:creationId xmlns:p14="http://schemas.microsoft.com/office/powerpoint/2010/main" val="1822612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Module Learning Outcomes </a:t>
            </a:r>
            <a:r>
              <a:rPr lang="en-GB" sz="2800" dirty="0"/>
              <a:t>(from module syllabus)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514350" indent="-514350">
              <a:buFont typeface="+mj-lt"/>
              <a:buAutoNum type="arabicPeriod"/>
            </a:pPr>
            <a:r>
              <a:rPr lang="en-GB" sz="2600" dirty="0">
                <a:latin typeface="+mj-lt"/>
              </a:rPr>
              <a:t>Identify and evaluate historical and contemporary issues and their impact on today's global society (Coursework Assignment – MA)</a:t>
            </a:r>
          </a:p>
          <a:p>
            <a:pPr marL="514350" indent="-514350">
              <a:buFont typeface="+mj-lt"/>
              <a:buAutoNum type="arabicPeriod"/>
            </a:pPr>
            <a:r>
              <a:rPr lang="en-GB" sz="2600" dirty="0">
                <a:solidFill>
                  <a:schemeClr val="bg2">
                    <a:lumMod val="90000"/>
                  </a:schemeClr>
                </a:solidFill>
                <a:latin typeface="+mj-lt"/>
              </a:rPr>
              <a:t>Apply appropriate collaborative working practices to manage conflict and support effective decision making.</a:t>
            </a:r>
          </a:p>
          <a:p>
            <a:pPr marL="514350" indent="-514350">
              <a:buFont typeface="+mj-lt"/>
              <a:buAutoNum type="arabicPeriod"/>
            </a:pPr>
            <a:r>
              <a:rPr lang="en-GB" sz="2600" dirty="0">
                <a:solidFill>
                  <a:schemeClr val="bg2">
                    <a:lumMod val="90000"/>
                  </a:schemeClr>
                </a:solidFill>
                <a:latin typeface="+mj-lt"/>
              </a:rPr>
              <a:t>Implement Design Thinking techniques to investigate problems to generate and evaluate solutions.</a:t>
            </a:r>
          </a:p>
          <a:p>
            <a:pPr marL="0" indent="0">
              <a:buNone/>
            </a:pPr>
            <a:endParaRPr lang="en-GB" sz="2600" dirty="0">
              <a:latin typeface="+mj-lt"/>
            </a:endParaRPr>
          </a:p>
        </p:txBody>
      </p:sp>
    </p:spTree>
    <p:extLst>
      <p:ext uri="{BB962C8B-B14F-4D97-AF65-F5344CB8AC3E}">
        <p14:creationId xmlns:p14="http://schemas.microsoft.com/office/powerpoint/2010/main" val="1491295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Magazine Cover Presentation</a:t>
            </a:r>
          </a:p>
        </p:txBody>
      </p:sp>
      <p:sp>
        <p:nvSpPr>
          <p:cNvPr id="5" name="Content Placeholder 4">
            <a:extLst>
              <a:ext uri="{FF2B5EF4-FFF2-40B4-BE49-F238E27FC236}">
                <a16:creationId xmlns:a16="http://schemas.microsoft.com/office/drawing/2014/main" id="{71A62CB4-06F0-A864-7802-BDF2DEA3AA4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2390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A spiral staircase with a light in the sky with Solomon R. Guggenheim Museum in the background&#10;&#10;Description automatically generated with medium confidence">
            <a:extLst>
              <a:ext uri="{FF2B5EF4-FFF2-40B4-BE49-F238E27FC236}">
                <a16:creationId xmlns:a16="http://schemas.microsoft.com/office/drawing/2014/main" id="{287ACA43-68C7-4589-09C6-6D89355AE6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9604" y="862011"/>
            <a:ext cx="3630188" cy="5133798"/>
          </a:xfrm>
          <a:prstGeom prst="rect">
            <a:avLst/>
          </a:prstGeom>
        </p:spPr>
      </p:pic>
      <p:pic>
        <p:nvPicPr>
          <p:cNvPr id="16" name="Picture 15" descr="A close-up of a magazine cover&#10;&#10;Description automatically generated">
            <a:extLst>
              <a:ext uri="{FF2B5EF4-FFF2-40B4-BE49-F238E27FC236}">
                <a16:creationId xmlns:a16="http://schemas.microsoft.com/office/drawing/2014/main" id="{583EDC94-0DC1-C0D5-112F-8C0DBDACA7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2207" y="862011"/>
            <a:ext cx="3630314" cy="5133975"/>
          </a:xfrm>
          <a:prstGeom prst="rect">
            <a:avLst/>
          </a:prstGeom>
        </p:spPr>
      </p:pic>
    </p:spTree>
    <p:extLst>
      <p:ext uri="{BB962C8B-B14F-4D97-AF65-F5344CB8AC3E}">
        <p14:creationId xmlns:p14="http://schemas.microsoft.com/office/powerpoint/2010/main" val="1597212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6"/>
                                        </p:tgtEl>
                                      </p:cBhvr>
                                    </p:animEffect>
                                    <p:set>
                                      <p:cBhvr>
                                        <p:cTn id="7" dur="1" fill="hold">
                                          <p:stCondLst>
                                            <p:cond delay="499"/>
                                          </p:stCondLst>
                                        </p:cTn>
                                        <p:tgtEl>
                                          <p:spTgt spid="16"/>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magazine cover with a bed and lamp&#10;&#10;Description automatically generated">
            <a:extLst>
              <a:ext uri="{FF2B5EF4-FFF2-40B4-BE49-F238E27FC236}">
                <a16:creationId xmlns:a16="http://schemas.microsoft.com/office/drawing/2014/main" id="{8C6F3AD6-BFA5-3A5F-50D8-02796FBDCD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2207" y="862012"/>
            <a:ext cx="3630314" cy="5133008"/>
          </a:xfrm>
          <a:prstGeom prst="rect">
            <a:avLst/>
          </a:prstGeom>
          <a:ln w="3175">
            <a:solidFill>
              <a:schemeClr val="accent1"/>
            </a:solidFill>
          </a:ln>
        </p:spPr>
      </p:pic>
      <p:pic>
        <p:nvPicPr>
          <p:cNvPr id="13" name="Picture 12" descr="A magazine cover with a curved roof&#10;&#10;Description automatically generated">
            <a:extLst>
              <a:ext uri="{FF2B5EF4-FFF2-40B4-BE49-F238E27FC236}">
                <a16:creationId xmlns:a16="http://schemas.microsoft.com/office/drawing/2014/main" id="{D8817D77-B9BA-77D3-FEE9-73074BA0F1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9604" y="862012"/>
            <a:ext cx="3630188" cy="5133008"/>
          </a:xfrm>
          <a:prstGeom prst="rect">
            <a:avLst/>
          </a:prstGeom>
        </p:spPr>
      </p:pic>
    </p:spTree>
    <p:extLst>
      <p:ext uri="{BB962C8B-B14F-4D97-AF65-F5344CB8AC3E}">
        <p14:creationId xmlns:p14="http://schemas.microsoft.com/office/powerpoint/2010/main" val="2378155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13"/>
                                        </p:tgtEl>
                                      </p:cBhvr>
                                    </p:animEffect>
                                    <p:set>
                                      <p:cBhvr>
                                        <p:cTn id="7" dur="1" fill="hold">
                                          <p:stCondLst>
                                            <p:cond delay="499"/>
                                          </p:stCondLst>
                                        </p:cTn>
                                        <p:tgtEl>
                                          <p:spTgt spid="1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person in a dress walking on a magazine cover&#10;&#10;Description automatically generated">
            <a:extLst>
              <a:ext uri="{FF2B5EF4-FFF2-40B4-BE49-F238E27FC236}">
                <a16:creationId xmlns:a16="http://schemas.microsoft.com/office/drawing/2014/main" id="{BAAEB7CF-262D-07B9-C81C-73BD3369EE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2208" y="862012"/>
            <a:ext cx="3630314" cy="5133976"/>
          </a:xfrm>
          <a:prstGeom prst="rect">
            <a:avLst/>
          </a:prstGeom>
        </p:spPr>
      </p:pic>
      <p:pic>
        <p:nvPicPr>
          <p:cNvPr id="8" name="Picture 7" descr="A cover of a magazine&#10;&#10;Description automatically generated">
            <a:extLst>
              <a:ext uri="{FF2B5EF4-FFF2-40B4-BE49-F238E27FC236}">
                <a16:creationId xmlns:a16="http://schemas.microsoft.com/office/drawing/2014/main" id="{25252563-518C-36F8-13A5-788142E9BC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9480" y="862012"/>
            <a:ext cx="3630314" cy="5133976"/>
          </a:xfrm>
          <a:prstGeom prst="rect">
            <a:avLst/>
          </a:prstGeom>
        </p:spPr>
      </p:pic>
    </p:spTree>
    <p:extLst>
      <p:ext uri="{BB962C8B-B14F-4D97-AF65-F5344CB8AC3E}">
        <p14:creationId xmlns:p14="http://schemas.microsoft.com/office/powerpoint/2010/main" val="3899906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oster with a whale and text&#10;&#10;Description automatically generated">
            <a:extLst>
              <a:ext uri="{FF2B5EF4-FFF2-40B4-BE49-F238E27FC236}">
                <a16:creationId xmlns:a16="http://schemas.microsoft.com/office/drawing/2014/main" id="{AB4F3241-735E-C529-D3BD-17E62477F8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1697" y="861803"/>
            <a:ext cx="3630315" cy="5134183"/>
          </a:xfrm>
          <a:prstGeom prst="rect">
            <a:avLst/>
          </a:prstGeom>
        </p:spPr>
      </p:pic>
      <p:pic>
        <p:nvPicPr>
          <p:cNvPr id="3" name="Picture 2" descr="A person with a beard on a magazine cover&#10;&#10;Description automatically generated">
            <a:extLst>
              <a:ext uri="{FF2B5EF4-FFF2-40B4-BE49-F238E27FC236}">
                <a16:creationId xmlns:a16="http://schemas.microsoft.com/office/drawing/2014/main" id="{0BC3169E-0658-53E8-D0D2-9B7A007187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9480" y="862011"/>
            <a:ext cx="3630823" cy="5133975"/>
          </a:xfrm>
          <a:prstGeom prst="rect">
            <a:avLst/>
          </a:prstGeom>
        </p:spPr>
      </p:pic>
    </p:spTree>
    <p:extLst>
      <p:ext uri="{BB962C8B-B14F-4D97-AF65-F5344CB8AC3E}">
        <p14:creationId xmlns:p14="http://schemas.microsoft.com/office/powerpoint/2010/main" val="1045811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Assignment: Coursework Task 2</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825625"/>
            <a:ext cx="10515600" cy="4667250"/>
          </a:xfrm>
        </p:spPr>
        <p:txBody>
          <a:bodyPr>
            <a:noAutofit/>
          </a:bodyPr>
          <a:lstStyle/>
          <a:p>
            <a:pPr marL="0" indent="0">
              <a:buNone/>
            </a:pPr>
            <a:r>
              <a:rPr lang="en-US" sz="2600" dirty="0">
                <a:latin typeface="+mj-lt"/>
              </a:rPr>
              <a:t>CW Task 2 – 25%</a:t>
            </a:r>
          </a:p>
          <a:p>
            <a:pPr marL="0" indent="0">
              <a:buNone/>
            </a:pPr>
            <a:r>
              <a:rPr lang="en-US" sz="2600" dirty="0">
                <a:latin typeface="+mj-lt"/>
              </a:rPr>
              <a:t>Using the knowledge acquired underpinning your magazine cover in Task 1, you are required to produce a Design Outcome that directly reflects the influences, themes and styles that you have identified. It is important that you translate the key aspects (DNA) of your historical analysis and create a contemporary outcome as a response. </a:t>
            </a:r>
          </a:p>
        </p:txBody>
      </p:sp>
    </p:spTree>
    <p:extLst>
      <p:ext uri="{BB962C8B-B14F-4D97-AF65-F5344CB8AC3E}">
        <p14:creationId xmlns:p14="http://schemas.microsoft.com/office/powerpoint/2010/main" val="300042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Assignment: Coursework Task 2</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825625"/>
            <a:ext cx="10515600" cy="4667250"/>
          </a:xfrm>
        </p:spPr>
        <p:txBody>
          <a:bodyPr>
            <a:noAutofit/>
          </a:bodyPr>
          <a:lstStyle/>
          <a:p>
            <a:pPr marL="0" indent="0">
              <a:buNone/>
            </a:pPr>
            <a:r>
              <a:rPr lang="en-US" sz="2600" dirty="0">
                <a:latin typeface="+mj-lt"/>
              </a:rPr>
              <a:t>CW Task 2 – 25%</a:t>
            </a:r>
          </a:p>
          <a:p>
            <a:pPr marL="0" indent="0">
              <a:buNone/>
            </a:pPr>
            <a:r>
              <a:rPr lang="en-US" sz="2600" dirty="0">
                <a:latin typeface="+mj-lt"/>
              </a:rPr>
              <a:t>Deliverables:</a:t>
            </a:r>
          </a:p>
          <a:p>
            <a:r>
              <a:rPr lang="en-GB" sz="2600" dirty="0">
                <a:latin typeface="+mj-lt"/>
              </a:rPr>
              <a:t>The A3 artwork visual outcome must be supported by an </a:t>
            </a:r>
            <a:r>
              <a:rPr lang="en-US" sz="2600" dirty="0">
                <a:latin typeface="+mj-lt"/>
              </a:rPr>
              <a:t>evolutionary design progression portfolio </a:t>
            </a:r>
            <a:r>
              <a:rPr lang="en-GB" sz="2600" dirty="0">
                <a:latin typeface="+mj-lt"/>
              </a:rPr>
              <a:t>evidencing your creative thinking and development using</a:t>
            </a:r>
            <a:r>
              <a:rPr lang="en-US" sz="2600" dirty="0">
                <a:latin typeface="+mj-lt"/>
              </a:rPr>
              <a:t> Vizcom/Traditional/Digital (2D/3D CAD) development techniques.</a:t>
            </a:r>
          </a:p>
          <a:p>
            <a:r>
              <a:rPr lang="en-US" sz="2600" dirty="0">
                <a:latin typeface="+mj-lt"/>
              </a:rPr>
              <a:t>Your outcome </a:t>
            </a:r>
            <a:r>
              <a:rPr lang="en-US" sz="2600" b="1" dirty="0">
                <a:latin typeface="+mj-lt"/>
              </a:rPr>
              <a:t>MUST</a:t>
            </a:r>
            <a:r>
              <a:rPr lang="en-US" sz="2600" dirty="0">
                <a:latin typeface="+mj-lt"/>
              </a:rPr>
              <a:t> evolve originally from one of your sketches.</a:t>
            </a:r>
          </a:p>
          <a:p>
            <a:r>
              <a:rPr lang="en-US" sz="2600" dirty="0">
                <a:latin typeface="+mj-lt"/>
              </a:rPr>
              <a:t>1 x A3 (</a:t>
            </a:r>
            <a:r>
              <a:rPr lang="en-US" sz="2600" b="1" dirty="0">
                <a:latin typeface="+mj-lt"/>
              </a:rPr>
              <a:t>PORTRAIT</a:t>
            </a:r>
            <a:r>
              <a:rPr lang="en-US" sz="2600" dirty="0">
                <a:latin typeface="+mj-lt"/>
              </a:rPr>
              <a:t>) visual outcome of the given artifact in your identified style/theme DNA representative characteristics.</a:t>
            </a:r>
          </a:p>
          <a:p>
            <a:pPr marL="0" indent="0">
              <a:buNone/>
            </a:pPr>
            <a:endParaRPr lang="en-US" sz="2600" dirty="0">
              <a:latin typeface="+mj-lt"/>
            </a:endParaRPr>
          </a:p>
        </p:txBody>
      </p:sp>
    </p:spTree>
    <p:extLst>
      <p:ext uri="{BB962C8B-B14F-4D97-AF65-F5344CB8AC3E}">
        <p14:creationId xmlns:p14="http://schemas.microsoft.com/office/powerpoint/2010/main" val="2535738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Assignment: Coursework Task 2</a:t>
            </a:r>
          </a:p>
        </p:txBody>
      </p:sp>
      <p:pic>
        <p:nvPicPr>
          <p:cNvPr id="4" name="Picture 3">
            <a:hlinkClick r:id="rId2"/>
            <a:extLst>
              <a:ext uri="{FF2B5EF4-FFF2-40B4-BE49-F238E27FC236}">
                <a16:creationId xmlns:a16="http://schemas.microsoft.com/office/drawing/2014/main" id="{7A296B7D-1AA4-6108-445D-4BD0C896C61F}"/>
              </a:ext>
            </a:extLst>
          </p:cNvPr>
          <p:cNvPicPr>
            <a:picLocks noChangeAspect="1"/>
          </p:cNvPicPr>
          <p:nvPr/>
        </p:nvPicPr>
        <p:blipFill rotWithShape="1">
          <a:blip r:embed="rId3"/>
          <a:srcRect t="8815" b="16973"/>
          <a:stretch/>
        </p:blipFill>
        <p:spPr>
          <a:xfrm>
            <a:off x="1735000" y="1832205"/>
            <a:ext cx="8722000" cy="3889316"/>
          </a:xfrm>
          <a:prstGeom prst="rect">
            <a:avLst/>
          </a:prstGeom>
        </p:spPr>
      </p:pic>
    </p:spTree>
    <p:extLst>
      <p:ext uri="{BB962C8B-B14F-4D97-AF65-F5344CB8AC3E}">
        <p14:creationId xmlns:p14="http://schemas.microsoft.com/office/powerpoint/2010/main" val="2272158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Assignment: Coursework Task 2</a:t>
            </a:r>
          </a:p>
        </p:txBody>
      </p:sp>
      <p:pic>
        <p:nvPicPr>
          <p:cNvPr id="5" name="Picture 4" descr="A colorful object with different colors&#10;&#10;Description automatically generated with medium confidence">
            <a:extLst>
              <a:ext uri="{FF2B5EF4-FFF2-40B4-BE49-F238E27FC236}">
                <a16:creationId xmlns:a16="http://schemas.microsoft.com/office/drawing/2014/main" id="{41F48121-36E8-7A8C-A393-98D02E8A3752}"/>
              </a:ext>
            </a:extLst>
          </p:cNvPr>
          <p:cNvPicPr>
            <a:picLocks noChangeAspect="1"/>
          </p:cNvPicPr>
          <p:nvPr/>
        </p:nvPicPr>
        <p:blipFill rotWithShape="1">
          <a:blip r:embed="rId2">
            <a:extLst>
              <a:ext uri="{28A0092B-C50C-407E-A947-70E740481C1C}">
                <a14:useLocalDpi xmlns:a14="http://schemas.microsoft.com/office/drawing/2010/main" val="0"/>
              </a:ext>
            </a:extLst>
          </a:blip>
          <a:srcRect t="16667" b="28956"/>
          <a:stretch/>
        </p:blipFill>
        <p:spPr>
          <a:xfrm>
            <a:off x="1202781" y="2144817"/>
            <a:ext cx="2449897" cy="2886417"/>
          </a:xfrm>
          <a:prstGeom prst="rect">
            <a:avLst/>
          </a:prstGeom>
        </p:spPr>
      </p:pic>
      <p:pic>
        <p:nvPicPr>
          <p:cNvPr id="6" name="Picture 5">
            <a:extLst>
              <a:ext uri="{FF2B5EF4-FFF2-40B4-BE49-F238E27FC236}">
                <a16:creationId xmlns:a16="http://schemas.microsoft.com/office/drawing/2014/main" id="{477E88D3-E96C-F8C7-9D9F-00663D5D7D56}"/>
              </a:ext>
            </a:extLst>
          </p:cNvPr>
          <p:cNvPicPr>
            <a:picLocks noChangeAspect="1"/>
          </p:cNvPicPr>
          <p:nvPr/>
        </p:nvPicPr>
        <p:blipFill rotWithShape="1">
          <a:blip r:embed="rId3"/>
          <a:srcRect l="50122"/>
          <a:stretch/>
        </p:blipFill>
        <p:spPr>
          <a:xfrm>
            <a:off x="3728319" y="2144816"/>
            <a:ext cx="2167985" cy="2886417"/>
          </a:xfrm>
          <a:prstGeom prst="rect">
            <a:avLst/>
          </a:prstGeom>
        </p:spPr>
      </p:pic>
      <p:pic>
        <p:nvPicPr>
          <p:cNvPr id="7" name="Picture 6">
            <a:extLst>
              <a:ext uri="{FF2B5EF4-FFF2-40B4-BE49-F238E27FC236}">
                <a16:creationId xmlns:a16="http://schemas.microsoft.com/office/drawing/2014/main" id="{7A67F9D3-70C0-B91B-9936-11CE155C3183}"/>
              </a:ext>
            </a:extLst>
          </p:cNvPr>
          <p:cNvPicPr>
            <a:picLocks noChangeAspect="1"/>
          </p:cNvPicPr>
          <p:nvPr/>
        </p:nvPicPr>
        <p:blipFill>
          <a:blip r:embed="rId4"/>
          <a:stretch>
            <a:fillRect/>
          </a:stretch>
        </p:blipFill>
        <p:spPr>
          <a:xfrm>
            <a:off x="5971945" y="2144815"/>
            <a:ext cx="5058103" cy="2886417"/>
          </a:xfrm>
          <a:prstGeom prst="rect">
            <a:avLst/>
          </a:prstGeom>
        </p:spPr>
      </p:pic>
    </p:spTree>
    <p:extLst>
      <p:ext uri="{BB962C8B-B14F-4D97-AF65-F5344CB8AC3E}">
        <p14:creationId xmlns:p14="http://schemas.microsoft.com/office/powerpoint/2010/main" val="755345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err="1">
                <a:hlinkClick r:id="rId2">
                  <a:extLst>
                    <a:ext uri="{A12FA001-AC4F-418D-AE19-62706E023703}">
                      <ahyp:hlinkClr xmlns:ahyp="http://schemas.microsoft.com/office/drawing/2018/hyperlinkcolor" val="tx"/>
                    </a:ext>
                  </a:extLst>
                </a:hlinkClick>
              </a:rPr>
              <a:t>Vizcom</a:t>
            </a:r>
            <a:r>
              <a:rPr lang="en-GB" b="1" dirty="0">
                <a:hlinkClick r:id="rId2">
                  <a:extLst>
                    <a:ext uri="{A12FA001-AC4F-418D-AE19-62706E023703}">
                      <ahyp:hlinkClr xmlns:ahyp="http://schemas.microsoft.com/office/drawing/2018/hyperlinkcolor" val="tx"/>
                    </a:ext>
                  </a:extLst>
                </a:hlinkClick>
              </a:rPr>
              <a:t> App</a:t>
            </a:r>
            <a:endParaRPr lang="en-GB" b="1" dirty="0">
              <a:hlinkClick r:id="rId3">
                <a:extLst>
                  <a:ext uri="{A12FA001-AC4F-418D-AE19-62706E023703}">
                    <ahyp:hlinkClr xmlns:ahyp="http://schemas.microsoft.com/office/drawing/2018/hyperlinkcolor" val="tx"/>
                  </a:ext>
                </a:extLst>
              </a:hlinkClick>
            </a:endParaRPr>
          </a:p>
        </p:txBody>
      </p:sp>
      <p:sp>
        <p:nvSpPr>
          <p:cNvPr id="5" name="Content Placeholder 4">
            <a:extLst>
              <a:ext uri="{FF2B5EF4-FFF2-40B4-BE49-F238E27FC236}">
                <a16:creationId xmlns:a16="http://schemas.microsoft.com/office/drawing/2014/main" id="{71A62CB4-06F0-A864-7802-BDF2DEA3AA45}"/>
              </a:ext>
            </a:extLst>
          </p:cNvPr>
          <p:cNvSpPr>
            <a:spLocks noGrp="1"/>
          </p:cNvSpPr>
          <p:nvPr>
            <p:ph idx="1"/>
          </p:nvPr>
        </p:nvSpPr>
        <p:spPr/>
        <p:txBody>
          <a:bodyPr/>
          <a:lstStyle/>
          <a:p>
            <a:r>
              <a:rPr lang="en-GB" dirty="0"/>
              <a:t>Registration (Free) required.</a:t>
            </a:r>
          </a:p>
        </p:txBody>
      </p:sp>
    </p:spTree>
    <p:extLst>
      <p:ext uri="{BB962C8B-B14F-4D97-AF65-F5344CB8AC3E}">
        <p14:creationId xmlns:p14="http://schemas.microsoft.com/office/powerpoint/2010/main" val="2034708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13665AC-CD55-5F4E-D716-6F072C221FEE}"/>
              </a:ext>
            </a:extLst>
          </p:cNvPr>
          <p:cNvPicPr>
            <a:picLocks noChangeAspect="1"/>
          </p:cNvPicPr>
          <p:nvPr/>
        </p:nvPicPr>
        <p:blipFill rotWithShape="1">
          <a:blip r:embed="rId2"/>
          <a:srcRect l="13011" r="50000"/>
          <a:stretch/>
        </p:blipFill>
        <p:spPr>
          <a:xfrm>
            <a:off x="2108927" y="1049300"/>
            <a:ext cx="5940067" cy="4516499"/>
          </a:xfrm>
          <a:prstGeom prst="rect">
            <a:avLst/>
          </a:prstGeom>
        </p:spPr>
      </p:pic>
      <p:sp>
        <p:nvSpPr>
          <p:cNvPr id="4" name="object 4"/>
          <p:cNvSpPr txBox="1">
            <a:spLocks noGrp="1"/>
          </p:cNvSpPr>
          <p:nvPr>
            <p:ph type="body" idx="1"/>
          </p:nvPr>
        </p:nvSpPr>
        <p:spPr>
          <a:xfrm>
            <a:off x="9339944" y="1049301"/>
            <a:ext cx="2228123" cy="216199"/>
          </a:xfrm>
          <a:prstGeom prst="rect">
            <a:avLst/>
          </a:prstGeom>
        </p:spPr>
        <p:txBody>
          <a:bodyPr vert="horz" wrap="square" lIns="0" tIns="23608" rIns="0" bIns="0" rtlCol="0">
            <a:spAutoFit/>
          </a:bodyPr>
          <a:lstStyle/>
          <a:p>
            <a:pPr marL="11516" marR="202688">
              <a:lnSpc>
                <a:spcPts val="1469"/>
              </a:lnSpc>
              <a:spcBef>
                <a:spcPts val="185"/>
              </a:spcBef>
            </a:pPr>
            <a:r>
              <a:rPr lang="en-US" sz="1400" b="1" spc="-9" dirty="0">
                <a:latin typeface="Calibri Light" panose="020F0302020204030204" pitchFamily="34" charset="0"/>
                <a:cs typeface="Calibri Light" panose="020F0302020204030204" pitchFamily="34" charset="0"/>
              </a:rPr>
              <a:t>Fusion 360: Wireframe</a:t>
            </a:r>
          </a:p>
        </p:txBody>
      </p:sp>
    </p:spTree>
    <p:extLst>
      <p:ext uri="{BB962C8B-B14F-4D97-AF65-F5344CB8AC3E}">
        <p14:creationId xmlns:p14="http://schemas.microsoft.com/office/powerpoint/2010/main" val="2275932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toaster on a table&#10;&#10;Description automatically generated">
            <a:extLst>
              <a:ext uri="{FF2B5EF4-FFF2-40B4-BE49-F238E27FC236}">
                <a16:creationId xmlns:a16="http://schemas.microsoft.com/office/drawing/2014/main" id="{59FD5D24-66F0-EDAA-CE51-5AC5E4D3A1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3688" y="1049301"/>
            <a:ext cx="8030547" cy="4517182"/>
          </a:xfrm>
          <a:prstGeom prst="rect">
            <a:avLst/>
          </a:prstGeom>
        </p:spPr>
      </p:pic>
      <p:sp>
        <p:nvSpPr>
          <p:cNvPr id="4" name="object 4"/>
          <p:cNvSpPr txBox="1">
            <a:spLocks noGrp="1"/>
          </p:cNvSpPr>
          <p:nvPr>
            <p:ph type="body" idx="1"/>
          </p:nvPr>
        </p:nvSpPr>
        <p:spPr>
          <a:xfrm>
            <a:off x="9339944" y="1049301"/>
            <a:ext cx="2228123" cy="1280593"/>
          </a:xfrm>
          <a:prstGeom prst="rect">
            <a:avLst/>
          </a:prstGeom>
        </p:spPr>
        <p:txBody>
          <a:bodyPr vert="horz" wrap="square" lIns="0" tIns="23608" rIns="0" bIns="0" rtlCol="0">
            <a:spAutoFit/>
          </a:bodyPr>
          <a:lstStyle/>
          <a:p>
            <a:pPr marL="11516" marR="202688">
              <a:lnSpc>
                <a:spcPts val="1469"/>
              </a:lnSpc>
              <a:spcBef>
                <a:spcPts val="185"/>
              </a:spcBef>
            </a:pPr>
            <a:r>
              <a:rPr lang="en-US" sz="1400" b="1" spc="-9" dirty="0">
                <a:latin typeface="Calibri Light" panose="020F0302020204030204" pitchFamily="34" charset="0"/>
                <a:cs typeface="Calibri Light" panose="020F0302020204030204" pitchFamily="34" charset="0"/>
              </a:rPr>
              <a:t>Vizcom Prompt:</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Pop-Art styled toaster from Wireframe.</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Drawing Influence – 100%</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Style: Vizcom General</a:t>
            </a:r>
          </a:p>
        </p:txBody>
      </p:sp>
    </p:spTree>
    <p:extLst>
      <p:ext uri="{BB962C8B-B14F-4D97-AF65-F5344CB8AC3E}">
        <p14:creationId xmlns:p14="http://schemas.microsoft.com/office/powerpoint/2010/main" val="3880276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oaster with two slices of bread on top&#10;&#10;Description automatically generated">
            <a:extLst>
              <a:ext uri="{FF2B5EF4-FFF2-40B4-BE49-F238E27FC236}">
                <a16:creationId xmlns:a16="http://schemas.microsoft.com/office/drawing/2014/main" id="{A95CABCF-214B-3C10-C0A2-EE0A34E35E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3688" y="1049301"/>
            <a:ext cx="8030547" cy="4517183"/>
          </a:xfrm>
          <a:prstGeom prst="rect">
            <a:avLst/>
          </a:prstGeom>
        </p:spPr>
      </p:pic>
      <p:sp>
        <p:nvSpPr>
          <p:cNvPr id="4" name="object 4"/>
          <p:cNvSpPr txBox="1">
            <a:spLocks noGrp="1"/>
          </p:cNvSpPr>
          <p:nvPr>
            <p:ph type="body" idx="1"/>
          </p:nvPr>
        </p:nvSpPr>
        <p:spPr>
          <a:xfrm>
            <a:off x="9339944" y="1049301"/>
            <a:ext cx="2228123" cy="1498601"/>
          </a:xfrm>
          <a:prstGeom prst="rect">
            <a:avLst/>
          </a:prstGeom>
        </p:spPr>
        <p:txBody>
          <a:bodyPr vert="horz" wrap="square" lIns="0" tIns="23608" rIns="0" bIns="0" rtlCol="0">
            <a:spAutoFit/>
          </a:bodyPr>
          <a:lstStyle/>
          <a:p>
            <a:pPr marL="11516" marR="202688">
              <a:lnSpc>
                <a:spcPts val="1469"/>
              </a:lnSpc>
              <a:spcBef>
                <a:spcPts val="185"/>
              </a:spcBef>
            </a:pPr>
            <a:r>
              <a:rPr lang="en-US" sz="1400" b="1" spc="-9" dirty="0">
                <a:latin typeface="Calibri Light" panose="020F0302020204030204" pitchFamily="34" charset="0"/>
                <a:cs typeface="Calibri Light" panose="020F0302020204030204" pitchFamily="34" charset="0"/>
              </a:rPr>
              <a:t>Vizcom Prompt:</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Futuristic toaster from Wireframe.</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Drawing Influence: 0%</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Style: Cyber </a:t>
            </a:r>
            <a:r>
              <a:rPr lang="en-US" sz="1400" spc="-9" dirty="0" err="1">
                <a:latin typeface="Calibri Light" panose="020F0302020204030204" pitchFamily="34" charset="0"/>
                <a:cs typeface="Calibri Light" panose="020F0302020204030204" pitchFamily="34" charset="0"/>
              </a:rPr>
              <a:t>Cel</a:t>
            </a: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5950766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toaster with toast on top&#10;&#10;Description automatically generated">
            <a:extLst>
              <a:ext uri="{FF2B5EF4-FFF2-40B4-BE49-F238E27FC236}">
                <a16:creationId xmlns:a16="http://schemas.microsoft.com/office/drawing/2014/main" id="{39B9D9B8-4CE9-A95F-48B9-9536D8151A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3688" y="1049300"/>
            <a:ext cx="8030548" cy="4517183"/>
          </a:xfrm>
          <a:prstGeom prst="rect">
            <a:avLst/>
          </a:prstGeom>
        </p:spPr>
      </p:pic>
      <p:sp>
        <p:nvSpPr>
          <p:cNvPr id="4" name="object 4"/>
          <p:cNvSpPr txBox="1">
            <a:spLocks noGrp="1"/>
          </p:cNvSpPr>
          <p:nvPr>
            <p:ph type="body" idx="1"/>
          </p:nvPr>
        </p:nvSpPr>
        <p:spPr>
          <a:xfrm>
            <a:off x="9339944" y="1049301"/>
            <a:ext cx="2228123" cy="3742805"/>
          </a:xfrm>
          <a:prstGeom prst="rect">
            <a:avLst/>
          </a:prstGeom>
        </p:spPr>
        <p:txBody>
          <a:bodyPr vert="horz" wrap="square" lIns="0" tIns="23608" rIns="0" bIns="0" rtlCol="0">
            <a:spAutoFit/>
          </a:bodyPr>
          <a:lstStyle/>
          <a:p>
            <a:pPr marL="11516" marR="202688">
              <a:lnSpc>
                <a:spcPts val="1469"/>
              </a:lnSpc>
              <a:spcBef>
                <a:spcPts val="185"/>
              </a:spcBef>
            </a:pPr>
            <a:r>
              <a:rPr lang="en-US" sz="1400" b="1" spc="-9" dirty="0">
                <a:latin typeface="Calibri Light" panose="020F0302020204030204" pitchFamily="34" charset="0"/>
                <a:cs typeface="Calibri Light" panose="020F0302020204030204" pitchFamily="34" charset="0"/>
              </a:rPr>
              <a:t>Vizcom Prompt:</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Futuristic toaster from Wireframe.</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Drawing Influence: 100%</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Style: Cyber </a:t>
            </a:r>
            <a:r>
              <a:rPr lang="en-US" sz="1400" spc="-9" dirty="0" err="1">
                <a:latin typeface="Calibri Light" panose="020F0302020204030204" pitchFamily="34" charset="0"/>
                <a:cs typeface="Calibri Light" panose="020F0302020204030204" pitchFamily="34" charset="0"/>
              </a:rPr>
              <a:t>Cel</a:t>
            </a: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GB" sz="1400" spc="-9" dirty="0">
                <a:latin typeface="Calibri Light" panose="020F0302020204030204" pitchFamily="34" charset="0"/>
                <a:cs typeface="Calibri Light" panose="020F0302020204030204" pitchFamily="34" charset="0"/>
              </a:rPr>
              <a:t>Note: there may be an iterative process being applied to sequential image generation – you need to explore this process.</a:t>
            </a:r>
          </a:p>
          <a:p>
            <a:pPr marL="11516" marR="202688">
              <a:lnSpc>
                <a:spcPts val="1469"/>
              </a:lnSpc>
              <a:spcBef>
                <a:spcPts val="185"/>
              </a:spcBef>
            </a:pPr>
            <a:endParaRPr lang="en-GB"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GB" sz="1400" spc="-9" dirty="0">
                <a:latin typeface="Calibri Light" panose="020F0302020204030204" pitchFamily="34" charset="0"/>
                <a:cs typeface="Calibri Light" panose="020F0302020204030204" pitchFamily="34" charset="0"/>
              </a:rPr>
              <a:t>Important:</a:t>
            </a:r>
          </a:p>
          <a:p>
            <a:pPr marL="11516" marR="202688">
              <a:lnSpc>
                <a:spcPts val="1469"/>
              </a:lnSpc>
              <a:spcBef>
                <a:spcPts val="185"/>
              </a:spcBef>
            </a:pPr>
            <a:r>
              <a:rPr lang="en-GB" sz="1400" spc="-9" dirty="0">
                <a:latin typeface="Calibri Light" panose="020F0302020204030204" pitchFamily="34" charset="0"/>
                <a:cs typeface="Calibri Light" panose="020F0302020204030204" pitchFamily="34" charset="0"/>
              </a:rPr>
              <a:t>Make notes of your Prompt, Style &amp; Drawing Influence Factor for Repeatability.</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525556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FE3CD3D-CD92-30A2-89DD-16F85A9F2872}"/>
              </a:ext>
            </a:extLst>
          </p:cNvPr>
          <p:cNvPicPr>
            <a:picLocks noChangeAspect="1"/>
          </p:cNvPicPr>
          <p:nvPr/>
        </p:nvPicPr>
        <p:blipFill rotWithShape="1">
          <a:blip r:embed="rId2"/>
          <a:srcRect l="13010" r="50000"/>
          <a:stretch/>
        </p:blipFill>
        <p:spPr>
          <a:xfrm>
            <a:off x="2108927" y="1048616"/>
            <a:ext cx="5940066" cy="4516498"/>
          </a:xfrm>
          <a:prstGeom prst="rect">
            <a:avLst/>
          </a:prstGeom>
        </p:spPr>
      </p:pic>
      <p:sp>
        <p:nvSpPr>
          <p:cNvPr id="4" name="object 4"/>
          <p:cNvSpPr txBox="1">
            <a:spLocks noGrp="1"/>
          </p:cNvSpPr>
          <p:nvPr>
            <p:ph type="body" idx="1"/>
          </p:nvPr>
        </p:nvSpPr>
        <p:spPr>
          <a:xfrm>
            <a:off x="9339944" y="1049301"/>
            <a:ext cx="2228123" cy="216199"/>
          </a:xfrm>
          <a:prstGeom prst="rect">
            <a:avLst/>
          </a:prstGeom>
        </p:spPr>
        <p:txBody>
          <a:bodyPr vert="horz" wrap="square" lIns="0" tIns="23608" rIns="0" bIns="0" rtlCol="0">
            <a:spAutoFit/>
          </a:bodyPr>
          <a:lstStyle/>
          <a:p>
            <a:pPr marL="11516" marR="202688">
              <a:lnSpc>
                <a:spcPts val="1469"/>
              </a:lnSpc>
              <a:spcBef>
                <a:spcPts val="185"/>
              </a:spcBef>
            </a:pPr>
            <a:r>
              <a:rPr lang="en-US" sz="1400" b="1" spc="-9" dirty="0">
                <a:latin typeface="Calibri Light" panose="020F0302020204030204" pitchFamily="34" charset="0"/>
                <a:cs typeface="Calibri Light" panose="020F0302020204030204" pitchFamily="34" charset="0"/>
              </a:rPr>
              <a:t>Fusion 360: Shaded</a:t>
            </a:r>
          </a:p>
        </p:txBody>
      </p:sp>
    </p:spTree>
    <p:extLst>
      <p:ext uri="{BB962C8B-B14F-4D97-AF65-F5344CB8AC3E}">
        <p14:creationId xmlns:p14="http://schemas.microsoft.com/office/powerpoint/2010/main" val="27593584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ack and silver toaster&#10;&#10;Description automatically generated">
            <a:extLst>
              <a:ext uri="{FF2B5EF4-FFF2-40B4-BE49-F238E27FC236}">
                <a16:creationId xmlns:a16="http://schemas.microsoft.com/office/drawing/2014/main" id="{B144EB9C-E691-BE8E-35BB-459B627BA4D4}"/>
              </a:ext>
            </a:extLst>
          </p:cNvPr>
          <p:cNvPicPr>
            <a:picLocks noChangeAspect="1"/>
          </p:cNvPicPr>
          <p:nvPr/>
        </p:nvPicPr>
        <p:blipFill rotWithShape="1">
          <a:blip r:embed="rId2">
            <a:extLst>
              <a:ext uri="{28A0092B-C50C-407E-A947-70E740481C1C}">
                <a14:useLocalDpi xmlns:a14="http://schemas.microsoft.com/office/drawing/2010/main" val="0"/>
              </a:ext>
            </a:extLst>
          </a:blip>
          <a:srcRect l="11685" r="7182"/>
          <a:stretch/>
        </p:blipFill>
        <p:spPr>
          <a:xfrm>
            <a:off x="1063688" y="1049300"/>
            <a:ext cx="8030547" cy="4517183"/>
          </a:xfrm>
          <a:prstGeom prst="rect">
            <a:avLst/>
          </a:prstGeom>
        </p:spPr>
      </p:pic>
      <p:sp>
        <p:nvSpPr>
          <p:cNvPr id="4" name="object 4"/>
          <p:cNvSpPr txBox="1">
            <a:spLocks noGrp="1"/>
          </p:cNvSpPr>
          <p:nvPr>
            <p:ph type="body" idx="1"/>
          </p:nvPr>
        </p:nvSpPr>
        <p:spPr>
          <a:xfrm>
            <a:off x="9339944" y="1049301"/>
            <a:ext cx="2228123" cy="434207"/>
          </a:xfrm>
          <a:prstGeom prst="rect">
            <a:avLst/>
          </a:prstGeom>
        </p:spPr>
        <p:txBody>
          <a:bodyPr vert="horz" wrap="square" lIns="0" tIns="23608" rIns="0" bIns="0" rtlCol="0">
            <a:spAutoFit/>
          </a:bodyPr>
          <a:lstStyle/>
          <a:p>
            <a:pPr marL="11516" marR="202688">
              <a:lnSpc>
                <a:spcPts val="1469"/>
              </a:lnSpc>
              <a:spcBef>
                <a:spcPts val="185"/>
              </a:spcBef>
            </a:pPr>
            <a:r>
              <a:rPr lang="en-US" sz="1400" b="1" spc="-9" dirty="0">
                <a:latin typeface="Calibri Light" panose="020F0302020204030204" pitchFamily="34" charset="0"/>
                <a:cs typeface="Calibri Light" panose="020F0302020204030204" pitchFamily="34" charset="0"/>
              </a:rPr>
              <a:t>Fusion 360: Render</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Default materials.</a:t>
            </a:r>
          </a:p>
        </p:txBody>
      </p:sp>
    </p:spTree>
    <p:extLst>
      <p:ext uri="{BB962C8B-B14F-4D97-AF65-F5344CB8AC3E}">
        <p14:creationId xmlns:p14="http://schemas.microsoft.com/office/powerpoint/2010/main" val="8152563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toaster on a white surface&#10;&#10;Description automatically generated">
            <a:extLst>
              <a:ext uri="{FF2B5EF4-FFF2-40B4-BE49-F238E27FC236}">
                <a16:creationId xmlns:a16="http://schemas.microsoft.com/office/drawing/2014/main" id="{8B2F2A76-376B-8631-2C8D-574AFD1D517F}"/>
              </a:ext>
            </a:extLst>
          </p:cNvPr>
          <p:cNvPicPr>
            <a:picLocks noChangeAspect="1"/>
          </p:cNvPicPr>
          <p:nvPr/>
        </p:nvPicPr>
        <p:blipFill rotWithShape="1">
          <a:blip r:embed="rId2">
            <a:extLst>
              <a:ext uri="{28A0092B-C50C-407E-A947-70E740481C1C}">
                <a14:useLocalDpi xmlns:a14="http://schemas.microsoft.com/office/drawing/2010/main" val="0"/>
              </a:ext>
            </a:extLst>
          </a:blip>
          <a:srcRect l="10146" t="10443" r="7703" b="12955"/>
          <a:stretch/>
        </p:blipFill>
        <p:spPr>
          <a:xfrm>
            <a:off x="1063688" y="1049301"/>
            <a:ext cx="8030547" cy="4517183"/>
          </a:xfrm>
          <a:prstGeom prst="rect">
            <a:avLst/>
          </a:prstGeom>
        </p:spPr>
      </p:pic>
      <p:sp>
        <p:nvSpPr>
          <p:cNvPr id="4" name="object 4"/>
          <p:cNvSpPr txBox="1">
            <a:spLocks noGrp="1"/>
          </p:cNvSpPr>
          <p:nvPr>
            <p:ph type="body" idx="1"/>
          </p:nvPr>
        </p:nvSpPr>
        <p:spPr>
          <a:xfrm>
            <a:off x="9339944" y="1049301"/>
            <a:ext cx="2228123" cy="1306241"/>
          </a:xfrm>
          <a:prstGeom prst="rect">
            <a:avLst/>
          </a:prstGeom>
        </p:spPr>
        <p:txBody>
          <a:bodyPr vert="horz" wrap="square" lIns="0" tIns="23608" rIns="0" bIns="0" rtlCol="0">
            <a:spAutoFit/>
          </a:bodyPr>
          <a:lstStyle/>
          <a:p>
            <a:pPr marL="11516" marR="202688">
              <a:lnSpc>
                <a:spcPts val="1469"/>
              </a:lnSpc>
              <a:spcBef>
                <a:spcPts val="185"/>
              </a:spcBef>
            </a:pPr>
            <a:r>
              <a:rPr lang="en-US" sz="1400" b="1" spc="-9" dirty="0">
                <a:latin typeface="Calibri Light" panose="020F0302020204030204" pitchFamily="34" charset="0"/>
                <a:cs typeface="Calibri Light" panose="020F0302020204030204" pitchFamily="34" charset="0"/>
              </a:rPr>
              <a:t>Vizcom Prompt:</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Pop-Art styled toaster</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Drawing Influence – 100%</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Style: Vizcom General</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1696187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oaster with a metal handle&#10;&#10;Description automatically generated">
            <a:extLst>
              <a:ext uri="{FF2B5EF4-FFF2-40B4-BE49-F238E27FC236}">
                <a16:creationId xmlns:a16="http://schemas.microsoft.com/office/drawing/2014/main" id="{EBA5D69D-7F1A-C6ED-60CC-2B92C63D1082}"/>
              </a:ext>
            </a:extLst>
          </p:cNvPr>
          <p:cNvPicPr>
            <a:picLocks noChangeAspect="1"/>
          </p:cNvPicPr>
          <p:nvPr/>
        </p:nvPicPr>
        <p:blipFill rotWithShape="1">
          <a:blip r:embed="rId2">
            <a:extLst>
              <a:ext uri="{28A0092B-C50C-407E-A947-70E740481C1C}">
                <a14:useLocalDpi xmlns:a14="http://schemas.microsoft.com/office/drawing/2010/main" val="0"/>
              </a:ext>
            </a:extLst>
          </a:blip>
          <a:srcRect l="14005" t="6939" r="8724" b="15300"/>
          <a:stretch/>
        </p:blipFill>
        <p:spPr>
          <a:xfrm>
            <a:off x="1063688" y="1049301"/>
            <a:ext cx="8030547" cy="4517183"/>
          </a:xfrm>
          <a:prstGeom prst="rect">
            <a:avLst/>
          </a:prstGeom>
        </p:spPr>
      </p:pic>
      <p:sp>
        <p:nvSpPr>
          <p:cNvPr id="4" name="object 4"/>
          <p:cNvSpPr txBox="1">
            <a:spLocks noGrp="1"/>
          </p:cNvSpPr>
          <p:nvPr>
            <p:ph type="body" idx="1"/>
          </p:nvPr>
        </p:nvSpPr>
        <p:spPr>
          <a:xfrm>
            <a:off x="9339944" y="1049301"/>
            <a:ext cx="2228123" cy="1498601"/>
          </a:xfrm>
          <a:prstGeom prst="rect">
            <a:avLst/>
          </a:prstGeom>
        </p:spPr>
        <p:txBody>
          <a:bodyPr vert="horz" wrap="square" lIns="0" tIns="23608" rIns="0" bIns="0" rtlCol="0">
            <a:spAutoFit/>
          </a:bodyPr>
          <a:lstStyle/>
          <a:p>
            <a:pPr marL="11516" marR="202688">
              <a:lnSpc>
                <a:spcPts val="1469"/>
              </a:lnSpc>
              <a:spcBef>
                <a:spcPts val="185"/>
              </a:spcBef>
            </a:pPr>
            <a:r>
              <a:rPr lang="en-US" sz="1400" b="1" spc="-9" dirty="0">
                <a:latin typeface="Calibri Light" panose="020F0302020204030204" pitchFamily="34" charset="0"/>
                <a:cs typeface="Calibri Light" panose="020F0302020204030204" pitchFamily="34" charset="0"/>
              </a:rPr>
              <a:t>Vizcom Prompt:</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Pop-Art styled toaster with bread.</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Drawing Influence – 100%</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Style: Vizcom General</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495069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oaster on a counter&#10;&#10;Description automatically generated">
            <a:extLst>
              <a:ext uri="{FF2B5EF4-FFF2-40B4-BE49-F238E27FC236}">
                <a16:creationId xmlns:a16="http://schemas.microsoft.com/office/drawing/2014/main" id="{AC1A483E-DDC7-2B19-6C50-BF2A85CB40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3688" y="1049301"/>
            <a:ext cx="8030547" cy="4517183"/>
          </a:xfrm>
          <a:prstGeom prst="rect">
            <a:avLst/>
          </a:prstGeom>
        </p:spPr>
      </p:pic>
      <p:sp>
        <p:nvSpPr>
          <p:cNvPr id="4" name="object 4"/>
          <p:cNvSpPr txBox="1">
            <a:spLocks noGrp="1"/>
          </p:cNvSpPr>
          <p:nvPr>
            <p:ph type="body" idx="1"/>
          </p:nvPr>
        </p:nvSpPr>
        <p:spPr>
          <a:xfrm>
            <a:off x="9339944" y="1049301"/>
            <a:ext cx="2228123" cy="1498601"/>
          </a:xfrm>
          <a:prstGeom prst="rect">
            <a:avLst/>
          </a:prstGeom>
        </p:spPr>
        <p:txBody>
          <a:bodyPr vert="horz" wrap="square" lIns="0" tIns="23608" rIns="0" bIns="0" rtlCol="0">
            <a:spAutoFit/>
          </a:bodyPr>
          <a:lstStyle/>
          <a:p>
            <a:pPr marL="11516" marR="202688">
              <a:lnSpc>
                <a:spcPts val="1469"/>
              </a:lnSpc>
              <a:spcBef>
                <a:spcPts val="185"/>
              </a:spcBef>
            </a:pPr>
            <a:r>
              <a:rPr lang="en-US" sz="1400" b="1" spc="-9" dirty="0">
                <a:latin typeface="Calibri Light" panose="020F0302020204030204" pitchFamily="34" charset="0"/>
                <a:cs typeface="Calibri Light" panose="020F0302020204030204" pitchFamily="34" charset="0"/>
              </a:rPr>
              <a:t>Vizcom Prompt:</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Pop-Art styled toaster in a kitchen environment.</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Drawing Influence – 100%</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Style: Vizcom General</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4309861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a:spLocks noGrp="1"/>
          </p:cNvSpPr>
          <p:nvPr>
            <p:ph type="body" idx="1"/>
          </p:nvPr>
        </p:nvSpPr>
        <p:spPr>
          <a:xfrm>
            <a:off x="9339944" y="1049301"/>
            <a:ext cx="2295329" cy="3742805"/>
          </a:xfrm>
          <a:prstGeom prst="rect">
            <a:avLst/>
          </a:prstGeom>
        </p:spPr>
        <p:txBody>
          <a:bodyPr vert="horz" wrap="square" lIns="0" tIns="23608" rIns="0" bIns="0" rtlCol="0">
            <a:spAutoFit/>
          </a:bodyPr>
          <a:lstStyle/>
          <a:p>
            <a:pPr marL="11516" marR="202688">
              <a:lnSpc>
                <a:spcPts val="1469"/>
              </a:lnSpc>
              <a:spcBef>
                <a:spcPts val="185"/>
              </a:spcBef>
            </a:pPr>
            <a:r>
              <a:rPr lang="en-US" sz="1400" b="1" spc="-9" dirty="0">
                <a:latin typeface="Calibri Light" panose="020F0302020204030204" pitchFamily="34" charset="0"/>
                <a:cs typeface="Calibri Light" panose="020F0302020204030204" pitchFamily="34" charset="0"/>
              </a:rPr>
              <a:t>Vizcom Prompt:</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Pop-Art styled toaster, with bread.</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Drawing Influence: 0%</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Style: Vizcom General</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Note: there may be an iterative process being applied to sequential image generation – you need to explore this process.</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b="1" spc="-9" dirty="0">
                <a:latin typeface="Calibri Light" panose="020F0302020204030204" pitchFamily="34" charset="0"/>
                <a:cs typeface="Calibri Light" panose="020F0302020204030204" pitchFamily="34" charset="0"/>
              </a:rPr>
              <a:t>Important:</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Make notes of your Prompt, Style &amp; Drawing Influence Factor for Repeatability.</a:t>
            </a:r>
          </a:p>
        </p:txBody>
      </p:sp>
      <p:pic>
        <p:nvPicPr>
          <p:cNvPr id="6" name="Picture 5" descr="A toaster with slices of bread on top&#10;&#10;Description automatically generated">
            <a:extLst>
              <a:ext uri="{FF2B5EF4-FFF2-40B4-BE49-F238E27FC236}">
                <a16:creationId xmlns:a16="http://schemas.microsoft.com/office/drawing/2014/main" id="{0115C3CA-C8C0-9115-DFAC-0DE8BD9C73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3688" y="1049301"/>
            <a:ext cx="8030547" cy="4517183"/>
          </a:xfrm>
          <a:prstGeom prst="rect">
            <a:avLst/>
          </a:prstGeom>
        </p:spPr>
      </p:pic>
    </p:spTree>
    <p:extLst>
      <p:ext uri="{BB962C8B-B14F-4D97-AF65-F5344CB8AC3E}">
        <p14:creationId xmlns:p14="http://schemas.microsoft.com/office/powerpoint/2010/main" val="1704545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Assignment: Coursework Task</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825625"/>
            <a:ext cx="10515600" cy="4667250"/>
          </a:xfrm>
        </p:spPr>
        <p:txBody>
          <a:bodyPr>
            <a:noAutofit/>
          </a:bodyPr>
          <a:lstStyle/>
          <a:p>
            <a:pPr marL="0" indent="0">
              <a:buNone/>
            </a:pPr>
            <a:r>
              <a:rPr lang="en-US" sz="2600" dirty="0">
                <a:latin typeface="+mj-lt"/>
              </a:rPr>
              <a:t>CW Task 2 – 25%</a:t>
            </a:r>
          </a:p>
          <a:p>
            <a:pPr marL="0" indent="0">
              <a:buNone/>
            </a:pPr>
            <a:r>
              <a:rPr lang="en-US" sz="2600" dirty="0">
                <a:latin typeface="+mj-lt"/>
              </a:rPr>
              <a:t>Deliverables:</a:t>
            </a:r>
          </a:p>
          <a:p>
            <a:r>
              <a:rPr lang="en-GB" sz="2600" dirty="0">
                <a:latin typeface="+mj-lt"/>
              </a:rPr>
              <a:t>The A3 artwork visual outcome must be supported by an </a:t>
            </a:r>
            <a:r>
              <a:rPr lang="en-US" sz="2600" dirty="0">
                <a:latin typeface="+mj-lt"/>
              </a:rPr>
              <a:t>evolutionary design progression portfolio </a:t>
            </a:r>
            <a:r>
              <a:rPr lang="en-GB" sz="2600" dirty="0">
                <a:latin typeface="+mj-lt"/>
              </a:rPr>
              <a:t>evidencing your creative thinking and development using</a:t>
            </a:r>
            <a:r>
              <a:rPr lang="en-US" sz="2600" dirty="0">
                <a:latin typeface="+mj-lt"/>
              </a:rPr>
              <a:t> Vizcom/Traditional/Digital (2D/3D CAD) development techniques.</a:t>
            </a:r>
          </a:p>
          <a:p>
            <a:r>
              <a:rPr lang="en-US" sz="2600" dirty="0">
                <a:latin typeface="+mj-lt"/>
              </a:rPr>
              <a:t>Your outcome </a:t>
            </a:r>
            <a:r>
              <a:rPr lang="en-US" sz="2600" b="1" dirty="0">
                <a:latin typeface="+mj-lt"/>
              </a:rPr>
              <a:t>MUST</a:t>
            </a:r>
            <a:r>
              <a:rPr lang="en-US" sz="2600" dirty="0">
                <a:latin typeface="+mj-lt"/>
              </a:rPr>
              <a:t> originally evolve from one of your sketches.</a:t>
            </a:r>
          </a:p>
          <a:p>
            <a:r>
              <a:rPr lang="en-US" sz="2600" dirty="0">
                <a:latin typeface="+mj-lt"/>
              </a:rPr>
              <a:t>1 x A3 (</a:t>
            </a:r>
            <a:r>
              <a:rPr lang="en-US" sz="2600" b="1" dirty="0">
                <a:latin typeface="+mj-lt"/>
              </a:rPr>
              <a:t>PORTRAIT</a:t>
            </a:r>
            <a:r>
              <a:rPr lang="en-US" sz="2600" dirty="0">
                <a:latin typeface="+mj-lt"/>
              </a:rPr>
              <a:t>) visual outcome of the given artifact in your identified style/theme DNA representative characteristics.</a:t>
            </a:r>
          </a:p>
          <a:p>
            <a:pPr marL="0" indent="0">
              <a:buNone/>
            </a:pPr>
            <a:endParaRPr lang="en-US" sz="2600" dirty="0">
              <a:latin typeface="+mj-lt"/>
            </a:endParaRPr>
          </a:p>
        </p:txBody>
      </p:sp>
    </p:spTree>
    <p:extLst>
      <p:ext uri="{BB962C8B-B14F-4D97-AF65-F5344CB8AC3E}">
        <p14:creationId xmlns:p14="http://schemas.microsoft.com/office/powerpoint/2010/main" val="30244053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D805E1-23C1-DE2D-B1A4-DE6CEB8590A2}"/>
              </a:ext>
            </a:extLst>
          </p:cNvPr>
          <p:cNvSpPr>
            <a:spLocks noGrp="1"/>
          </p:cNvSpPr>
          <p:nvPr>
            <p:ph idx="1"/>
          </p:nvPr>
        </p:nvSpPr>
        <p:spPr>
          <a:xfrm>
            <a:off x="838200" y="1825625"/>
            <a:ext cx="10515600" cy="4351338"/>
          </a:xfrm>
        </p:spPr>
        <p:txBody>
          <a:bodyPr>
            <a:noAutofit/>
          </a:bodyPr>
          <a:lstStyle/>
          <a:p>
            <a:pPr marL="0" indent="0">
              <a:buNone/>
            </a:pPr>
            <a:r>
              <a:rPr lang="en-US" sz="2600" dirty="0">
                <a:solidFill>
                  <a:schemeClr val="bg1"/>
                </a:solidFill>
              </a:rPr>
              <a:t>.</a:t>
            </a:r>
            <a:endParaRPr lang="en-GB" sz="2600" dirty="0">
              <a:solidFill>
                <a:schemeClr val="bg1"/>
              </a:solidFill>
            </a:endParaRPr>
          </a:p>
          <a:p>
            <a:pPr marL="0" indent="0">
              <a:buNone/>
            </a:pPr>
            <a:br>
              <a:rPr lang="en-GB" sz="2600" dirty="0"/>
            </a:br>
            <a:endParaRPr lang="en-GB" sz="2600" dirty="0"/>
          </a:p>
        </p:txBody>
      </p:sp>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Your Design Outcome Theme………..?</a:t>
            </a:r>
          </a:p>
        </p:txBody>
      </p:sp>
    </p:spTree>
    <p:extLst>
      <p:ext uri="{BB962C8B-B14F-4D97-AF65-F5344CB8AC3E}">
        <p14:creationId xmlns:p14="http://schemas.microsoft.com/office/powerpoint/2010/main" val="7836256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D805E1-23C1-DE2D-B1A4-DE6CEB8590A2}"/>
              </a:ext>
            </a:extLst>
          </p:cNvPr>
          <p:cNvSpPr>
            <a:spLocks noGrp="1"/>
          </p:cNvSpPr>
          <p:nvPr>
            <p:ph idx="1"/>
          </p:nvPr>
        </p:nvSpPr>
        <p:spPr>
          <a:xfrm>
            <a:off x="838200" y="1825625"/>
            <a:ext cx="10515600" cy="4351338"/>
          </a:xfrm>
        </p:spPr>
        <p:txBody>
          <a:bodyPr>
            <a:noAutofit/>
          </a:bodyPr>
          <a:lstStyle/>
          <a:p>
            <a:pPr marL="0" indent="0">
              <a:buNone/>
            </a:pPr>
            <a:r>
              <a:rPr lang="en-GB" sz="2600" dirty="0"/>
              <a:t>Though it might be easily to use your own skills to create &amp; be original!</a:t>
            </a:r>
            <a:br>
              <a:rPr lang="en-GB" sz="2600" dirty="0"/>
            </a:br>
            <a:endParaRPr lang="en-GB" sz="2600" dirty="0"/>
          </a:p>
        </p:txBody>
      </p:sp>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normAutofit/>
          </a:bodyPr>
          <a:lstStyle/>
          <a:p>
            <a:r>
              <a:rPr lang="en-GB" b="1" dirty="0"/>
              <a:t>Explore; Experiment; Have Fun.</a:t>
            </a:r>
          </a:p>
        </p:txBody>
      </p:sp>
    </p:spTree>
    <p:extLst>
      <p:ext uri="{BB962C8B-B14F-4D97-AF65-F5344CB8AC3E}">
        <p14:creationId xmlns:p14="http://schemas.microsoft.com/office/powerpoint/2010/main" val="2335874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D805E1-23C1-DE2D-B1A4-DE6CEB8590A2}"/>
              </a:ext>
            </a:extLst>
          </p:cNvPr>
          <p:cNvSpPr>
            <a:spLocks noGrp="1"/>
          </p:cNvSpPr>
          <p:nvPr>
            <p:ph idx="1"/>
          </p:nvPr>
        </p:nvSpPr>
        <p:spPr>
          <a:xfrm>
            <a:off x="838200" y="1825625"/>
            <a:ext cx="10515600" cy="4351338"/>
          </a:xfrm>
        </p:spPr>
        <p:txBody>
          <a:bodyPr>
            <a:noAutofit/>
          </a:bodyPr>
          <a:lstStyle/>
          <a:p>
            <a:pPr marL="0" indent="0">
              <a:buNone/>
            </a:pPr>
            <a:r>
              <a:rPr lang="en-US" sz="2600" dirty="0">
                <a:solidFill>
                  <a:schemeClr val="bg1"/>
                </a:solidFill>
              </a:rPr>
              <a:t>.</a:t>
            </a:r>
            <a:endParaRPr lang="en-GB" sz="2600" dirty="0">
              <a:solidFill>
                <a:schemeClr val="bg1"/>
              </a:solidFill>
            </a:endParaRPr>
          </a:p>
          <a:p>
            <a:pPr marL="0" indent="0">
              <a:buNone/>
            </a:pPr>
            <a:br>
              <a:rPr lang="en-GB" sz="2600" dirty="0"/>
            </a:br>
            <a:endParaRPr lang="en-GB" sz="2600" dirty="0"/>
          </a:p>
        </p:txBody>
      </p:sp>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Next Week: Individual Tutorials</a:t>
            </a:r>
          </a:p>
        </p:txBody>
      </p:sp>
    </p:spTree>
    <p:extLst>
      <p:ext uri="{BB962C8B-B14F-4D97-AF65-F5344CB8AC3E}">
        <p14:creationId xmlns:p14="http://schemas.microsoft.com/office/powerpoint/2010/main" val="14311992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Histo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History" id="{4CAADBFD-07A2-4083-BE82-7317091958F2}" vid="{8F6823F8-F575-46FA-A27F-4070D0CC848C}"/>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503d0ed-3769-4fd0-bdd4-365a1b0a4ef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CA75DF786C424CAEB9E3EA06129604" ma:contentTypeVersion="16" ma:contentTypeDescription="Create a new document." ma:contentTypeScope="" ma:versionID="9d664d5b564128a0f046e5274f628572">
  <xsd:schema xmlns:xsd="http://www.w3.org/2001/XMLSchema" xmlns:xs="http://www.w3.org/2001/XMLSchema" xmlns:p="http://schemas.microsoft.com/office/2006/metadata/properties" xmlns:ns3="afa9340e-42d2-4497-9e48-e8fdef61d7b7" xmlns:ns4="4503d0ed-3769-4fd0-bdd4-365a1b0a4ef4" targetNamespace="http://schemas.microsoft.com/office/2006/metadata/properties" ma:root="true" ma:fieldsID="1c78364ae30393f10cdb4f0ec9649cf3" ns3:_="" ns4:_="">
    <xsd:import namespace="afa9340e-42d2-4497-9e48-e8fdef61d7b7"/>
    <xsd:import namespace="4503d0ed-3769-4fd0-bdd4-365a1b0a4ef4"/>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4:MediaServiceAutoTags" minOccurs="0"/>
                <xsd:element ref="ns4:MediaServiceOCR" minOccurs="0"/>
                <xsd:element ref="ns3:SharedWithDetails" minOccurs="0"/>
                <xsd:element ref="ns3:SharingHintHash" minOccurs="0"/>
                <xsd:element ref="ns4:MediaServiceLocation" minOccurs="0"/>
                <xsd:element ref="ns4:MediaServiceGenerationTime" minOccurs="0"/>
                <xsd:element ref="ns4:MediaServiceEventHashCode" minOccurs="0"/>
                <xsd:element ref="ns4:MediaServiceAutoKeyPoints" minOccurs="0"/>
                <xsd:element ref="ns4:MediaServiceKeyPoints" minOccurs="0"/>
                <xsd:element ref="ns4:MediaLengthInSecond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9340e-42d2-4497-9e48-e8fdef61d7b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03d0ed-3769-4fd0-bdd4-365a1b0a4ef4"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76A8938-EE4E-4CDE-AE5A-151DB49846A4}">
  <ds:schemaRefs>
    <ds:schemaRef ds:uri="4503d0ed-3769-4fd0-bdd4-365a1b0a4ef4"/>
    <ds:schemaRef ds:uri="afa9340e-42d2-4497-9e48-e8fdef61d7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C5FA720-40FB-4A81-A66E-8A0B032F343B}">
  <ds:schemaRefs>
    <ds:schemaRef ds:uri="http://schemas.microsoft.com/sharepoint/v3/contenttype/forms"/>
  </ds:schemaRefs>
</ds:datastoreItem>
</file>

<file path=customXml/itemProps3.xml><?xml version="1.0" encoding="utf-8"?>
<ds:datastoreItem xmlns:ds="http://schemas.openxmlformats.org/officeDocument/2006/customXml" ds:itemID="{5E692825-E29C-48A3-9506-213111BA5734}">
  <ds:schemaRefs>
    <ds:schemaRef ds:uri="4503d0ed-3769-4fd0-bdd4-365a1b0a4ef4"/>
    <ds:schemaRef ds:uri="afa9340e-42d2-4497-9e48-e8fdef61d7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3284</TotalTime>
  <Words>578</Words>
  <Application>Microsoft Office PowerPoint</Application>
  <PresentationFormat>Widescreen</PresentationFormat>
  <Paragraphs>84</Paragraphs>
  <Slides>26</Slides>
  <Notes>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26</vt:i4>
      </vt:variant>
    </vt:vector>
  </HeadingPairs>
  <TitlesOfParts>
    <vt:vector size="33" baseType="lpstr">
      <vt:lpstr>Arial</vt:lpstr>
      <vt:lpstr>Arial Rounded MT Bold</vt:lpstr>
      <vt:lpstr>Calibri</vt:lpstr>
      <vt:lpstr>Calibri Light</vt:lpstr>
      <vt:lpstr>Office Theme</vt:lpstr>
      <vt:lpstr>Theme1-History</vt:lpstr>
      <vt:lpstr>1_Office Theme</vt:lpstr>
      <vt:lpstr> ADDA4015  CONTEMPORARY CHALLENGES  MAKING A DIFFERENCE  Week 7 – 12.03.24</vt:lpstr>
      <vt:lpstr>Module Learning Outcomes (from module syllabus)</vt:lpstr>
      <vt:lpstr>Magazine Cover Presentation</vt:lpstr>
      <vt:lpstr>PowerPoint Presentation</vt:lpstr>
      <vt:lpstr>PowerPoint Presentation</vt:lpstr>
      <vt:lpstr>PowerPoint Presentation</vt:lpstr>
      <vt:lpstr>PowerPoint Presentation</vt:lpstr>
      <vt:lpstr>Assignment: Coursework Task 2</vt:lpstr>
      <vt:lpstr>Assignment: Coursework Task 2</vt:lpstr>
      <vt:lpstr>Assignment: Coursework Task 2</vt:lpstr>
      <vt:lpstr>Assignment: Coursework Task 2</vt:lpstr>
      <vt:lpstr>Vizcom App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Assignment: Coursework Task</vt:lpstr>
      <vt:lpstr>Your Design Outcome Theme………..?</vt:lpstr>
      <vt:lpstr>Explore; Experiment; Have Fun.</vt:lpstr>
      <vt:lpstr>Next Week: Individual Tutorials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Definition of a Wicked Problem Problems are a common aspect of daily life, and people think of ways to solve them every day, but what is a wicked problem? Design theorists Horst Rittel and Melvin Webber coined the wicked problem phrase, in 1973, to emphasize the complexities and challenges of tackling planning and social policy issues. A wicked problem is a societal or cultural issue that is difficult or impossible to solve due to the following reasons: incomplete or inconsistent knowledge, the large number of people and views involved, the significant economic burden, and the interconnected nature of these issues with other issues. Some problems that fit the definition of wicked problems are death, famine, floods, political instability, and disease. Homelessness is also an excellent example of a wicked problem because there is no definitive approach to solve it.  Wicked problems are characterized as problems that cannot be solved; on the contrary, easy fixes are problems that have a straightforward and fast way of solving them. An easy fix seeks to solve the immediate problem but may, however, not solve the underlying problem.  Wicked Problems Vs. Tame Problems A tame problem is a straightforward issue, on which all stakeholders agree, that has a clear solution and that may also be solvable using lessons learned from a comparable situation. In contrast, a wicked problem is one in which it is difficult to agree on a specific issue and is difficult to find a solution. An example of a tame problem is when a person has a punctured wheel. There is a simple solution of changing the wheel or fixing the damaged wheel. A tame problem can be solved with an easy fix.  One of the methods used to try to solve wicked problems is the use of the iterative learning process. This process involves developing, refining, and improving a project, product, or initiative in small increments. It is a process that seeks to formulate, test, and refine processes until the final, best-desired outcome is achieved. The iterative process accommodates new ideas and incorporates</dc:title>
  <dc:creator>Matthew Archer</dc:creator>
  <cp:lastModifiedBy>Matthew Archer</cp:lastModifiedBy>
  <cp:revision>5</cp:revision>
  <dcterms:created xsi:type="dcterms:W3CDTF">2023-01-27T13:53:04Z</dcterms:created>
  <dcterms:modified xsi:type="dcterms:W3CDTF">2024-03-12T15:59:00Z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0x010100ADCA75DF786C424CAEB9E3EA06129604</vt:lpwstr>
  </property>
</Properties>
</file>