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301" r:id="rId12"/>
    <p:sldId id="267" r:id="rId13"/>
    <p:sldId id="268" r:id="rId14"/>
    <p:sldId id="275" r:id="rId15"/>
    <p:sldId id="269" r:id="rId16"/>
    <p:sldId id="270" r:id="rId17"/>
    <p:sldId id="271" r:id="rId18"/>
    <p:sldId id="272" r:id="rId19"/>
    <p:sldId id="273" r:id="rId20"/>
    <p:sldId id="276" r:id="rId21"/>
    <p:sldId id="277" r:id="rId22"/>
    <p:sldId id="278" r:id="rId23"/>
    <p:sldId id="279" r:id="rId24"/>
    <p:sldId id="280" r:id="rId25"/>
    <p:sldId id="281" r:id="rId26"/>
    <p:sldId id="282" r:id="rId27"/>
    <p:sldId id="283" r:id="rId28"/>
    <p:sldId id="284" r:id="rId29"/>
    <p:sldId id="285" r:id="rId30"/>
    <p:sldId id="297" r:id="rId31"/>
    <p:sldId id="287" r:id="rId32"/>
    <p:sldId id="288" r:id="rId33"/>
    <p:sldId id="290" r:id="rId34"/>
    <p:sldId id="291" r:id="rId35"/>
    <p:sldId id="293" r:id="rId36"/>
    <p:sldId id="289" r:id="rId37"/>
    <p:sldId id="294" r:id="rId38"/>
    <p:sldId id="296" r:id="rId39"/>
    <p:sldId id="295" r:id="rId40"/>
    <p:sldId id="300" r:id="rId41"/>
    <p:sldId id="298" r:id="rId42"/>
    <p:sldId id="299"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BA3E7-2651-AAD7-C45A-AB13A1FE645A}" v="58" dt="2024-01-14T13:34:54.362"/>
    <p1510:client id="{1DECE30E-A394-962E-75E7-ADFB0DD26D8E}" v="94" dt="2024-01-14T19:46:25.573"/>
    <p1510:client id="{23C1924B-D1DB-B374-B1F4-6DD51175471A}" v="2771" dt="2024-01-14T18:49:06.279"/>
    <p1510:client id="{4B10DFC0-2D53-C261-D6D3-516A0E76EDC4}" v="775" dt="2024-01-14T20:25:55.627"/>
    <p1510:client id="{5EC3BC44-4AD3-F1BE-68DC-F0DC24390844}" v="2795" dt="2024-01-13T16:45:12.352"/>
    <p1510:client id="{6FB658C7-B2CD-4CB5-AEEF-3D4369B31171}" v="155" dt="2024-01-13T12:48:09.114"/>
    <p1510:client id="{7C8139FE-B0D3-2286-DE93-8D0E5CB16EDB}" v="1200" dt="2024-01-14T17:33:31.478"/>
    <p1510:client id="{CFD9D289-2CF0-A4DD-6514-FADDB0BF8086}" v="258" dt="2024-01-14T20:05:09.130"/>
    <p1510:client id="{D0B24911-EC74-4C0B-B7D2-14321FBC510B}" v="54" dt="2024-01-14T19:40:17.770"/>
    <p1510:client id="{E6FEB475-2FF2-413D-8585-41B7C2611382}" v="1423" dt="2024-01-14T19:17:05.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nelope Hutchinson (2125800)" userId="S::2125800@student.uwtsd.ac.uk::de925385-68be-4b56-89d3-6cd3396baa89" providerId="AD" clId="Web-{7C8139FE-B0D3-2286-DE93-8D0E5CB16EDB}"/>
    <pc:docChg chg="addSld delSld modSld sldOrd">
      <pc:chgData name="Penelope Hutchinson (2125800)" userId="S::2125800@student.uwtsd.ac.uk::de925385-68be-4b56-89d3-6cd3396baa89" providerId="AD" clId="Web-{7C8139FE-B0D3-2286-DE93-8D0E5CB16EDB}" dt="2024-01-14T17:33:30.556" v="1209" actId="20577"/>
      <pc:docMkLst>
        <pc:docMk/>
      </pc:docMkLst>
      <pc:sldChg chg="addSp delSp modSp mod setBg">
        <pc:chgData name="Penelope Hutchinson (2125800)" userId="S::2125800@student.uwtsd.ac.uk::de925385-68be-4b56-89d3-6cd3396baa89" providerId="AD" clId="Web-{7C8139FE-B0D3-2286-DE93-8D0E5CB16EDB}" dt="2024-01-14T16:17:00.651" v="750" actId="20577"/>
        <pc:sldMkLst>
          <pc:docMk/>
          <pc:sldMk cId="2272855108" sldId="287"/>
        </pc:sldMkLst>
        <pc:spChg chg="mod">
          <ac:chgData name="Penelope Hutchinson (2125800)" userId="S::2125800@student.uwtsd.ac.uk::de925385-68be-4b56-89d3-6cd3396baa89" providerId="AD" clId="Web-{7C8139FE-B0D3-2286-DE93-8D0E5CB16EDB}" dt="2024-01-13T19:20:43.364" v="15"/>
          <ac:spMkLst>
            <pc:docMk/>
            <pc:sldMk cId="2272855108" sldId="287"/>
            <ac:spMk id="2" creationId="{EC1FAA14-AB73-235C-BD04-11DB5B2BF49D}"/>
          </ac:spMkLst>
        </pc:spChg>
        <pc:spChg chg="del">
          <ac:chgData name="Penelope Hutchinson (2125800)" userId="S::2125800@student.uwtsd.ac.uk::de925385-68be-4b56-89d3-6cd3396baa89" providerId="AD" clId="Web-{7C8139FE-B0D3-2286-DE93-8D0E5CB16EDB}" dt="2024-01-13T19:04:28.987" v="0"/>
          <ac:spMkLst>
            <pc:docMk/>
            <pc:sldMk cId="2272855108" sldId="287"/>
            <ac:spMk id="3" creationId="{40D9E268-77DF-11DE-FD37-423D986FAFB0}"/>
          </ac:spMkLst>
        </pc:spChg>
        <pc:spChg chg="add mod">
          <ac:chgData name="Penelope Hutchinson (2125800)" userId="S::2125800@student.uwtsd.ac.uk::de925385-68be-4b56-89d3-6cd3396baa89" providerId="AD" clId="Web-{7C8139FE-B0D3-2286-DE93-8D0E5CB16EDB}" dt="2024-01-14T16:17:00.651" v="750" actId="20577"/>
          <ac:spMkLst>
            <pc:docMk/>
            <pc:sldMk cId="2272855108" sldId="287"/>
            <ac:spMk id="5" creationId="{7FE37C48-B1D4-2E1C-FF78-78D5D4C9A66C}"/>
          </ac:spMkLst>
        </pc:spChg>
        <pc:spChg chg="add">
          <ac:chgData name="Penelope Hutchinson (2125800)" userId="S::2125800@student.uwtsd.ac.uk::de925385-68be-4b56-89d3-6cd3396baa89" providerId="AD" clId="Web-{7C8139FE-B0D3-2286-DE93-8D0E5CB16EDB}" dt="2024-01-13T19:20:43.364" v="15"/>
          <ac:spMkLst>
            <pc:docMk/>
            <pc:sldMk cId="2272855108" sldId="287"/>
            <ac:spMk id="10" creationId="{11D6A2A3-F101-46F7-8B6F-1C699CAFE9AD}"/>
          </ac:spMkLst>
        </pc:spChg>
        <pc:spChg chg="add">
          <ac:chgData name="Penelope Hutchinson (2125800)" userId="S::2125800@student.uwtsd.ac.uk::de925385-68be-4b56-89d3-6cd3396baa89" providerId="AD" clId="Web-{7C8139FE-B0D3-2286-DE93-8D0E5CB16EDB}" dt="2024-01-13T19:20:43.364" v="15"/>
          <ac:spMkLst>
            <pc:docMk/>
            <pc:sldMk cId="2272855108" sldId="287"/>
            <ac:spMk id="12" creationId="{529E760E-527D-4053-A309-F2BDE12501CD}"/>
          </ac:spMkLst>
        </pc:spChg>
        <pc:spChg chg="add">
          <ac:chgData name="Penelope Hutchinson (2125800)" userId="S::2125800@student.uwtsd.ac.uk::de925385-68be-4b56-89d3-6cd3396baa89" providerId="AD" clId="Web-{7C8139FE-B0D3-2286-DE93-8D0E5CB16EDB}" dt="2024-01-13T19:20:43.364" v="15"/>
          <ac:spMkLst>
            <pc:docMk/>
            <pc:sldMk cId="2272855108" sldId="287"/>
            <ac:spMk id="14" creationId="{4153D448-4ED1-429A-A28C-8316DE7CAF7E}"/>
          </ac:spMkLst>
        </pc:spChg>
        <pc:picChg chg="add mod ord">
          <ac:chgData name="Penelope Hutchinson (2125800)" userId="S::2125800@student.uwtsd.ac.uk::de925385-68be-4b56-89d3-6cd3396baa89" providerId="AD" clId="Web-{7C8139FE-B0D3-2286-DE93-8D0E5CB16EDB}" dt="2024-01-13T19:21:19.899" v="21" actId="14100"/>
          <ac:picMkLst>
            <pc:docMk/>
            <pc:sldMk cId="2272855108" sldId="287"/>
            <ac:picMk id="4" creationId="{B24994BE-21D4-4780-8BDD-4A8DFB70D80B}"/>
          </ac:picMkLst>
        </pc:picChg>
      </pc:sldChg>
      <pc:sldChg chg="addSp delSp modSp mod setBg">
        <pc:chgData name="Penelope Hutchinson (2125800)" userId="S::2125800@student.uwtsd.ac.uk::de925385-68be-4b56-89d3-6cd3396baa89" providerId="AD" clId="Web-{7C8139FE-B0D3-2286-DE93-8D0E5CB16EDB}" dt="2024-01-14T16:18:17.938" v="825" actId="20577"/>
        <pc:sldMkLst>
          <pc:docMk/>
          <pc:sldMk cId="3358835107" sldId="288"/>
        </pc:sldMkLst>
        <pc:spChg chg="del mod">
          <ac:chgData name="Penelope Hutchinson (2125800)" userId="S::2125800@student.uwtsd.ac.uk::de925385-68be-4b56-89d3-6cd3396baa89" providerId="AD" clId="Web-{7C8139FE-B0D3-2286-DE93-8D0E5CB16EDB}" dt="2024-01-13T19:22:48.545" v="31"/>
          <ac:spMkLst>
            <pc:docMk/>
            <pc:sldMk cId="3358835107" sldId="288"/>
            <ac:spMk id="2" creationId="{A8B70CDB-8A6E-FF9B-8B8B-97BA93FC6AD7}"/>
          </ac:spMkLst>
        </pc:spChg>
        <pc:spChg chg="del">
          <ac:chgData name="Penelope Hutchinson (2125800)" userId="S::2125800@student.uwtsd.ac.uk::de925385-68be-4b56-89d3-6cd3396baa89" providerId="AD" clId="Web-{7C8139FE-B0D3-2286-DE93-8D0E5CB16EDB}" dt="2024-01-13T19:18:17.964" v="6"/>
          <ac:spMkLst>
            <pc:docMk/>
            <pc:sldMk cId="3358835107" sldId="288"/>
            <ac:spMk id="3" creationId="{A7375E05-5296-A5C3-617B-D6E926E0DAFC}"/>
          </ac:spMkLst>
        </pc:spChg>
        <pc:spChg chg="add mod">
          <ac:chgData name="Penelope Hutchinson (2125800)" userId="S::2125800@student.uwtsd.ac.uk::de925385-68be-4b56-89d3-6cd3396baa89" providerId="AD" clId="Web-{7C8139FE-B0D3-2286-DE93-8D0E5CB16EDB}" dt="2024-01-14T16:18:17.938" v="825" actId="20577"/>
          <ac:spMkLst>
            <pc:docMk/>
            <pc:sldMk cId="3358835107" sldId="288"/>
            <ac:spMk id="8" creationId="{F0FBC190-54B3-DFAE-1B85-E7A29DF9EF55}"/>
          </ac:spMkLst>
        </pc:spChg>
        <pc:spChg chg="add">
          <ac:chgData name="Penelope Hutchinson (2125800)" userId="S::2125800@student.uwtsd.ac.uk::de925385-68be-4b56-89d3-6cd3396baa89" providerId="AD" clId="Web-{7C8139FE-B0D3-2286-DE93-8D0E5CB16EDB}" dt="2024-01-13T19:22:14.808" v="22"/>
          <ac:spMkLst>
            <pc:docMk/>
            <pc:sldMk cId="3358835107" sldId="288"/>
            <ac:spMk id="11" creationId="{E3CBB9B1-7B7D-4BA1-A1AF-572168B39539}"/>
          </ac:spMkLst>
        </pc:spChg>
        <pc:spChg chg="add">
          <ac:chgData name="Penelope Hutchinson (2125800)" userId="S::2125800@student.uwtsd.ac.uk::de925385-68be-4b56-89d3-6cd3396baa89" providerId="AD" clId="Web-{7C8139FE-B0D3-2286-DE93-8D0E5CB16EDB}" dt="2024-01-13T19:22:14.808" v="22"/>
          <ac:spMkLst>
            <pc:docMk/>
            <pc:sldMk cId="3358835107" sldId="288"/>
            <ac:spMk id="13" creationId="{907741FC-B544-4A6E-B831-6789D042333D}"/>
          </ac:spMkLst>
        </pc:spChg>
        <pc:spChg chg="add">
          <ac:chgData name="Penelope Hutchinson (2125800)" userId="S::2125800@student.uwtsd.ac.uk::de925385-68be-4b56-89d3-6cd3396baa89" providerId="AD" clId="Web-{7C8139FE-B0D3-2286-DE93-8D0E5CB16EDB}" dt="2024-01-13T19:22:14.808" v="22"/>
          <ac:spMkLst>
            <pc:docMk/>
            <pc:sldMk cId="3358835107" sldId="288"/>
            <ac:spMk id="15" creationId="{3F0BE7ED-7814-4273-B18A-F26CC0380380}"/>
          </ac:spMkLst>
        </pc:spChg>
        <pc:picChg chg="add mod ord">
          <ac:chgData name="Penelope Hutchinson (2125800)" userId="S::2125800@student.uwtsd.ac.uk::de925385-68be-4b56-89d3-6cd3396baa89" providerId="AD" clId="Web-{7C8139FE-B0D3-2286-DE93-8D0E5CB16EDB}" dt="2024-01-13T19:22:33.966" v="28" actId="14100"/>
          <ac:picMkLst>
            <pc:docMk/>
            <pc:sldMk cId="3358835107" sldId="288"/>
            <ac:picMk id="4" creationId="{98856260-6B76-AEA9-887C-D1A3F9EA5660}"/>
          </ac:picMkLst>
        </pc:picChg>
      </pc:sldChg>
      <pc:sldChg chg="addSp delSp modSp mod ord setBg modClrScheme chgLayout">
        <pc:chgData name="Penelope Hutchinson (2125800)" userId="S::2125800@student.uwtsd.ac.uk::de925385-68be-4b56-89d3-6cd3396baa89" providerId="AD" clId="Web-{7C8139FE-B0D3-2286-DE93-8D0E5CB16EDB}" dt="2024-01-14T17:12:42.116" v="1141" actId="1076"/>
        <pc:sldMkLst>
          <pc:docMk/>
          <pc:sldMk cId="4269568511" sldId="289"/>
        </pc:sldMkLst>
        <pc:spChg chg="mod ord">
          <ac:chgData name="Penelope Hutchinson (2125800)" userId="S::2125800@student.uwtsd.ac.uk::de925385-68be-4b56-89d3-6cd3396baa89" providerId="AD" clId="Web-{7C8139FE-B0D3-2286-DE93-8D0E5CB16EDB}" dt="2024-01-13T20:48:46.009" v="62"/>
          <ac:spMkLst>
            <pc:docMk/>
            <pc:sldMk cId="4269568511" sldId="289"/>
            <ac:spMk id="2" creationId="{E2464C95-9223-95BB-FB01-AE268A378B44}"/>
          </ac:spMkLst>
        </pc:spChg>
        <pc:spChg chg="del">
          <ac:chgData name="Penelope Hutchinson (2125800)" userId="S::2125800@student.uwtsd.ac.uk::de925385-68be-4b56-89d3-6cd3396baa89" providerId="AD" clId="Web-{7C8139FE-B0D3-2286-DE93-8D0E5CB16EDB}" dt="2024-01-13T20:44:23.425" v="32"/>
          <ac:spMkLst>
            <pc:docMk/>
            <pc:sldMk cId="4269568511" sldId="289"/>
            <ac:spMk id="3" creationId="{2DD874C7-D255-479B-9CED-3BEF4EAA422E}"/>
          </ac:spMkLst>
        </pc:spChg>
        <pc:spChg chg="add del mod ord">
          <ac:chgData name="Penelope Hutchinson (2125800)" userId="S::2125800@student.uwtsd.ac.uk::de925385-68be-4b56-89d3-6cd3396baa89" providerId="AD" clId="Web-{7C8139FE-B0D3-2286-DE93-8D0E5CB16EDB}" dt="2024-01-13T20:54:12.298" v="65"/>
          <ac:spMkLst>
            <pc:docMk/>
            <pc:sldMk cId="4269568511" sldId="289"/>
            <ac:spMk id="5" creationId="{2BD1F6BD-9D76-2B60-8224-BAD746E01D9F}"/>
          </ac:spMkLst>
        </pc:spChg>
        <pc:spChg chg="add mod ord">
          <ac:chgData name="Penelope Hutchinson (2125800)" userId="S::2125800@student.uwtsd.ac.uk::de925385-68be-4b56-89d3-6cd3396baa89" providerId="AD" clId="Web-{7C8139FE-B0D3-2286-DE93-8D0E5CB16EDB}" dt="2024-01-14T16:23:09.441" v="977" actId="20577"/>
          <ac:spMkLst>
            <pc:docMk/>
            <pc:sldMk cId="4269568511" sldId="289"/>
            <ac:spMk id="6" creationId="{FFC9A326-F7C0-A932-AC6E-12FAE4C94478}"/>
          </ac:spMkLst>
        </pc:spChg>
        <pc:spChg chg="add del mod ord">
          <ac:chgData name="Penelope Hutchinson (2125800)" userId="S::2125800@student.uwtsd.ac.uk::de925385-68be-4b56-89d3-6cd3396baa89" providerId="AD" clId="Web-{7C8139FE-B0D3-2286-DE93-8D0E5CB16EDB}" dt="2024-01-13T20:46:45.553" v="39"/>
          <ac:spMkLst>
            <pc:docMk/>
            <pc:sldMk cId="4269568511" sldId="289"/>
            <ac:spMk id="7" creationId="{28DB86ED-717B-44B9-CA7A-2AC4756BA7E0}"/>
          </ac:spMkLst>
        </pc:spChg>
        <pc:spChg chg="add del">
          <ac:chgData name="Penelope Hutchinson (2125800)" userId="S::2125800@student.uwtsd.ac.uk::de925385-68be-4b56-89d3-6cd3396baa89" providerId="AD" clId="Web-{7C8139FE-B0D3-2286-DE93-8D0E5CB16EDB}" dt="2024-01-13T20:48:19.743" v="58"/>
          <ac:spMkLst>
            <pc:docMk/>
            <pc:sldMk cId="4269568511" sldId="289"/>
            <ac:spMk id="13" creationId="{BD4C0BBB-0042-4603-A226-6117F3FD5B3C}"/>
          </ac:spMkLst>
        </pc:spChg>
        <pc:spChg chg="add del">
          <ac:chgData name="Penelope Hutchinson (2125800)" userId="S::2125800@student.uwtsd.ac.uk::de925385-68be-4b56-89d3-6cd3396baa89" providerId="AD" clId="Web-{7C8139FE-B0D3-2286-DE93-8D0E5CB16EDB}" dt="2024-01-13T20:48:19.743" v="58"/>
          <ac:spMkLst>
            <pc:docMk/>
            <pc:sldMk cId="4269568511" sldId="289"/>
            <ac:spMk id="15" creationId="{EC44F520-2598-460E-9F91-B02F60830CA2}"/>
          </ac:spMkLst>
        </pc:spChg>
        <pc:spChg chg="add del">
          <ac:chgData name="Penelope Hutchinson (2125800)" userId="S::2125800@student.uwtsd.ac.uk::de925385-68be-4b56-89d3-6cd3396baa89" providerId="AD" clId="Web-{7C8139FE-B0D3-2286-DE93-8D0E5CB16EDB}" dt="2024-01-13T20:48:19.743" v="58"/>
          <ac:spMkLst>
            <pc:docMk/>
            <pc:sldMk cId="4269568511" sldId="289"/>
            <ac:spMk id="17" creationId="{1CC4AFFA-9868-4B7D-9F63-93C34D36234F}"/>
          </ac:spMkLst>
        </pc:spChg>
        <pc:spChg chg="add del">
          <ac:chgData name="Penelope Hutchinson (2125800)" userId="S::2125800@student.uwtsd.ac.uk::de925385-68be-4b56-89d3-6cd3396baa89" providerId="AD" clId="Web-{7C8139FE-B0D3-2286-DE93-8D0E5CB16EDB}" dt="2024-01-13T20:48:19.743" v="58"/>
          <ac:spMkLst>
            <pc:docMk/>
            <pc:sldMk cId="4269568511" sldId="289"/>
            <ac:spMk id="19" creationId="{024CCFE6-8D32-4963-9B5D-E742044292DD}"/>
          </ac:spMkLst>
        </pc:spChg>
        <pc:spChg chg="add del">
          <ac:chgData name="Penelope Hutchinson (2125800)" userId="S::2125800@student.uwtsd.ac.uk::de925385-68be-4b56-89d3-6cd3396baa89" providerId="AD" clId="Web-{7C8139FE-B0D3-2286-DE93-8D0E5CB16EDB}" dt="2024-01-13T20:48:19.743" v="58"/>
          <ac:spMkLst>
            <pc:docMk/>
            <pc:sldMk cId="4269568511" sldId="289"/>
            <ac:spMk id="21" creationId="{43414B78-940D-4BE3-A24D-B003E1C9C018}"/>
          </ac:spMkLst>
        </pc:spChg>
        <pc:spChg chg="add del">
          <ac:chgData name="Penelope Hutchinson (2125800)" userId="S::2125800@student.uwtsd.ac.uk::de925385-68be-4b56-89d3-6cd3396baa89" providerId="AD" clId="Web-{7C8139FE-B0D3-2286-DE93-8D0E5CB16EDB}" dt="2024-01-13T20:48:46.009" v="62"/>
          <ac:spMkLst>
            <pc:docMk/>
            <pc:sldMk cId="4269568511" sldId="289"/>
            <ac:spMk id="26" creationId="{BD4C0BBB-0042-4603-A226-6117F3FD5B3C}"/>
          </ac:spMkLst>
        </pc:spChg>
        <pc:spChg chg="add del">
          <ac:chgData name="Penelope Hutchinson (2125800)" userId="S::2125800@student.uwtsd.ac.uk::de925385-68be-4b56-89d3-6cd3396baa89" providerId="AD" clId="Web-{7C8139FE-B0D3-2286-DE93-8D0E5CB16EDB}" dt="2024-01-13T20:48:46.009" v="62"/>
          <ac:spMkLst>
            <pc:docMk/>
            <pc:sldMk cId="4269568511" sldId="289"/>
            <ac:spMk id="28" creationId="{EC44F520-2598-460E-9F91-B02F60830CA2}"/>
          </ac:spMkLst>
        </pc:spChg>
        <pc:spChg chg="add del">
          <ac:chgData name="Penelope Hutchinson (2125800)" userId="S::2125800@student.uwtsd.ac.uk::de925385-68be-4b56-89d3-6cd3396baa89" providerId="AD" clId="Web-{7C8139FE-B0D3-2286-DE93-8D0E5CB16EDB}" dt="2024-01-13T20:48:46.009" v="62"/>
          <ac:spMkLst>
            <pc:docMk/>
            <pc:sldMk cId="4269568511" sldId="289"/>
            <ac:spMk id="30" creationId="{2151139A-886F-4B97-8815-729AD3831BBD}"/>
          </ac:spMkLst>
        </pc:spChg>
        <pc:spChg chg="add del">
          <ac:chgData name="Penelope Hutchinson (2125800)" userId="S::2125800@student.uwtsd.ac.uk::de925385-68be-4b56-89d3-6cd3396baa89" providerId="AD" clId="Web-{7C8139FE-B0D3-2286-DE93-8D0E5CB16EDB}" dt="2024-01-13T20:48:46.009" v="62"/>
          <ac:spMkLst>
            <pc:docMk/>
            <pc:sldMk cId="4269568511" sldId="289"/>
            <ac:spMk id="32" creationId="{79306E6A-0C2C-4983-8D3A-05CD591C1D42}"/>
          </ac:spMkLst>
        </pc:spChg>
        <pc:spChg chg="add del">
          <ac:chgData name="Penelope Hutchinson (2125800)" userId="S::2125800@student.uwtsd.ac.uk::de925385-68be-4b56-89d3-6cd3396baa89" providerId="AD" clId="Web-{7C8139FE-B0D3-2286-DE93-8D0E5CB16EDB}" dt="2024-01-13T20:48:46.009" v="62"/>
          <ac:spMkLst>
            <pc:docMk/>
            <pc:sldMk cId="4269568511" sldId="289"/>
            <ac:spMk id="34" creationId="{B0144214-50C4-4961-8D54-5876EC2B0A1A}"/>
          </ac:spMkLst>
        </pc:spChg>
        <pc:spChg chg="add del">
          <ac:chgData name="Penelope Hutchinson (2125800)" userId="S::2125800@student.uwtsd.ac.uk::de925385-68be-4b56-89d3-6cd3396baa89" providerId="AD" clId="Web-{7C8139FE-B0D3-2286-DE93-8D0E5CB16EDB}" dt="2024-01-13T20:48:46.009" v="62"/>
          <ac:spMkLst>
            <pc:docMk/>
            <pc:sldMk cId="4269568511" sldId="289"/>
            <ac:spMk id="36" creationId="{4455F201-A8E8-4E29-9427-DBD221CCF6C5}"/>
          </ac:spMkLst>
        </pc:spChg>
        <pc:spChg chg="add del">
          <ac:chgData name="Penelope Hutchinson (2125800)" userId="S::2125800@student.uwtsd.ac.uk::de925385-68be-4b56-89d3-6cd3396baa89" providerId="AD" clId="Web-{7C8139FE-B0D3-2286-DE93-8D0E5CB16EDB}" dt="2024-01-13T20:48:46.009" v="62"/>
          <ac:spMkLst>
            <pc:docMk/>
            <pc:sldMk cId="4269568511" sldId="289"/>
            <ac:spMk id="38" creationId="{D625ED14-F0D2-4FCA-87F3-4E3D2A03DF4A}"/>
          </ac:spMkLst>
        </pc:spChg>
        <pc:spChg chg="add">
          <ac:chgData name="Penelope Hutchinson (2125800)" userId="S::2125800@student.uwtsd.ac.uk::de925385-68be-4b56-89d3-6cd3396baa89" providerId="AD" clId="Web-{7C8139FE-B0D3-2286-DE93-8D0E5CB16EDB}" dt="2024-01-13T20:48:46.009" v="62"/>
          <ac:spMkLst>
            <pc:docMk/>
            <pc:sldMk cId="4269568511" sldId="289"/>
            <ac:spMk id="43" creationId="{BD4C0BBB-0042-4603-A226-6117F3FD5B3C}"/>
          </ac:spMkLst>
        </pc:spChg>
        <pc:spChg chg="add">
          <ac:chgData name="Penelope Hutchinson (2125800)" userId="S::2125800@student.uwtsd.ac.uk::de925385-68be-4b56-89d3-6cd3396baa89" providerId="AD" clId="Web-{7C8139FE-B0D3-2286-DE93-8D0E5CB16EDB}" dt="2024-01-13T20:48:46.009" v="62"/>
          <ac:spMkLst>
            <pc:docMk/>
            <pc:sldMk cId="4269568511" sldId="289"/>
            <ac:spMk id="45" creationId="{EC44F520-2598-460E-9F91-B02F60830CA2}"/>
          </ac:spMkLst>
        </pc:spChg>
        <pc:spChg chg="add">
          <ac:chgData name="Penelope Hutchinson (2125800)" userId="S::2125800@student.uwtsd.ac.uk::de925385-68be-4b56-89d3-6cd3396baa89" providerId="AD" clId="Web-{7C8139FE-B0D3-2286-DE93-8D0E5CB16EDB}" dt="2024-01-13T20:48:46.009" v="62"/>
          <ac:spMkLst>
            <pc:docMk/>
            <pc:sldMk cId="4269568511" sldId="289"/>
            <ac:spMk id="47" creationId="{65BD1AA8-819C-4A8C-B12E-9804E6557BF1}"/>
          </ac:spMkLst>
        </pc:spChg>
        <pc:spChg chg="add">
          <ac:chgData name="Penelope Hutchinson (2125800)" userId="S::2125800@student.uwtsd.ac.uk::de925385-68be-4b56-89d3-6cd3396baa89" providerId="AD" clId="Web-{7C8139FE-B0D3-2286-DE93-8D0E5CB16EDB}" dt="2024-01-13T20:48:46.009" v="62"/>
          <ac:spMkLst>
            <pc:docMk/>
            <pc:sldMk cId="4269568511" sldId="289"/>
            <ac:spMk id="49" creationId="{4FADD74F-3E66-47CF-A433-5A9EB9E94245}"/>
          </ac:spMkLst>
        </pc:spChg>
        <pc:spChg chg="add">
          <ac:chgData name="Penelope Hutchinson (2125800)" userId="S::2125800@student.uwtsd.ac.uk::de925385-68be-4b56-89d3-6cd3396baa89" providerId="AD" clId="Web-{7C8139FE-B0D3-2286-DE93-8D0E5CB16EDB}" dt="2024-01-13T20:48:46.009" v="62"/>
          <ac:spMkLst>
            <pc:docMk/>
            <pc:sldMk cId="4269568511" sldId="289"/>
            <ac:spMk id="51" creationId="{24AEBD6A-FEC4-48F3-AB0D-36259B00EFEA}"/>
          </ac:spMkLst>
        </pc:spChg>
        <pc:spChg chg="add">
          <ac:chgData name="Penelope Hutchinson (2125800)" userId="S::2125800@student.uwtsd.ac.uk::de925385-68be-4b56-89d3-6cd3396baa89" providerId="AD" clId="Web-{7C8139FE-B0D3-2286-DE93-8D0E5CB16EDB}" dt="2024-01-13T20:48:46.009" v="62"/>
          <ac:spMkLst>
            <pc:docMk/>
            <pc:sldMk cId="4269568511" sldId="289"/>
            <ac:spMk id="53" creationId="{C8D85630-1183-4383-ACD9-4FD52952CBCA}"/>
          </ac:spMkLst>
        </pc:spChg>
        <pc:picChg chg="add mod ord">
          <ac:chgData name="Penelope Hutchinson (2125800)" userId="S::2125800@student.uwtsd.ac.uk::de925385-68be-4b56-89d3-6cd3396baa89" providerId="AD" clId="Web-{7C8139FE-B0D3-2286-DE93-8D0E5CB16EDB}" dt="2024-01-13T20:48:46.009" v="62"/>
          <ac:picMkLst>
            <pc:docMk/>
            <pc:sldMk cId="4269568511" sldId="289"/>
            <ac:picMk id="4" creationId="{E558A37E-789A-6D5F-B065-A83B0B28BC96}"/>
          </ac:picMkLst>
        </pc:picChg>
        <pc:picChg chg="add mod ord">
          <ac:chgData name="Penelope Hutchinson (2125800)" userId="S::2125800@student.uwtsd.ac.uk::de925385-68be-4b56-89d3-6cd3396baa89" providerId="AD" clId="Web-{7C8139FE-B0D3-2286-DE93-8D0E5CB16EDB}" dt="2024-01-14T17:12:42.116" v="1141" actId="1076"/>
          <ac:picMkLst>
            <pc:docMk/>
            <pc:sldMk cId="4269568511" sldId="289"/>
            <ac:picMk id="8" creationId="{5F506D0D-DCDF-57CB-C963-D95B1AE8A2C7}"/>
          </ac:picMkLst>
        </pc:picChg>
      </pc:sldChg>
      <pc:sldChg chg="addSp delSp modSp">
        <pc:chgData name="Penelope Hutchinson (2125800)" userId="S::2125800@student.uwtsd.ac.uk::de925385-68be-4b56-89d3-6cd3396baa89" providerId="AD" clId="Web-{7C8139FE-B0D3-2286-DE93-8D0E5CB16EDB}" dt="2024-01-14T16:19:51.397" v="869" actId="20577"/>
        <pc:sldMkLst>
          <pc:docMk/>
          <pc:sldMk cId="4092671743" sldId="290"/>
        </pc:sldMkLst>
        <pc:spChg chg="mod">
          <ac:chgData name="Penelope Hutchinson (2125800)" userId="S::2125800@student.uwtsd.ac.uk::de925385-68be-4b56-89d3-6cd3396baa89" providerId="AD" clId="Web-{7C8139FE-B0D3-2286-DE93-8D0E5CB16EDB}" dt="2024-01-14T16:19:51.397" v="869" actId="20577"/>
          <ac:spMkLst>
            <pc:docMk/>
            <pc:sldMk cId="4092671743" sldId="290"/>
            <ac:spMk id="2" creationId="{31B5AA77-9A63-F855-3F77-B08D9027E3AE}"/>
          </ac:spMkLst>
        </pc:spChg>
        <pc:spChg chg="del">
          <ac:chgData name="Penelope Hutchinson (2125800)" userId="S::2125800@student.uwtsd.ac.uk::de925385-68be-4b56-89d3-6cd3396baa89" providerId="AD" clId="Web-{7C8139FE-B0D3-2286-DE93-8D0E5CB16EDB}" dt="2024-01-13T21:08:51.153" v="71"/>
          <ac:spMkLst>
            <pc:docMk/>
            <pc:sldMk cId="4092671743" sldId="290"/>
            <ac:spMk id="3" creationId="{82CEDDDC-6CDA-3C40-80FD-5B33B625FE51}"/>
          </ac:spMkLst>
        </pc:spChg>
        <pc:spChg chg="add del mod">
          <ac:chgData name="Penelope Hutchinson (2125800)" userId="S::2125800@student.uwtsd.ac.uk::de925385-68be-4b56-89d3-6cd3396baa89" providerId="AD" clId="Web-{7C8139FE-B0D3-2286-DE93-8D0E5CB16EDB}" dt="2024-01-13T21:18:47.998" v="145"/>
          <ac:spMkLst>
            <pc:docMk/>
            <pc:sldMk cId="4092671743" sldId="290"/>
            <ac:spMk id="5" creationId="{7697FA43-2DF6-052B-AD75-030AA7DE447F}"/>
          </ac:spMkLst>
        </pc:spChg>
        <pc:spChg chg="add del mod">
          <ac:chgData name="Penelope Hutchinson (2125800)" userId="S::2125800@student.uwtsd.ac.uk::de925385-68be-4b56-89d3-6cd3396baa89" providerId="AD" clId="Web-{7C8139FE-B0D3-2286-DE93-8D0E5CB16EDB}" dt="2024-01-13T21:21:20.939" v="162"/>
          <ac:spMkLst>
            <pc:docMk/>
            <pc:sldMk cId="4092671743" sldId="290"/>
            <ac:spMk id="6" creationId="{1DFD6617-C58E-ADBC-4A7E-CE2BFE594381}"/>
          </ac:spMkLst>
        </pc:spChg>
        <pc:spChg chg="add mod">
          <ac:chgData name="Penelope Hutchinson (2125800)" userId="S::2125800@student.uwtsd.ac.uk::de925385-68be-4b56-89d3-6cd3396baa89" providerId="AD" clId="Web-{7C8139FE-B0D3-2286-DE93-8D0E5CB16EDB}" dt="2024-01-13T21:21:55.534" v="166" actId="20577"/>
          <ac:spMkLst>
            <pc:docMk/>
            <pc:sldMk cId="4092671743" sldId="290"/>
            <ac:spMk id="7" creationId="{03DE6A94-9268-C4DD-B71D-39C413ECD342}"/>
          </ac:spMkLst>
        </pc:spChg>
        <pc:picChg chg="add mod ord">
          <ac:chgData name="Penelope Hutchinson (2125800)" userId="S::2125800@student.uwtsd.ac.uk::de925385-68be-4b56-89d3-6cd3396baa89" providerId="AD" clId="Web-{7C8139FE-B0D3-2286-DE93-8D0E5CB16EDB}" dt="2024-01-13T21:22:10.425" v="167" actId="1076"/>
          <ac:picMkLst>
            <pc:docMk/>
            <pc:sldMk cId="4092671743" sldId="290"/>
            <ac:picMk id="4" creationId="{A6946C88-D2DD-0A85-EEFC-13B32467BCA4}"/>
          </ac:picMkLst>
        </pc:picChg>
      </pc:sldChg>
      <pc:sldChg chg="addSp delSp modSp mod modClrScheme chgLayout">
        <pc:chgData name="Penelope Hutchinson (2125800)" userId="S::2125800@student.uwtsd.ac.uk::de925385-68be-4b56-89d3-6cd3396baa89" providerId="AD" clId="Web-{7C8139FE-B0D3-2286-DE93-8D0E5CB16EDB}" dt="2024-01-14T16:20:44.400" v="899" actId="20577"/>
        <pc:sldMkLst>
          <pc:docMk/>
          <pc:sldMk cId="4098253952" sldId="291"/>
        </pc:sldMkLst>
        <pc:spChg chg="mod ord">
          <ac:chgData name="Penelope Hutchinson (2125800)" userId="S::2125800@student.uwtsd.ac.uk::de925385-68be-4b56-89d3-6cd3396baa89" providerId="AD" clId="Web-{7C8139FE-B0D3-2286-DE93-8D0E5CB16EDB}" dt="2024-01-13T23:22:40.691" v="317" actId="14100"/>
          <ac:spMkLst>
            <pc:docMk/>
            <pc:sldMk cId="4098253952" sldId="291"/>
            <ac:spMk id="2" creationId="{F2B28B28-1EC8-7B0E-0976-1654D5235EAD}"/>
          </ac:spMkLst>
        </pc:spChg>
        <pc:spChg chg="del mod ord">
          <ac:chgData name="Penelope Hutchinson (2125800)" userId="S::2125800@student.uwtsd.ac.uk::de925385-68be-4b56-89d3-6cd3396baa89" providerId="AD" clId="Web-{7C8139FE-B0D3-2286-DE93-8D0E5CB16EDB}" dt="2024-01-13T23:17:18.763" v="288"/>
          <ac:spMkLst>
            <pc:docMk/>
            <pc:sldMk cId="4098253952" sldId="291"/>
            <ac:spMk id="3" creationId="{7635BC34-7050-8293-CCDA-8468D5310089}"/>
          </ac:spMkLst>
        </pc:spChg>
        <pc:spChg chg="add mod ord">
          <ac:chgData name="Penelope Hutchinson (2125800)" userId="S::2125800@student.uwtsd.ac.uk::de925385-68be-4b56-89d3-6cd3396baa89" providerId="AD" clId="Web-{7C8139FE-B0D3-2286-DE93-8D0E5CB16EDB}" dt="2024-01-14T16:20:44.400" v="899" actId="20577"/>
          <ac:spMkLst>
            <pc:docMk/>
            <pc:sldMk cId="4098253952" sldId="291"/>
            <ac:spMk id="4" creationId="{B5A586E2-C8B5-EC01-82C6-4543940EECDA}"/>
          </ac:spMkLst>
        </pc:spChg>
        <pc:spChg chg="add del mod">
          <ac:chgData name="Penelope Hutchinson (2125800)" userId="S::2125800@student.uwtsd.ac.uk::de925385-68be-4b56-89d3-6cd3396baa89" providerId="AD" clId="Web-{7C8139FE-B0D3-2286-DE93-8D0E5CB16EDB}" dt="2024-01-13T23:06:10.591" v="251"/>
          <ac:spMkLst>
            <pc:docMk/>
            <pc:sldMk cId="4098253952" sldId="291"/>
            <ac:spMk id="5" creationId="{77E565B5-B02C-CD4B-A576-DF638CFC97AB}"/>
          </ac:spMkLst>
        </pc:spChg>
        <pc:graphicFrameChg chg="add">
          <ac:chgData name="Penelope Hutchinson (2125800)" userId="S::2125800@student.uwtsd.ac.uk::de925385-68be-4b56-89d3-6cd3396baa89" providerId="AD" clId="Web-{7C8139FE-B0D3-2286-DE93-8D0E5CB16EDB}" dt="2024-01-13T23:17:18.763" v="288"/>
          <ac:graphicFrameMkLst>
            <pc:docMk/>
            <pc:sldMk cId="4098253952" sldId="291"/>
            <ac:graphicFrameMk id="6" creationId="{290E4F63-AEF2-C81C-C1E0-D387F38C67DB}"/>
          </ac:graphicFrameMkLst>
        </pc:graphicFrameChg>
      </pc:sldChg>
      <pc:sldChg chg="del">
        <pc:chgData name="Penelope Hutchinson (2125800)" userId="S::2125800@student.uwtsd.ac.uk::de925385-68be-4b56-89d3-6cd3396baa89" providerId="AD" clId="Web-{7C8139FE-B0D3-2286-DE93-8D0E5CB16EDB}" dt="2024-01-13T21:25:42.345" v="181"/>
        <pc:sldMkLst>
          <pc:docMk/>
          <pc:sldMk cId="4232473385" sldId="292"/>
        </pc:sldMkLst>
      </pc:sldChg>
      <pc:sldChg chg="addSp delSp modSp mod setBg modClrScheme delDesignElem chgLayout">
        <pc:chgData name="Penelope Hutchinson (2125800)" userId="S::2125800@student.uwtsd.ac.uk::de925385-68be-4b56-89d3-6cd3396baa89" providerId="AD" clId="Web-{7C8139FE-B0D3-2286-DE93-8D0E5CB16EDB}" dt="2024-01-14T17:30:49.405" v="1188" actId="20577"/>
        <pc:sldMkLst>
          <pc:docMk/>
          <pc:sldMk cId="366191687" sldId="293"/>
        </pc:sldMkLst>
        <pc:spChg chg="mod ord">
          <ac:chgData name="Penelope Hutchinson (2125800)" userId="S::2125800@student.uwtsd.ac.uk::de925385-68be-4b56-89d3-6cd3396baa89" providerId="AD" clId="Web-{7C8139FE-B0D3-2286-DE93-8D0E5CB16EDB}" dt="2024-01-14T17:30:49.405" v="1188" actId="20577"/>
          <ac:spMkLst>
            <pc:docMk/>
            <pc:sldMk cId="366191687" sldId="293"/>
            <ac:spMk id="2" creationId="{A47C4AC6-C5CE-3899-0F9E-20F831243F81}"/>
          </ac:spMkLst>
        </pc:spChg>
        <pc:spChg chg="add mod ord">
          <ac:chgData name="Penelope Hutchinson (2125800)" userId="S::2125800@student.uwtsd.ac.uk::de925385-68be-4b56-89d3-6cd3396baa89" providerId="AD" clId="Web-{7C8139FE-B0D3-2286-DE93-8D0E5CB16EDB}" dt="2024-01-14T17:28:11.598" v="1174"/>
          <ac:spMkLst>
            <pc:docMk/>
            <pc:sldMk cId="366191687" sldId="293"/>
            <ac:spMk id="3" creationId="{61A4B4E8-F3DA-E652-28D4-3A6054BED4A6}"/>
          </ac:spMkLst>
        </pc:spChg>
        <pc:spChg chg="del">
          <ac:chgData name="Penelope Hutchinson (2125800)" userId="S::2125800@student.uwtsd.ac.uk::de925385-68be-4b56-89d3-6cd3396baa89" providerId="AD" clId="Web-{7C8139FE-B0D3-2286-DE93-8D0E5CB16EDB}" dt="2024-01-13T22:36:30.377" v="201"/>
          <ac:spMkLst>
            <pc:docMk/>
            <pc:sldMk cId="366191687" sldId="293"/>
            <ac:spMk id="3" creationId="{9984542F-DB98-86A6-19CA-64AD000E64E7}"/>
          </ac:spMkLst>
        </pc:spChg>
        <pc:spChg chg="add mod ord">
          <ac:chgData name="Penelope Hutchinson (2125800)" userId="S::2125800@student.uwtsd.ac.uk::de925385-68be-4b56-89d3-6cd3396baa89" providerId="AD" clId="Web-{7C8139FE-B0D3-2286-DE93-8D0E5CB16EDB}" dt="2024-01-14T17:28:11.598" v="1174"/>
          <ac:spMkLst>
            <pc:docMk/>
            <pc:sldMk cId="366191687" sldId="293"/>
            <ac:spMk id="5" creationId="{96573A00-497B-7CEE-FBC2-748C40D11596}"/>
          </ac:spMkLst>
        </pc:spChg>
        <pc:spChg chg="add del mod ord">
          <ac:chgData name="Penelope Hutchinson (2125800)" userId="S::2125800@student.uwtsd.ac.uk::de925385-68be-4b56-89d3-6cd3396baa89" providerId="AD" clId="Web-{7C8139FE-B0D3-2286-DE93-8D0E5CB16EDB}" dt="2024-01-14T17:27:54.300" v="1170"/>
          <ac:spMkLst>
            <pc:docMk/>
            <pc:sldMk cId="366191687" sldId="293"/>
            <ac:spMk id="6" creationId="{0C7C4071-37F6-2BFA-915B-6FBB3430900F}"/>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9" creationId="{BD4C0BBB-0042-4603-A226-6117F3FD5B3C}"/>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11" creationId="{EC44F520-2598-460E-9F91-B02F60830CA2}"/>
          </ac:spMkLst>
        </pc:spChg>
        <pc:spChg chg="add del">
          <ac:chgData name="Penelope Hutchinson (2125800)" userId="S::2125800@student.uwtsd.ac.uk::de925385-68be-4b56-89d3-6cd3396baa89" providerId="AD" clId="Web-{7C8139FE-B0D3-2286-DE93-8D0E5CB16EDB}" dt="2024-01-14T17:28:11.583" v="1173"/>
          <ac:spMkLst>
            <pc:docMk/>
            <pc:sldMk cId="366191687" sldId="293"/>
            <ac:spMk id="12" creationId="{BD4C0BBB-0042-4603-A226-6117F3FD5B3C}"/>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13" creationId="{4D896123-1B32-4CB1-B2ED-E34BBC26B423}"/>
          </ac:spMkLst>
        </pc:spChg>
        <pc:spChg chg="add del">
          <ac:chgData name="Penelope Hutchinson (2125800)" userId="S::2125800@student.uwtsd.ac.uk::de925385-68be-4b56-89d3-6cd3396baa89" providerId="AD" clId="Web-{7C8139FE-B0D3-2286-DE93-8D0E5CB16EDB}" dt="2024-01-14T17:28:11.583" v="1173"/>
          <ac:spMkLst>
            <pc:docMk/>
            <pc:sldMk cId="366191687" sldId="293"/>
            <ac:spMk id="14" creationId="{EC44F520-2598-460E-9F91-B02F60830CA2}"/>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15" creationId="{54F04D94-5D02-443B-801E-0CAC1D4EBF3D}"/>
          </ac:spMkLst>
        </pc:spChg>
        <pc:spChg chg="add del">
          <ac:chgData name="Penelope Hutchinson (2125800)" userId="S::2125800@student.uwtsd.ac.uk::de925385-68be-4b56-89d3-6cd3396baa89" providerId="AD" clId="Web-{7C8139FE-B0D3-2286-DE93-8D0E5CB16EDB}" dt="2024-01-14T17:28:11.583" v="1173"/>
          <ac:spMkLst>
            <pc:docMk/>
            <pc:sldMk cId="366191687" sldId="293"/>
            <ac:spMk id="16" creationId="{1CC4AFFA-9868-4B7D-9F63-93C34D36234F}"/>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17" creationId="{F57DA40C-10B8-4678-8433-AA03ED65E921}"/>
          </ac:spMkLst>
        </pc:spChg>
        <pc:spChg chg="add del">
          <ac:chgData name="Penelope Hutchinson (2125800)" userId="S::2125800@student.uwtsd.ac.uk::de925385-68be-4b56-89d3-6cd3396baa89" providerId="AD" clId="Web-{7C8139FE-B0D3-2286-DE93-8D0E5CB16EDB}" dt="2024-01-14T17:28:11.583" v="1173"/>
          <ac:spMkLst>
            <pc:docMk/>
            <pc:sldMk cId="366191687" sldId="293"/>
            <ac:spMk id="18" creationId="{024CCFE6-8D32-4963-9B5D-E742044292DD}"/>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19" creationId="{6FF3D9AA-2746-40BA-A174-3C45EA458CD5}"/>
          </ac:spMkLst>
        </pc:spChg>
        <pc:spChg chg="add del">
          <ac:chgData name="Penelope Hutchinson (2125800)" userId="S::2125800@student.uwtsd.ac.uk::de925385-68be-4b56-89d3-6cd3396baa89" providerId="AD" clId="Web-{7C8139FE-B0D3-2286-DE93-8D0E5CB16EDB}" dt="2024-01-14T17:28:11.583" v="1173"/>
          <ac:spMkLst>
            <pc:docMk/>
            <pc:sldMk cId="366191687" sldId="293"/>
            <ac:spMk id="20" creationId="{43414B78-940D-4BE3-A24D-B003E1C9C018}"/>
          </ac:spMkLst>
        </pc:spChg>
        <pc:spChg chg="add del">
          <ac:chgData name="Penelope Hutchinson (2125800)" userId="S::2125800@student.uwtsd.ac.uk::de925385-68be-4b56-89d3-6cd3396baa89" providerId="AD" clId="Web-{7C8139FE-B0D3-2286-DE93-8D0E5CB16EDB}" dt="2024-01-14T17:27:01.828" v="1167"/>
          <ac:spMkLst>
            <pc:docMk/>
            <pc:sldMk cId="366191687" sldId="293"/>
            <ac:spMk id="21" creationId="{30BF160C-EC5F-45F5-9B8D-197AFA37BBDE}"/>
          </ac:spMkLst>
        </pc:spChg>
        <pc:spChg chg="add">
          <ac:chgData name="Penelope Hutchinson (2125800)" userId="S::2125800@student.uwtsd.ac.uk::de925385-68be-4b56-89d3-6cd3396baa89" providerId="AD" clId="Web-{7C8139FE-B0D3-2286-DE93-8D0E5CB16EDB}" dt="2024-01-14T17:28:11.598" v="1174"/>
          <ac:spMkLst>
            <pc:docMk/>
            <pc:sldMk cId="366191687" sldId="293"/>
            <ac:spMk id="22" creationId="{FF33EC8A-EE0A-4395-97E2-DAD467CF734C}"/>
          </ac:spMkLst>
        </pc:spChg>
        <pc:spChg chg="add">
          <ac:chgData name="Penelope Hutchinson (2125800)" userId="S::2125800@student.uwtsd.ac.uk::de925385-68be-4b56-89d3-6cd3396baa89" providerId="AD" clId="Web-{7C8139FE-B0D3-2286-DE93-8D0E5CB16EDB}" dt="2024-01-14T17:28:11.598" v="1174"/>
          <ac:spMkLst>
            <pc:docMk/>
            <pc:sldMk cId="366191687" sldId="293"/>
            <ac:spMk id="23" creationId="{BD4C0BBB-0042-4603-A226-6117F3FD5B3C}"/>
          </ac:spMkLst>
        </pc:spChg>
        <pc:spChg chg="add">
          <ac:chgData name="Penelope Hutchinson (2125800)" userId="S::2125800@student.uwtsd.ac.uk::de925385-68be-4b56-89d3-6cd3396baa89" providerId="AD" clId="Web-{7C8139FE-B0D3-2286-DE93-8D0E5CB16EDB}" dt="2024-01-14T17:28:11.598" v="1174"/>
          <ac:spMkLst>
            <pc:docMk/>
            <pc:sldMk cId="366191687" sldId="293"/>
            <ac:spMk id="24" creationId="{FF85DA95-16A4-404E-9BFF-27F8E4FC78AA}"/>
          </ac:spMkLst>
        </pc:spChg>
        <pc:spChg chg="add">
          <ac:chgData name="Penelope Hutchinson (2125800)" userId="S::2125800@student.uwtsd.ac.uk::de925385-68be-4b56-89d3-6cd3396baa89" providerId="AD" clId="Web-{7C8139FE-B0D3-2286-DE93-8D0E5CB16EDB}" dt="2024-01-14T17:28:11.598" v="1174"/>
          <ac:spMkLst>
            <pc:docMk/>
            <pc:sldMk cId="366191687" sldId="293"/>
            <ac:spMk id="25" creationId="{EC44F520-2598-460E-9F91-B02F60830CA2}"/>
          </ac:spMkLst>
        </pc:spChg>
        <pc:spChg chg="add">
          <ac:chgData name="Penelope Hutchinson (2125800)" userId="S::2125800@student.uwtsd.ac.uk::de925385-68be-4b56-89d3-6cd3396baa89" providerId="AD" clId="Web-{7C8139FE-B0D3-2286-DE93-8D0E5CB16EDB}" dt="2024-01-14T17:28:11.598" v="1174"/>
          <ac:spMkLst>
            <pc:docMk/>
            <pc:sldMk cId="366191687" sldId="293"/>
            <ac:spMk id="26" creationId="{BACC6370-2D7E-4714-9D71-7542949D7D5D}"/>
          </ac:spMkLst>
        </pc:spChg>
        <pc:spChg chg="add">
          <ac:chgData name="Penelope Hutchinson (2125800)" userId="S::2125800@student.uwtsd.ac.uk::de925385-68be-4b56-89d3-6cd3396baa89" providerId="AD" clId="Web-{7C8139FE-B0D3-2286-DE93-8D0E5CB16EDB}" dt="2024-01-14T17:28:11.598" v="1174"/>
          <ac:spMkLst>
            <pc:docMk/>
            <pc:sldMk cId="366191687" sldId="293"/>
            <ac:spMk id="27" creationId="{E2DA5AC1-43C5-4243-9028-07DBB80D0C95}"/>
          </ac:spMkLst>
        </pc:spChg>
        <pc:spChg chg="add">
          <ac:chgData name="Penelope Hutchinson (2125800)" userId="S::2125800@student.uwtsd.ac.uk::de925385-68be-4b56-89d3-6cd3396baa89" providerId="AD" clId="Web-{7C8139FE-B0D3-2286-DE93-8D0E5CB16EDB}" dt="2024-01-14T17:28:11.598" v="1174"/>
          <ac:spMkLst>
            <pc:docMk/>
            <pc:sldMk cId="366191687" sldId="293"/>
            <ac:spMk id="28" creationId="{8A4EDA1C-27A1-4C83-ACE4-6675EC9245B1}"/>
          </ac:spMkLst>
        </pc:spChg>
        <pc:picChg chg="add mod ord">
          <ac:chgData name="Penelope Hutchinson (2125800)" userId="S::2125800@student.uwtsd.ac.uk::de925385-68be-4b56-89d3-6cd3396baa89" providerId="AD" clId="Web-{7C8139FE-B0D3-2286-DE93-8D0E5CB16EDB}" dt="2024-01-14T17:28:54.320" v="1184" actId="14100"/>
          <ac:picMkLst>
            <pc:docMk/>
            <pc:sldMk cId="366191687" sldId="293"/>
            <ac:picMk id="4" creationId="{91702C13-63CA-6CD8-F9B3-0F5D7FB8492F}"/>
          </ac:picMkLst>
        </pc:picChg>
        <pc:picChg chg="add mod ord">
          <ac:chgData name="Penelope Hutchinson (2125800)" userId="S::2125800@student.uwtsd.ac.uk::de925385-68be-4b56-89d3-6cd3396baa89" providerId="AD" clId="Web-{7C8139FE-B0D3-2286-DE93-8D0E5CB16EDB}" dt="2024-01-14T17:28:58.195" v="1185" actId="14100"/>
          <ac:picMkLst>
            <pc:docMk/>
            <pc:sldMk cId="366191687" sldId="293"/>
            <ac:picMk id="7" creationId="{7AEA1B47-965D-029D-8F42-A49BE0FA8CE6}"/>
          </ac:picMkLst>
        </pc:picChg>
      </pc:sldChg>
      <pc:sldChg chg="addSp delSp modSp mod ord setBg modClrScheme chgLayout">
        <pc:chgData name="Penelope Hutchinson (2125800)" userId="S::2125800@student.uwtsd.ac.uk::de925385-68be-4b56-89d3-6cd3396baa89" providerId="AD" clId="Web-{7C8139FE-B0D3-2286-DE93-8D0E5CB16EDB}" dt="2024-01-14T16:24:23.446" v="1073" actId="20577"/>
        <pc:sldMkLst>
          <pc:docMk/>
          <pc:sldMk cId="25478291" sldId="294"/>
        </pc:sldMkLst>
        <pc:spChg chg="mod ord">
          <ac:chgData name="Penelope Hutchinson (2125800)" userId="S::2125800@student.uwtsd.ac.uk::de925385-68be-4b56-89d3-6cd3396baa89" providerId="AD" clId="Web-{7C8139FE-B0D3-2286-DE93-8D0E5CB16EDB}" dt="2024-01-14T14:32:15.368" v="443"/>
          <ac:spMkLst>
            <pc:docMk/>
            <pc:sldMk cId="25478291" sldId="294"/>
            <ac:spMk id="2" creationId="{E6DFE6E3-3812-F2F7-4BBC-ED88A2D1777F}"/>
          </ac:spMkLst>
        </pc:spChg>
        <pc:spChg chg="add del">
          <ac:chgData name="Penelope Hutchinson (2125800)" userId="S::2125800@student.uwtsd.ac.uk::de925385-68be-4b56-89d3-6cd3396baa89" providerId="AD" clId="Web-{7C8139FE-B0D3-2286-DE93-8D0E5CB16EDB}" dt="2024-01-14T14:09:37.438" v="329"/>
          <ac:spMkLst>
            <pc:docMk/>
            <pc:sldMk cId="25478291" sldId="294"/>
            <ac:spMk id="3" creationId="{9E15CE84-C01C-97BD-DEB7-8F8E897D4E55}"/>
          </ac:spMkLst>
        </pc:spChg>
        <pc:spChg chg="add mod ord">
          <ac:chgData name="Penelope Hutchinson (2125800)" userId="S::2125800@student.uwtsd.ac.uk::de925385-68be-4b56-89d3-6cd3396baa89" providerId="AD" clId="Web-{7C8139FE-B0D3-2286-DE93-8D0E5CB16EDB}" dt="2024-01-14T16:24:23.446" v="1073" actId="20577"/>
          <ac:spMkLst>
            <pc:docMk/>
            <pc:sldMk cId="25478291" sldId="294"/>
            <ac:spMk id="5" creationId="{A51639D5-BB19-05BC-1E94-0FF039F3ABD4}"/>
          </ac:spMkLst>
        </pc:spChg>
        <pc:spChg chg="add mod ord">
          <ac:chgData name="Penelope Hutchinson (2125800)" userId="S::2125800@student.uwtsd.ac.uk::de925385-68be-4b56-89d3-6cd3396baa89" providerId="AD" clId="Web-{7C8139FE-B0D3-2286-DE93-8D0E5CB16EDB}" dt="2024-01-14T14:32:15.368" v="443"/>
          <ac:spMkLst>
            <pc:docMk/>
            <pc:sldMk cId="25478291" sldId="294"/>
            <ac:spMk id="6" creationId="{4E83048B-379D-1448-6E4E-6BCA509AFCBC}"/>
          </ac:spMkLst>
        </pc:spChg>
        <pc:spChg chg="add del mod ord">
          <ac:chgData name="Penelope Hutchinson (2125800)" userId="S::2125800@student.uwtsd.ac.uk::de925385-68be-4b56-89d3-6cd3396baa89" providerId="AD" clId="Web-{7C8139FE-B0D3-2286-DE93-8D0E5CB16EDB}" dt="2024-01-14T14:35:03.310" v="452"/>
          <ac:spMkLst>
            <pc:docMk/>
            <pc:sldMk cId="25478291" sldId="294"/>
            <ac:spMk id="7" creationId="{E2E130BA-72A8-7184-A2E3-9A57EEE50D6E}"/>
          </ac:spMkLst>
        </pc:spChg>
        <pc:spChg chg="add del">
          <ac:chgData name="Penelope Hutchinson (2125800)" userId="S::2125800@student.uwtsd.ac.uk::de925385-68be-4b56-89d3-6cd3396baa89" providerId="AD" clId="Web-{7C8139FE-B0D3-2286-DE93-8D0E5CB16EDB}" dt="2024-01-14T14:32:15.368" v="443"/>
          <ac:spMkLst>
            <pc:docMk/>
            <pc:sldMk cId="25478291" sldId="294"/>
            <ac:spMk id="12" creationId="{BD4C0BBB-0042-4603-A226-6117F3FD5B3C}"/>
          </ac:spMkLst>
        </pc:spChg>
        <pc:spChg chg="add del">
          <ac:chgData name="Penelope Hutchinson (2125800)" userId="S::2125800@student.uwtsd.ac.uk::de925385-68be-4b56-89d3-6cd3396baa89" providerId="AD" clId="Web-{7C8139FE-B0D3-2286-DE93-8D0E5CB16EDB}" dt="2024-01-14T14:32:15.368" v="443"/>
          <ac:spMkLst>
            <pc:docMk/>
            <pc:sldMk cId="25478291" sldId="294"/>
            <ac:spMk id="14" creationId="{EC44F520-2598-460E-9F91-B02F60830CA2}"/>
          </ac:spMkLst>
        </pc:spChg>
        <pc:spChg chg="add del">
          <ac:chgData name="Penelope Hutchinson (2125800)" userId="S::2125800@student.uwtsd.ac.uk::de925385-68be-4b56-89d3-6cd3396baa89" providerId="AD" clId="Web-{7C8139FE-B0D3-2286-DE93-8D0E5CB16EDB}" dt="2024-01-14T14:32:15.368" v="443"/>
          <ac:spMkLst>
            <pc:docMk/>
            <pc:sldMk cId="25478291" sldId="294"/>
            <ac:spMk id="16" creationId="{45E4AB72-1C42-427F-801C-32A12FD694C5}"/>
          </ac:spMkLst>
        </pc:spChg>
        <pc:spChg chg="add del">
          <ac:chgData name="Penelope Hutchinson (2125800)" userId="S::2125800@student.uwtsd.ac.uk::de925385-68be-4b56-89d3-6cd3396baa89" providerId="AD" clId="Web-{7C8139FE-B0D3-2286-DE93-8D0E5CB16EDB}" dt="2024-01-14T14:32:15.368" v="443"/>
          <ac:spMkLst>
            <pc:docMk/>
            <pc:sldMk cId="25478291" sldId="294"/>
            <ac:spMk id="18" creationId="{4CC257D2-6895-4677-996F-1A5FBB7F7194}"/>
          </ac:spMkLst>
        </pc:spChg>
        <pc:spChg chg="add del">
          <ac:chgData name="Penelope Hutchinson (2125800)" userId="S::2125800@student.uwtsd.ac.uk::de925385-68be-4b56-89d3-6cd3396baa89" providerId="AD" clId="Web-{7C8139FE-B0D3-2286-DE93-8D0E5CB16EDB}" dt="2024-01-14T14:32:15.368" v="443"/>
          <ac:spMkLst>
            <pc:docMk/>
            <pc:sldMk cId="25478291" sldId="294"/>
            <ac:spMk id="20" creationId="{4328FF51-22A9-49F6-8C79-1FFC470CA426}"/>
          </ac:spMkLst>
        </pc:spChg>
        <pc:graphicFrameChg chg="add del mod ord modGraphic">
          <ac:chgData name="Penelope Hutchinson (2125800)" userId="S::2125800@student.uwtsd.ac.uk::de925385-68be-4b56-89d3-6cd3396baa89" providerId="AD" clId="Web-{7C8139FE-B0D3-2286-DE93-8D0E5CB16EDB}" dt="2024-01-13T21:32:26.911" v="197"/>
          <ac:graphicFrameMkLst>
            <pc:docMk/>
            <pc:sldMk cId="25478291" sldId="294"/>
            <ac:graphicFrameMk id="4" creationId="{AC3073AC-956D-3B1C-C173-8CE92A72215A}"/>
          </ac:graphicFrameMkLst>
        </pc:graphicFrameChg>
        <pc:graphicFrameChg chg="add del">
          <ac:chgData name="Penelope Hutchinson (2125800)" userId="S::2125800@student.uwtsd.ac.uk::de925385-68be-4b56-89d3-6cd3396baa89" providerId="AD" clId="Web-{7C8139FE-B0D3-2286-DE93-8D0E5CB16EDB}" dt="2024-01-14T14:34:38.044" v="445"/>
          <ac:graphicFrameMkLst>
            <pc:docMk/>
            <pc:sldMk cId="25478291" sldId="294"/>
            <ac:graphicFrameMk id="9" creationId="{ED982DF3-7459-B8EF-9249-65EBED65F4A7}"/>
          </ac:graphicFrameMkLst>
        </pc:graphicFrameChg>
        <pc:graphicFrameChg chg="add del">
          <ac:chgData name="Penelope Hutchinson (2125800)" userId="S::2125800@student.uwtsd.ac.uk::de925385-68be-4b56-89d3-6cd3396baa89" providerId="AD" clId="Web-{7C8139FE-B0D3-2286-DE93-8D0E5CB16EDB}" dt="2024-01-14T14:34:45.700" v="447"/>
          <ac:graphicFrameMkLst>
            <pc:docMk/>
            <pc:sldMk cId="25478291" sldId="294"/>
            <ac:graphicFrameMk id="13" creationId="{46AAB9C8-8C38-767E-2B23-93C0C972CDCB}"/>
          </ac:graphicFrameMkLst>
        </pc:graphicFrameChg>
        <pc:graphicFrameChg chg="add del">
          <ac:chgData name="Penelope Hutchinson (2125800)" userId="S::2125800@student.uwtsd.ac.uk::de925385-68be-4b56-89d3-6cd3396baa89" providerId="AD" clId="Web-{7C8139FE-B0D3-2286-DE93-8D0E5CB16EDB}" dt="2024-01-14T14:34:57.232" v="449"/>
          <ac:graphicFrameMkLst>
            <pc:docMk/>
            <pc:sldMk cId="25478291" sldId="294"/>
            <ac:graphicFrameMk id="15" creationId="{9801A9DF-478F-18B0-E197-BCA11949CAE1}"/>
          </ac:graphicFrameMkLst>
        </pc:graphicFrameChg>
        <pc:graphicFrameChg chg="add del">
          <ac:chgData name="Penelope Hutchinson (2125800)" userId="S::2125800@student.uwtsd.ac.uk::de925385-68be-4b56-89d3-6cd3396baa89" providerId="AD" clId="Web-{7C8139FE-B0D3-2286-DE93-8D0E5CB16EDB}" dt="2024-01-14T14:35:03.294" v="451"/>
          <ac:graphicFrameMkLst>
            <pc:docMk/>
            <pc:sldMk cId="25478291" sldId="294"/>
            <ac:graphicFrameMk id="17" creationId="{46AAB9C8-8C38-767E-2B23-93C0C972CDCB}"/>
          </ac:graphicFrameMkLst>
        </pc:graphicFrameChg>
        <pc:graphicFrameChg chg="add">
          <ac:chgData name="Penelope Hutchinson (2125800)" userId="S::2125800@student.uwtsd.ac.uk::de925385-68be-4b56-89d3-6cd3396baa89" providerId="AD" clId="Web-{7C8139FE-B0D3-2286-DE93-8D0E5CB16EDB}" dt="2024-01-14T14:35:03.310" v="452"/>
          <ac:graphicFrameMkLst>
            <pc:docMk/>
            <pc:sldMk cId="25478291" sldId="294"/>
            <ac:graphicFrameMk id="19" creationId="{6A6DC52A-8BE2-0963-40B2-C61B3A8039D1}"/>
          </ac:graphicFrameMkLst>
        </pc:graphicFrameChg>
        <pc:picChg chg="add mod ord">
          <ac:chgData name="Penelope Hutchinson (2125800)" userId="S::2125800@student.uwtsd.ac.uk::de925385-68be-4b56-89d3-6cd3396baa89" providerId="AD" clId="Web-{7C8139FE-B0D3-2286-DE93-8D0E5CB16EDB}" dt="2024-01-14T14:32:15.368" v="443"/>
          <ac:picMkLst>
            <pc:docMk/>
            <pc:sldMk cId="25478291" sldId="294"/>
            <ac:picMk id="4" creationId="{AA66D549-4226-DD35-7D78-0BE5FC0E0801}"/>
          </ac:picMkLst>
        </pc:picChg>
        <pc:picChg chg="add del mod ord">
          <ac:chgData name="Penelope Hutchinson (2125800)" userId="S::2125800@student.uwtsd.ac.uk::de925385-68be-4b56-89d3-6cd3396baa89" providerId="AD" clId="Web-{7C8139FE-B0D3-2286-DE93-8D0E5CB16EDB}" dt="2024-01-13T21:33:14.678" v="199"/>
          <ac:picMkLst>
            <pc:docMk/>
            <pc:sldMk cId="25478291" sldId="294"/>
            <ac:picMk id="11" creationId="{0AA16937-4917-F868-15C9-488C1A38D0C2}"/>
          </ac:picMkLst>
        </pc:picChg>
      </pc:sldChg>
      <pc:sldChg chg="addSp delSp modSp mod ord modMedia setBg modClrScheme addAnim chgLayout">
        <pc:chgData name="Penelope Hutchinson (2125800)" userId="S::2125800@student.uwtsd.ac.uk::de925385-68be-4b56-89d3-6cd3396baa89" providerId="AD" clId="Web-{7C8139FE-B0D3-2286-DE93-8D0E5CB16EDB}" dt="2024-01-14T16:25:53.358" v="1137" actId="20577"/>
        <pc:sldMkLst>
          <pc:docMk/>
          <pc:sldMk cId="47591855" sldId="295"/>
        </pc:sldMkLst>
        <pc:spChg chg="mod ord">
          <ac:chgData name="Penelope Hutchinson (2125800)" userId="S::2125800@student.uwtsd.ac.uk::de925385-68be-4b56-89d3-6cd3396baa89" providerId="AD" clId="Web-{7C8139FE-B0D3-2286-DE93-8D0E5CB16EDB}" dt="2024-01-14T15:10:20.350" v="649"/>
          <ac:spMkLst>
            <pc:docMk/>
            <pc:sldMk cId="47591855" sldId="295"/>
            <ac:spMk id="2" creationId="{17E82A37-8566-A312-7016-EBC52FFC6BDF}"/>
          </ac:spMkLst>
        </pc:spChg>
        <pc:spChg chg="mod ord">
          <ac:chgData name="Penelope Hutchinson (2125800)" userId="S::2125800@student.uwtsd.ac.uk::de925385-68be-4b56-89d3-6cd3396baa89" providerId="AD" clId="Web-{7C8139FE-B0D3-2286-DE93-8D0E5CB16EDB}" dt="2024-01-14T16:25:53.358" v="1137" actId="20577"/>
          <ac:spMkLst>
            <pc:docMk/>
            <pc:sldMk cId="47591855" sldId="295"/>
            <ac:spMk id="3" creationId="{2E6F361F-0B0F-DFC2-CBE7-F883864CE870}"/>
          </ac:spMkLst>
        </pc:spChg>
        <pc:spChg chg="add del mod ord">
          <ac:chgData name="Penelope Hutchinson (2125800)" userId="S::2125800@student.uwtsd.ac.uk::de925385-68be-4b56-89d3-6cd3396baa89" providerId="AD" clId="Web-{7C8139FE-B0D3-2286-DE93-8D0E5CB16EDB}" dt="2024-01-14T15:10:20.350" v="649"/>
          <ac:spMkLst>
            <pc:docMk/>
            <pc:sldMk cId="47591855" sldId="295"/>
            <ac:spMk id="4" creationId="{EB4E0B86-E5BD-C71E-E7BE-00C71F82A02F}"/>
          </ac:spMkLst>
        </pc:spChg>
        <pc:spChg chg="add del">
          <ac:chgData name="Penelope Hutchinson (2125800)" userId="S::2125800@student.uwtsd.ac.uk::de925385-68be-4b56-89d3-6cd3396baa89" providerId="AD" clId="Web-{7C8139FE-B0D3-2286-DE93-8D0E5CB16EDB}" dt="2024-01-14T15:10:20.335" v="648"/>
          <ac:spMkLst>
            <pc:docMk/>
            <pc:sldMk cId="47591855" sldId="295"/>
            <ac:spMk id="10" creationId="{BD4C0BBB-0042-4603-A226-6117F3FD5B3C}"/>
          </ac:spMkLst>
        </pc:spChg>
        <pc:spChg chg="add del">
          <ac:chgData name="Penelope Hutchinson (2125800)" userId="S::2125800@student.uwtsd.ac.uk::de925385-68be-4b56-89d3-6cd3396baa89" providerId="AD" clId="Web-{7C8139FE-B0D3-2286-DE93-8D0E5CB16EDB}" dt="2024-01-14T15:10:20.335" v="648"/>
          <ac:spMkLst>
            <pc:docMk/>
            <pc:sldMk cId="47591855" sldId="295"/>
            <ac:spMk id="12" creationId="{EC44F520-2598-460E-9F91-B02F60830CA2}"/>
          </ac:spMkLst>
        </pc:spChg>
        <pc:spChg chg="add del">
          <ac:chgData name="Penelope Hutchinson (2125800)" userId="S::2125800@student.uwtsd.ac.uk::de925385-68be-4b56-89d3-6cd3396baa89" providerId="AD" clId="Web-{7C8139FE-B0D3-2286-DE93-8D0E5CB16EDB}" dt="2024-01-14T15:10:20.335" v="648"/>
          <ac:spMkLst>
            <pc:docMk/>
            <pc:sldMk cId="47591855" sldId="295"/>
            <ac:spMk id="14" creationId="{A21FCE60-ECDB-49B1-A5CA-E834A33FEE46}"/>
          </ac:spMkLst>
        </pc:spChg>
        <pc:spChg chg="add del">
          <ac:chgData name="Penelope Hutchinson (2125800)" userId="S::2125800@student.uwtsd.ac.uk::de925385-68be-4b56-89d3-6cd3396baa89" providerId="AD" clId="Web-{7C8139FE-B0D3-2286-DE93-8D0E5CB16EDB}" dt="2024-01-14T15:10:20.335" v="648"/>
          <ac:spMkLst>
            <pc:docMk/>
            <pc:sldMk cId="47591855" sldId="295"/>
            <ac:spMk id="16" creationId="{4E3AE8C3-8F65-40F4-BABE-E70F3830147B}"/>
          </ac:spMkLst>
        </pc:spChg>
        <pc:spChg chg="add del">
          <ac:chgData name="Penelope Hutchinson (2125800)" userId="S::2125800@student.uwtsd.ac.uk::de925385-68be-4b56-89d3-6cd3396baa89" providerId="AD" clId="Web-{7C8139FE-B0D3-2286-DE93-8D0E5CB16EDB}" dt="2024-01-14T15:10:20.335" v="648"/>
          <ac:spMkLst>
            <pc:docMk/>
            <pc:sldMk cId="47591855" sldId="295"/>
            <ac:spMk id="18" creationId="{E2FC4764-B8D5-4F87-95DB-3125B2D12855}"/>
          </ac:spMkLst>
        </pc:spChg>
        <pc:spChg chg="add del">
          <ac:chgData name="Penelope Hutchinson (2125800)" userId="S::2125800@student.uwtsd.ac.uk::de925385-68be-4b56-89d3-6cd3396baa89" providerId="AD" clId="Web-{7C8139FE-B0D3-2286-DE93-8D0E5CB16EDB}" dt="2024-01-14T15:10:20.335" v="648"/>
          <ac:spMkLst>
            <pc:docMk/>
            <pc:sldMk cId="47591855" sldId="295"/>
            <ac:spMk id="20" creationId="{B4C1654F-94F5-497E-8ECF-F2A7E84D6A63}"/>
          </ac:spMkLst>
        </pc:spChg>
        <pc:spChg chg="add del">
          <ac:chgData name="Penelope Hutchinson (2125800)" userId="S::2125800@student.uwtsd.ac.uk::de925385-68be-4b56-89d3-6cd3396baa89" providerId="AD" clId="Web-{7C8139FE-B0D3-2286-DE93-8D0E5CB16EDB}" dt="2024-01-14T15:10:20.335" v="648"/>
          <ac:spMkLst>
            <pc:docMk/>
            <pc:sldMk cId="47591855" sldId="295"/>
            <ac:spMk id="22" creationId="{38FAA1A1-D861-433F-88FA-1E9D6FD31D11}"/>
          </ac:spMkLst>
        </pc:spChg>
        <pc:spChg chg="add">
          <ac:chgData name="Penelope Hutchinson (2125800)" userId="S::2125800@student.uwtsd.ac.uk::de925385-68be-4b56-89d3-6cd3396baa89" providerId="AD" clId="Web-{7C8139FE-B0D3-2286-DE93-8D0E5CB16EDB}" dt="2024-01-14T15:10:20.350" v="649"/>
          <ac:spMkLst>
            <pc:docMk/>
            <pc:sldMk cId="47591855" sldId="295"/>
            <ac:spMk id="24" creationId="{BD4C0BBB-0042-4603-A226-6117F3FD5B3C}"/>
          </ac:spMkLst>
        </pc:spChg>
        <pc:spChg chg="add">
          <ac:chgData name="Penelope Hutchinson (2125800)" userId="S::2125800@student.uwtsd.ac.uk::de925385-68be-4b56-89d3-6cd3396baa89" providerId="AD" clId="Web-{7C8139FE-B0D3-2286-DE93-8D0E5CB16EDB}" dt="2024-01-14T15:10:20.350" v="649"/>
          <ac:spMkLst>
            <pc:docMk/>
            <pc:sldMk cId="47591855" sldId="295"/>
            <ac:spMk id="25" creationId="{EC44F520-2598-460E-9F91-B02F60830CA2}"/>
          </ac:spMkLst>
        </pc:spChg>
        <pc:spChg chg="add">
          <ac:chgData name="Penelope Hutchinson (2125800)" userId="S::2125800@student.uwtsd.ac.uk::de925385-68be-4b56-89d3-6cd3396baa89" providerId="AD" clId="Web-{7C8139FE-B0D3-2286-DE93-8D0E5CB16EDB}" dt="2024-01-14T15:10:20.350" v="649"/>
          <ac:spMkLst>
            <pc:docMk/>
            <pc:sldMk cId="47591855" sldId="295"/>
            <ac:spMk id="26" creationId="{93DAF4AA-9270-40B5-B73C-B11B9A92F0BC}"/>
          </ac:spMkLst>
        </pc:spChg>
        <pc:spChg chg="add">
          <ac:chgData name="Penelope Hutchinson (2125800)" userId="S::2125800@student.uwtsd.ac.uk::de925385-68be-4b56-89d3-6cd3396baa89" providerId="AD" clId="Web-{7C8139FE-B0D3-2286-DE93-8D0E5CB16EDB}" dt="2024-01-14T15:10:20.350" v="649"/>
          <ac:spMkLst>
            <pc:docMk/>
            <pc:sldMk cId="47591855" sldId="295"/>
            <ac:spMk id="27" creationId="{31D5E60A-D6B1-4F21-A993-313958AF0C00}"/>
          </ac:spMkLst>
        </pc:spChg>
        <pc:spChg chg="add">
          <ac:chgData name="Penelope Hutchinson (2125800)" userId="S::2125800@student.uwtsd.ac.uk::de925385-68be-4b56-89d3-6cd3396baa89" providerId="AD" clId="Web-{7C8139FE-B0D3-2286-DE93-8D0E5CB16EDB}" dt="2024-01-14T15:10:20.350" v="649"/>
          <ac:spMkLst>
            <pc:docMk/>
            <pc:sldMk cId="47591855" sldId="295"/>
            <ac:spMk id="28" creationId="{5B7BB16B-E108-4C64-97D5-7AC67CC5E2C7}"/>
          </ac:spMkLst>
        </pc:spChg>
        <pc:spChg chg="add">
          <ac:chgData name="Penelope Hutchinson (2125800)" userId="S::2125800@student.uwtsd.ac.uk::de925385-68be-4b56-89d3-6cd3396baa89" providerId="AD" clId="Web-{7C8139FE-B0D3-2286-DE93-8D0E5CB16EDB}" dt="2024-01-14T15:10:20.350" v="649"/>
          <ac:spMkLst>
            <pc:docMk/>
            <pc:sldMk cId="47591855" sldId="295"/>
            <ac:spMk id="29" creationId="{A5F6A003-4671-4F7B-A12E-2946D61E435F}"/>
          </ac:spMkLst>
        </pc:spChg>
        <pc:picChg chg="add mod">
          <ac:chgData name="Penelope Hutchinson (2125800)" userId="S::2125800@student.uwtsd.ac.uk::de925385-68be-4b56-89d3-6cd3396baa89" providerId="AD" clId="Web-{7C8139FE-B0D3-2286-DE93-8D0E5CB16EDB}" dt="2024-01-14T15:10:20.350" v="649"/>
          <ac:picMkLst>
            <pc:docMk/>
            <pc:sldMk cId="47591855" sldId="295"/>
            <ac:picMk id="5" creationId="{B65C7070-28AE-8368-FABB-F9A83174A097}"/>
          </ac:picMkLst>
        </pc:picChg>
      </pc:sldChg>
      <pc:sldChg chg="addSp delSp modSp mod setBg modClrScheme chgLayout">
        <pc:chgData name="Penelope Hutchinson (2125800)" userId="S::2125800@student.uwtsd.ac.uk::de925385-68be-4b56-89d3-6cd3396baa89" providerId="AD" clId="Web-{7C8139FE-B0D3-2286-DE93-8D0E5CB16EDB}" dt="2024-01-14T17:13:24.337" v="1161" actId="20577"/>
        <pc:sldMkLst>
          <pc:docMk/>
          <pc:sldMk cId="596025746" sldId="296"/>
        </pc:sldMkLst>
        <pc:spChg chg="mod ord">
          <ac:chgData name="Penelope Hutchinson (2125800)" userId="S::2125800@student.uwtsd.ac.uk::de925385-68be-4b56-89d3-6cd3396baa89" providerId="AD" clId="Web-{7C8139FE-B0D3-2286-DE93-8D0E5CB16EDB}" dt="2024-01-14T14:41:21.618" v="487"/>
          <ac:spMkLst>
            <pc:docMk/>
            <pc:sldMk cId="596025746" sldId="296"/>
            <ac:spMk id="2" creationId="{D46863F2-61ED-95D8-83E0-30B79E621B33}"/>
          </ac:spMkLst>
        </pc:spChg>
        <pc:spChg chg="mod ord">
          <ac:chgData name="Penelope Hutchinson (2125800)" userId="S::2125800@student.uwtsd.ac.uk::de925385-68be-4b56-89d3-6cd3396baa89" providerId="AD" clId="Web-{7C8139FE-B0D3-2286-DE93-8D0E5CB16EDB}" dt="2024-01-14T17:13:24.337" v="1161" actId="20577"/>
          <ac:spMkLst>
            <pc:docMk/>
            <pc:sldMk cId="596025746" sldId="296"/>
            <ac:spMk id="3" creationId="{460B4AC5-327F-7686-6EFE-6487FAC7D739}"/>
          </ac:spMkLst>
        </pc:spChg>
        <pc:spChg chg="add del mod ord">
          <ac:chgData name="Penelope Hutchinson (2125800)" userId="S::2125800@student.uwtsd.ac.uk::de925385-68be-4b56-89d3-6cd3396baa89" providerId="AD" clId="Web-{7C8139FE-B0D3-2286-DE93-8D0E5CB16EDB}" dt="2024-01-14T14:39:27.614" v="474"/>
          <ac:spMkLst>
            <pc:docMk/>
            <pc:sldMk cId="596025746" sldId="296"/>
            <ac:spMk id="4" creationId="{2B7952D2-CD04-0191-F464-B675E50A117C}"/>
          </ac:spMkLst>
        </pc:spChg>
        <pc:spChg chg="add del mod">
          <ac:chgData name="Penelope Hutchinson (2125800)" userId="S::2125800@student.uwtsd.ac.uk::de925385-68be-4b56-89d3-6cd3396baa89" providerId="AD" clId="Web-{7C8139FE-B0D3-2286-DE93-8D0E5CB16EDB}" dt="2024-01-14T14:39:08.567" v="469"/>
          <ac:spMkLst>
            <pc:docMk/>
            <pc:sldMk cId="596025746" sldId="296"/>
            <ac:spMk id="6" creationId="{5F8602F8-D02C-EB1A-9251-97328078A9B4}"/>
          </ac:spMkLst>
        </pc:spChg>
        <pc:spChg chg="add del mod">
          <ac:chgData name="Penelope Hutchinson (2125800)" userId="S::2125800@student.uwtsd.ac.uk::de925385-68be-4b56-89d3-6cd3396baa89" providerId="AD" clId="Web-{7C8139FE-B0D3-2286-DE93-8D0E5CB16EDB}" dt="2024-01-14T14:38:49.019" v="467"/>
          <ac:spMkLst>
            <pc:docMk/>
            <pc:sldMk cId="596025746" sldId="296"/>
            <ac:spMk id="9" creationId="{C416E303-C3F0-7CCB-B46A-B4B3B8CD0F09}"/>
          </ac:spMkLst>
        </pc:spChg>
        <pc:spChg chg="add del mod">
          <ac:chgData name="Penelope Hutchinson (2125800)" userId="S::2125800@student.uwtsd.ac.uk::de925385-68be-4b56-89d3-6cd3396baa89" providerId="AD" clId="Web-{7C8139FE-B0D3-2286-DE93-8D0E5CB16EDB}" dt="2024-01-14T14:39:58.678" v="480"/>
          <ac:spMkLst>
            <pc:docMk/>
            <pc:sldMk cId="596025746" sldId="296"/>
            <ac:spMk id="12" creationId="{05717F00-218F-5460-0BC1-3D1E39AE3B13}"/>
          </ac:spMkLst>
        </pc:spChg>
        <pc:spChg chg="add mod">
          <ac:chgData name="Penelope Hutchinson (2125800)" userId="S::2125800@student.uwtsd.ac.uk::de925385-68be-4b56-89d3-6cd3396baa89" providerId="AD" clId="Web-{7C8139FE-B0D3-2286-DE93-8D0E5CB16EDB}" dt="2024-01-14T14:41:21.618" v="487"/>
          <ac:spMkLst>
            <pc:docMk/>
            <pc:sldMk cId="596025746" sldId="296"/>
            <ac:spMk id="15" creationId="{1C95E141-782B-6983-0CBC-1E78C1A04641}"/>
          </ac:spMkLst>
        </pc:spChg>
        <pc:spChg chg="add del">
          <ac:chgData name="Penelope Hutchinson (2125800)" userId="S::2125800@student.uwtsd.ac.uk::de925385-68be-4b56-89d3-6cd3396baa89" providerId="AD" clId="Web-{7C8139FE-B0D3-2286-DE93-8D0E5CB16EDB}" dt="2024-01-14T14:41:21.618" v="487"/>
          <ac:spMkLst>
            <pc:docMk/>
            <pc:sldMk cId="596025746" sldId="296"/>
            <ac:spMk id="17" creationId="{BD4C0BBB-0042-4603-A226-6117F3FD5B3C}"/>
          </ac:spMkLst>
        </pc:spChg>
        <pc:spChg chg="add del">
          <ac:chgData name="Penelope Hutchinson (2125800)" userId="S::2125800@student.uwtsd.ac.uk::de925385-68be-4b56-89d3-6cd3396baa89" providerId="AD" clId="Web-{7C8139FE-B0D3-2286-DE93-8D0E5CB16EDB}" dt="2024-01-14T14:41:21.618" v="487"/>
          <ac:spMkLst>
            <pc:docMk/>
            <pc:sldMk cId="596025746" sldId="296"/>
            <ac:spMk id="19" creationId="{EC44F520-2598-460E-9F91-B02F60830CA2}"/>
          </ac:spMkLst>
        </pc:spChg>
        <pc:spChg chg="add del">
          <ac:chgData name="Penelope Hutchinson (2125800)" userId="S::2125800@student.uwtsd.ac.uk::de925385-68be-4b56-89d3-6cd3396baa89" providerId="AD" clId="Web-{7C8139FE-B0D3-2286-DE93-8D0E5CB16EDB}" dt="2024-01-14T14:41:21.618" v="487"/>
          <ac:spMkLst>
            <pc:docMk/>
            <pc:sldMk cId="596025746" sldId="296"/>
            <ac:spMk id="21" creationId="{E3CBB9B1-7B7D-4BA1-A1AF-572168B39539}"/>
          </ac:spMkLst>
        </pc:spChg>
        <pc:spChg chg="add del">
          <ac:chgData name="Penelope Hutchinson (2125800)" userId="S::2125800@student.uwtsd.ac.uk::de925385-68be-4b56-89d3-6cd3396baa89" providerId="AD" clId="Web-{7C8139FE-B0D3-2286-DE93-8D0E5CB16EDB}" dt="2024-01-14T14:41:21.618" v="487"/>
          <ac:spMkLst>
            <pc:docMk/>
            <pc:sldMk cId="596025746" sldId="296"/>
            <ac:spMk id="23" creationId="{907741FC-B544-4A6E-B831-6789D042333D}"/>
          </ac:spMkLst>
        </pc:spChg>
        <pc:spChg chg="add del">
          <ac:chgData name="Penelope Hutchinson (2125800)" userId="S::2125800@student.uwtsd.ac.uk::de925385-68be-4b56-89d3-6cd3396baa89" providerId="AD" clId="Web-{7C8139FE-B0D3-2286-DE93-8D0E5CB16EDB}" dt="2024-01-14T14:41:21.618" v="487"/>
          <ac:spMkLst>
            <pc:docMk/>
            <pc:sldMk cId="596025746" sldId="296"/>
            <ac:spMk id="25" creationId="{3F0BE7ED-7814-4273-B18A-F26CC0380380}"/>
          </ac:spMkLst>
        </pc:spChg>
        <pc:spChg chg="add">
          <ac:chgData name="Penelope Hutchinson (2125800)" userId="S::2125800@student.uwtsd.ac.uk::de925385-68be-4b56-89d3-6cd3396baa89" providerId="AD" clId="Web-{7C8139FE-B0D3-2286-DE93-8D0E5CB16EDB}" dt="2024-01-14T14:41:21.618" v="487"/>
          <ac:spMkLst>
            <pc:docMk/>
            <pc:sldMk cId="596025746" sldId="296"/>
            <ac:spMk id="30" creationId="{BD4C0BBB-0042-4603-A226-6117F3FD5B3C}"/>
          </ac:spMkLst>
        </pc:spChg>
        <pc:spChg chg="add">
          <ac:chgData name="Penelope Hutchinson (2125800)" userId="S::2125800@student.uwtsd.ac.uk::de925385-68be-4b56-89d3-6cd3396baa89" providerId="AD" clId="Web-{7C8139FE-B0D3-2286-DE93-8D0E5CB16EDB}" dt="2024-01-14T14:41:21.618" v="487"/>
          <ac:spMkLst>
            <pc:docMk/>
            <pc:sldMk cId="596025746" sldId="296"/>
            <ac:spMk id="32" creationId="{EC44F520-2598-460E-9F91-B02F60830CA2}"/>
          </ac:spMkLst>
        </pc:spChg>
        <pc:spChg chg="add">
          <ac:chgData name="Penelope Hutchinson (2125800)" userId="S::2125800@student.uwtsd.ac.uk::de925385-68be-4b56-89d3-6cd3396baa89" providerId="AD" clId="Web-{7C8139FE-B0D3-2286-DE93-8D0E5CB16EDB}" dt="2024-01-14T14:41:21.618" v="487"/>
          <ac:spMkLst>
            <pc:docMk/>
            <pc:sldMk cId="596025746" sldId="296"/>
            <ac:spMk id="34" creationId="{11D6A2A3-F101-46F7-8B6F-1C699CAFE9AD}"/>
          </ac:spMkLst>
        </pc:spChg>
        <pc:spChg chg="add">
          <ac:chgData name="Penelope Hutchinson (2125800)" userId="S::2125800@student.uwtsd.ac.uk::de925385-68be-4b56-89d3-6cd3396baa89" providerId="AD" clId="Web-{7C8139FE-B0D3-2286-DE93-8D0E5CB16EDB}" dt="2024-01-14T14:41:21.618" v="487"/>
          <ac:spMkLst>
            <pc:docMk/>
            <pc:sldMk cId="596025746" sldId="296"/>
            <ac:spMk id="36" creationId="{529E760E-527D-4053-A309-F2BDE12501CD}"/>
          </ac:spMkLst>
        </pc:spChg>
        <pc:spChg chg="add">
          <ac:chgData name="Penelope Hutchinson (2125800)" userId="S::2125800@student.uwtsd.ac.uk::de925385-68be-4b56-89d3-6cd3396baa89" providerId="AD" clId="Web-{7C8139FE-B0D3-2286-DE93-8D0E5CB16EDB}" dt="2024-01-14T14:41:21.618" v="487"/>
          <ac:spMkLst>
            <pc:docMk/>
            <pc:sldMk cId="596025746" sldId="296"/>
            <ac:spMk id="38" creationId="{4153D448-4ED1-429A-A28C-8316DE7CAF7E}"/>
          </ac:spMkLst>
        </pc:spChg>
        <pc:picChg chg="add del mod">
          <ac:chgData name="Penelope Hutchinson (2125800)" userId="S::2125800@student.uwtsd.ac.uk::de925385-68be-4b56-89d3-6cd3396baa89" providerId="AD" clId="Web-{7C8139FE-B0D3-2286-DE93-8D0E5CB16EDB}" dt="2024-01-14T14:39:08.567" v="469"/>
          <ac:picMkLst>
            <pc:docMk/>
            <pc:sldMk cId="596025746" sldId="296"/>
            <ac:picMk id="5" creationId="{F27EF758-917C-5F6F-983F-C5AAFFBAE148}"/>
          </ac:picMkLst>
        </pc:picChg>
        <pc:picChg chg="add del mod">
          <ac:chgData name="Penelope Hutchinson (2125800)" userId="S::2125800@student.uwtsd.ac.uk::de925385-68be-4b56-89d3-6cd3396baa89" providerId="AD" clId="Web-{7C8139FE-B0D3-2286-DE93-8D0E5CB16EDB}" dt="2024-01-14T14:38:49.019" v="467"/>
          <ac:picMkLst>
            <pc:docMk/>
            <pc:sldMk cId="596025746" sldId="296"/>
            <ac:picMk id="8" creationId="{D2F42389-4C79-4F86-34D1-F7F460D5F74F}"/>
          </ac:picMkLst>
        </pc:picChg>
        <pc:picChg chg="add del mod">
          <ac:chgData name="Penelope Hutchinson (2125800)" userId="S::2125800@student.uwtsd.ac.uk::de925385-68be-4b56-89d3-6cd3396baa89" providerId="AD" clId="Web-{7C8139FE-B0D3-2286-DE93-8D0E5CB16EDB}" dt="2024-01-14T14:39:58.678" v="480"/>
          <ac:picMkLst>
            <pc:docMk/>
            <pc:sldMk cId="596025746" sldId="296"/>
            <ac:picMk id="11" creationId="{40F0B542-06C8-02AE-956E-A16414604A22}"/>
          </ac:picMkLst>
        </pc:picChg>
        <pc:picChg chg="add mod">
          <ac:chgData name="Penelope Hutchinson (2125800)" userId="S::2125800@student.uwtsd.ac.uk::de925385-68be-4b56-89d3-6cd3396baa89" providerId="AD" clId="Web-{7C8139FE-B0D3-2286-DE93-8D0E5CB16EDB}" dt="2024-01-14T14:41:21.618" v="487"/>
          <ac:picMkLst>
            <pc:docMk/>
            <pc:sldMk cId="596025746" sldId="296"/>
            <ac:picMk id="14" creationId="{2BA150F8-C38A-C392-3BCA-08378F962482}"/>
          </ac:picMkLst>
        </pc:picChg>
      </pc:sldChg>
      <pc:sldChg chg="addSp delSp modSp new mod ord setBg modClrScheme chgLayout">
        <pc:chgData name="Penelope Hutchinson (2125800)" userId="S::2125800@student.uwtsd.ac.uk::de925385-68be-4b56-89d3-6cd3396baa89" providerId="AD" clId="Web-{7C8139FE-B0D3-2286-DE93-8D0E5CB16EDB}" dt="2024-01-14T17:33:30.556" v="1209" actId="20577"/>
        <pc:sldMkLst>
          <pc:docMk/>
          <pc:sldMk cId="97474819" sldId="300"/>
        </pc:sldMkLst>
        <pc:spChg chg="add mod">
          <ac:chgData name="Penelope Hutchinson (2125800)" userId="S::2125800@student.uwtsd.ac.uk::de925385-68be-4b56-89d3-6cd3396baa89" providerId="AD" clId="Web-{7C8139FE-B0D3-2286-DE93-8D0E5CB16EDB}" dt="2024-01-14T17:32:47.615" v="1201" actId="14100"/>
          <ac:spMkLst>
            <pc:docMk/>
            <pc:sldMk cId="97474819" sldId="300"/>
            <ac:spMk id="2" creationId="{8C8E64CF-986F-B186-C5BE-92C396D96C9A}"/>
          </ac:spMkLst>
        </pc:spChg>
        <pc:spChg chg="add del mod">
          <ac:chgData name="Penelope Hutchinson (2125800)" userId="S::2125800@student.uwtsd.ac.uk::de925385-68be-4b56-89d3-6cd3396baa89" providerId="AD" clId="Web-{7C8139FE-B0D3-2286-DE93-8D0E5CB16EDB}" dt="2024-01-14T14:47:28.812" v="503"/>
          <ac:spMkLst>
            <pc:docMk/>
            <pc:sldMk cId="97474819" sldId="300"/>
            <ac:spMk id="3" creationId="{21D65785-5174-729E-785D-FE5B5C4FB61A}"/>
          </ac:spMkLst>
        </pc:spChg>
        <pc:spChg chg="add del">
          <ac:chgData name="Penelope Hutchinson (2125800)" userId="S::2125800@student.uwtsd.ac.uk::de925385-68be-4b56-89d3-6cd3396baa89" providerId="AD" clId="Web-{7C8139FE-B0D3-2286-DE93-8D0E5CB16EDB}" dt="2024-01-14T14:47:07.530" v="498"/>
          <ac:spMkLst>
            <pc:docMk/>
            <pc:sldMk cId="97474819" sldId="300"/>
            <ac:spMk id="8" creationId="{45C5CC17-FF17-43CF-B073-D9051465D5CC}"/>
          </ac:spMkLst>
        </pc:spChg>
        <pc:spChg chg="add del">
          <ac:chgData name="Penelope Hutchinson (2125800)" userId="S::2125800@student.uwtsd.ac.uk::de925385-68be-4b56-89d3-6cd3396baa89" providerId="AD" clId="Web-{7C8139FE-B0D3-2286-DE93-8D0E5CB16EDB}" dt="2024-01-14T14:47:07.530" v="498"/>
          <ac:spMkLst>
            <pc:docMk/>
            <pc:sldMk cId="97474819" sldId="300"/>
            <ac:spMk id="10" creationId="{1EBE2DDC-0D14-44E6-A1AB-2EEC09507435}"/>
          </ac:spMkLst>
        </pc:spChg>
        <pc:spChg chg="add del">
          <ac:chgData name="Penelope Hutchinson (2125800)" userId="S::2125800@student.uwtsd.ac.uk::de925385-68be-4b56-89d3-6cd3396baa89" providerId="AD" clId="Web-{7C8139FE-B0D3-2286-DE93-8D0E5CB16EDB}" dt="2024-01-14T14:47:07.530" v="498"/>
          <ac:spMkLst>
            <pc:docMk/>
            <pc:sldMk cId="97474819" sldId="300"/>
            <ac:spMk id="12" creationId="{A8543D98-0AA2-43B4-B508-DC1DB7F3DC9A}"/>
          </ac:spMkLst>
        </pc:spChg>
        <pc:spChg chg="add del">
          <ac:chgData name="Penelope Hutchinson (2125800)" userId="S::2125800@student.uwtsd.ac.uk::de925385-68be-4b56-89d3-6cd3396baa89" providerId="AD" clId="Web-{7C8139FE-B0D3-2286-DE93-8D0E5CB16EDB}" dt="2024-01-14T14:47:07.530" v="498"/>
          <ac:spMkLst>
            <pc:docMk/>
            <pc:sldMk cId="97474819" sldId="300"/>
            <ac:spMk id="14" creationId="{89723C1D-9A1A-465B-8164-483BF5426613}"/>
          </ac:spMkLst>
        </pc:spChg>
        <pc:spChg chg="add del">
          <ac:chgData name="Penelope Hutchinson (2125800)" userId="S::2125800@student.uwtsd.ac.uk::de925385-68be-4b56-89d3-6cd3396baa89" providerId="AD" clId="Web-{7C8139FE-B0D3-2286-DE93-8D0E5CB16EDB}" dt="2024-01-14T14:47:07.530" v="498"/>
          <ac:spMkLst>
            <pc:docMk/>
            <pc:sldMk cId="97474819" sldId="300"/>
            <ac:spMk id="16" creationId="{A6680484-5F73-4078-85C2-415205B1A4C0}"/>
          </ac:spMkLst>
        </pc:spChg>
        <pc:spChg chg="add del">
          <ac:chgData name="Penelope Hutchinson (2125800)" userId="S::2125800@student.uwtsd.ac.uk::de925385-68be-4b56-89d3-6cd3396baa89" providerId="AD" clId="Web-{7C8139FE-B0D3-2286-DE93-8D0E5CB16EDB}" dt="2024-01-14T14:47:10.952" v="500"/>
          <ac:spMkLst>
            <pc:docMk/>
            <pc:sldMk cId="97474819" sldId="300"/>
            <ac:spMk id="18" creationId="{714742CC-05F9-44AC-AF98-AB6EF810E47D}"/>
          </ac:spMkLst>
        </pc:spChg>
        <pc:spChg chg="add del">
          <ac:chgData name="Penelope Hutchinson (2125800)" userId="S::2125800@student.uwtsd.ac.uk::de925385-68be-4b56-89d3-6cd3396baa89" providerId="AD" clId="Web-{7C8139FE-B0D3-2286-DE93-8D0E5CB16EDB}" dt="2024-01-14T14:47:10.952" v="500"/>
          <ac:spMkLst>
            <pc:docMk/>
            <pc:sldMk cId="97474819" sldId="300"/>
            <ac:spMk id="19" creationId="{BD4C0BBB-0042-4603-A226-6117F3FD5B3C}"/>
          </ac:spMkLst>
        </pc:spChg>
        <pc:spChg chg="add del">
          <ac:chgData name="Penelope Hutchinson (2125800)" userId="S::2125800@student.uwtsd.ac.uk::de925385-68be-4b56-89d3-6cd3396baa89" providerId="AD" clId="Web-{7C8139FE-B0D3-2286-DE93-8D0E5CB16EDB}" dt="2024-01-14T14:47:10.952" v="500"/>
          <ac:spMkLst>
            <pc:docMk/>
            <pc:sldMk cId="97474819" sldId="300"/>
            <ac:spMk id="20" creationId="{853C77DB-C7E3-4B1F-9AD0-1EB2982A8659}"/>
          </ac:spMkLst>
        </pc:spChg>
        <pc:spChg chg="add del">
          <ac:chgData name="Penelope Hutchinson (2125800)" userId="S::2125800@student.uwtsd.ac.uk::de925385-68be-4b56-89d3-6cd3396baa89" providerId="AD" clId="Web-{7C8139FE-B0D3-2286-DE93-8D0E5CB16EDB}" dt="2024-01-14T14:47:10.952" v="500"/>
          <ac:spMkLst>
            <pc:docMk/>
            <pc:sldMk cId="97474819" sldId="300"/>
            <ac:spMk id="21" creationId="{EC44F520-2598-460E-9F91-B02F60830CA2}"/>
          </ac:spMkLst>
        </pc:spChg>
        <pc:spChg chg="add del">
          <ac:chgData name="Penelope Hutchinson (2125800)" userId="S::2125800@student.uwtsd.ac.uk::de925385-68be-4b56-89d3-6cd3396baa89" providerId="AD" clId="Web-{7C8139FE-B0D3-2286-DE93-8D0E5CB16EDB}" dt="2024-01-14T14:47:10.952" v="500"/>
          <ac:spMkLst>
            <pc:docMk/>
            <pc:sldMk cId="97474819" sldId="300"/>
            <ac:spMk id="22" creationId="{7404E292-5FAB-47E8-A663-A07530CED8FF}"/>
          </ac:spMkLst>
        </pc:spChg>
        <pc:spChg chg="add del">
          <ac:chgData name="Penelope Hutchinson (2125800)" userId="S::2125800@student.uwtsd.ac.uk::de925385-68be-4b56-89d3-6cd3396baa89" providerId="AD" clId="Web-{7C8139FE-B0D3-2286-DE93-8D0E5CB16EDB}" dt="2024-01-14T14:47:10.952" v="500"/>
          <ac:spMkLst>
            <pc:docMk/>
            <pc:sldMk cId="97474819" sldId="300"/>
            <ac:spMk id="23" creationId="{D80FF8ED-64CE-400C-A4D5-9F943FC264DE}"/>
          </ac:spMkLst>
        </pc:spChg>
        <pc:spChg chg="add del">
          <ac:chgData name="Penelope Hutchinson (2125800)" userId="S::2125800@student.uwtsd.ac.uk::de925385-68be-4b56-89d3-6cd3396baa89" providerId="AD" clId="Web-{7C8139FE-B0D3-2286-DE93-8D0E5CB16EDB}" dt="2024-01-14T14:47:10.952" v="500"/>
          <ac:spMkLst>
            <pc:docMk/>
            <pc:sldMk cId="97474819" sldId="300"/>
            <ac:spMk id="24" creationId="{568868AD-100D-45F3-B11E-8A2936712B9E}"/>
          </ac:spMkLst>
        </pc:spChg>
        <pc:spChg chg="add del">
          <ac:chgData name="Penelope Hutchinson (2125800)" userId="S::2125800@student.uwtsd.ac.uk::de925385-68be-4b56-89d3-6cd3396baa89" providerId="AD" clId="Web-{7C8139FE-B0D3-2286-DE93-8D0E5CB16EDB}" dt="2024-01-14T14:47:28.796" v="502"/>
          <ac:spMkLst>
            <pc:docMk/>
            <pc:sldMk cId="97474819" sldId="300"/>
            <ac:spMk id="26" creationId="{813A4003-1875-46E3-BBC1-9CF42E1331C2}"/>
          </ac:spMkLst>
        </pc:spChg>
        <pc:spChg chg="add del">
          <ac:chgData name="Penelope Hutchinson (2125800)" userId="S::2125800@student.uwtsd.ac.uk::de925385-68be-4b56-89d3-6cd3396baa89" providerId="AD" clId="Web-{7C8139FE-B0D3-2286-DE93-8D0E5CB16EDB}" dt="2024-01-14T14:47:28.796" v="502"/>
          <ac:spMkLst>
            <pc:docMk/>
            <pc:sldMk cId="97474819" sldId="300"/>
            <ac:spMk id="27" creationId="{ACDECF1C-4B20-4CD9-90C7-F85AAB3317B9}"/>
          </ac:spMkLst>
        </pc:spChg>
        <pc:spChg chg="add del">
          <ac:chgData name="Penelope Hutchinson (2125800)" userId="S::2125800@student.uwtsd.ac.uk::de925385-68be-4b56-89d3-6cd3396baa89" providerId="AD" clId="Web-{7C8139FE-B0D3-2286-DE93-8D0E5CB16EDB}" dt="2024-01-14T14:47:28.796" v="502"/>
          <ac:spMkLst>
            <pc:docMk/>
            <pc:sldMk cId="97474819" sldId="300"/>
            <ac:spMk id="28" creationId="{7CB46BEC-0E77-41F0-A7D5-D5B40D225581}"/>
          </ac:spMkLst>
        </pc:spChg>
        <pc:spChg chg="add del">
          <ac:chgData name="Penelope Hutchinson (2125800)" userId="S::2125800@student.uwtsd.ac.uk::de925385-68be-4b56-89d3-6cd3396baa89" providerId="AD" clId="Web-{7C8139FE-B0D3-2286-DE93-8D0E5CB16EDB}" dt="2024-01-14T14:47:28.796" v="502"/>
          <ac:spMkLst>
            <pc:docMk/>
            <pc:sldMk cId="97474819" sldId="300"/>
            <ac:spMk id="29" creationId="{B84D73B4-F569-4D64-BA77-14454E09F6BB}"/>
          </ac:spMkLst>
        </pc:spChg>
        <pc:spChg chg="add del">
          <ac:chgData name="Penelope Hutchinson (2125800)" userId="S::2125800@student.uwtsd.ac.uk::de925385-68be-4b56-89d3-6cd3396baa89" providerId="AD" clId="Web-{7C8139FE-B0D3-2286-DE93-8D0E5CB16EDB}" dt="2024-01-14T14:47:28.796" v="502"/>
          <ac:spMkLst>
            <pc:docMk/>
            <pc:sldMk cId="97474819" sldId="300"/>
            <ac:spMk id="30" creationId="{AD437E30-AED3-4732-B13B-17D277D8DF64}"/>
          </ac:spMkLst>
        </pc:spChg>
        <pc:spChg chg="add del">
          <ac:chgData name="Penelope Hutchinson (2125800)" userId="S::2125800@student.uwtsd.ac.uk::de925385-68be-4b56-89d3-6cd3396baa89" providerId="AD" clId="Web-{7C8139FE-B0D3-2286-DE93-8D0E5CB16EDB}" dt="2024-01-14T14:47:28.796" v="502"/>
          <ac:spMkLst>
            <pc:docMk/>
            <pc:sldMk cId="97474819" sldId="300"/>
            <ac:spMk id="31" creationId="{21D65785-5174-729E-785D-FE5B5C4FB61A}"/>
          </ac:spMkLst>
        </pc:spChg>
        <pc:spChg chg="add">
          <ac:chgData name="Penelope Hutchinson (2125800)" userId="S::2125800@student.uwtsd.ac.uk::de925385-68be-4b56-89d3-6cd3396baa89" providerId="AD" clId="Web-{7C8139FE-B0D3-2286-DE93-8D0E5CB16EDB}" dt="2024-01-14T14:47:28.812" v="503"/>
          <ac:spMkLst>
            <pc:docMk/>
            <pc:sldMk cId="97474819" sldId="300"/>
            <ac:spMk id="33" creationId="{8BEAC55E-FD3E-4A90-B4E2-D197D8038366}"/>
          </ac:spMkLst>
        </pc:spChg>
        <pc:spChg chg="add mod">
          <ac:chgData name="Penelope Hutchinson (2125800)" userId="S::2125800@student.uwtsd.ac.uk::de925385-68be-4b56-89d3-6cd3396baa89" providerId="AD" clId="Web-{7C8139FE-B0D3-2286-DE93-8D0E5CB16EDB}" dt="2024-01-14T17:33:30.556" v="1209" actId="20577"/>
          <ac:spMkLst>
            <pc:docMk/>
            <pc:sldMk cId="97474819" sldId="300"/>
            <ac:spMk id="34" creationId="{21D65785-5174-729E-785D-FE5B5C4FB61A}"/>
          </ac:spMkLst>
        </pc:spChg>
        <pc:spChg chg="add">
          <ac:chgData name="Penelope Hutchinson (2125800)" userId="S::2125800@student.uwtsd.ac.uk::de925385-68be-4b56-89d3-6cd3396baa89" providerId="AD" clId="Web-{7C8139FE-B0D3-2286-DE93-8D0E5CB16EDB}" dt="2024-01-14T14:47:28.812" v="503"/>
          <ac:spMkLst>
            <pc:docMk/>
            <pc:sldMk cId="97474819" sldId="300"/>
            <ac:spMk id="35" creationId="{282DCAD1-D7F2-4CA8-960C-526B7DB37A82}"/>
          </ac:spMkLst>
        </pc:spChg>
        <pc:spChg chg="add">
          <ac:chgData name="Penelope Hutchinson (2125800)" userId="S::2125800@student.uwtsd.ac.uk::de925385-68be-4b56-89d3-6cd3396baa89" providerId="AD" clId="Web-{7C8139FE-B0D3-2286-DE93-8D0E5CB16EDB}" dt="2024-01-14T14:47:28.812" v="503"/>
          <ac:spMkLst>
            <pc:docMk/>
            <pc:sldMk cId="97474819" sldId="300"/>
            <ac:spMk id="36" creationId="{0009AC7F-1347-41C8-8BEB-47473A21A696}"/>
          </ac:spMkLst>
        </pc:spChg>
      </pc:sldChg>
      <pc:sldChg chg="modSp new del">
        <pc:chgData name="Penelope Hutchinson (2125800)" userId="S::2125800@student.uwtsd.ac.uk::de925385-68be-4b56-89d3-6cd3396baa89" providerId="AD" clId="Web-{7C8139FE-B0D3-2286-DE93-8D0E5CB16EDB}" dt="2024-01-14T17:31:28.017" v="1192"/>
        <pc:sldMkLst>
          <pc:docMk/>
          <pc:sldMk cId="3286384131" sldId="301"/>
        </pc:sldMkLst>
        <pc:spChg chg="mod">
          <ac:chgData name="Penelope Hutchinson (2125800)" userId="S::2125800@student.uwtsd.ac.uk::de925385-68be-4b56-89d3-6cd3396baa89" providerId="AD" clId="Web-{7C8139FE-B0D3-2286-DE93-8D0E5CB16EDB}" dt="2024-01-14T14:49:43.909" v="586" actId="14100"/>
          <ac:spMkLst>
            <pc:docMk/>
            <pc:sldMk cId="3286384131" sldId="301"/>
            <ac:spMk id="2" creationId="{4A28B4D9-BDC1-28E9-DBF5-E7C988523B2B}"/>
          </ac:spMkLst>
        </pc:spChg>
        <pc:spChg chg="mod">
          <ac:chgData name="Penelope Hutchinson (2125800)" userId="S::2125800@student.uwtsd.ac.uk::de925385-68be-4b56-89d3-6cd3396baa89" providerId="AD" clId="Web-{7C8139FE-B0D3-2286-DE93-8D0E5CB16EDB}" dt="2024-01-14T14:50:03.738" v="589" actId="14100"/>
          <ac:spMkLst>
            <pc:docMk/>
            <pc:sldMk cId="3286384131" sldId="301"/>
            <ac:spMk id="3" creationId="{CF903A08-DCFE-6AA5-CB52-1D18156ECA58}"/>
          </ac:spMkLst>
        </pc:spChg>
      </pc:sldChg>
    </pc:docChg>
  </pc:docChgLst>
  <pc:docChgLst>
    <pc:chgData name="Jake Pearson (2209723)" userId="S::2209723@student.uwtsd.ac.uk::3e6aaa1d-aba2-4010-b5d4-d938ebb23f30" providerId="AD" clId="Web-{D0B24911-EC74-4C0B-B7D2-14321FBC510B}"/>
    <pc:docChg chg="delSld modSld">
      <pc:chgData name="Jake Pearson (2209723)" userId="S::2209723@student.uwtsd.ac.uk::3e6aaa1d-aba2-4010-b5d4-d938ebb23f30" providerId="AD" clId="Web-{D0B24911-EC74-4C0B-B7D2-14321FBC510B}" dt="2024-01-14T19:40:17.723" v="30" actId="14100"/>
      <pc:docMkLst>
        <pc:docMk/>
      </pc:docMkLst>
      <pc:sldChg chg="modSp">
        <pc:chgData name="Jake Pearson (2209723)" userId="S::2209723@student.uwtsd.ac.uk::3e6aaa1d-aba2-4010-b5d4-d938ebb23f30" providerId="AD" clId="Web-{D0B24911-EC74-4C0B-B7D2-14321FBC510B}" dt="2024-01-14T19:40:17.723" v="30" actId="14100"/>
        <pc:sldMkLst>
          <pc:docMk/>
          <pc:sldMk cId="212665703" sldId="272"/>
        </pc:sldMkLst>
        <pc:spChg chg="mod">
          <ac:chgData name="Jake Pearson (2209723)" userId="S::2209723@student.uwtsd.ac.uk::3e6aaa1d-aba2-4010-b5d4-d938ebb23f30" providerId="AD" clId="Web-{D0B24911-EC74-4C0B-B7D2-14321FBC510B}" dt="2024-01-14T19:40:17.723" v="30" actId="14100"/>
          <ac:spMkLst>
            <pc:docMk/>
            <pc:sldMk cId="212665703" sldId="272"/>
            <ac:spMk id="5" creationId="{80E705E1-DE49-3EB4-FB0A-019BE88F1F64}"/>
          </ac:spMkLst>
        </pc:spChg>
      </pc:sldChg>
      <pc:sldChg chg="modSp">
        <pc:chgData name="Jake Pearson (2209723)" userId="S::2209723@student.uwtsd.ac.uk::3e6aaa1d-aba2-4010-b5d4-d938ebb23f30" providerId="AD" clId="Web-{D0B24911-EC74-4C0B-B7D2-14321FBC510B}" dt="2024-01-14T19:40:11.238" v="25" actId="20577"/>
        <pc:sldMkLst>
          <pc:docMk/>
          <pc:sldMk cId="2747575089" sldId="273"/>
        </pc:sldMkLst>
        <pc:spChg chg="mod">
          <ac:chgData name="Jake Pearson (2209723)" userId="S::2209723@student.uwtsd.ac.uk::3e6aaa1d-aba2-4010-b5d4-d938ebb23f30" providerId="AD" clId="Web-{D0B24911-EC74-4C0B-B7D2-14321FBC510B}" dt="2024-01-14T19:40:11.238" v="25" actId="20577"/>
          <ac:spMkLst>
            <pc:docMk/>
            <pc:sldMk cId="2747575089" sldId="273"/>
            <ac:spMk id="3" creationId="{AF7A5106-3BAF-3026-C0F9-5A492BCAEE06}"/>
          </ac:spMkLst>
        </pc:spChg>
      </pc:sldChg>
      <pc:sldChg chg="modSp del">
        <pc:chgData name="Jake Pearson (2209723)" userId="S::2209723@student.uwtsd.ac.uk::3e6aaa1d-aba2-4010-b5d4-d938ebb23f30" providerId="AD" clId="Web-{D0B24911-EC74-4C0B-B7D2-14321FBC510B}" dt="2024-01-14T19:39:19.719" v="12"/>
        <pc:sldMkLst>
          <pc:docMk/>
          <pc:sldMk cId="3009650608" sldId="274"/>
        </pc:sldMkLst>
        <pc:spChg chg="mod">
          <ac:chgData name="Jake Pearson (2209723)" userId="S::2209723@student.uwtsd.ac.uk::3e6aaa1d-aba2-4010-b5d4-d938ebb23f30" providerId="AD" clId="Web-{D0B24911-EC74-4C0B-B7D2-14321FBC510B}" dt="2024-01-14T19:39:15.437" v="11" actId="20577"/>
          <ac:spMkLst>
            <pc:docMk/>
            <pc:sldMk cId="3009650608" sldId="274"/>
            <ac:spMk id="6" creationId="{AD4EBDAE-0351-C5AA-9AA3-19B28A2353D2}"/>
          </ac:spMkLst>
        </pc:spChg>
      </pc:sldChg>
    </pc:docChg>
  </pc:docChgLst>
  <pc:docChgLst>
    <pc:chgData name="Ceri Thomas (2205819)" userId="S::2205819@student.uwtsd.ac.uk::3926f76f-b7f6-413f-bef6-8dec4ce426f7" providerId="AD" clId="Web-{CFD9D289-2CF0-A4DD-6514-FADDB0BF8086}"/>
    <pc:docChg chg="addSld delSld modSld">
      <pc:chgData name="Ceri Thomas (2205819)" userId="S::2205819@student.uwtsd.ac.uk::3926f76f-b7f6-413f-bef6-8dec4ce426f7" providerId="AD" clId="Web-{CFD9D289-2CF0-A4DD-6514-FADDB0BF8086}" dt="2024-01-14T20:04:51.442" v="170" actId="14100"/>
      <pc:docMkLst>
        <pc:docMk/>
      </pc:docMkLst>
      <pc:sldChg chg="addSp modSp">
        <pc:chgData name="Ceri Thomas (2205819)" userId="S::2205819@student.uwtsd.ac.uk::3926f76f-b7f6-413f-bef6-8dec4ce426f7" providerId="AD" clId="Web-{CFD9D289-2CF0-A4DD-6514-FADDB0BF8086}" dt="2024-01-14T19:29:02.357" v="30" actId="1076"/>
        <pc:sldMkLst>
          <pc:docMk/>
          <pc:sldMk cId="1120536700" sldId="258"/>
        </pc:sldMkLst>
        <pc:spChg chg="add mod">
          <ac:chgData name="Ceri Thomas (2205819)" userId="S::2205819@student.uwtsd.ac.uk::3926f76f-b7f6-413f-bef6-8dec4ce426f7" providerId="AD" clId="Web-{CFD9D289-2CF0-A4DD-6514-FADDB0BF8086}" dt="2024-01-14T19:29:02.357" v="30" actId="1076"/>
          <ac:spMkLst>
            <pc:docMk/>
            <pc:sldMk cId="1120536700" sldId="258"/>
            <ac:spMk id="5" creationId="{6AEDEED3-82C8-EC80-A1F3-147D0A627E28}"/>
          </ac:spMkLst>
        </pc:spChg>
        <pc:picChg chg="mod">
          <ac:chgData name="Ceri Thomas (2205819)" userId="S::2205819@student.uwtsd.ac.uk::3926f76f-b7f6-413f-bef6-8dec4ce426f7" providerId="AD" clId="Web-{CFD9D289-2CF0-A4DD-6514-FADDB0BF8086}" dt="2024-01-14T19:28:55.045" v="29" actId="1076"/>
          <ac:picMkLst>
            <pc:docMk/>
            <pc:sldMk cId="1120536700" sldId="258"/>
            <ac:picMk id="4" creationId="{2A275D13-84B3-824A-A60D-275524421866}"/>
          </ac:picMkLst>
        </pc:picChg>
      </pc:sldChg>
      <pc:sldChg chg="addSp modSp">
        <pc:chgData name="Ceri Thomas (2205819)" userId="S::2205819@student.uwtsd.ac.uk::3926f76f-b7f6-413f-bef6-8dec4ce426f7" providerId="AD" clId="Web-{CFD9D289-2CF0-A4DD-6514-FADDB0BF8086}" dt="2024-01-14T19:30:15.112" v="39" actId="20577"/>
        <pc:sldMkLst>
          <pc:docMk/>
          <pc:sldMk cId="1031268393" sldId="259"/>
        </pc:sldMkLst>
        <pc:spChg chg="add mod">
          <ac:chgData name="Ceri Thomas (2205819)" userId="S::2205819@student.uwtsd.ac.uk::3926f76f-b7f6-413f-bef6-8dec4ce426f7" providerId="AD" clId="Web-{CFD9D289-2CF0-A4DD-6514-FADDB0BF8086}" dt="2024-01-14T19:30:15.112" v="39" actId="20577"/>
          <ac:spMkLst>
            <pc:docMk/>
            <pc:sldMk cId="1031268393" sldId="259"/>
            <ac:spMk id="4" creationId="{F5FA5114-1B31-658F-4DC7-A45C9579E43A}"/>
          </ac:spMkLst>
        </pc:spChg>
      </pc:sldChg>
      <pc:sldChg chg="addSp modSp">
        <pc:chgData name="Ceri Thomas (2205819)" userId="S::2205819@student.uwtsd.ac.uk::3926f76f-b7f6-413f-bef6-8dec4ce426f7" providerId="AD" clId="Web-{CFD9D289-2CF0-A4DD-6514-FADDB0BF8086}" dt="2024-01-14T19:31:28.662" v="55" actId="20577"/>
        <pc:sldMkLst>
          <pc:docMk/>
          <pc:sldMk cId="2284908220" sldId="260"/>
        </pc:sldMkLst>
        <pc:spChg chg="add mod">
          <ac:chgData name="Ceri Thomas (2205819)" userId="S::2205819@student.uwtsd.ac.uk::3926f76f-b7f6-413f-bef6-8dec4ce426f7" providerId="AD" clId="Web-{CFD9D289-2CF0-A4DD-6514-FADDB0BF8086}" dt="2024-01-14T19:31:28.662" v="55" actId="20577"/>
          <ac:spMkLst>
            <pc:docMk/>
            <pc:sldMk cId="2284908220" sldId="260"/>
            <ac:spMk id="5" creationId="{816434FA-2287-6A0D-BBFD-DD8E11D0C35A}"/>
          </ac:spMkLst>
        </pc:spChg>
      </pc:sldChg>
      <pc:sldChg chg="addSp modSp mod setBg">
        <pc:chgData name="Ceri Thomas (2205819)" userId="S::2205819@student.uwtsd.ac.uk::3926f76f-b7f6-413f-bef6-8dec4ce426f7" providerId="AD" clId="Web-{CFD9D289-2CF0-A4DD-6514-FADDB0BF8086}" dt="2024-01-14T19:32:39.401" v="76" actId="20577"/>
        <pc:sldMkLst>
          <pc:docMk/>
          <pc:sldMk cId="182463858" sldId="261"/>
        </pc:sldMkLst>
        <pc:spChg chg="mod">
          <ac:chgData name="Ceri Thomas (2205819)" userId="S::2205819@student.uwtsd.ac.uk::3926f76f-b7f6-413f-bef6-8dec4ce426f7" providerId="AD" clId="Web-{CFD9D289-2CF0-A4DD-6514-FADDB0BF8086}" dt="2024-01-14T19:01:29.843" v="1"/>
          <ac:spMkLst>
            <pc:docMk/>
            <pc:sldMk cId="182463858" sldId="261"/>
            <ac:spMk id="2" creationId="{D3EF4B8C-3211-4C99-F35B-1F8D6FCEBC7A}"/>
          </ac:spMkLst>
        </pc:spChg>
        <pc:spChg chg="mod">
          <ac:chgData name="Ceri Thomas (2205819)" userId="S::2205819@student.uwtsd.ac.uk::3926f76f-b7f6-413f-bef6-8dec4ce426f7" providerId="AD" clId="Web-{CFD9D289-2CF0-A4DD-6514-FADDB0BF8086}" dt="2024-01-14T19:01:29.843" v="1"/>
          <ac:spMkLst>
            <pc:docMk/>
            <pc:sldMk cId="182463858" sldId="261"/>
            <ac:spMk id="3" creationId="{2AB14DCA-F9E1-81EB-C642-727E00C74D80}"/>
          </ac:spMkLst>
        </pc:spChg>
        <pc:spChg chg="add mod">
          <ac:chgData name="Ceri Thomas (2205819)" userId="S::2205819@student.uwtsd.ac.uk::3926f76f-b7f6-413f-bef6-8dec4ce426f7" providerId="AD" clId="Web-{CFD9D289-2CF0-A4DD-6514-FADDB0BF8086}" dt="2024-01-14T19:32:39.401" v="76" actId="20577"/>
          <ac:spMkLst>
            <pc:docMk/>
            <pc:sldMk cId="182463858" sldId="261"/>
            <ac:spMk id="5" creationId="{32F4CE5E-2D6E-96E7-91C2-97D6196925CE}"/>
          </ac:spMkLst>
        </pc:spChg>
        <pc:spChg chg="add">
          <ac:chgData name="Ceri Thomas (2205819)" userId="S::2205819@student.uwtsd.ac.uk::3926f76f-b7f6-413f-bef6-8dec4ce426f7" providerId="AD" clId="Web-{CFD9D289-2CF0-A4DD-6514-FADDB0BF8086}" dt="2024-01-14T19:01:29.843" v="1"/>
          <ac:spMkLst>
            <pc:docMk/>
            <pc:sldMk cId="182463858" sldId="261"/>
            <ac:spMk id="9" creationId="{11D6A2A3-F101-46F7-8B6F-1C699CAFE9AD}"/>
          </ac:spMkLst>
        </pc:spChg>
        <pc:spChg chg="add">
          <ac:chgData name="Ceri Thomas (2205819)" userId="S::2205819@student.uwtsd.ac.uk::3926f76f-b7f6-413f-bef6-8dec4ce426f7" providerId="AD" clId="Web-{CFD9D289-2CF0-A4DD-6514-FADDB0BF8086}" dt="2024-01-14T19:01:29.843" v="1"/>
          <ac:spMkLst>
            <pc:docMk/>
            <pc:sldMk cId="182463858" sldId="261"/>
            <ac:spMk id="11" creationId="{529E760E-527D-4053-A309-F2BDE12501CD}"/>
          </ac:spMkLst>
        </pc:spChg>
        <pc:spChg chg="add">
          <ac:chgData name="Ceri Thomas (2205819)" userId="S::2205819@student.uwtsd.ac.uk::3926f76f-b7f6-413f-bef6-8dec4ce426f7" providerId="AD" clId="Web-{CFD9D289-2CF0-A4DD-6514-FADDB0BF8086}" dt="2024-01-14T19:01:29.843" v="1"/>
          <ac:spMkLst>
            <pc:docMk/>
            <pc:sldMk cId="182463858" sldId="261"/>
            <ac:spMk id="13" creationId="{4153D448-4ED1-429A-A28C-8316DE7CAF7E}"/>
          </ac:spMkLst>
        </pc:spChg>
        <pc:picChg chg="add mod">
          <ac:chgData name="Ceri Thomas (2205819)" userId="S::2205819@student.uwtsd.ac.uk::3926f76f-b7f6-413f-bef6-8dec4ce426f7" providerId="AD" clId="Web-{CFD9D289-2CF0-A4DD-6514-FADDB0BF8086}" dt="2024-01-14T19:01:29.843" v="1"/>
          <ac:picMkLst>
            <pc:docMk/>
            <pc:sldMk cId="182463858" sldId="261"/>
            <ac:picMk id="4" creationId="{C2F9E1AA-C722-551B-A2E3-7CA9420A1878}"/>
          </ac:picMkLst>
        </pc:picChg>
      </pc:sldChg>
      <pc:sldChg chg="addSp modSp mod setBg">
        <pc:chgData name="Ceri Thomas (2205819)" userId="S::2205819@student.uwtsd.ac.uk::3926f76f-b7f6-413f-bef6-8dec4ce426f7" providerId="AD" clId="Web-{CFD9D289-2CF0-A4DD-6514-FADDB0BF8086}" dt="2024-01-14T19:34:10.078" v="89" actId="20577"/>
        <pc:sldMkLst>
          <pc:docMk/>
          <pc:sldMk cId="2756851912" sldId="262"/>
        </pc:sldMkLst>
        <pc:spChg chg="mod">
          <ac:chgData name="Ceri Thomas (2205819)" userId="S::2205819@student.uwtsd.ac.uk::3926f76f-b7f6-413f-bef6-8dec4ce426f7" providerId="AD" clId="Web-{CFD9D289-2CF0-A4DD-6514-FADDB0BF8086}" dt="2024-01-14T19:11:24.751" v="3"/>
          <ac:spMkLst>
            <pc:docMk/>
            <pc:sldMk cId="2756851912" sldId="262"/>
            <ac:spMk id="2" creationId="{4E4F9C61-B04C-6032-78D7-C44D862EE9F9}"/>
          </ac:spMkLst>
        </pc:spChg>
        <pc:spChg chg="mod">
          <ac:chgData name="Ceri Thomas (2205819)" userId="S::2205819@student.uwtsd.ac.uk::3926f76f-b7f6-413f-bef6-8dec4ce426f7" providerId="AD" clId="Web-{CFD9D289-2CF0-A4DD-6514-FADDB0BF8086}" dt="2024-01-14T19:11:24.751" v="3"/>
          <ac:spMkLst>
            <pc:docMk/>
            <pc:sldMk cId="2756851912" sldId="262"/>
            <ac:spMk id="3" creationId="{63DADE5D-CF6D-8539-6154-72704BDCFE1B}"/>
          </ac:spMkLst>
        </pc:spChg>
        <pc:spChg chg="add mod">
          <ac:chgData name="Ceri Thomas (2205819)" userId="S::2205819@student.uwtsd.ac.uk::3926f76f-b7f6-413f-bef6-8dec4ce426f7" providerId="AD" clId="Web-{CFD9D289-2CF0-A4DD-6514-FADDB0BF8086}" dt="2024-01-14T19:34:10.078" v="89" actId="20577"/>
          <ac:spMkLst>
            <pc:docMk/>
            <pc:sldMk cId="2756851912" sldId="262"/>
            <ac:spMk id="5" creationId="{488D74A1-D6CE-E424-24DE-75E0C43B0360}"/>
          </ac:spMkLst>
        </pc:spChg>
        <pc:spChg chg="add">
          <ac:chgData name="Ceri Thomas (2205819)" userId="S::2205819@student.uwtsd.ac.uk::3926f76f-b7f6-413f-bef6-8dec4ce426f7" providerId="AD" clId="Web-{CFD9D289-2CF0-A4DD-6514-FADDB0BF8086}" dt="2024-01-14T19:11:24.751" v="3"/>
          <ac:spMkLst>
            <pc:docMk/>
            <pc:sldMk cId="2756851912" sldId="262"/>
            <ac:spMk id="9" creationId="{11D6A2A3-F101-46F7-8B6F-1C699CAFE9AD}"/>
          </ac:spMkLst>
        </pc:spChg>
        <pc:spChg chg="add">
          <ac:chgData name="Ceri Thomas (2205819)" userId="S::2205819@student.uwtsd.ac.uk::3926f76f-b7f6-413f-bef6-8dec4ce426f7" providerId="AD" clId="Web-{CFD9D289-2CF0-A4DD-6514-FADDB0BF8086}" dt="2024-01-14T19:11:24.751" v="3"/>
          <ac:spMkLst>
            <pc:docMk/>
            <pc:sldMk cId="2756851912" sldId="262"/>
            <ac:spMk id="11" creationId="{529E760E-527D-4053-A309-F2BDE12501CD}"/>
          </ac:spMkLst>
        </pc:spChg>
        <pc:spChg chg="add">
          <ac:chgData name="Ceri Thomas (2205819)" userId="S::2205819@student.uwtsd.ac.uk::3926f76f-b7f6-413f-bef6-8dec4ce426f7" providerId="AD" clId="Web-{CFD9D289-2CF0-A4DD-6514-FADDB0BF8086}" dt="2024-01-14T19:11:24.751" v="3"/>
          <ac:spMkLst>
            <pc:docMk/>
            <pc:sldMk cId="2756851912" sldId="262"/>
            <ac:spMk id="13" creationId="{4153D448-4ED1-429A-A28C-8316DE7CAF7E}"/>
          </ac:spMkLst>
        </pc:spChg>
        <pc:picChg chg="add mod">
          <ac:chgData name="Ceri Thomas (2205819)" userId="S::2205819@student.uwtsd.ac.uk::3926f76f-b7f6-413f-bef6-8dec4ce426f7" providerId="AD" clId="Web-{CFD9D289-2CF0-A4DD-6514-FADDB0BF8086}" dt="2024-01-14T19:11:24.751" v="3"/>
          <ac:picMkLst>
            <pc:docMk/>
            <pc:sldMk cId="2756851912" sldId="262"/>
            <ac:picMk id="4" creationId="{E91B4DE8-E90A-3D87-9ADE-C4FD42099501}"/>
          </ac:picMkLst>
        </pc:picChg>
      </pc:sldChg>
      <pc:sldChg chg="addSp modSp mod setBg">
        <pc:chgData name="Ceri Thomas (2205819)" userId="S::2205819@student.uwtsd.ac.uk::3926f76f-b7f6-413f-bef6-8dec4ce426f7" providerId="AD" clId="Web-{CFD9D289-2CF0-A4DD-6514-FADDB0BF8086}" dt="2024-01-14T19:35:37.444" v="107" actId="20577"/>
        <pc:sldMkLst>
          <pc:docMk/>
          <pc:sldMk cId="2107826568" sldId="263"/>
        </pc:sldMkLst>
        <pc:spChg chg="mod">
          <ac:chgData name="Ceri Thomas (2205819)" userId="S::2205819@student.uwtsd.ac.uk::3926f76f-b7f6-413f-bef6-8dec4ce426f7" providerId="AD" clId="Web-{CFD9D289-2CF0-A4DD-6514-FADDB0BF8086}" dt="2024-01-14T19:18:33.198" v="5"/>
          <ac:spMkLst>
            <pc:docMk/>
            <pc:sldMk cId="2107826568" sldId="263"/>
            <ac:spMk id="2" creationId="{66F16413-5C40-9876-78F8-7E01A9D0E19B}"/>
          </ac:spMkLst>
        </pc:spChg>
        <pc:spChg chg="mod">
          <ac:chgData name="Ceri Thomas (2205819)" userId="S::2205819@student.uwtsd.ac.uk::3926f76f-b7f6-413f-bef6-8dec4ce426f7" providerId="AD" clId="Web-{CFD9D289-2CF0-A4DD-6514-FADDB0BF8086}" dt="2024-01-14T19:18:33.198" v="5"/>
          <ac:spMkLst>
            <pc:docMk/>
            <pc:sldMk cId="2107826568" sldId="263"/>
            <ac:spMk id="3" creationId="{E86BB0D7-ABC8-5C43-875C-89F36D844C61}"/>
          </ac:spMkLst>
        </pc:spChg>
        <pc:spChg chg="add mod">
          <ac:chgData name="Ceri Thomas (2205819)" userId="S::2205819@student.uwtsd.ac.uk::3926f76f-b7f6-413f-bef6-8dec4ce426f7" providerId="AD" clId="Web-{CFD9D289-2CF0-A4DD-6514-FADDB0BF8086}" dt="2024-01-14T19:35:37.444" v="107" actId="20577"/>
          <ac:spMkLst>
            <pc:docMk/>
            <pc:sldMk cId="2107826568" sldId="263"/>
            <ac:spMk id="5" creationId="{6FA95DE3-D229-62C4-5A3B-8BFED1BE3CFA}"/>
          </ac:spMkLst>
        </pc:spChg>
        <pc:spChg chg="add">
          <ac:chgData name="Ceri Thomas (2205819)" userId="S::2205819@student.uwtsd.ac.uk::3926f76f-b7f6-413f-bef6-8dec4ce426f7" providerId="AD" clId="Web-{CFD9D289-2CF0-A4DD-6514-FADDB0BF8086}" dt="2024-01-14T19:18:33.198" v="5"/>
          <ac:spMkLst>
            <pc:docMk/>
            <pc:sldMk cId="2107826568" sldId="263"/>
            <ac:spMk id="9" creationId="{11D6A2A3-F101-46F7-8B6F-1C699CAFE9AD}"/>
          </ac:spMkLst>
        </pc:spChg>
        <pc:spChg chg="add">
          <ac:chgData name="Ceri Thomas (2205819)" userId="S::2205819@student.uwtsd.ac.uk::3926f76f-b7f6-413f-bef6-8dec4ce426f7" providerId="AD" clId="Web-{CFD9D289-2CF0-A4DD-6514-FADDB0BF8086}" dt="2024-01-14T19:18:33.198" v="5"/>
          <ac:spMkLst>
            <pc:docMk/>
            <pc:sldMk cId="2107826568" sldId="263"/>
            <ac:spMk id="11" creationId="{529E760E-527D-4053-A309-F2BDE12501CD}"/>
          </ac:spMkLst>
        </pc:spChg>
        <pc:spChg chg="add">
          <ac:chgData name="Ceri Thomas (2205819)" userId="S::2205819@student.uwtsd.ac.uk::3926f76f-b7f6-413f-bef6-8dec4ce426f7" providerId="AD" clId="Web-{CFD9D289-2CF0-A4DD-6514-FADDB0BF8086}" dt="2024-01-14T19:18:33.198" v="5"/>
          <ac:spMkLst>
            <pc:docMk/>
            <pc:sldMk cId="2107826568" sldId="263"/>
            <ac:spMk id="13" creationId="{4153D448-4ED1-429A-A28C-8316DE7CAF7E}"/>
          </ac:spMkLst>
        </pc:spChg>
        <pc:picChg chg="add mod">
          <ac:chgData name="Ceri Thomas (2205819)" userId="S::2205819@student.uwtsd.ac.uk::3926f76f-b7f6-413f-bef6-8dec4ce426f7" providerId="AD" clId="Web-{CFD9D289-2CF0-A4DD-6514-FADDB0BF8086}" dt="2024-01-14T19:18:33.198" v="5"/>
          <ac:picMkLst>
            <pc:docMk/>
            <pc:sldMk cId="2107826568" sldId="263"/>
            <ac:picMk id="4" creationId="{7AF1CEC4-75F5-2470-491D-3E21434449F4}"/>
          </ac:picMkLst>
        </pc:picChg>
      </pc:sldChg>
      <pc:sldChg chg="addSp modSp mod setBg">
        <pc:chgData name="Ceri Thomas (2205819)" userId="S::2205819@student.uwtsd.ac.uk::3926f76f-b7f6-413f-bef6-8dec4ce426f7" providerId="AD" clId="Web-{CFD9D289-2CF0-A4DD-6514-FADDB0BF8086}" dt="2024-01-14T19:20:31.439" v="7"/>
        <pc:sldMkLst>
          <pc:docMk/>
          <pc:sldMk cId="1507597651" sldId="264"/>
        </pc:sldMkLst>
        <pc:spChg chg="mod">
          <ac:chgData name="Ceri Thomas (2205819)" userId="S::2205819@student.uwtsd.ac.uk::3926f76f-b7f6-413f-bef6-8dec4ce426f7" providerId="AD" clId="Web-{CFD9D289-2CF0-A4DD-6514-FADDB0BF8086}" dt="2024-01-14T19:20:31.439" v="7"/>
          <ac:spMkLst>
            <pc:docMk/>
            <pc:sldMk cId="1507597651" sldId="264"/>
            <ac:spMk id="2" creationId="{98FD3B41-DAB8-6275-5AAC-77DE7C222B8A}"/>
          </ac:spMkLst>
        </pc:spChg>
        <pc:spChg chg="mod">
          <ac:chgData name="Ceri Thomas (2205819)" userId="S::2205819@student.uwtsd.ac.uk::3926f76f-b7f6-413f-bef6-8dec4ce426f7" providerId="AD" clId="Web-{CFD9D289-2CF0-A4DD-6514-FADDB0BF8086}" dt="2024-01-14T19:20:31.439" v="7"/>
          <ac:spMkLst>
            <pc:docMk/>
            <pc:sldMk cId="1507597651" sldId="264"/>
            <ac:spMk id="3" creationId="{27BF93A8-73B0-2176-EE2E-6CC115440A73}"/>
          </ac:spMkLst>
        </pc:spChg>
        <pc:spChg chg="add">
          <ac:chgData name="Ceri Thomas (2205819)" userId="S::2205819@student.uwtsd.ac.uk::3926f76f-b7f6-413f-bef6-8dec4ce426f7" providerId="AD" clId="Web-{CFD9D289-2CF0-A4DD-6514-FADDB0BF8086}" dt="2024-01-14T19:20:31.439" v="7"/>
          <ac:spMkLst>
            <pc:docMk/>
            <pc:sldMk cId="1507597651" sldId="264"/>
            <ac:spMk id="9" creationId="{11D6A2A3-F101-46F7-8B6F-1C699CAFE9AD}"/>
          </ac:spMkLst>
        </pc:spChg>
        <pc:spChg chg="add">
          <ac:chgData name="Ceri Thomas (2205819)" userId="S::2205819@student.uwtsd.ac.uk::3926f76f-b7f6-413f-bef6-8dec4ce426f7" providerId="AD" clId="Web-{CFD9D289-2CF0-A4DD-6514-FADDB0BF8086}" dt="2024-01-14T19:20:31.439" v="7"/>
          <ac:spMkLst>
            <pc:docMk/>
            <pc:sldMk cId="1507597651" sldId="264"/>
            <ac:spMk id="11" creationId="{529E760E-527D-4053-A309-F2BDE12501CD}"/>
          </ac:spMkLst>
        </pc:spChg>
        <pc:spChg chg="add">
          <ac:chgData name="Ceri Thomas (2205819)" userId="S::2205819@student.uwtsd.ac.uk::3926f76f-b7f6-413f-bef6-8dec4ce426f7" providerId="AD" clId="Web-{CFD9D289-2CF0-A4DD-6514-FADDB0BF8086}" dt="2024-01-14T19:20:31.439" v="7"/>
          <ac:spMkLst>
            <pc:docMk/>
            <pc:sldMk cId="1507597651" sldId="264"/>
            <ac:spMk id="13" creationId="{4153D448-4ED1-429A-A28C-8316DE7CAF7E}"/>
          </ac:spMkLst>
        </pc:spChg>
        <pc:picChg chg="add mod">
          <ac:chgData name="Ceri Thomas (2205819)" userId="S::2205819@student.uwtsd.ac.uk::3926f76f-b7f6-413f-bef6-8dec4ce426f7" providerId="AD" clId="Web-{CFD9D289-2CF0-A4DD-6514-FADDB0BF8086}" dt="2024-01-14T19:20:31.439" v="7"/>
          <ac:picMkLst>
            <pc:docMk/>
            <pc:sldMk cId="1507597651" sldId="264"/>
            <ac:picMk id="4" creationId="{D3B65A95-FBDC-F436-A7A9-DEA84B05C377}"/>
          </ac:picMkLst>
        </pc:picChg>
      </pc:sldChg>
      <pc:sldChg chg="modSp">
        <pc:chgData name="Ceri Thomas (2205819)" userId="S::2205819@student.uwtsd.ac.uk::3926f76f-b7f6-413f-bef6-8dec4ce426f7" providerId="AD" clId="Web-{CFD9D289-2CF0-A4DD-6514-FADDB0BF8086}" dt="2024-01-14T20:04:21.097" v="169" actId="14100"/>
        <pc:sldMkLst>
          <pc:docMk/>
          <pc:sldMk cId="3822497027" sldId="265"/>
        </pc:sldMkLst>
        <pc:spChg chg="mod">
          <ac:chgData name="Ceri Thomas (2205819)" userId="S::2205819@student.uwtsd.ac.uk::3926f76f-b7f6-413f-bef6-8dec4ce426f7" providerId="AD" clId="Web-{CFD9D289-2CF0-A4DD-6514-FADDB0BF8086}" dt="2024-01-14T19:57:47.396" v="140" actId="1076"/>
          <ac:spMkLst>
            <pc:docMk/>
            <pc:sldMk cId="3822497027" sldId="265"/>
            <ac:spMk id="2" creationId="{621A28E9-AE09-1E03-93B0-9E1708505D94}"/>
          </ac:spMkLst>
        </pc:spChg>
        <pc:spChg chg="mod">
          <ac:chgData name="Ceri Thomas (2205819)" userId="S::2205819@student.uwtsd.ac.uk::3926f76f-b7f6-413f-bef6-8dec4ce426f7" providerId="AD" clId="Web-{CFD9D289-2CF0-A4DD-6514-FADDB0BF8086}" dt="2024-01-14T20:04:21.097" v="169" actId="14100"/>
          <ac:spMkLst>
            <pc:docMk/>
            <pc:sldMk cId="3822497027" sldId="265"/>
            <ac:spMk id="3" creationId="{436FCCDE-98BB-A4EE-7E74-CCE2DB65F126}"/>
          </ac:spMkLst>
        </pc:spChg>
      </pc:sldChg>
      <pc:sldChg chg="modSp del">
        <pc:chgData name="Ceri Thomas (2205819)" userId="S::2205819@student.uwtsd.ac.uk::3926f76f-b7f6-413f-bef6-8dec4ce426f7" providerId="AD" clId="Web-{CFD9D289-2CF0-A4DD-6514-FADDB0BF8086}" dt="2024-01-14T19:55:22.594" v="121"/>
        <pc:sldMkLst>
          <pc:docMk/>
          <pc:sldMk cId="3863723631" sldId="266"/>
        </pc:sldMkLst>
        <pc:spChg chg="mod">
          <ac:chgData name="Ceri Thomas (2205819)" userId="S::2205819@student.uwtsd.ac.uk::3926f76f-b7f6-413f-bef6-8dec4ce426f7" providerId="AD" clId="Web-{CFD9D289-2CF0-A4DD-6514-FADDB0BF8086}" dt="2024-01-14T19:54:51.468" v="117" actId="20577"/>
          <ac:spMkLst>
            <pc:docMk/>
            <pc:sldMk cId="3863723631" sldId="266"/>
            <ac:spMk id="2" creationId="{923BC867-133E-E842-97D5-E2954A426339}"/>
          </ac:spMkLst>
        </pc:spChg>
      </pc:sldChg>
      <pc:sldChg chg="addSp delSp modSp new mod setBg">
        <pc:chgData name="Ceri Thomas (2205819)" userId="S::2205819@student.uwtsd.ac.uk::3926f76f-b7f6-413f-bef6-8dec4ce426f7" providerId="AD" clId="Web-{CFD9D289-2CF0-A4DD-6514-FADDB0BF8086}" dt="2024-01-14T20:04:51.442" v="170" actId="14100"/>
        <pc:sldMkLst>
          <pc:docMk/>
          <pc:sldMk cId="3989622209" sldId="301"/>
        </pc:sldMkLst>
        <pc:spChg chg="mod">
          <ac:chgData name="Ceri Thomas (2205819)" userId="S::2205819@student.uwtsd.ac.uk::3926f76f-b7f6-413f-bef6-8dec4ce426f7" providerId="AD" clId="Web-{CFD9D289-2CF0-A4DD-6514-FADDB0BF8086}" dt="2024-01-14T20:01:20.200" v="150"/>
          <ac:spMkLst>
            <pc:docMk/>
            <pc:sldMk cId="3989622209" sldId="301"/>
            <ac:spMk id="2" creationId="{F0C32A35-AB01-3BCD-F5F9-950AC1335B57}"/>
          </ac:spMkLst>
        </pc:spChg>
        <pc:spChg chg="mod">
          <ac:chgData name="Ceri Thomas (2205819)" userId="S::2205819@student.uwtsd.ac.uk::3926f76f-b7f6-413f-bef6-8dec4ce426f7" providerId="AD" clId="Web-{CFD9D289-2CF0-A4DD-6514-FADDB0BF8086}" dt="2024-01-14T20:04:51.442" v="170" actId="14100"/>
          <ac:spMkLst>
            <pc:docMk/>
            <pc:sldMk cId="3989622209" sldId="301"/>
            <ac:spMk id="3" creationId="{4944B2E2-0773-DE4F-B86C-F4D55A6C9695}"/>
          </ac:spMkLst>
        </pc:spChg>
        <pc:spChg chg="add del">
          <ac:chgData name="Ceri Thomas (2205819)" userId="S::2205819@student.uwtsd.ac.uk::3926f76f-b7f6-413f-bef6-8dec4ce426f7" providerId="AD" clId="Web-{CFD9D289-2CF0-A4DD-6514-FADDB0BF8086}" dt="2024-01-14T20:01:20.200" v="150"/>
          <ac:spMkLst>
            <pc:docMk/>
            <pc:sldMk cId="3989622209" sldId="301"/>
            <ac:spMk id="8" creationId="{45C5CC17-FF17-43CF-B073-D9051465D5CC}"/>
          </ac:spMkLst>
        </pc:spChg>
        <pc:spChg chg="add del">
          <ac:chgData name="Ceri Thomas (2205819)" userId="S::2205819@student.uwtsd.ac.uk::3926f76f-b7f6-413f-bef6-8dec4ce426f7" providerId="AD" clId="Web-{CFD9D289-2CF0-A4DD-6514-FADDB0BF8086}" dt="2024-01-14T20:01:20.200" v="150"/>
          <ac:spMkLst>
            <pc:docMk/>
            <pc:sldMk cId="3989622209" sldId="301"/>
            <ac:spMk id="10" creationId="{1EBE2DDC-0D14-44E6-A1AB-2EEC09507435}"/>
          </ac:spMkLst>
        </pc:spChg>
        <pc:spChg chg="add del">
          <ac:chgData name="Ceri Thomas (2205819)" userId="S::2205819@student.uwtsd.ac.uk::3926f76f-b7f6-413f-bef6-8dec4ce426f7" providerId="AD" clId="Web-{CFD9D289-2CF0-A4DD-6514-FADDB0BF8086}" dt="2024-01-14T20:01:20.200" v="150"/>
          <ac:spMkLst>
            <pc:docMk/>
            <pc:sldMk cId="3989622209" sldId="301"/>
            <ac:spMk id="12" creationId="{A8543D98-0AA2-43B4-B508-DC1DB7F3DC9A}"/>
          </ac:spMkLst>
        </pc:spChg>
        <pc:spChg chg="add del">
          <ac:chgData name="Ceri Thomas (2205819)" userId="S::2205819@student.uwtsd.ac.uk::3926f76f-b7f6-413f-bef6-8dec4ce426f7" providerId="AD" clId="Web-{CFD9D289-2CF0-A4DD-6514-FADDB0BF8086}" dt="2024-01-14T20:01:20.200" v="150"/>
          <ac:spMkLst>
            <pc:docMk/>
            <pc:sldMk cId="3989622209" sldId="301"/>
            <ac:spMk id="14" creationId="{89723C1D-9A1A-465B-8164-483BF5426613}"/>
          </ac:spMkLst>
        </pc:spChg>
        <pc:spChg chg="add del">
          <ac:chgData name="Ceri Thomas (2205819)" userId="S::2205819@student.uwtsd.ac.uk::3926f76f-b7f6-413f-bef6-8dec4ce426f7" providerId="AD" clId="Web-{CFD9D289-2CF0-A4DD-6514-FADDB0BF8086}" dt="2024-01-14T20:01:20.200" v="150"/>
          <ac:spMkLst>
            <pc:docMk/>
            <pc:sldMk cId="3989622209" sldId="301"/>
            <ac:spMk id="16" creationId="{A6680484-5F73-4078-85C2-415205B1A4C0}"/>
          </ac:spMkLst>
        </pc:spChg>
      </pc:sldChg>
    </pc:docChg>
  </pc:docChgLst>
  <pc:docChgLst>
    <pc:chgData name="Ceri Thomas (2205819)" userId="S::2205819@student.uwtsd.ac.uk::3926f76f-b7f6-413f-bef6-8dec4ce426f7" providerId="AD" clId="Web-{23C1924B-D1DB-B374-B1F4-6DD51175471A}"/>
    <pc:docChg chg="modSld">
      <pc:chgData name="Ceri Thomas (2205819)" userId="S::2205819@student.uwtsd.ac.uk::3926f76f-b7f6-413f-bef6-8dec4ce426f7" providerId="AD" clId="Web-{23C1924B-D1DB-B374-B1F4-6DD51175471A}" dt="2024-01-14T18:49:10.686" v="2763"/>
      <pc:docMkLst>
        <pc:docMk/>
      </pc:docMkLst>
      <pc:sldChg chg="modSp">
        <pc:chgData name="Ceri Thomas (2205819)" userId="S::2205819@student.uwtsd.ac.uk::3926f76f-b7f6-413f-bef6-8dec4ce426f7" providerId="AD" clId="Web-{23C1924B-D1DB-B374-B1F4-6DD51175471A}" dt="2024-01-14T16:16:24.998" v="2723" actId="20577"/>
        <pc:sldMkLst>
          <pc:docMk/>
          <pc:sldMk cId="109857222" sldId="256"/>
        </pc:sldMkLst>
        <pc:spChg chg="mod">
          <ac:chgData name="Ceri Thomas (2205819)" userId="S::2205819@student.uwtsd.ac.uk::3926f76f-b7f6-413f-bef6-8dec4ce426f7" providerId="AD" clId="Web-{23C1924B-D1DB-B374-B1F4-6DD51175471A}" dt="2024-01-14T16:16:24.998" v="2723" actId="20577"/>
          <ac:spMkLst>
            <pc:docMk/>
            <pc:sldMk cId="109857222" sldId="256"/>
            <ac:spMk id="3" creationId="{00000000-0000-0000-0000-000000000000}"/>
          </ac:spMkLst>
        </pc:spChg>
      </pc:sldChg>
      <pc:sldChg chg="addSp delSp modSp">
        <pc:chgData name="Ceri Thomas (2205819)" userId="S::2205819@student.uwtsd.ac.uk::3926f76f-b7f6-413f-bef6-8dec4ce426f7" providerId="AD" clId="Web-{23C1924B-D1DB-B374-B1F4-6DD51175471A}" dt="2024-01-14T18:37:06.645" v="2748"/>
        <pc:sldMkLst>
          <pc:docMk/>
          <pc:sldMk cId="3260797132" sldId="257"/>
        </pc:sldMkLst>
        <pc:spChg chg="mod">
          <ac:chgData name="Ceri Thomas (2205819)" userId="S::2205819@student.uwtsd.ac.uk::3926f76f-b7f6-413f-bef6-8dec4ce426f7" providerId="AD" clId="Web-{23C1924B-D1DB-B374-B1F4-6DD51175471A}" dt="2024-01-14T18:26:19.861" v="2726" actId="20577"/>
          <ac:spMkLst>
            <pc:docMk/>
            <pc:sldMk cId="3260797132" sldId="257"/>
            <ac:spMk id="2" creationId="{0194B99D-316B-AD63-5282-5EC2D4AE0D06}"/>
          </ac:spMkLst>
        </pc:spChg>
        <pc:spChg chg="mod">
          <ac:chgData name="Ceri Thomas (2205819)" userId="S::2205819@student.uwtsd.ac.uk::3926f76f-b7f6-413f-bef6-8dec4ce426f7" providerId="AD" clId="Web-{23C1924B-D1DB-B374-B1F4-6DD51175471A}" dt="2024-01-14T16:41:58.433" v="2725" actId="14100"/>
          <ac:spMkLst>
            <pc:docMk/>
            <pc:sldMk cId="3260797132" sldId="257"/>
            <ac:spMk id="3" creationId="{CB38421E-744A-C77A-A6CF-2C601040FDAD}"/>
          </ac:spMkLst>
        </pc:spChg>
        <pc:picChg chg="add del mod">
          <ac:chgData name="Ceri Thomas (2205819)" userId="S::2205819@student.uwtsd.ac.uk::3926f76f-b7f6-413f-bef6-8dec4ce426f7" providerId="AD" clId="Web-{23C1924B-D1DB-B374-B1F4-6DD51175471A}" dt="2024-01-14T18:37:06.645" v="2748"/>
          <ac:picMkLst>
            <pc:docMk/>
            <pc:sldMk cId="3260797132" sldId="257"/>
            <ac:picMk id="4" creationId="{98F24BB3-A79B-FA96-C09A-CEAEB360F77C}"/>
          </ac:picMkLst>
        </pc:picChg>
      </pc:sldChg>
      <pc:sldChg chg="addSp modSp mod setBg">
        <pc:chgData name="Ceri Thomas (2205819)" userId="S::2205819@student.uwtsd.ac.uk::3926f76f-b7f6-413f-bef6-8dec4ce426f7" providerId="AD" clId="Web-{23C1924B-D1DB-B374-B1F4-6DD51175471A}" dt="2024-01-14T18:41:59.340" v="2755"/>
        <pc:sldMkLst>
          <pc:docMk/>
          <pc:sldMk cId="1120536700" sldId="258"/>
        </pc:sldMkLst>
        <pc:spChg chg="mod">
          <ac:chgData name="Ceri Thomas (2205819)" userId="S::2205819@student.uwtsd.ac.uk::3926f76f-b7f6-413f-bef6-8dec4ce426f7" providerId="AD" clId="Web-{23C1924B-D1DB-B374-B1F4-6DD51175471A}" dt="2024-01-14T18:41:59.340" v="2755"/>
          <ac:spMkLst>
            <pc:docMk/>
            <pc:sldMk cId="1120536700" sldId="258"/>
            <ac:spMk id="2" creationId="{1CB9E4AD-34CD-8A16-B456-9F5535CA9860}"/>
          </ac:spMkLst>
        </pc:spChg>
        <pc:spChg chg="mod">
          <ac:chgData name="Ceri Thomas (2205819)" userId="S::2205819@student.uwtsd.ac.uk::3926f76f-b7f6-413f-bef6-8dec4ce426f7" providerId="AD" clId="Web-{23C1924B-D1DB-B374-B1F4-6DD51175471A}" dt="2024-01-14T18:41:59.340" v="2755"/>
          <ac:spMkLst>
            <pc:docMk/>
            <pc:sldMk cId="1120536700" sldId="258"/>
            <ac:spMk id="3" creationId="{6539C960-6EAD-9BC8-03D7-05F92225B567}"/>
          </ac:spMkLst>
        </pc:spChg>
        <pc:spChg chg="add">
          <ac:chgData name="Ceri Thomas (2205819)" userId="S::2205819@student.uwtsd.ac.uk::3926f76f-b7f6-413f-bef6-8dec4ce426f7" providerId="AD" clId="Web-{23C1924B-D1DB-B374-B1F4-6DD51175471A}" dt="2024-01-14T18:41:59.340" v="2755"/>
          <ac:spMkLst>
            <pc:docMk/>
            <pc:sldMk cId="1120536700" sldId="258"/>
            <ac:spMk id="9" creationId="{11D6A2A3-F101-46F7-8B6F-1C699CAFE9AD}"/>
          </ac:spMkLst>
        </pc:spChg>
        <pc:spChg chg="add">
          <ac:chgData name="Ceri Thomas (2205819)" userId="S::2205819@student.uwtsd.ac.uk::3926f76f-b7f6-413f-bef6-8dec4ce426f7" providerId="AD" clId="Web-{23C1924B-D1DB-B374-B1F4-6DD51175471A}" dt="2024-01-14T18:41:59.340" v="2755"/>
          <ac:spMkLst>
            <pc:docMk/>
            <pc:sldMk cId="1120536700" sldId="258"/>
            <ac:spMk id="11" creationId="{529E760E-527D-4053-A309-F2BDE12501CD}"/>
          </ac:spMkLst>
        </pc:spChg>
        <pc:spChg chg="add">
          <ac:chgData name="Ceri Thomas (2205819)" userId="S::2205819@student.uwtsd.ac.uk::3926f76f-b7f6-413f-bef6-8dec4ce426f7" providerId="AD" clId="Web-{23C1924B-D1DB-B374-B1F4-6DD51175471A}" dt="2024-01-14T18:41:59.340" v="2755"/>
          <ac:spMkLst>
            <pc:docMk/>
            <pc:sldMk cId="1120536700" sldId="258"/>
            <ac:spMk id="13" creationId="{4153D448-4ED1-429A-A28C-8316DE7CAF7E}"/>
          </ac:spMkLst>
        </pc:spChg>
        <pc:picChg chg="add mod">
          <ac:chgData name="Ceri Thomas (2205819)" userId="S::2205819@student.uwtsd.ac.uk::3926f76f-b7f6-413f-bef6-8dec4ce426f7" providerId="AD" clId="Web-{23C1924B-D1DB-B374-B1F4-6DD51175471A}" dt="2024-01-14T18:41:59.340" v="2755"/>
          <ac:picMkLst>
            <pc:docMk/>
            <pc:sldMk cId="1120536700" sldId="258"/>
            <ac:picMk id="4" creationId="{2A275D13-84B3-824A-A60D-275524421866}"/>
          </ac:picMkLst>
        </pc:picChg>
      </pc:sldChg>
      <pc:sldChg chg="addSp delSp modSp mod setBg">
        <pc:chgData name="Ceri Thomas (2205819)" userId="S::2205819@student.uwtsd.ac.uk::3926f76f-b7f6-413f-bef6-8dec4ce426f7" providerId="AD" clId="Web-{23C1924B-D1DB-B374-B1F4-6DD51175471A}" dt="2024-01-14T18:45:49.061" v="2761"/>
        <pc:sldMkLst>
          <pc:docMk/>
          <pc:sldMk cId="1031268393" sldId="259"/>
        </pc:sldMkLst>
        <pc:spChg chg="mod">
          <ac:chgData name="Ceri Thomas (2205819)" userId="S::2205819@student.uwtsd.ac.uk::3926f76f-b7f6-413f-bef6-8dec4ce426f7" providerId="AD" clId="Web-{23C1924B-D1DB-B374-B1F4-6DD51175471A}" dt="2024-01-14T18:45:49.061" v="2760"/>
          <ac:spMkLst>
            <pc:docMk/>
            <pc:sldMk cId="1031268393" sldId="259"/>
            <ac:spMk id="2" creationId="{C75B162D-9032-73A4-C51A-585B01F40EEA}"/>
          </ac:spMkLst>
        </pc:spChg>
        <pc:spChg chg="mod">
          <ac:chgData name="Ceri Thomas (2205819)" userId="S::2205819@student.uwtsd.ac.uk::3926f76f-b7f6-413f-bef6-8dec4ce426f7" providerId="AD" clId="Web-{23C1924B-D1DB-B374-B1F4-6DD51175471A}" dt="2024-01-14T18:45:49.061" v="2760"/>
          <ac:spMkLst>
            <pc:docMk/>
            <pc:sldMk cId="1031268393" sldId="259"/>
            <ac:spMk id="3" creationId="{9C00906E-8B45-DC0F-5492-09A56CBF89F5}"/>
          </ac:spMkLst>
        </pc:spChg>
        <pc:spChg chg="add del">
          <ac:chgData name="Ceri Thomas (2205819)" userId="S::2205819@student.uwtsd.ac.uk::3926f76f-b7f6-413f-bef6-8dec4ce426f7" providerId="AD" clId="Web-{23C1924B-D1DB-B374-B1F4-6DD51175471A}" dt="2024-01-14T18:45:49.061" v="2761"/>
          <ac:spMkLst>
            <pc:docMk/>
            <pc:sldMk cId="1031268393" sldId="259"/>
            <ac:spMk id="9" creationId="{11D6A2A3-F101-46F7-8B6F-1C699CAFE9AD}"/>
          </ac:spMkLst>
        </pc:spChg>
        <pc:spChg chg="add del">
          <ac:chgData name="Ceri Thomas (2205819)" userId="S::2205819@student.uwtsd.ac.uk::3926f76f-b7f6-413f-bef6-8dec4ce426f7" providerId="AD" clId="Web-{23C1924B-D1DB-B374-B1F4-6DD51175471A}" dt="2024-01-14T18:45:49.061" v="2761"/>
          <ac:spMkLst>
            <pc:docMk/>
            <pc:sldMk cId="1031268393" sldId="259"/>
            <ac:spMk id="11" creationId="{529E760E-527D-4053-A309-F2BDE12501CD}"/>
          </ac:spMkLst>
        </pc:spChg>
        <pc:spChg chg="add del">
          <ac:chgData name="Ceri Thomas (2205819)" userId="S::2205819@student.uwtsd.ac.uk::3926f76f-b7f6-413f-bef6-8dec4ce426f7" providerId="AD" clId="Web-{23C1924B-D1DB-B374-B1F4-6DD51175471A}" dt="2024-01-14T18:45:49.061" v="2761"/>
          <ac:spMkLst>
            <pc:docMk/>
            <pc:sldMk cId="1031268393" sldId="259"/>
            <ac:spMk id="13" creationId="{4153D448-4ED1-429A-A28C-8316DE7CAF7E}"/>
          </ac:spMkLst>
        </pc:spChg>
        <pc:spChg chg="add del">
          <ac:chgData name="Ceri Thomas (2205819)" userId="S::2205819@student.uwtsd.ac.uk::3926f76f-b7f6-413f-bef6-8dec4ce426f7" providerId="AD" clId="Web-{23C1924B-D1DB-B374-B1F4-6DD51175471A}" dt="2024-01-14T18:45:49.061" v="2760"/>
          <ac:spMkLst>
            <pc:docMk/>
            <pc:sldMk cId="1031268393" sldId="259"/>
            <ac:spMk id="18" creationId="{D4605347-2613-41EB-8B87-A7791206526B}"/>
          </ac:spMkLst>
        </pc:spChg>
        <pc:spChg chg="add del">
          <ac:chgData name="Ceri Thomas (2205819)" userId="S::2205819@student.uwtsd.ac.uk::3926f76f-b7f6-413f-bef6-8dec4ce426f7" providerId="AD" clId="Web-{23C1924B-D1DB-B374-B1F4-6DD51175471A}" dt="2024-01-14T18:45:49.061" v="2760"/>
          <ac:spMkLst>
            <pc:docMk/>
            <pc:sldMk cId="1031268393" sldId="259"/>
            <ac:spMk id="20" creationId="{5B03C481-2433-4417-965E-BECB9D12A114}"/>
          </ac:spMkLst>
        </pc:spChg>
        <pc:spChg chg="add del">
          <ac:chgData name="Ceri Thomas (2205819)" userId="S::2205819@student.uwtsd.ac.uk::3926f76f-b7f6-413f-bef6-8dec4ce426f7" providerId="AD" clId="Web-{23C1924B-D1DB-B374-B1F4-6DD51175471A}" dt="2024-01-14T18:45:49.061" v="2760"/>
          <ac:spMkLst>
            <pc:docMk/>
            <pc:sldMk cId="1031268393" sldId="259"/>
            <ac:spMk id="22" creationId="{A4786A78-84CD-4AC4-B2E4-2BFDC38D7A47}"/>
          </ac:spMkLst>
        </pc:spChg>
        <pc:spChg chg="add">
          <ac:chgData name="Ceri Thomas (2205819)" userId="S::2205819@student.uwtsd.ac.uk::3926f76f-b7f6-413f-bef6-8dec4ce426f7" providerId="AD" clId="Web-{23C1924B-D1DB-B374-B1F4-6DD51175471A}" dt="2024-01-14T18:45:49.061" v="2761"/>
          <ac:spMkLst>
            <pc:docMk/>
            <pc:sldMk cId="1031268393" sldId="259"/>
            <ac:spMk id="24" creationId="{11D6A2A3-F101-46F7-8B6F-1C699CAFE9AD}"/>
          </ac:spMkLst>
        </pc:spChg>
        <pc:spChg chg="add">
          <ac:chgData name="Ceri Thomas (2205819)" userId="S::2205819@student.uwtsd.ac.uk::3926f76f-b7f6-413f-bef6-8dec4ce426f7" providerId="AD" clId="Web-{23C1924B-D1DB-B374-B1F4-6DD51175471A}" dt="2024-01-14T18:45:49.061" v="2761"/>
          <ac:spMkLst>
            <pc:docMk/>
            <pc:sldMk cId="1031268393" sldId="259"/>
            <ac:spMk id="25" creationId="{529E760E-527D-4053-A309-F2BDE12501CD}"/>
          </ac:spMkLst>
        </pc:spChg>
        <pc:spChg chg="add">
          <ac:chgData name="Ceri Thomas (2205819)" userId="S::2205819@student.uwtsd.ac.uk::3926f76f-b7f6-413f-bef6-8dec4ce426f7" providerId="AD" clId="Web-{23C1924B-D1DB-B374-B1F4-6DD51175471A}" dt="2024-01-14T18:45:49.061" v="2761"/>
          <ac:spMkLst>
            <pc:docMk/>
            <pc:sldMk cId="1031268393" sldId="259"/>
            <ac:spMk id="26" creationId="{4153D448-4ED1-429A-A28C-8316DE7CAF7E}"/>
          </ac:spMkLst>
        </pc:spChg>
        <pc:picChg chg="add del mod">
          <ac:chgData name="Ceri Thomas (2205819)" userId="S::2205819@student.uwtsd.ac.uk::3926f76f-b7f6-413f-bef6-8dec4ce426f7" providerId="AD" clId="Web-{23C1924B-D1DB-B374-B1F4-6DD51175471A}" dt="2024-01-14T18:45:19.199" v="2756"/>
          <ac:picMkLst>
            <pc:docMk/>
            <pc:sldMk cId="1031268393" sldId="259"/>
            <ac:picMk id="4" creationId="{A83B163E-DF40-2AA4-9C86-FFFD15C45812}"/>
          </ac:picMkLst>
        </pc:picChg>
        <pc:picChg chg="add mod">
          <ac:chgData name="Ceri Thomas (2205819)" userId="S::2205819@student.uwtsd.ac.uk::3926f76f-b7f6-413f-bef6-8dec4ce426f7" providerId="AD" clId="Web-{23C1924B-D1DB-B374-B1F4-6DD51175471A}" dt="2024-01-14T18:45:49.061" v="2761"/>
          <ac:picMkLst>
            <pc:docMk/>
            <pc:sldMk cId="1031268393" sldId="259"/>
            <ac:picMk id="5" creationId="{5E428EEE-5D1C-129B-53E0-32B4143FB387}"/>
          </ac:picMkLst>
        </pc:picChg>
      </pc:sldChg>
      <pc:sldChg chg="addSp modSp mod setBg">
        <pc:chgData name="Ceri Thomas (2205819)" userId="S::2205819@student.uwtsd.ac.uk::3926f76f-b7f6-413f-bef6-8dec4ce426f7" providerId="AD" clId="Web-{23C1924B-D1DB-B374-B1F4-6DD51175471A}" dt="2024-01-14T18:49:10.686" v="2763"/>
        <pc:sldMkLst>
          <pc:docMk/>
          <pc:sldMk cId="2284908220" sldId="260"/>
        </pc:sldMkLst>
        <pc:spChg chg="mod">
          <ac:chgData name="Ceri Thomas (2205819)" userId="S::2205819@student.uwtsd.ac.uk::3926f76f-b7f6-413f-bef6-8dec4ce426f7" providerId="AD" clId="Web-{23C1924B-D1DB-B374-B1F4-6DD51175471A}" dt="2024-01-14T18:49:10.686" v="2763"/>
          <ac:spMkLst>
            <pc:docMk/>
            <pc:sldMk cId="2284908220" sldId="260"/>
            <ac:spMk id="2" creationId="{AA5F28B9-3EB6-0037-CCAA-169559764D49}"/>
          </ac:spMkLst>
        </pc:spChg>
        <pc:spChg chg="mod">
          <ac:chgData name="Ceri Thomas (2205819)" userId="S::2205819@student.uwtsd.ac.uk::3926f76f-b7f6-413f-bef6-8dec4ce426f7" providerId="AD" clId="Web-{23C1924B-D1DB-B374-B1F4-6DD51175471A}" dt="2024-01-14T18:49:10.686" v="2763"/>
          <ac:spMkLst>
            <pc:docMk/>
            <pc:sldMk cId="2284908220" sldId="260"/>
            <ac:spMk id="3" creationId="{EC979F3B-0ECD-A04A-C783-2B33D9377A2E}"/>
          </ac:spMkLst>
        </pc:spChg>
        <pc:spChg chg="add">
          <ac:chgData name="Ceri Thomas (2205819)" userId="S::2205819@student.uwtsd.ac.uk::3926f76f-b7f6-413f-bef6-8dec4ce426f7" providerId="AD" clId="Web-{23C1924B-D1DB-B374-B1F4-6DD51175471A}" dt="2024-01-14T18:49:10.686" v="2763"/>
          <ac:spMkLst>
            <pc:docMk/>
            <pc:sldMk cId="2284908220" sldId="260"/>
            <ac:spMk id="9" creationId="{11D6A2A3-F101-46F7-8B6F-1C699CAFE9AD}"/>
          </ac:spMkLst>
        </pc:spChg>
        <pc:spChg chg="add">
          <ac:chgData name="Ceri Thomas (2205819)" userId="S::2205819@student.uwtsd.ac.uk::3926f76f-b7f6-413f-bef6-8dec4ce426f7" providerId="AD" clId="Web-{23C1924B-D1DB-B374-B1F4-6DD51175471A}" dt="2024-01-14T18:49:10.686" v="2763"/>
          <ac:spMkLst>
            <pc:docMk/>
            <pc:sldMk cId="2284908220" sldId="260"/>
            <ac:spMk id="11" creationId="{529E760E-527D-4053-A309-F2BDE12501CD}"/>
          </ac:spMkLst>
        </pc:spChg>
        <pc:spChg chg="add">
          <ac:chgData name="Ceri Thomas (2205819)" userId="S::2205819@student.uwtsd.ac.uk::3926f76f-b7f6-413f-bef6-8dec4ce426f7" providerId="AD" clId="Web-{23C1924B-D1DB-B374-B1F4-6DD51175471A}" dt="2024-01-14T18:49:10.686" v="2763"/>
          <ac:spMkLst>
            <pc:docMk/>
            <pc:sldMk cId="2284908220" sldId="260"/>
            <ac:spMk id="13" creationId="{4153D448-4ED1-429A-A28C-8316DE7CAF7E}"/>
          </ac:spMkLst>
        </pc:spChg>
        <pc:picChg chg="add mod">
          <ac:chgData name="Ceri Thomas (2205819)" userId="S::2205819@student.uwtsd.ac.uk::3926f76f-b7f6-413f-bef6-8dec4ce426f7" providerId="AD" clId="Web-{23C1924B-D1DB-B374-B1F4-6DD51175471A}" dt="2024-01-14T18:49:10.686" v="2763"/>
          <ac:picMkLst>
            <pc:docMk/>
            <pc:sldMk cId="2284908220" sldId="260"/>
            <ac:picMk id="4" creationId="{DACC564B-8D64-5304-44DD-80C4EBFAAAB1}"/>
          </ac:picMkLst>
        </pc:picChg>
      </pc:sldChg>
      <pc:sldChg chg="modSp">
        <pc:chgData name="Ceri Thomas (2205819)" userId="S::2205819@student.uwtsd.ac.uk::3926f76f-b7f6-413f-bef6-8dec4ce426f7" providerId="AD" clId="Web-{23C1924B-D1DB-B374-B1F4-6DD51175471A}" dt="2024-01-14T18:28:00.978" v="2730" actId="20577"/>
        <pc:sldMkLst>
          <pc:docMk/>
          <pc:sldMk cId="182463858" sldId="261"/>
        </pc:sldMkLst>
        <pc:spChg chg="mod">
          <ac:chgData name="Ceri Thomas (2205819)" userId="S::2205819@student.uwtsd.ac.uk::3926f76f-b7f6-413f-bef6-8dec4ce426f7" providerId="AD" clId="Web-{23C1924B-D1DB-B374-B1F4-6DD51175471A}" dt="2024-01-14T18:28:00.978" v="2730" actId="20577"/>
          <ac:spMkLst>
            <pc:docMk/>
            <pc:sldMk cId="182463858" sldId="261"/>
            <ac:spMk id="2" creationId="{D3EF4B8C-3211-4C99-F35B-1F8D6FCEBC7A}"/>
          </ac:spMkLst>
        </pc:spChg>
        <pc:spChg chg="mod">
          <ac:chgData name="Ceri Thomas (2205819)" userId="S::2205819@student.uwtsd.ac.uk::3926f76f-b7f6-413f-bef6-8dec4ce426f7" providerId="AD" clId="Web-{23C1924B-D1DB-B374-B1F4-6DD51175471A}" dt="2024-01-14T14:54:45.975" v="1579" actId="20577"/>
          <ac:spMkLst>
            <pc:docMk/>
            <pc:sldMk cId="182463858" sldId="261"/>
            <ac:spMk id="3" creationId="{2AB14DCA-F9E1-81EB-C642-727E00C74D80}"/>
          </ac:spMkLst>
        </pc:spChg>
      </pc:sldChg>
      <pc:sldChg chg="modSp">
        <pc:chgData name="Ceri Thomas (2205819)" userId="S::2205819@student.uwtsd.ac.uk::3926f76f-b7f6-413f-bef6-8dec4ce426f7" providerId="AD" clId="Web-{23C1924B-D1DB-B374-B1F4-6DD51175471A}" dt="2024-01-14T18:28:25.855" v="2731" actId="20577"/>
        <pc:sldMkLst>
          <pc:docMk/>
          <pc:sldMk cId="2756851912" sldId="262"/>
        </pc:sldMkLst>
        <pc:spChg chg="mod">
          <ac:chgData name="Ceri Thomas (2205819)" userId="S::2205819@student.uwtsd.ac.uk::3926f76f-b7f6-413f-bef6-8dec4ce426f7" providerId="AD" clId="Web-{23C1924B-D1DB-B374-B1F4-6DD51175471A}" dt="2024-01-14T18:28:25.855" v="2731" actId="20577"/>
          <ac:spMkLst>
            <pc:docMk/>
            <pc:sldMk cId="2756851912" sldId="262"/>
            <ac:spMk id="2" creationId="{4E4F9C61-B04C-6032-78D7-C44D862EE9F9}"/>
          </ac:spMkLst>
        </pc:spChg>
        <pc:spChg chg="mod">
          <ac:chgData name="Ceri Thomas (2205819)" userId="S::2205819@student.uwtsd.ac.uk::3926f76f-b7f6-413f-bef6-8dec4ce426f7" providerId="AD" clId="Web-{23C1924B-D1DB-B374-B1F4-6DD51175471A}" dt="2024-01-14T15:09:31.102" v="1958" actId="20577"/>
          <ac:spMkLst>
            <pc:docMk/>
            <pc:sldMk cId="2756851912" sldId="262"/>
            <ac:spMk id="3" creationId="{63DADE5D-CF6D-8539-6154-72704BDCFE1B}"/>
          </ac:spMkLst>
        </pc:spChg>
      </pc:sldChg>
      <pc:sldChg chg="modSp">
        <pc:chgData name="Ceri Thomas (2205819)" userId="S::2205819@student.uwtsd.ac.uk::3926f76f-b7f6-413f-bef6-8dec4ce426f7" providerId="AD" clId="Web-{23C1924B-D1DB-B374-B1F4-6DD51175471A}" dt="2024-01-14T18:28:50.279" v="2732" actId="20577"/>
        <pc:sldMkLst>
          <pc:docMk/>
          <pc:sldMk cId="2107826568" sldId="263"/>
        </pc:sldMkLst>
        <pc:spChg chg="mod">
          <ac:chgData name="Ceri Thomas (2205819)" userId="S::2205819@student.uwtsd.ac.uk::3926f76f-b7f6-413f-bef6-8dec4ce426f7" providerId="AD" clId="Web-{23C1924B-D1DB-B374-B1F4-6DD51175471A}" dt="2024-01-14T18:28:50.279" v="2732" actId="20577"/>
          <ac:spMkLst>
            <pc:docMk/>
            <pc:sldMk cId="2107826568" sldId="263"/>
            <ac:spMk id="2" creationId="{66F16413-5C40-9876-78F8-7E01A9D0E19B}"/>
          </ac:spMkLst>
        </pc:spChg>
        <pc:spChg chg="mod">
          <ac:chgData name="Ceri Thomas (2205819)" userId="S::2205819@student.uwtsd.ac.uk::3926f76f-b7f6-413f-bef6-8dec4ce426f7" providerId="AD" clId="Web-{23C1924B-D1DB-B374-B1F4-6DD51175471A}" dt="2024-01-14T15:12:54.185" v="2137" actId="20577"/>
          <ac:spMkLst>
            <pc:docMk/>
            <pc:sldMk cId="2107826568" sldId="263"/>
            <ac:spMk id="3" creationId="{E86BB0D7-ABC8-5C43-875C-89F36D844C61}"/>
          </ac:spMkLst>
        </pc:spChg>
      </pc:sldChg>
      <pc:sldChg chg="modSp">
        <pc:chgData name="Ceri Thomas (2205819)" userId="S::2205819@student.uwtsd.ac.uk::3926f76f-b7f6-413f-bef6-8dec4ce426f7" providerId="AD" clId="Web-{23C1924B-D1DB-B374-B1F4-6DD51175471A}" dt="2024-01-14T18:29:04.233" v="2733" actId="20577"/>
        <pc:sldMkLst>
          <pc:docMk/>
          <pc:sldMk cId="1507597651" sldId="264"/>
        </pc:sldMkLst>
        <pc:spChg chg="mod">
          <ac:chgData name="Ceri Thomas (2205819)" userId="S::2205819@student.uwtsd.ac.uk::3926f76f-b7f6-413f-bef6-8dec4ce426f7" providerId="AD" clId="Web-{23C1924B-D1DB-B374-B1F4-6DD51175471A}" dt="2024-01-14T18:29:04.233" v="2733" actId="20577"/>
          <ac:spMkLst>
            <pc:docMk/>
            <pc:sldMk cId="1507597651" sldId="264"/>
            <ac:spMk id="2" creationId="{98FD3B41-DAB8-6275-5AAC-77DE7C222B8A}"/>
          </ac:spMkLst>
        </pc:spChg>
        <pc:spChg chg="mod">
          <ac:chgData name="Ceri Thomas (2205819)" userId="S::2205819@student.uwtsd.ac.uk::3926f76f-b7f6-413f-bef6-8dec4ce426f7" providerId="AD" clId="Web-{23C1924B-D1DB-B374-B1F4-6DD51175471A}" dt="2024-01-14T15:20:15.881" v="2513" actId="20577"/>
          <ac:spMkLst>
            <pc:docMk/>
            <pc:sldMk cId="1507597651" sldId="264"/>
            <ac:spMk id="3" creationId="{27BF93A8-73B0-2176-EE2E-6CC115440A73}"/>
          </ac:spMkLst>
        </pc:spChg>
      </pc:sldChg>
      <pc:sldChg chg="modSp">
        <pc:chgData name="Ceri Thomas (2205819)" userId="S::2205819@student.uwtsd.ac.uk::3926f76f-b7f6-413f-bef6-8dec4ce426f7" providerId="AD" clId="Web-{23C1924B-D1DB-B374-B1F4-6DD51175471A}" dt="2024-01-14T18:29:20.719" v="2734" actId="20577"/>
        <pc:sldMkLst>
          <pc:docMk/>
          <pc:sldMk cId="3822497027" sldId="265"/>
        </pc:sldMkLst>
        <pc:spChg chg="mod">
          <ac:chgData name="Ceri Thomas (2205819)" userId="S::2205819@student.uwtsd.ac.uk::3926f76f-b7f6-413f-bef6-8dec4ce426f7" providerId="AD" clId="Web-{23C1924B-D1DB-B374-B1F4-6DD51175471A}" dt="2024-01-14T18:29:20.719" v="2734" actId="20577"/>
          <ac:spMkLst>
            <pc:docMk/>
            <pc:sldMk cId="3822497027" sldId="265"/>
            <ac:spMk id="2" creationId="{621A28E9-AE09-1E03-93B0-9E1708505D94}"/>
          </ac:spMkLst>
        </pc:spChg>
      </pc:sldChg>
      <pc:sldChg chg="modSp">
        <pc:chgData name="Ceri Thomas (2205819)" userId="S::2205819@student.uwtsd.ac.uk::3926f76f-b7f6-413f-bef6-8dec4ce426f7" providerId="AD" clId="Web-{23C1924B-D1DB-B374-B1F4-6DD51175471A}" dt="2024-01-14T18:29:36.126" v="2735" actId="20577"/>
        <pc:sldMkLst>
          <pc:docMk/>
          <pc:sldMk cId="3863723631" sldId="266"/>
        </pc:sldMkLst>
        <pc:spChg chg="mod">
          <ac:chgData name="Ceri Thomas (2205819)" userId="S::2205819@student.uwtsd.ac.uk::3926f76f-b7f6-413f-bef6-8dec4ce426f7" providerId="AD" clId="Web-{23C1924B-D1DB-B374-B1F4-6DD51175471A}" dt="2024-01-14T18:29:36.126" v="2735" actId="20577"/>
          <ac:spMkLst>
            <pc:docMk/>
            <pc:sldMk cId="3863723631" sldId="266"/>
            <ac:spMk id="2" creationId="{923BC867-133E-E842-97D5-E2954A426339}"/>
          </ac:spMkLst>
        </pc:spChg>
      </pc:sldChg>
      <pc:sldChg chg="modSp">
        <pc:chgData name="Ceri Thomas (2205819)" userId="S::2205819@student.uwtsd.ac.uk::3926f76f-b7f6-413f-bef6-8dec4ce426f7" providerId="AD" clId="Web-{23C1924B-D1DB-B374-B1F4-6DD51175471A}" dt="2024-01-14T16:08:59.879" v="2615" actId="1076"/>
        <pc:sldMkLst>
          <pc:docMk/>
          <pc:sldMk cId="4092671743" sldId="290"/>
        </pc:sldMkLst>
        <pc:picChg chg="mod">
          <ac:chgData name="Ceri Thomas (2205819)" userId="S::2205819@student.uwtsd.ac.uk::3926f76f-b7f6-413f-bef6-8dec4ce426f7" providerId="AD" clId="Web-{23C1924B-D1DB-B374-B1F4-6DD51175471A}" dt="2024-01-14T16:08:59.879" v="2615" actId="1076"/>
          <ac:picMkLst>
            <pc:docMk/>
            <pc:sldMk cId="4092671743" sldId="290"/>
            <ac:picMk id="4" creationId="{A6946C88-D2DD-0A85-EEFC-13B32467BCA4}"/>
          </ac:picMkLst>
        </pc:picChg>
      </pc:sldChg>
    </pc:docChg>
  </pc:docChgLst>
  <pc:docChgLst>
    <pc:chgData name="Ethan Scriven (2206730)" userId="S::2206730@student.uwtsd.ac.uk::d92b9fc9-3668-4411-ab33-995e3380bb6d" providerId="AD" clId="Web-{028BA3E7-2651-AAD7-C45A-AB13A1FE645A}"/>
    <pc:docChg chg="addSld delSld modSld">
      <pc:chgData name="Ethan Scriven (2206730)" userId="S::2206730@student.uwtsd.ac.uk::d92b9fc9-3668-4411-ab33-995e3380bb6d" providerId="AD" clId="Web-{028BA3E7-2651-AAD7-C45A-AB13A1FE645A}" dt="2024-01-14T13:34:54.362" v="55" actId="1076"/>
      <pc:docMkLst>
        <pc:docMk/>
      </pc:docMkLst>
      <pc:sldChg chg="modSp new del">
        <pc:chgData name="Ethan Scriven (2206730)" userId="S::2206730@student.uwtsd.ac.uk::d92b9fc9-3668-4411-ab33-995e3380bb6d" providerId="AD" clId="Web-{028BA3E7-2651-AAD7-C45A-AB13A1FE645A}" dt="2024-01-14T13:31:30.089" v="12"/>
        <pc:sldMkLst>
          <pc:docMk/>
          <pc:sldMk cId="1031621628" sldId="299"/>
        </pc:sldMkLst>
        <pc:spChg chg="mod">
          <ac:chgData name="Ethan Scriven (2206730)" userId="S::2206730@student.uwtsd.ac.uk::d92b9fc9-3668-4411-ab33-995e3380bb6d" providerId="AD" clId="Web-{028BA3E7-2651-AAD7-C45A-AB13A1FE645A}" dt="2024-01-14T13:30:51.478" v="8" actId="20577"/>
          <ac:spMkLst>
            <pc:docMk/>
            <pc:sldMk cId="1031621628" sldId="299"/>
            <ac:spMk id="2" creationId="{3A769EFE-9F1F-3758-4345-73017C21C0ED}"/>
          </ac:spMkLst>
        </pc:spChg>
        <pc:spChg chg="mod">
          <ac:chgData name="Ethan Scriven (2206730)" userId="S::2206730@student.uwtsd.ac.uk::d92b9fc9-3668-4411-ab33-995e3380bb6d" providerId="AD" clId="Web-{028BA3E7-2651-AAD7-C45A-AB13A1FE645A}" dt="2024-01-14T13:31:29.526" v="11" actId="20577"/>
          <ac:spMkLst>
            <pc:docMk/>
            <pc:sldMk cId="1031621628" sldId="299"/>
            <ac:spMk id="3" creationId="{7763B562-12A3-ED49-3E6C-BB16A25AAEFB}"/>
          </ac:spMkLst>
        </pc:spChg>
      </pc:sldChg>
      <pc:sldChg chg="addSp modSp new">
        <pc:chgData name="Ethan Scriven (2206730)" userId="S::2206730@student.uwtsd.ac.uk::d92b9fc9-3668-4411-ab33-995e3380bb6d" providerId="AD" clId="Web-{028BA3E7-2651-AAD7-C45A-AB13A1FE645A}" dt="2024-01-14T13:34:54.362" v="55" actId="1076"/>
        <pc:sldMkLst>
          <pc:docMk/>
          <pc:sldMk cId="3431500586" sldId="299"/>
        </pc:sldMkLst>
        <pc:spChg chg="mod">
          <ac:chgData name="Ethan Scriven (2206730)" userId="S::2206730@student.uwtsd.ac.uk::d92b9fc9-3668-4411-ab33-995e3380bb6d" providerId="AD" clId="Web-{028BA3E7-2651-AAD7-C45A-AB13A1FE645A}" dt="2024-01-14T13:32:35.779" v="25" actId="1076"/>
          <ac:spMkLst>
            <pc:docMk/>
            <pc:sldMk cId="3431500586" sldId="299"/>
            <ac:spMk id="2" creationId="{BD1A7007-0B99-76FD-80F6-E59985D04A1A}"/>
          </ac:spMkLst>
        </pc:spChg>
        <pc:spChg chg="mod">
          <ac:chgData name="Ethan Scriven (2206730)" userId="S::2206730@student.uwtsd.ac.uk::d92b9fc9-3668-4411-ab33-995e3380bb6d" providerId="AD" clId="Web-{028BA3E7-2651-AAD7-C45A-AB13A1FE645A}" dt="2024-01-14T13:34:40.299" v="47" actId="20577"/>
          <ac:spMkLst>
            <pc:docMk/>
            <pc:sldMk cId="3431500586" sldId="299"/>
            <ac:spMk id="3" creationId="{50255D6B-CC80-95FC-DA1A-69099C74A557}"/>
          </ac:spMkLst>
        </pc:spChg>
        <pc:spChg chg="mod">
          <ac:chgData name="Ethan Scriven (2206730)" userId="S::2206730@student.uwtsd.ac.uk::d92b9fc9-3668-4411-ab33-995e3380bb6d" providerId="AD" clId="Web-{028BA3E7-2651-AAD7-C45A-AB13A1FE645A}" dt="2024-01-14T13:32:49.388" v="29" actId="14100"/>
          <ac:spMkLst>
            <pc:docMk/>
            <pc:sldMk cId="3431500586" sldId="299"/>
            <ac:spMk id="4" creationId="{2E14A1B8-F3BF-E554-BBB3-7DC39A889E3B}"/>
          </ac:spMkLst>
        </pc:spChg>
        <pc:spChg chg="add mod">
          <ac:chgData name="Ethan Scriven (2206730)" userId="S::2206730@student.uwtsd.ac.uk::d92b9fc9-3668-4411-ab33-995e3380bb6d" providerId="AD" clId="Web-{028BA3E7-2651-AAD7-C45A-AB13A1FE645A}" dt="2024-01-14T13:34:54.362" v="55" actId="1076"/>
          <ac:spMkLst>
            <pc:docMk/>
            <pc:sldMk cId="3431500586" sldId="299"/>
            <ac:spMk id="5" creationId="{78D30C29-2561-6E72-736F-18296D7AA66F}"/>
          </ac:spMkLst>
        </pc:spChg>
      </pc:sldChg>
    </pc:docChg>
  </pc:docChgLst>
  <pc:docChgLst>
    <pc:chgData name="Ethan Scriven (2206730)" userId="S::2206730@student.uwtsd.ac.uk::d92b9fc9-3668-4411-ab33-995e3380bb6d" providerId="AD" clId="Web-{1DECE30E-A394-962E-75E7-ADFB0DD26D8E}"/>
    <pc:docChg chg="modSld">
      <pc:chgData name="Ethan Scriven (2206730)" userId="S::2206730@student.uwtsd.ac.uk::d92b9fc9-3668-4411-ab33-995e3380bb6d" providerId="AD" clId="Web-{1DECE30E-A394-962E-75E7-ADFB0DD26D8E}" dt="2024-01-14T19:46:25.573" v="59" actId="1076"/>
      <pc:docMkLst>
        <pc:docMk/>
      </pc:docMkLst>
      <pc:sldChg chg="addSp modSp">
        <pc:chgData name="Ethan Scriven (2206730)" userId="S::2206730@student.uwtsd.ac.uk::d92b9fc9-3668-4411-ab33-995e3380bb6d" providerId="AD" clId="Web-{1DECE30E-A394-962E-75E7-ADFB0DD26D8E}" dt="2024-01-14T19:46:25.573" v="59" actId="1076"/>
        <pc:sldMkLst>
          <pc:docMk/>
          <pc:sldMk cId="2434298639" sldId="297"/>
        </pc:sldMkLst>
        <pc:spChg chg="mod">
          <ac:chgData name="Ethan Scriven (2206730)" userId="S::2206730@student.uwtsd.ac.uk::d92b9fc9-3668-4411-ab33-995e3380bb6d" providerId="AD" clId="Web-{1DECE30E-A394-962E-75E7-ADFB0DD26D8E}" dt="2024-01-14T19:41:41.362" v="11" actId="1076"/>
          <ac:spMkLst>
            <pc:docMk/>
            <pc:sldMk cId="2434298639" sldId="297"/>
            <ac:spMk id="2" creationId="{5833A724-001A-8DBC-3436-343FAA8F3C9A}"/>
          </ac:spMkLst>
        </pc:spChg>
        <pc:spChg chg="mod">
          <ac:chgData name="Ethan Scriven (2206730)" userId="S::2206730@student.uwtsd.ac.uk::d92b9fc9-3668-4411-ab33-995e3380bb6d" providerId="AD" clId="Web-{1DECE30E-A394-962E-75E7-ADFB0DD26D8E}" dt="2024-01-14T19:46:17.136" v="57" actId="1076"/>
          <ac:spMkLst>
            <pc:docMk/>
            <pc:sldMk cId="2434298639" sldId="297"/>
            <ac:spMk id="3" creationId="{D0B06991-3A68-E2C5-36C2-AFA335B51A8D}"/>
          </ac:spMkLst>
        </pc:spChg>
        <pc:spChg chg="mod">
          <ac:chgData name="Ethan Scriven (2206730)" userId="S::2206730@student.uwtsd.ac.uk::d92b9fc9-3668-4411-ab33-995e3380bb6d" providerId="AD" clId="Web-{1DECE30E-A394-962E-75E7-ADFB0DD26D8E}" dt="2024-01-14T19:46:25.573" v="59" actId="1076"/>
          <ac:spMkLst>
            <pc:docMk/>
            <pc:sldMk cId="2434298639" sldId="297"/>
            <ac:spMk id="4" creationId="{E34FEB44-058E-AB03-8D4E-F7769EAB5ADC}"/>
          </ac:spMkLst>
        </pc:spChg>
        <pc:spChg chg="mod">
          <ac:chgData name="Ethan Scriven (2206730)" userId="S::2206730@student.uwtsd.ac.uk::d92b9fc9-3668-4411-ab33-995e3380bb6d" providerId="AD" clId="Web-{1DECE30E-A394-962E-75E7-ADFB0DD26D8E}" dt="2024-01-14T19:46:21.167" v="58" actId="1076"/>
          <ac:spMkLst>
            <pc:docMk/>
            <pc:sldMk cId="2434298639" sldId="297"/>
            <ac:spMk id="5" creationId="{6A8CB4C9-A253-319C-871E-9C3B8171CB4A}"/>
          </ac:spMkLst>
        </pc:spChg>
        <pc:picChg chg="add mod">
          <ac:chgData name="Ethan Scriven (2206730)" userId="S::2206730@student.uwtsd.ac.uk::d92b9fc9-3668-4411-ab33-995e3380bb6d" providerId="AD" clId="Web-{1DECE30E-A394-962E-75E7-ADFB0DD26D8E}" dt="2024-01-14T19:41:43.440" v="12" actId="1076"/>
          <ac:picMkLst>
            <pc:docMk/>
            <pc:sldMk cId="2434298639" sldId="297"/>
            <ac:picMk id="6" creationId="{31893103-AD6D-B69B-9AAA-DAF740373031}"/>
          </ac:picMkLst>
        </pc:picChg>
        <pc:picChg chg="add mod">
          <ac:chgData name="Ethan Scriven (2206730)" userId="S::2206730@student.uwtsd.ac.uk::d92b9fc9-3668-4411-ab33-995e3380bb6d" providerId="AD" clId="Web-{1DECE30E-A394-962E-75E7-ADFB0DD26D8E}" dt="2024-01-14T19:43:25.646" v="45" actId="1076"/>
          <ac:picMkLst>
            <pc:docMk/>
            <pc:sldMk cId="2434298639" sldId="297"/>
            <ac:picMk id="7" creationId="{289AE8B9-32F4-26BB-C339-DD4415D4D066}"/>
          </ac:picMkLst>
        </pc:picChg>
        <pc:picChg chg="add mod">
          <ac:chgData name="Ethan Scriven (2206730)" userId="S::2206730@student.uwtsd.ac.uk::d92b9fc9-3668-4411-ab33-995e3380bb6d" providerId="AD" clId="Web-{1DECE30E-A394-962E-75E7-ADFB0DD26D8E}" dt="2024-01-14T19:45:33.603" v="53" actId="1076"/>
          <ac:picMkLst>
            <pc:docMk/>
            <pc:sldMk cId="2434298639" sldId="297"/>
            <ac:picMk id="8" creationId="{26D27D62-56B8-40F8-7302-5D6753EBEC87}"/>
          </ac:picMkLst>
        </pc:picChg>
      </pc:sldChg>
      <pc:sldChg chg="modSp">
        <pc:chgData name="Ethan Scriven (2206730)" userId="S::2206730@student.uwtsd.ac.uk::d92b9fc9-3668-4411-ab33-995e3380bb6d" providerId="AD" clId="Web-{1DECE30E-A394-962E-75E7-ADFB0DD26D8E}" dt="2024-01-14T19:46:01.229" v="56" actId="20577"/>
        <pc:sldMkLst>
          <pc:docMk/>
          <pc:sldMk cId="3431500586" sldId="299"/>
        </pc:sldMkLst>
        <pc:spChg chg="mod">
          <ac:chgData name="Ethan Scriven (2206730)" userId="S::2206730@student.uwtsd.ac.uk::d92b9fc9-3668-4411-ab33-995e3380bb6d" providerId="AD" clId="Web-{1DECE30E-A394-962E-75E7-ADFB0DD26D8E}" dt="2024-01-14T19:46:01.229" v="56" actId="20577"/>
          <ac:spMkLst>
            <pc:docMk/>
            <pc:sldMk cId="3431500586" sldId="299"/>
            <ac:spMk id="5" creationId="{78D30C29-2561-6E72-736F-18296D7AA66F}"/>
          </ac:spMkLst>
        </pc:spChg>
      </pc:sldChg>
    </pc:docChg>
  </pc:docChgLst>
  <pc:docChgLst>
    <pc:chgData name="Jake Pearson (2209723)" userId="S::2209723@student.uwtsd.ac.uk::3e6aaa1d-aba2-4010-b5d4-d938ebb23f30" providerId="AD" clId="Web-{E6FEB475-2FF2-413D-8585-41B7C2611382}"/>
    <pc:docChg chg="addSld modSld sldOrd">
      <pc:chgData name="Jake Pearson (2209723)" userId="S::2209723@student.uwtsd.ac.uk::3e6aaa1d-aba2-4010-b5d4-d938ebb23f30" providerId="AD" clId="Web-{E6FEB475-2FF2-413D-8585-41B7C2611382}" dt="2024-01-14T19:17:05.258" v="1015" actId="20577"/>
      <pc:docMkLst>
        <pc:docMk/>
      </pc:docMkLst>
      <pc:sldChg chg="addSp delSp modSp mod setBg">
        <pc:chgData name="Jake Pearson (2209723)" userId="S::2209723@student.uwtsd.ac.uk::3e6aaa1d-aba2-4010-b5d4-d938ebb23f30" providerId="AD" clId="Web-{E6FEB475-2FF2-413D-8585-41B7C2611382}" dt="2024-01-14T10:23:53.247" v="65" actId="20577"/>
        <pc:sldMkLst>
          <pc:docMk/>
          <pc:sldMk cId="4011950069" sldId="267"/>
        </pc:sldMkLst>
        <pc:spChg chg="mod ord">
          <ac:chgData name="Jake Pearson (2209723)" userId="S::2209723@student.uwtsd.ac.uk::3e6aaa1d-aba2-4010-b5d4-d938ebb23f30" providerId="AD" clId="Web-{E6FEB475-2FF2-413D-8585-41B7C2611382}" dt="2024-01-14T10:21:51.945" v="41" actId="14100"/>
          <ac:spMkLst>
            <pc:docMk/>
            <pc:sldMk cId="4011950069" sldId="267"/>
            <ac:spMk id="2" creationId="{1948791C-5C4A-A8B7-D117-35E8815A6E2C}"/>
          </ac:spMkLst>
        </pc:spChg>
        <pc:spChg chg="del">
          <ac:chgData name="Jake Pearson (2209723)" userId="S::2209723@student.uwtsd.ac.uk::3e6aaa1d-aba2-4010-b5d4-d938ebb23f30" providerId="AD" clId="Web-{E6FEB475-2FF2-413D-8585-41B7C2611382}" dt="2024-01-14T10:14:58.882" v="6"/>
          <ac:spMkLst>
            <pc:docMk/>
            <pc:sldMk cId="4011950069" sldId="267"/>
            <ac:spMk id="3" creationId="{9662B6F2-EE11-24DF-A2BC-55F0383087CB}"/>
          </ac:spMkLst>
        </pc:spChg>
        <pc:spChg chg="add del">
          <ac:chgData name="Jake Pearson (2209723)" userId="S::2209723@student.uwtsd.ac.uk::3e6aaa1d-aba2-4010-b5d4-d938ebb23f30" providerId="AD" clId="Web-{E6FEB475-2FF2-413D-8585-41B7C2611382}" dt="2024-01-14T10:18:39.220" v="14"/>
          <ac:spMkLst>
            <pc:docMk/>
            <pc:sldMk cId="4011950069" sldId="267"/>
            <ac:spMk id="5" creationId="{7E3F86AA-5F00-6023-C6C8-C7E928C95573}"/>
          </ac:spMkLst>
        </pc:spChg>
        <pc:spChg chg="add del mod">
          <ac:chgData name="Jake Pearson (2209723)" userId="S::2209723@student.uwtsd.ac.uk::3e6aaa1d-aba2-4010-b5d4-d938ebb23f30" providerId="AD" clId="Web-{E6FEB475-2FF2-413D-8585-41B7C2611382}" dt="2024-01-14T10:20:00.582" v="38"/>
          <ac:spMkLst>
            <pc:docMk/>
            <pc:sldMk cId="4011950069" sldId="267"/>
            <ac:spMk id="6" creationId="{E0965B44-27A4-95C5-7B2E-56A59B44D9FF}"/>
          </ac:spMkLst>
        </pc:spChg>
        <pc:spChg chg="add mod">
          <ac:chgData name="Jake Pearson (2209723)" userId="S::2209723@student.uwtsd.ac.uk::3e6aaa1d-aba2-4010-b5d4-d938ebb23f30" providerId="AD" clId="Web-{E6FEB475-2FF2-413D-8585-41B7C2611382}" dt="2024-01-14T10:23:53.247" v="65" actId="20577"/>
          <ac:spMkLst>
            <pc:docMk/>
            <pc:sldMk cId="4011950069" sldId="267"/>
            <ac:spMk id="8" creationId="{00B67176-06D2-7A99-0773-4D329796F4E7}"/>
          </ac:spMkLst>
        </pc:spChg>
        <pc:spChg chg="add del">
          <ac:chgData name="Jake Pearson (2209723)" userId="S::2209723@student.uwtsd.ac.uk::3e6aaa1d-aba2-4010-b5d4-d938ebb23f30" providerId="AD" clId="Web-{E6FEB475-2FF2-413D-8585-41B7C2611382}" dt="2024-01-14T10:16:32.325" v="11"/>
          <ac:spMkLst>
            <pc:docMk/>
            <pc:sldMk cId="4011950069" sldId="267"/>
            <ac:spMk id="9" creationId="{BD4C0BBB-0042-4603-A226-6117F3FD5B3C}"/>
          </ac:spMkLst>
        </pc:spChg>
        <pc:spChg chg="add del">
          <ac:chgData name="Jake Pearson (2209723)" userId="S::2209723@student.uwtsd.ac.uk::3e6aaa1d-aba2-4010-b5d4-d938ebb23f30" providerId="AD" clId="Web-{E6FEB475-2FF2-413D-8585-41B7C2611382}" dt="2024-01-14T10:16:32.325" v="11"/>
          <ac:spMkLst>
            <pc:docMk/>
            <pc:sldMk cId="4011950069" sldId="267"/>
            <ac:spMk id="11" creationId="{EC44F520-2598-460E-9F91-B02F60830CA2}"/>
          </ac:spMkLst>
        </pc:spChg>
        <pc:spChg chg="add">
          <ac:chgData name="Jake Pearson (2209723)" userId="S::2209723@student.uwtsd.ac.uk::3e6aaa1d-aba2-4010-b5d4-d938ebb23f30" providerId="AD" clId="Web-{E6FEB475-2FF2-413D-8585-41B7C2611382}" dt="2024-01-14T10:21:35.085" v="40"/>
          <ac:spMkLst>
            <pc:docMk/>
            <pc:sldMk cId="4011950069" sldId="267"/>
            <ac:spMk id="12" creationId="{BD4C0BBB-0042-4603-A226-6117F3FD5B3C}"/>
          </ac:spMkLst>
        </pc:spChg>
        <pc:spChg chg="add del">
          <ac:chgData name="Jake Pearson (2209723)" userId="S::2209723@student.uwtsd.ac.uk::3e6aaa1d-aba2-4010-b5d4-d938ebb23f30" providerId="AD" clId="Web-{E6FEB475-2FF2-413D-8585-41B7C2611382}" dt="2024-01-14T10:16:32.325" v="11"/>
          <ac:spMkLst>
            <pc:docMk/>
            <pc:sldMk cId="4011950069" sldId="267"/>
            <ac:spMk id="13" creationId="{4D896123-1B32-4CB1-B2ED-E34BBC26B423}"/>
          </ac:spMkLst>
        </pc:spChg>
        <pc:spChg chg="add">
          <ac:chgData name="Jake Pearson (2209723)" userId="S::2209723@student.uwtsd.ac.uk::3e6aaa1d-aba2-4010-b5d4-d938ebb23f30" providerId="AD" clId="Web-{E6FEB475-2FF2-413D-8585-41B7C2611382}" dt="2024-01-14T10:21:35.085" v="40"/>
          <ac:spMkLst>
            <pc:docMk/>
            <pc:sldMk cId="4011950069" sldId="267"/>
            <ac:spMk id="14" creationId="{EC44F520-2598-460E-9F91-B02F60830CA2}"/>
          </ac:spMkLst>
        </pc:spChg>
        <pc:spChg chg="add del">
          <ac:chgData name="Jake Pearson (2209723)" userId="S::2209723@student.uwtsd.ac.uk::3e6aaa1d-aba2-4010-b5d4-d938ebb23f30" providerId="AD" clId="Web-{E6FEB475-2FF2-413D-8585-41B7C2611382}" dt="2024-01-14T10:16:32.325" v="11"/>
          <ac:spMkLst>
            <pc:docMk/>
            <pc:sldMk cId="4011950069" sldId="267"/>
            <ac:spMk id="15" creationId="{54F04D94-5D02-443B-801E-0CAC1D4EBF3D}"/>
          </ac:spMkLst>
        </pc:spChg>
        <pc:spChg chg="add">
          <ac:chgData name="Jake Pearson (2209723)" userId="S::2209723@student.uwtsd.ac.uk::3e6aaa1d-aba2-4010-b5d4-d938ebb23f30" providerId="AD" clId="Web-{E6FEB475-2FF2-413D-8585-41B7C2611382}" dt="2024-01-14T10:21:35.085" v="40"/>
          <ac:spMkLst>
            <pc:docMk/>
            <pc:sldMk cId="4011950069" sldId="267"/>
            <ac:spMk id="16" creationId="{ACE9E2ED-2BB1-46AE-A037-86EC1BFB3373}"/>
          </ac:spMkLst>
        </pc:spChg>
        <pc:spChg chg="add del">
          <ac:chgData name="Jake Pearson (2209723)" userId="S::2209723@student.uwtsd.ac.uk::3e6aaa1d-aba2-4010-b5d4-d938ebb23f30" providerId="AD" clId="Web-{E6FEB475-2FF2-413D-8585-41B7C2611382}" dt="2024-01-14T10:16:32.325" v="11"/>
          <ac:spMkLst>
            <pc:docMk/>
            <pc:sldMk cId="4011950069" sldId="267"/>
            <ac:spMk id="17" creationId="{F57DA40C-10B8-4678-8433-AA03ED65E921}"/>
          </ac:spMkLst>
        </pc:spChg>
        <pc:spChg chg="add">
          <ac:chgData name="Jake Pearson (2209723)" userId="S::2209723@student.uwtsd.ac.uk::3e6aaa1d-aba2-4010-b5d4-d938ebb23f30" providerId="AD" clId="Web-{E6FEB475-2FF2-413D-8585-41B7C2611382}" dt="2024-01-14T10:21:35.085" v="40"/>
          <ac:spMkLst>
            <pc:docMk/>
            <pc:sldMk cId="4011950069" sldId="267"/>
            <ac:spMk id="18" creationId="{D28B54C3-B57B-472A-B96E-1FCB67093DC2}"/>
          </ac:spMkLst>
        </pc:spChg>
        <pc:spChg chg="add del">
          <ac:chgData name="Jake Pearson (2209723)" userId="S::2209723@student.uwtsd.ac.uk::3e6aaa1d-aba2-4010-b5d4-d938ebb23f30" providerId="AD" clId="Web-{E6FEB475-2FF2-413D-8585-41B7C2611382}" dt="2024-01-14T10:16:32.325" v="11"/>
          <ac:spMkLst>
            <pc:docMk/>
            <pc:sldMk cId="4011950069" sldId="267"/>
            <ac:spMk id="19" creationId="{6FF3D9AA-2746-40BA-A174-3C45EA458CD5}"/>
          </ac:spMkLst>
        </pc:spChg>
        <pc:spChg chg="add">
          <ac:chgData name="Jake Pearson (2209723)" userId="S::2209723@student.uwtsd.ac.uk::3e6aaa1d-aba2-4010-b5d4-d938ebb23f30" providerId="AD" clId="Web-{E6FEB475-2FF2-413D-8585-41B7C2611382}" dt="2024-01-14T10:21:35.085" v="40"/>
          <ac:spMkLst>
            <pc:docMk/>
            <pc:sldMk cId="4011950069" sldId="267"/>
            <ac:spMk id="20" creationId="{C4C9F2B0-1044-46EB-8AEB-C3BFFDE6C2CC}"/>
          </ac:spMkLst>
        </pc:spChg>
        <pc:spChg chg="add del">
          <ac:chgData name="Jake Pearson (2209723)" userId="S::2209723@student.uwtsd.ac.uk::3e6aaa1d-aba2-4010-b5d4-d938ebb23f30" providerId="AD" clId="Web-{E6FEB475-2FF2-413D-8585-41B7C2611382}" dt="2024-01-14T10:16:32.325" v="11"/>
          <ac:spMkLst>
            <pc:docMk/>
            <pc:sldMk cId="4011950069" sldId="267"/>
            <ac:spMk id="21" creationId="{30BF160C-EC5F-45F5-9B8D-197AFA37BBDE}"/>
          </ac:spMkLst>
        </pc:spChg>
        <pc:spChg chg="add">
          <ac:chgData name="Jake Pearson (2209723)" userId="S::2209723@student.uwtsd.ac.uk::3e6aaa1d-aba2-4010-b5d4-d938ebb23f30" providerId="AD" clId="Web-{E6FEB475-2FF2-413D-8585-41B7C2611382}" dt="2024-01-14T10:21:35.085" v="40"/>
          <ac:spMkLst>
            <pc:docMk/>
            <pc:sldMk cId="4011950069" sldId="267"/>
            <ac:spMk id="22" creationId="{7DB3C429-F8DA-49B9-AF84-21996FCF78B5}"/>
          </ac:spMkLst>
        </pc:spChg>
        <pc:picChg chg="add del mod">
          <ac:chgData name="Jake Pearson (2209723)" userId="S::2209723@student.uwtsd.ac.uk::3e6aaa1d-aba2-4010-b5d4-d938ebb23f30" providerId="AD" clId="Web-{E6FEB475-2FF2-413D-8585-41B7C2611382}" dt="2024-01-14T10:16:36.325" v="12"/>
          <ac:picMkLst>
            <pc:docMk/>
            <pc:sldMk cId="4011950069" sldId="267"/>
            <ac:picMk id="4" creationId="{3FA54C8E-A339-E4F1-D486-D73283808BEA}"/>
          </ac:picMkLst>
        </pc:picChg>
        <pc:picChg chg="add mod">
          <ac:chgData name="Jake Pearson (2209723)" userId="S::2209723@student.uwtsd.ac.uk::3e6aaa1d-aba2-4010-b5d4-d938ebb23f30" providerId="AD" clId="Web-{E6FEB475-2FF2-413D-8585-41B7C2611382}" dt="2024-01-14T10:21:35.085" v="40"/>
          <ac:picMkLst>
            <pc:docMk/>
            <pc:sldMk cId="4011950069" sldId="267"/>
            <ac:picMk id="7" creationId="{F74F5B83-3672-9A57-D347-4BCE2691F497}"/>
          </ac:picMkLst>
        </pc:picChg>
      </pc:sldChg>
      <pc:sldChg chg="addSp delSp modSp">
        <pc:chgData name="Jake Pearson (2209723)" userId="S::2209723@student.uwtsd.ac.uk::3e6aaa1d-aba2-4010-b5d4-d938ebb23f30" providerId="AD" clId="Web-{E6FEB475-2FF2-413D-8585-41B7C2611382}" dt="2024-01-14T10:55:01.560" v="622" actId="1076"/>
        <pc:sldMkLst>
          <pc:docMk/>
          <pc:sldMk cId="89289344" sldId="268"/>
        </pc:sldMkLst>
        <pc:spChg chg="mod">
          <ac:chgData name="Jake Pearson (2209723)" userId="S::2209723@student.uwtsd.ac.uk::3e6aaa1d-aba2-4010-b5d4-d938ebb23f30" providerId="AD" clId="Web-{E6FEB475-2FF2-413D-8585-41B7C2611382}" dt="2024-01-14T10:25:35.226" v="86" actId="1076"/>
          <ac:spMkLst>
            <pc:docMk/>
            <pc:sldMk cId="89289344" sldId="268"/>
            <ac:spMk id="2" creationId="{DF35D2A7-5FC1-953D-CD96-58FA275EA665}"/>
          </ac:spMkLst>
        </pc:spChg>
        <pc:spChg chg="del">
          <ac:chgData name="Jake Pearson (2209723)" userId="S::2209723@student.uwtsd.ac.uk::3e6aaa1d-aba2-4010-b5d4-d938ebb23f30" providerId="AD" clId="Web-{E6FEB475-2FF2-413D-8585-41B7C2611382}" dt="2024-01-14T10:25:38.242" v="87"/>
          <ac:spMkLst>
            <pc:docMk/>
            <pc:sldMk cId="89289344" sldId="268"/>
            <ac:spMk id="3" creationId="{17872945-829A-D6A9-A25B-CBD2411B3AA2}"/>
          </ac:spMkLst>
        </pc:spChg>
        <pc:spChg chg="add mod">
          <ac:chgData name="Jake Pearson (2209723)" userId="S::2209723@student.uwtsd.ac.uk::3e6aaa1d-aba2-4010-b5d4-d938ebb23f30" providerId="AD" clId="Web-{E6FEB475-2FF2-413D-8585-41B7C2611382}" dt="2024-01-14T10:32:28.261" v="167" actId="20577"/>
          <ac:spMkLst>
            <pc:docMk/>
            <pc:sldMk cId="89289344" sldId="268"/>
            <ac:spMk id="4" creationId="{48C52099-F1E5-9A9A-CD89-50B52DEA629E}"/>
          </ac:spMkLst>
        </pc:spChg>
        <pc:spChg chg="add mod">
          <ac:chgData name="Jake Pearson (2209723)" userId="S::2209723@student.uwtsd.ac.uk::3e6aaa1d-aba2-4010-b5d4-d938ebb23f30" providerId="AD" clId="Web-{E6FEB475-2FF2-413D-8585-41B7C2611382}" dt="2024-01-14T10:55:01.560" v="622" actId="1076"/>
          <ac:spMkLst>
            <pc:docMk/>
            <pc:sldMk cId="89289344" sldId="268"/>
            <ac:spMk id="5" creationId="{779440FE-40E3-071C-C0D6-5ADC5BBA0BC0}"/>
          </ac:spMkLst>
        </pc:spChg>
        <pc:spChg chg="add mod">
          <ac:chgData name="Jake Pearson (2209723)" userId="S::2209723@student.uwtsd.ac.uk::3e6aaa1d-aba2-4010-b5d4-d938ebb23f30" providerId="AD" clId="Web-{E6FEB475-2FF2-413D-8585-41B7C2611382}" dt="2024-01-14T10:54:56.294" v="621" actId="1076"/>
          <ac:spMkLst>
            <pc:docMk/>
            <pc:sldMk cId="89289344" sldId="268"/>
            <ac:spMk id="6" creationId="{3602CA96-6C90-01AF-CE02-BC0B825609FB}"/>
          </ac:spMkLst>
        </pc:spChg>
        <pc:spChg chg="add mod">
          <ac:chgData name="Jake Pearson (2209723)" userId="S::2209723@student.uwtsd.ac.uk::3e6aaa1d-aba2-4010-b5d4-d938ebb23f30" providerId="AD" clId="Web-{E6FEB475-2FF2-413D-8585-41B7C2611382}" dt="2024-01-14T10:54:51.481" v="620" actId="1076"/>
          <ac:spMkLst>
            <pc:docMk/>
            <pc:sldMk cId="89289344" sldId="268"/>
            <ac:spMk id="7" creationId="{0A6588F9-4C50-7E28-C42B-B5F554E5C06C}"/>
          </ac:spMkLst>
        </pc:spChg>
        <pc:spChg chg="add mod">
          <ac:chgData name="Jake Pearson (2209723)" userId="S::2209723@student.uwtsd.ac.uk::3e6aaa1d-aba2-4010-b5d4-d938ebb23f30" providerId="AD" clId="Web-{E6FEB475-2FF2-413D-8585-41B7C2611382}" dt="2024-01-14T10:41:06.666" v="376" actId="20577"/>
          <ac:spMkLst>
            <pc:docMk/>
            <pc:sldMk cId="89289344" sldId="268"/>
            <ac:spMk id="8" creationId="{C4DC62FD-6668-B761-180A-5F55F07B84EC}"/>
          </ac:spMkLst>
        </pc:spChg>
        <pc:spChg chg="add del mod">
          <ac:chgData name="Jake Pearson (2209723)" userId="S::2209723@student.uwtsd.ac.uk::3e6aaa1d-aba2-4010-b5d4-d938ebb23f30" providerId="AD" clId="Web-{E6FEB475-2FF2-413D-8585-41B7C2611382}" dt="2024-01-14T10:54:45.044" v="618"/>
          <ac:spMkLst>
            <pc:docMk/>
            <pc:sldMk cId="89289344" sldId="268"/>
            <ac:spMk id="9" creationId="{E1E53B57-D95F-4014-A6A5-5B4213AEF9EA}"/>
          </ac:spMkLst>
        </pc:spChg>
        <pc:spChg chg="add del">
          <ac:chgData name="Jake Pearson (2209723)" userId="S::2209723@student.uwtsd.ac.uk::3e6aaa1d-aba2-4010-b5d4-d938ebb23f30" providerId="AD" clId="Web-{E6FEB475-2FF2-413D-8585-41B7C2611382}" dt="2024-01-14T10:54:47.294" v="619"/>
          <ac:spMkLst>
            <pc:docMk/>
            <pc:sldMk cId="89289344" sldId="268"/>
            <ac:spMk id="10" creationId="{14A405CD-5CBC-4617-953D-83E94C931BC1}"/>
          </ac:spMkLst>
        </pc:spChg>
      </pc:sldChg>
      <pc:sldChg chg="addSp delSp modSp mod setBg">
        <pc:chgData name="Jake Pearson (2209723)" userId="S::2209723@student.uwtsd.ac.uk::3e6aaa1d-aba2-4010-b5d4-d938ebb23f30" providerId="AD" clId="Web-{E6FEB475-2FF2-413D-8585-41B7C2611382}" dt="2024-01-14T11:21:36.616" v="847" actId="20577"/>
        <pc:sldMkLst>
          <pc:docMk/>
          <pc:sldMk cId="1677163716" sldId="269"/>
        </pc:sldMkLst>
        <pc:spChg chg="mod">
          <ac:chgData name="Jake Pearson (2209723)" userId="S::2209723@student.uwtsd.ac.uk::3e6aaa1d-aba2-4010-b5d4-d938ebb23f30" providerId="AD" clId="Web-{E6FEB475-2FF2-413D-8585-41B7C2611382}" dt="2024-01-14T10:47:01.089" v="514"/>
          <ac:spMkLst>
            <pc:docMk/>
            <pc:sldMk cId="1677163716" sldId="269"/>
            <ac:spMk id="2" creationId="{52122834-CA42-AA76-7646-A393C07E5F56}"/>
          </ac:spMkLst>
        </pc:spChg>
        <pc:spChg chg="del">
          <ac:chgData name="Jake Pearson (2209723)" userId="S::2209723@student.uwtsd.ac.uk::3e6aaa1d-aba2-4010-b5d4-d938ebb23f30" providerId="AD" clId="Web-{E6FEB475-2FF2-413D-8585-41B7C2611382}" dt="2024-01-14T10:46:25.056" v="511"/>
          <ac:spMkLst>
            <pc:docMk/>
            <pc:sldMk cId="1677163716" sldId="269"/>
            <ac:spMk id="3" creationId="{F355B94B-40BD-89CF-030F-A0A5F8296C06}"/>
          </ac:spMkLst>
        </pc:spChg>
        <pc:spChg chg="add mod">
          <ac:chgData name="Jake Pearson (2209723)" userId="S::2209723@student.uwtsd.ac.uk::3e6aaa1d-aba2-4010-b5d4-d938ebb23f30" providerId="AD" clId="Web-{E6FEB475-2FF2-413D-8585-41B7C2611382}" dt="2024-01-14T11:00:00.268" v="654" actId="20577"/>
          <ac:spMkLst>
            <pc:docMk/>
            <pc:sldMk cId="1677163716" sldId="269"/>
            <ac:spMk id="5" creationId="{C79EE96D-24E4-4FCD-68D3-6CFDE03D9A0F}"/>
          </ac:spMkLst>
        </pc:spChg>
        <pc:spChg chg="add del">
          <ac:chgData name="Jake Pearson (2209723)" userId="S::2209723@student.uwtsd.ac.uk::3e6aaa1d-aba2-4010-b5d4-d938ebb23f30" providerId="AD" clId="Web-{E6FEB475-2FF2-413D-8585-41B7C2611382}" dt="2024-01-14T10:47:01.089" v="513"/>
          <ac:spMkLst>
            <pc:docMk/>
            <pc:sldMk cId="1677163716" sldId="269"/>
            <ac:spMk id="8" creationId="{B7AEB4DB-9616-BE66-021C-3B2C995C6219}"/>
          </ac:spMkLst>
        </pc:spChg>
        <pc:spChg chg="add del">
          <ac:chgData name="Jake Pearson (2209723)" userId="S::2209723@student.uwtsd.ac.uk::3e6aaa1d-aba2-4010-b5d4-d938ebb23f30" providerId="AD" clId="Web-{E6FEB475-2FF2-413D-8585-41B7C2611382}" dt="2024-01-14T10:47:01.089" v="513"/>
          <ac:spMkLst>
            <pc:docMk/>
            <pc:sldMk cId="1677163716" sldId="269"/>
            <ac:spMk id="11" creationId="{45E4AB72-1C42-427F-801C-32A12FD694C5}"/>
          </ac:spMkLst>
        </pc:spChg>
        <pc:spChg chg="add del">
          <ac:chgData name="Jake Pearson (2209723)" userId="S::2209723@student.uwtsd.ac.uk::3e6aaa1d-aba2-4010-b5d4-d938ebb23f30" providerId="AD" clId="Web-{E6FEB475-2FF2-413D-8585-41B7C2611382}" dt="2024-01-14T10:47:01.089" v="513"/>
          <ac:spMkLst>
            <pc:docMk/>
            <pc:sldMk cId="1677163716" sldId="269"/>
            <ac:spMk id="13" creationId="{4CC257D2-6895-4677-996F-1A5FBB7F7194}"/>
          </ac:spMkLst>
        </pc:spChg>
        <pc:spChg chg="add del">
          <ac:chgData name="Jake Pearson (2209723)" userId="S::2209723@student.uwtsd.ac.uk::3e6aaa1d-aba2-4010-b5d4-d938ebb23f30" providerId="AD" clId="Web-{E6FEB475-2FF2-413D-8585-41B7C2611382}" dt="2024-01-14T10:47:01.089" v="513"/>
          <ac:spMkLst>
            <pc:docMk/>
            <pc:sldMk cId="1677163716" sldId="269"/>
            <ac:spMk id="15" creationId="{4328FF51-22A9-49F6-8C79-1FFC470CA426}"/>
          </ac:spMkLst>
        </pc:spChg>
        <pc:spChg chg="add">
          <ac:chgData name="Jake Pearson (2209723)" userId="S::2209723@student.uwtsd.ac.uk::3e6aaa1d-aba2-4010-b5d4-d938ebb23f30" providerId="AD" clId="Web-{E6FEB475-2FF2-413D-8585-41B7C2611382}" dt="2024-01-14T10:47:01.089" v="514"/>
          <ac:spMkLst>
            <pc:docMk/>
            <pc:sldMk cId="1677163716" sldId="269"/>
            <ac:spMk id="17" creationId="{11D6A2A3-F101-46F7-8B6F-1C699CAFE9AD}"/>
          </ac:spMkLst>
        </pc:spChg>
        <pc:spChg chg="add mod">
          <ac:chgData name="Jake Pearson (2209723)" userId="S::2209723@student.uwtsd.ac.uk::3e6aaa1d-aba2-4010-b5d4-d938ebb23f30" providerId="AD" clId="Web-{E6FEB475-2FF2-413D-8585-41B7C2611382}" dt="2024-01-14T11:21:36.616" v="847" actId="20577"/>
          <ac:spMkLst>
            <pc:docMk/>
            <pc:sldMk cId="1677163716" sldId="269"/>
            <ac:spMk id="18" creationId="{631C5EAB-24F6-BCF3-C3C6-EF93AA423C93}"/>
          </ac:spMkLst>
        </pc:spChg>
        <pc:spChg chg="add">
          <ac:chgData name="Jake Pearson (2209723)" userId="S::2209723@student.uwtsd.ac.uk::3e6aaa1d-aba2-4010-b5d4-d938ebb23f30" providerId="AD" clId="Web-{E6FEB475-2FF2-413D-8585-41B7C2611382}" dt="2024-01-14T10:47:01.089" v="514"/>
          <ac:spMkLst>
            <pc:docMk/>
            <pc:sldMk cId="1677163716" sldId="269"/>
            <ac:spMk id="19" creationId="{529E760E-527D-4053-A309-F2BDE12501CD}"/>
          </ac:spMkLst>
        </pc:spChg>
        <pc:spChg chg="add">
          <ac:chgData name="Jake Pearson (2209723)" userId="S::2209723@student.uwtsd.ac.uk::3e6aaa1d-aba2-4010-b5d4-d938ebb23f30" providerId="AD" clId="Web-{E6FEB475-2FF2-413D-8585-41B7C2611382}" dt="2024-01-14T10:47:01.089" v="514"/>
          <ac:spMkLst>
            <pc:docMk/>
            <pc:sldMk cId="1677163716" sldId="269"/>
            <ac:spMk id="20" creationId="{4153D448-4ED1-429A-A28C-8316DE7CAF7E}"/>
          </ac:spMkLst>
        </pc:spChg>
        <pc:picChg chg="add mod ord">
          <ac:chgData name="Jake Pearson (2209723)" userId="S::2209723@student.uwtsd.ac.uk::3e6aaa1d-aba2-4010-b5d4-d938ebb23f30" providerId="AD" clId="Web-{E6FEB475-2FF2-413D-8585-41B7C2611382}" dt="2024-01-14T10:47:01.089" v="514"/>
          <ac:picMkLst>
            <pc:docMk/>
            <pc:sldMk cId="1677163716" sldId="269"/>
            <ac:picMk id="4" creationId="{1CED8364-ED80-D04E-67F4-F1A1D7C5029B}"/>
          </ac:picMkLst>
        </pc:picChg>
      </pc:sldChg>
      <pc:sldChg chg="addSp delSp modSp mod setBg">
        <pc:chgData name="Jake Pearson (2209723)" userId="S::2209723@student.uwtsd.ac.uk::3e6aaa1d-aba2-4010-b5d4-d938ebb23f30" providerId="AD" clId="Web-{E6FEB475-2FF2-413D-8585-41B7C2611382}" dt="2024-01-14T11:11:14.763" v="711" actId="1076"/>
        <pc:sldMkLst>
          <pc:docMk/>
          <pc:sldMk cId="3176006690" sldId="270"/>
        </pc:sldMkLst>
        <pc:spChg chg="mod ord">
          <ac:chgData name="Jake Pearson (2209723)" userId="S::2209723@student.uwtsd.ac.uk::3e6aaa1d-aba2-4010-b5d4-d938ebb23f30" providerId="AD" clId="Web-{E6FEB475-2FF2-413D-8585-41B7C2611382}" dt="2024-01-14T10:58:23.702" v="641"/>
          <ac:spMkLst>
            <pc:docMk/>
            <pc:sldMk cId="3176006690" sldId="270"/>
            <ac:spMk id="2" creationId="{8AD8E860-AA91-2B28-3EF2-674BA1CC069D}"/>
          </ac:spMkLst>
        </pc:spChg>
        <pc:spChg chg="del">
          <ac:chgData name="Jake Pearson (2209723)" userId="S::2209723@student.uwtsd.ac.uk::3e6aaa1d-aba2-4010-b5d4-d938ebb23f30" providerId="AD" clId="Web-{E6FEB475-2FF2-413D-8585-41B7C2611382}" dt="2024-01-14T10:56:03.359" v="623"/>
          <ac:spMkLst>
            <pc:docMk/>
            <pc:sldMk cId="3176006690" sldId="270"/>
            <ac:spMk id="3" creationId="{A6780450-046F-D339-2CF6-C37FC5922E2D}"/>
          </ac:spMkLst>
        </pc:spChg>
        <pc:spChg chg="add mod">
          <ac:chgData name="Jake Pearson (2209723)" userId="S::2209723@student.uwtsd.ac.uk::3e6aaa1d-aba2-4010-b5d4-d938ebb23f30" providerId="AD" clId="Web-{E6FEB475-2FF2-413D-8585-41B7C2611382}" dt="2024-01-14T11:11:14.763" v="711" actId="1076"/>
          <ac:spMkLst>
            <pc:docMk/>
            <pc:sldMk cId="3176006690" sldId="270"/>
            <ac:spMk id="6" creationId="{23BE3B7C-DAA9-DF1A-BA60-ACD90FF3394A}"/>
          </ac:spMkLst>
        </pc:spChg>
        <pc:spChg chg="add del">
          <ac:chgData name="Jake Pearson (2209723)" userId="S::2209723@student.uwtsd.ac.uk::3e6aaa1d-aba2-4010-b5d4-d938ebb23f30" providerId="AD" clId="Web-{E6FEB475-2FF2-413D-8585-41B7C2611382}" dt="2024-01-14T10:56:18.656" v="625"/>
          <ac:spMkLst>
            <pc:docMk/>
            <pc:sldMk cId="3176006690" sldId="270"/>
            <ac:spMk id="8" creationId="{82813A5E-C3FE-94A7-6DBC-FD371ACB0948}"/>
          </ac:spMkLst>
        </pc:spChg>
        <pc:spChg chg="add del">
          <ac:chgData name="Jake Pearson (2209723)" userId="S::2209723@student.uwtsd.ac.uk::3e6aaa1d-aba2-4010-b5d4-d938ebb23f30" providerId="AD" clId="Web-{E6FEB475-2FF2-413D-8585-41B7C2611382}" dt="2024-01-14T10:56:18.656" v="625"/>
          <ac:spMkLst>
            <pc:docMk/>
            <pc:sldMk cId="3176006690" sldId="270"/>
            <ac:spMk id="11" creationId="{E3CBB9B1-7B7D-4BA1-A1AF-572168B39539}"/>
          </ac:spMkLst>
        </pc:spChg>
        <pc:spChg chg="add del">
          <ac:chgData name="Jake Pearson (2209723)" userId="S::2209723@student.uwtsd.ac.uk::3e6aaa1d-aba2-4010-b5d4-d938ebb23f30" providerId="AD" clId="Web-{E6FEB475-2FF2-413D-8585-41B7C2611382}" dt="2024-01-14T10:56:18.656" v="625"/>
          <ac:spMkLst>
            <pc:docMk/>
            <pc:sldMk cId="3176006690" sldId="270"/>
            <ac:spMk id="13" creationId="{907741FC-B544-4A6E-B831-6789D042333D}"/>
          </ac:spMkLst>
        </pc:spChg>
        <pc:spChg chg="add del">
          <ac:chgData name="Jake Pearson (2209723)" userId="S::2209723@student.uwtsd.ac.uk::3e6aaa1d-aba2-4010-b5d4-d938ebb23f30" providerId="AD" clId="Web-{E6FEB475-2FF2-413D-8585-41B7C2611382}" dt="2024-01-14T10:56:18.656" v="625"/>
          <ac:spMkLst>
            <pc:docMk/>
            <pc:sldMk cId="3176006690" sldId="270"/>
            <ac:spMk id="15" creationId="{3F0BE7ED-7814-4273-B18A-F26CC0380380}"/>
          </ac:spMkLst>
        </pc:spChg>
        <pc:spChg chg="add del">
          <ac:chgData name="Jake Pearson (2209723)" userId="S::2209723@student.uwtsd.ac.uk::3e6aaa1d-aba2-4010-b5d4-d938ebb23f30" providerId="AD" clId="Web-{E6FEB475-2FF2-413D-8585-41B7C2611382}" dt="2024-01-14T10:56:23.609" v="627"/>
          <ac:spMkLst>
            <pc:docMk/>
            <pc:sldMk cId="3176006690" sldId="270"/>
            <ac:spMk id="17" creationId="{AC56B1E5-8C40-4B38-9E01-086401F40D54}"/>
          </ac:spMkLst>
        </pc:spChg>
        <pc:spChg chg="add del">
          <ac:chgData name="Jake Pearson (2209723)" userId="S::2209723@student.uwtsd.ac.uk::3e6aaa1d-aba2-4010-b5d4-d938ebb23f30" providerId="AD" clId="Web-{E6FEB475-2FF2-413D-8585-41B7C2611382}" dt="2024-01-14T10:56:23.609" v="627"/>
          <ac:spMkLst>
            <pc:docMk/>
            <pc:sldMk cId="3176006690" sldId="270"/>
            <ac:spMk id="18" creationId="{FE0A6C7C-0AE6-48BC-951D-9663738EEAC1}"/>
          </ac:spMkLst>
        </pc:spChg>
        <pc:spChg chg="add del">
          <ac:chgData name="Jake Pearson (2209723)" userId="S::2209723@student.uwtsd.ac.uk::3e6aaa1d-aba2-4010-b5d4-d938ebb23f30" providerId="AD" clId="Web-{E6FEB475-2FF2-413D-8585-41B7C2611382}" dt="2024-01-14T10:56:23.609" v="627"/>
          <ac:spMkLst>
            <pc:docMk/>
            <pc:sldMk cId="3176006690" sldId="270"/>
            <ac:spMk id="19" creationId="{373BF372-AF59-4E6A-B507-99714F0DDE13}"/>
          </ac:spMkLst>
        </pc:spChg>
        <pc:spChg chg="add del">
          <ac:chgData name="Jake Pearson (2209723)" userId="S::2209723@student.uwtsd.ac.uk::3e6aaa1d-aba2-4010-b5d4-d938ebb23f30" providerId="AD" clId="Web-{E6FEB475-2FF2-413D-8585-41B7C2611382}" dt="2024-01-14T10:56:23.609" v="627"/>
          <ac:spMkLst>
            <pc:docMk/>
            <pc:sldMk cId="3176006690" sldId="270"/>
            <ac:spMk id="20" creationId="{88F7DC0D-FB41-40DE-9A2A-1621F2F269CE}"/>
          </ac:spMkLst>
        </pc:spChg>
        <pc:spChg chg="add del">
          <ac:chgData name="Jake Pearson (2209723)" userId="S::2209723@student.uwtsd.ac.uk::3e6aaa1d-aba2-4010-b5d4-d938ebb23f30" providerId="AD" clId="Web-{E6FEB475-2FF2-413D-8585-41B7C2611382}" dt="2024-01-14T10:56:23.609" v="627"/>
          <ac:spMkLst>
            <pc:docMk/>
            <pc:sldMk cId="3176006690" sldId="270"/>
            <ac:spMk id="21" creationId="{3E51228A-E070-4CBB-B003-E1F8EB0AF3FA}"/>
          </ac:spMkLst>
        </pc:spChg>
        <pc:spChg chg="add del">
          <ac:chgData name="Jake Pearson (2209723)" userId="S::2209723@student.uwtsd.ac.uk::3e6aaa1d-aba2-4010-b5d4-d938ebb23f30" providerId="AD" clId="Web-{E6FEB475-2FF2-413D-8585-41B7C2611382}" dt="2024-01-14T10:56:23.609" v="627"/>
          <ac:spMkLst>
            <pc:docMk/>
            <pc:sldMk cId="3176006690" sldId="270"/>
            <ac:spMk id="22" creationId="{70CEE6E3-70B6-4693-8985-3413141EE2EA}"/>
          </ac:spMkLst>
        </pc:spChg>
        <pc:spChg chg="add del">
          <ac:chgData name="Jake Pearson (2209723)" userId="S::2209723@student.uwtsd.ac.uk::3e6aaa1d-aba2-4010-b5d4-d938ebb23f30" providerId="AD" clId="Web-{E6FEB475-2FF2-413D-8585-41B7C2611382}" dt="2024-01-14T10:56:23.609" v="627"/>
          <ac:spMkLst>
            <pc:docMk/>
            <pc:sldMk cId="3176006690" sldId="270"/>
            <ac:spMk id="23" creationId="{B61AB5B3-299F-402C-A990-BCBB37FE0988}"/>
          </ac:spMkLst>
        </pc:spChg>
        <pc:spChg chg="add del">
          <ac:chgData name="Jake Pearson (2209723)" userId="S::2209723@student.uwtsd.ac.uk::3e6aaa1d-aba2-4010-b5d4-d938ebb23f30" providerId="AD" clId="Web-{E6FEB475-2FF2-413D-8585-41B7C2611382}" dt="2024-01-14T10:56:23.609" v="627"/>
          <ac:spMkLst>
            <pc:docMk/>
            <pc:sldMk cId="3176006690" sldId="270"/>
            <ac:spMk id="24" creationId="{E3B03FDC-EC07-CC0F-CBEA-B4608FC14987}"/>
          </ac:spMkLst>
        </pc:spChg>
        <pc:spChg chg="add del">
          <ac:chgData name="Jake Pearson (2209723)" userId="S::2209723@student.uwtsd.ac.uk::3e6aaa1d-aba2-4010-b5d4-d938ebb23f30" providerId="AD" clId="Web-{E6FEB475-2FF2-413D-8585-41B7C2611382}" dt="2024-01-14T10:56:36.969" v="629"/>
          <ac:spMkLst>
            <pc:docMk/>
            <pc:sldMk cId="3176006690" sldId="270"/>
            <ac:spMk id="26" creationId="{45E4AB72-1C42-427F-801C-32A12FD694C5}"/>
          </ac:spMkLst>
        </pc:spChg>
        <pc:spChg chg="add del">
          <ac:chgData name="Jake Pearson (2209723)" userId="S::2209723@student.uwtsd.ac.uk::3e6aaa1d-aba2-4010-b5d4-d938ebb23f30" providerId="AD" clId="Web-{E6FEB475-2FF2-413D-8585-41B7C2611382}" dt="2024-01-14T10:56:36.969" v="629"/>
          <ac:spMkLst>
            <pc:docMk/>
            <pc:sldMk cId="3176006690" sldId="270"/>
            <ac:spMk id="27" creationId="{6CFAE209-1DEA-1973-FD50-46C128352746}"/>
          </ac:spMkLst>
        </pc:spChg>
        <pc:spChg chg="add del">
          <ac:chgData name="Jake Pearson (2209723)" userId="S::2209723@student.uwtsd.ac.uk::3e6aaa1d-aba2-4010-b5d4-d938ebb23f30" providerId="AD" clId="Web-{E6FEB475-2FF2-413D-8585-41B7C2611382}" dt="2024-01-14T10:56:36.969" v="629"/>
          <ac:spMkLst>
            <pc:docMk/>
            <pc:sldMk cId="3176006690" sldId="270"/>
            <ac:spMk id="28" creationId="{4CC257D2-6895-4677-996F-1A5FBB7F7194}"/>
          </ac:spMkLst>
        </pc:spChg>
        <pc:spChg chg="add del">
          <ac:chgData name="Jake Pearson (2209723)" userId="S::2209723@student.uwtsd.ac.uk::3e6aaa1d-aba2-4010-b5d4-d938ebb23f30" providerId="AD" clId="Web-{E6FEB475-2FF2-413D-8585-41B7C2611382}" dt="2024-01-14T10:56:36.969" v="629"/>
          <ac:spMkLst>
            <pc:docMk/>
            <pc:sldMk cId="3176006690" sldId="270"/>
            <ac:spMk id="29" creationId="{4328FF51-22A9-49F6-8C79-1FFC470CA426}"/>
          </ac:spMkLst>
        </pc:spChg>
        <pc:spChg chg="add del">
          <ac:chgData name="Jake Pearson (2209723)" userId="S::2209723@student.uwtsd.ac.uk::3e6aaa1d-aba2-4010-b5d4-d938ebb23f30" providerId="AD" clId="Web-{E6FEB475-2FF2-413D-8585-41B7C2611382}" dt="2024-01-14T10:56:44.548" v="631"/>
          <ac:spMkLst>
            <pc:docMk/>
            <pc:sldMk cId="3176006690" sldId="270"/>
            <ac:spMk id="31" creationId="{ED9D89B5-CCAB-4617-B70E-501DBE3C8437}"/>
          </ac:spMkLst>
        </pc:spChg>
        <pc:spChg chg="add del">
          <ac:chgData name="Jake Pearson (2209723)" userId="S::2209723@student.uwtsd.ac.uk::3e6aaa1d-aba2-4010-b5d4-d938ebb23f30" providerId="AD" clId="Web-{E6FEB475-2FF2-413D-8585-41B7C2611382}" dt="2024-01-14T10:56:44.548" v="631"/>
          <ac:spMkLst>
            <pc:docMk/>
            <pc:sldMk cId="3176006690" sldId="270"/>
            <ac:spMk id="32" creationId="{D6DA9EAE-D2D0-7914-52C5-7642684693AB}"/>
          </ac:spMkLst>
        </pc:spChg>
        <pc:spChg chg="add del">
          <ac:chgData name="Jake Pearson (2209723)" userId="S::2209723@student.uwtsd.ac.uk::3e6aaa1d-aba2-4010-b5d4-d938ebb23f30" providerId="AD" clId="Web-{E6FEB475-2FF2-413D-8585-41B7C2611382}" dt="2024-01-14T10:56:44.548" v="631"/>
          <ac:spMkLst>
            <pc:docMk/>
            <pc:sldMk cId="3176006690" sldId="270"/>
            <ac:spMk id="33" creationId="{955DEFE8-24AF-47F7-B020-D4D76ABA1830}"/>
          </ac:spMkLst>
        </pc:spChg>
        <pc:spChg chg="add del">
          <ac:chgData name="Jake Pearson (2209723)" userId="S::2209723@student.uwtsd.ac.uk::3e6aaa1d-aba2-4010-b5d4-d938ebb23f30" providerId="AD" clId="Web-{E6FEB475-2FF2-413D-8585-41B7C2611382}" dt="2024-01-14T10:56:44.548" v="631"/>
          <ac:spMkLst>
            <pc:docMk/>
            <pc:sldMk cId="3176006690" sldId="270"/>
            <ac:spMk id="34" creationId="{6EAE3873-25FC-4346-B1D5-82E5F9D953ED}"/>
          </ac:spMkLst>
        </pc:spChg>
        <pc:spChg chg="add del">
          <ac:chgData name="Jake Pearson (2209723)" userId="S::2209723@student.uwtsd.ac.uk::3e6aaa1d-aba2-4010-b5d4-d938ebb23f30" providerId="AD" clId="Web-{E6FEB475-2FF2-413D-8585-41B7C2611382}" dt="2024-01-14T10:56:54.767" v="633"/>
          <ac:spMkLst>
            <pc:docMk/>
            <pc:sldMk cId="3176006690" sldId="270"/>
            <ac:spMk id="36" creationId="{E3CBB9B1-7B7D-4BA1-A1AF-572168B39539}"/>
          </ac:spMkLst>
        </pc:spChg>
        <pc:spChg chg="add del">
          <ac:chgData name="Jake Pearson (2209723)" userId="S::2209723@student.uwtsd.ac.uk::3e6aaa1d-aba2-4010-b5d4-d938ebb23f30" providerId="AD" clId="Web-{E6FEB475-2FF2-413D-8585-41B7C2611382}" dt="2024-01-14T10:56:54.767" v="633"/>
          <ac:spMkLst>
            <pc:docMk/>
            <pc:sldMk cId="3176006690" sldId="270"/>
            <ac:spMk id="37" creationId="{82813A5E-C3FE-94A7-6DBC-FD371ACB0948}"/>
          </ac:spMkLst>
        </pc:spChg>
        <pc:spChg chg="add del">
          <ac:chgData name="Jake Pearson (2209723)" userId="S::2209723@student.uwtsd.ac.uk::3e6aaa1d-aba2-4010-b5d4-d938ebb23f30" providerId="AD" clId="Web-{E6FEB475-2FF2-413D-8585-41B7C2611382}" dt="2024-01-14T10:56:54.767" v="633"/>
          <ac:spMkLst>
            <pc:docMk/>
            <pc:sldMk cId="3176006690" sldId="270"/>
            <ac:spMk id="38" creationId="{907741FC-B544-4A6E-B831-6789D042333D}"/>
          </ac:spMkLst>
        </pc:spChg>
        <pc:spChg chg="add del">
          <ac:chgData name="Jake Pearson (2209723)" userId="S::2209723@student.uwtsd.ac.uk::3e6aaa1d-aba2-4010-b5d4-d938ebb23f30" providerId="AD" clId="Web-{E6FEB475-2FF2-413D-8585-41B7C2611382}" dt="2024-01-14T10:56:54.767" v="633"/>
          <ac:spMkLst>
            <pc:docMk/>
            <pc:sldMk cId="3176006690" sldId="270"/>
            <ac:spMk id="39" creationId="{3F0BE7ED-7814-4273-B18A-F26CC0380380}"/>
          </ac:spMkLst>
        </pc:spChg>
        <pc:spChg chg="add del">
          <ac:chgData name="Jake Pearson (2209723)" userId="S::2209723@student.uwtsd.ac.uk::3e6aaa1d-aba2-4010-b5d4-d938ebb23f30" providerId="AD" clId="Web-{E6FEB475-2FF2-413D-8585-41B7C2611382}" dt="2024-01-14T10:58:10.701" v="639"/>
          <ac:spMkLst>
            <pc:docMk/>
            <pc:sldMk cId="3176006690" sldId="270"/>
            <ac:spMk id="41" creationId="{78DAC5EB-CB66-4144-944F-FCA082908508}"/>
          </ac:spMkLst>
        </pc:spChg>
        <pc:spChg chg="add del">
          <ac:chgData name="Jake Pearson (2209723)" userId="S::2209723@student.uwtsd.ac.uk::3e6aaa1d-aba2-4010-b5d4-d938ebb23f30" providerId="AD" clId="Web-{E6FEB475-2FF2-413D-8585-41B7C2611382}" dt="2024-01-14T10:58:10.701" v="639"/>
          <ac:spMkLst>
            <pc:docMk/>
            <pc:sldMk cId="3176006690" sldId="270"/>
            <ac:spMk id="42" creationId="{2596F992-698C-48C0-9D89-70DA4CE927EF}"/>
          </ac:spMkLst>
        </pc:spChg>
        <pc:spChg chg="add del">
          <ac:chgData name="Jake Pearson (2209723)" userId="S::2209723@student.uwtsd.ac.uk::3e6aaa1d-aba2-4010-b5d4-d938ebb23f30" providerId="AD" clId="Web-{E6FEB475-2FF2-413D-8585-41B7C2611382}" dt="2024-01-14T10:57:52.851" v="636"/>
          <ac:spMkLst>
            <pc:docMk/>
            <pc:sldMk cId="3176006690" sldId="270"/>
            <ac:spMk id="43" creationId="{A29ED382-5D5A-6C75-FC0F-8D53AD1EC006}"/>
          </ac:spMkLst>
        </pc:spChg>
        <pc:spChg chg="add del">
          <ac:chgData name="Jake Pearson (2209723)" userId="S::2209723@student.uwtsd.ac.uk::3e6aaa1d-aba2-4010-b5d4-d938ebb23f30" providerId="AD" clId="Web-{E6FEB475-2FF2-413D-8585-41B7C2611382}" dt="2024-01-14T10:58:10.701" v="639"/>
          <ac:spMkLst>
            <pc:docMk/>
            <pc:sldMk cId="3176006690" sldId="270"/>
            <ac:spMk id="44" creationId="{86B7A620-47FC-4678-9F07-D291E9CD578E}"/>
          </ac:spMkLst>
        </pc:spChg>
        <pc:spChg chg="add del">
          <ac:chgData name="Jake Pearson (2209723)" userId="S::2209723@student.uwtsd.ac.uk::3e6aaa1d-aba2-4010-b5d4-d938ebb23f30" providerId="AD" clId="Web-{E6FEB475-2FF2-413D-8585-41B7C2611382}" dt="2024-01-14T10:58:10.701" v="639"/>
          <ac:spMkLst>
            <pc:docMk/>
            <pc:sldMk cId="3176006690" sldId="270"/>
            <ac:spMk id="45" creationId="{D4CE6113-16AE-4250-8027-F864DE5BC338}"/>
          </ac:spMkLst>
        </pc:spChg>
        <pc:spChg chg="add del">
          <ac:chgData name="Jake Pearson (2209723)" userId="S::2209723@student.uwtsd.ac.uk::3e6aaa1d-aba2-4010-b5d4-d938ebb23f30" providerId="AD" clId="Web-{E6FEB475-2FF2-413D-8585-41B7C2611382}" dt="2024-01-14T10:58:10.686" v="638"/>
          <ac:spMkLst>
            <pc:docMk/>
            <pc:sldMk cId="3176006690" sldId="270"/>
            <ac:spMk id="49" creationId="{9F2E04FA-FC76-046F-8D3E-27D3AC9C37BF}"/>
          </ac:spMkLst>
        </pc:spChg>
        <pc:spChg chg="add del">
          <ac:chgData name="Jake Pearson (2209723)" userId="S::2209723@student.uwtsd.ac.uk::3e6aaa1d-aba2-4010-b5d4-d938ebb23f30" providerId="AD" clId="Web-{E6FEB475-2FF2-413D-8585-41B7C2611382}" dt="2024-01-14T10:58:23.702" v="641"/>
          <ac:spMkLst>
            <pc:docMk/>
            <pc:sldMk cId="3176006690" sldId="270"/>
            <ac:spMk id="50" creationId="{BD4C0BBB-0042-4603-A226-6117F3FD5B3C}"/>
          </ac:spMkLst>
        </pc:spChg>
        <pc:spChg chg="add del">
          <ac:chgData name="Jake Pearson (2209723)" userId="S::2209723@student.uwtsd.ac.uk::3e6aaa1d-aba2-4010-b5d4-d938ebb23f30" providerId="AD" clId="Web-{E6FEB475-2FF2-413D-8585-41B7C2611382}" dt="2024-01-14T10:58:10.686" v="638"/>
          <ac:spMkLst>
            <pc:docMk/>
            <pc:sldMk cId="3176006690" sldId="270"/>
            <ac:spMk id="52" creationId="{ED9D89B5-CCAB-4617-B70E-501DBE3C8437}"/>
          </ac:spMkLst>
        </pc:spChg>
        <pc:spChg chg="add del">
          <ac:chgData name="Jake Pearson (2209723)" userId="S::2209723@student.uwtsd.ac.uk::3e6aaa1d-aba2-4010-b5d4-d938ebb23f30" providerId="AD" clId="Web-{E6FEB475-2FF2-413D-8585-41B7C2611382}" dt="2024-01-14T10:58:10.686" v="638"/>
          <ac:spMkLst>
            <pc:docMk/>
            <pc:sldMk cId="3176006690" sldId="270"/>
            <ac:spMk id="54" creationId="{955DEFE8-24AF-47F7-B020-D4D76ABA1830}"/>
          </ac:spMkLst>
        </pc:spChg>
        <pc:spChg chg="add del">
          <ac:chgData name="Jake Pearson (2209723)" userId="S::2209723@student.uwtsd.ac.uk::3e6aaa1d-aba2-4010-b5d4-d938ebb23f30" providerId="AD" clId="Web-{E6FEB475-2FF2-413D-8585-41B7C2611382}" dt="2024-01-14T10:58:10.686" v="638"/>
          <ac:spMkLst>
            <pc:docMk/>
            <pc:sldMk cId="3176006690" sldId="270"/>
            <ac:spMk id="56" creationId="{6EAE3873-25FC-4346-B1D5-82E5F9D953ED}"/>
          </ac:spMkLst>
        </pc:spChg>
        <pc:spChg chg="add del">
          <ac:chgData name="Jake Pearson (2209723)" userId="S::2209723@student.uwtsd.ac.uk::3e6aaa1d-aba2-4010-b5d4-d938ebb23f30" providerId="AD" clId="Web-{E6FEB475-2FF2-413D-8585-41B7C2611382}" dt="2024-01-14T10:58:23.702" v="641"/>
          <ac:spMkLst>
            <pc:docMk/>
            <pc:sldMk cId="3176006690" sldId="270"/>
            <ac:spMk id="58" creationId="{204441C9-FD2D-4031-B5C5-67478196CCCF}"/>
          </ac:spMkLst>
        </pc:spChg>
        <pc:spChg chg="add del">
          <ac:chgData name="Jake Pearson (2209723)" userId="S::2209723@student.uwtsd.ac.uk::3e6aaa1d-aba2-4010-b5d4-d938ebb23f30" providerId="AD" clId="Web-{E6FEB475-2FF2-413D-8585-41B7C2611382}" dt="2024-01-14T10:58:23.702" v="641"/>
          <ac:spMkLst>
            <pc:docMk/>
            <pc:sldMk cId="3176006690" sldId="270"/>
            <ac:spMk id="59" creationId="{EC44F520-2598-460E-9F91-B02F60830CA2}"/>
          </ac:spMkLst>
        </pc:spChg>
        <pc:spChg chg="add del">
          <ac:chgData name="Jake Pearson (2209723)" userId="S::2209723@student.uwtsd.ac.uk::3e6aaa1d-aba2-4010-b5d4-d938ebb23f30" providerId="AD" clId="Web-{E6FEB475-2FF2-413D-8585-41B7C2611382}" dt="2024-01-14T10:58:23.702" v="641"/>
          <ac:spMkLst>
            <pc:docMk/>
            <pc:sldMk cId="3176006690" sldId="270"/>
            <ac:spMk id="60" creationId="{3D9D3989-3E00-4727-914E-959DFE8FACE9}"/>
          </ac:spMkLst>
        </pc:spChg>
        <pc:spChg chg="add del">
          <ac:chgData name="Jake Pearson (2209723)" userId="S::2209723@student.uwtsd.ac.uk::3e6aaa1d-aba2-4010-b5d4-d938ebb23f30" providerId="AD" clId="Web-{E6FEB475-2FF2-413D-8585-41B7C2611382}" dt="2024-01-14T10:58:23.702" v="641"/>
          <ac:spMkLst>
            <pc:docMk/>
            <pc:sldMk cId="3176006690" sldId="270"/>
            <ac:spMk id="61" creationId="{D3F794D0-2982-490E-88DA-93D48975085F}"/>
          </ac:spMkLst>
        </pc:spChg>
        <pc:spChg chg="add del">
          <ac:chgData name="Jake Pearson (2209723)" userId="S::2209723@student.uwtsd.ac.uk::3e6aaa1d-aba2-4010-b5d4-d938ebb23f30" providerId="AD" clId="Web-{E6FEB475-2FF2-413D-8585-41B7C2611382}" dt="2024-01-14T10:58:23.702" v="641"/>
          <ac:spMkLst>
            <pc:docMk/>
            <pc:sldMk cId="3176006690" sldId="270"/>
            <ac:spMk id="62" creationId="{C538E4E5-4047-480A-BB9B-9AB54E86D50E}"/>
          </ac:spMkLst>
        </pc:spChg>
        <pc:spChg chg="add del">
          <ac:chgData name="Jake Pearson (2209723)" userId="S::2209723@student.uwtsd.ac.uk::3e6aaa1d-aba2-4010-b5d4-d938ebb23f30" providerId="AD" clId="Web-{E6FEB475-2FF2-413D-8585-41B7C2611382}" dt="2024-01-14T10:58:23.702" v="641"/>
          <ac:spMkLst>
            <pc:docMk/>
            <pc:sldMk cId="3176006690" sldId="270"/>
            <ac:spMk id="63" creationId="{AFD24A3D-F07A-44A9-BE55-5576292E152D}"/>
          </ac:spMkLst>
        </pc:spChg>
        <pc:spChg chg="add">
          <ac:chgData name="Jake Pearson (2209723)" userId="S::2209723@student.uwtsd.ac.uk::3e6aaa1d-aba2-4010-b5d4-d938ebb23f30" providerId="AD" clId="Web-{E6FEB475-2FF2-413D-8585-41B7C2611382}" dt="2024-01-14T10:58:23.702" v="641"/>
          <ac:spMkLst>
            <pc:docMk/>
            <pc:sldMk cId="3176006690" sldId="270"/>
            <ac:spMk id="68" creationId="{BD4C0BBB-0042-4603-A226-6117F3FD5B3C}"/>
          </ac:spMkLst>
        </pc:spChg>
        <pc:spChg chg="add">
          <ac:chgData name="Jake Pearson (2209723)" userId="S::2209723@student.uwtsd.ac.uk::3e6aaa1d-aba2-4010-b5d4-d938ebb23f30" providerId="AD" clId="Web-{E6FEB475-2FF2-413D-8585-41B7C2611382}" dt="2024-01-14T10:58:23.702" v="641"/>
          <ac:spMkLst>
            <pc:docMk/>
            <pc:sldMk cId="3176006690" sldId="270"/>
            <ac:spMk id="70" creationId="{EC44F520-2598-460E-9F91-B02F60830CA2}"/>
          </ac:spMkLst>
        </pc:spChg>
        <pc:spChg chg="add">
          <ac:chgData name="Jake Pearson (2209723)" userId="S::2209723@student.uwtsd.ac.uk::3e6aaa1d-aba2-4010-b5d4-d938ebb23f30" providerId="AD" clId="Web-{E6FEB475-2FF2-413D-8585-41B7C2611382}" dt="2024-01-14T10:58:23.702" v="641"/>
          <ac:spMkLst>
            <pc:docMk/>
            <pc:sldMk cId="3176006690" sldId="270"/>
            <ac:spMk id="72" creationId="{1DBC8414-BE7E-4B6C-A114-B2C3795C883F}"/>
          </ac:spMkLst>
        </pc:spChg>
        <pc:spChg chg="add">
          <ac:chgData name="Jake Pearson (2209723)" userId="S::2209723@student.uwtsd.ac.uk::3e6aaa1d-aba2-4010-b5d4-d938ebb23f30" providerId="AD" clId="Web-{E6FEB475-2FF2-413D-8585-41B7C2611382}" dt="2024-01-14T10:58:23.702" v="641"/>
          <ac:spMkLst>
            <pc:docMk/>
            <pc:sldMk cId="3176006690" sldId="270"/>
            <ac:spMk id="74" creationId="{0EC398C5-5C2E-4038-9DB3-DE2B5A9BEFFB}"/>
          </ac:spMkLst>
        </pc:spChg>
        <pc:spChg chg="add">
          <ac:chgData name="Jake Pearson (2209723)" userId="S::2209723@student.uwtsd.ac.uk::3e6aaa1d-aba2-4010-b5d4-d938ebb23f30" providerId="AD" clId="Web-{E6FEB475-2FF2-413D-8585-41B7C2611382}" dt="2024-01-14T10:58:23.702" v="641"/>
          <ac:spMkLst>
            <pc:docMk/>
            <pc:sldMk cId="3176006690" sldId="270"/>
            <ac:spMk id="76" creationId="{A2F10B26-073B-4B10-8AAA-161242DD82B0}"/>
          </ac:spMkLst>
        </pc:spChg>
        <pc:spChg chg="add">
          <ac:chgData name="Jake Pearson (2209723)" userId="S::2209723@student.uwtsd.ac.uk::3e6aaa1d-aba2-4010-b5d4-d938ebb23f30" providerId="AD" clId="Web-{E6FEB475-2FF2-413D-8585-41B7C2611382}" dt="2024-01-14T10:58:23.702" v="641"/>
          <ac:spMkLst>
            <pc:docMk/>
            <pc:sldMk cId="3176006690" sldId="270"/>
            <ac:spMk id="78" creationId="{610DBBC7-698F-4A54-B1CB-A99F9CC356DF}"/>
          </ac:spMkLst>
        </pc:spChg>
        <pc:spChg chg="add">
          <ac:chgData name="Jake Pearson (2209723)" userId="S::2209723@student.uwtsd.ac.uk::3e6aaa1d-aba2-4010-b5d4-d938ebb23f30" providerId="AD" clId="Web-{E6FEB475-2FF2-413D-8585-41B7C2611382}" dt="2024-01-14T10:58:23.702" v="641"/>
          <ac:spMkLst>
            <pc:docMk/>
            <pc:sldMk cId="3176006690" sldId="270"/>
            <ac:spMk id="80" creationId="{DE6E822A-8BCF-432C-83E6-BBE821476CD4}"/>
          </ac:spMkLst>
        </pc:spChg>
        <pc:picChg chg="add del mod ord">
          <ac:chgData name="Jake Pearson (2209723)" userId="S::2209723@student.uwtsd.ac.uk::3e6aaa1d-aba2-4010-b5d4-d938ebb23f30" providerId="AD" clId="Web-{E6FEB475-2FF2-413D-8585-41B7C2611382}" dt="2024-01-14T10:57:03.271" v="635"/>
          <ac:picMkLst>
            <pc:docMk/>
            <pc:sldMk cId="3176006690" sldId="270"/>
            <ac:picMk id="4" creationId="{8A35CADB-97B2-97FD-2573-E9389CAF2D78}"/>
          </ac:picMkLst>
        </pc:picChg>
        <pc:picChg chg="add mod ord">
          <ac:chgData name="Jake Pearson (2209723)" userId="S::2209723@student.uwtsd.ac.uk::3e6aaa1d-aba2-4010-b5d4-d938ebb23f30" providerId="AD" clId="Web-{E6FEB475-2FF2-413D-8585-41B7C2611382}" dt="2024-01-14T10:58:23.702" v="641"/>
          <ac:picMkLst>
            <pc:docMk/>
            <pc:sldMk cId="3176006690" sldId="270"/>
            <ac:picMk id="5" creationId="{D96B77C5-A3EF-B973-CA8B-3DA9738EE8DF}"/>
          </ac:picMkLst>
        </pc:picChg>
      </pc:sldChg>
      <pc:sldChg chg="addSp delSp modSp mod setBg">
        <pc:chgData name="Jake Pearson (2209723)" userId="S::2209723@student.uwtsd.ac.uk::3e6aaa1d-aba2-4010-b5d4-d938ebb23f30" providerId="AD" clId="Web-{E6FEB475-2FF2-413D-8585-41B7C2611382}" dt="2024-01-14T11:17:26.604" v="751" actId="20577"/>
        <pc:sldMkLst>
          <pc:docMk/>
          <pc:sldMk cId="3811449717" sldId="271"/>
        </pc:sldMkLst>
        <pc:spChg chg="mod">
          <ac:chgData name="Jake Pearson (2209723)" userId="S::2209723@student.uwtsd.ac.uk::3e6aaa1d-aba2-4010-b5d4-d938ebb23f30" providerId="AD" clId="Web-{E6FEB475-2FF2-413D-8585-41B7C2611382}" dt="2024-01-14T11:15:18.943" v="718" actId="20577"/>
          <ac:spMkLst>
            <pc:docMk/>
            <pc:sldMk cId="3811449717" sldId="271"/>
            <ac:spMk id="2" creationId="{180F91FC-C211-591B-B9DA-D3FA3F25DF15}"/>
          </ac:spMkLst>
        </pc:spChg>
        <pc:spChg chg="del">
          <ac:chgData name="Jake Pearson (2209723)" userId="S::2209723@student.uwtsd.ac.uk::3e6aaa1d-aba2-4010-b5d4-d938ebb23f30" providerId="AD" clId="Web-{E6FEB475-2FF2-413D-8585-41B7C2611382}" dt="2024-01-14T11:15:02.239" v="716"/>
          <ac:spMkLst>
            <pc:docMk/>
            <pc:sldMk cId="3811449717" sldId="271"/>
            <ac:spMk id="3" creationId="{992BEA80-D7E0-EB5C-DD9E-FD0CF84AFF3E}"/>
          </ac:spMkLst>
        </pc:spChg>
        <pc:spChg chg="add mod">
          <ac:chgData name="Jake Pearson (2209723)" userId="S::2209723@student.uwtsd.ac.uk::3e6aaa1d-aba2-4010-b5d4-d938ebb23f30" providerId="AD" clId="Web-{E6FEB475-2FF2-413D-8585-41B7C2611382}" dt="2024-01-14T11:17:26.604" v="751" actId="20577"/>
          <ac:spMkLst>
            <pc:docMk/>
            <pc:sldMk cId="3811449717" sldId="271"/>
            <ac:spMk id="8" creationId="{5E157714-1BB7-56A3-2560-47432A69B0E7}"/>
          </ac:spMkLst>
        </pc:spChg>
        <pc:spChg chg="add">
          <ac:chgData name="Jake Pearson (2209723)" userId="S::2209723@student.uwtsd.ac.uk::3e6aaa1d-aba2-4010-b5d4-d938ebb23f30" providerId="AD" clId="Web-{E6FEB475-2FF2-413D-8585-41B7C2611382}" dt="2024-01-14T11:15:08.677" v="717"/>
          <ac:spMkLst>
            <pc:docMk/>
            <pc:sldMk cId="3811449717" sldId="271"/>
            <ac:spMk id="11" creationId="{E3CBB9B1-7B7D-4BA1-A1AF-572168B39539}"/>
          </ac:spMkLst>
        </pc:spChg>
        <pc:spChg chg="add">
          <ac:chgData name="Jake Pearson (2209723)" userId="S::2209723@student.uwtsd.ac.uk::3e6aaa1d-aba2-4010-b5d4-d938ebb23f30" providerId="AD" clId="Web-{E6FEB475-2FF2-413D-8585-41B7C2611382}" dt="2024-01-14T11:15:08.677" v="717"/>
          <ac:spMkLst>
            <pc:docMk/>
            <pc:sldMk cId="3811449717" sldId="271"/>
            <ac:spMk id="13" creationId="{907741FC-B544-4A6E-B831-6789D042333D}"/>
          </ac:spMkLst>
        </pc:spChg>
        <pc:spChg chg="add">
          <ac:chgData name="Jake Pearson (2209723)" userId="S::2209723@student.uwtsd.ac.uk::3e6aaa1d-aba2-4010-b5d4-d938ebb23f30" providerId="AD" clId="Web-{E6FEB475-2FF2-413D-8585-41B7C2611382}" dt="2024-01-14T11:15:08.677" v="717"/>
          <ac:spMkLst>
            <pc:docMk/>
            <pc:sldMk cId="3811449717" sldId="271"/>
            <ac:spMk id="15" creationId="{3F0BE7ED-7814-4273-B18A-F26CC0380380}"/>
          </ac:spMkLst>
        </pc:spChg>
        <pc:picChg chg="add mod ord">
          <ac:chgData name="Jake Pearson (2209723)" userId="S::2209723@student.uwtsd.ac.uk::3e6aaa1d-aba2-4010-b5d4-d938ebb23f30" providerId="AD" clId="Web-{E6FEB475-2FF2-413D-8585-41B7C2611382}" dt="2024-01-14T11:15:08.677" v="717"/>
          <ac:picMkLst>
            <pc:docMk/>
            <pc:sldMk cId="3811449717" sldId="271"/>
            <ac:picMk id="4" creationId="{862A2109-B89E-FC95-0D89-ACCA86F4900D}"/>
          </ac:picMkLst>
        </pc:picChg>
      </pc:sldChg>
      <pc:sldChg chg="addSp delSp modSp mod setBg">
        <pc:chgData name="Jake Pearson (2209723)" userId="S::2209723@student.uwtsd.ac.uk::3e6aaa1d-aba2-4010-b5d4-d938ebb23f30" providerId="AD" clId="Web-{E6FEB475-2FF2-413D-8585-41B7C2611382}" dt="2024-01-14T11:31:12.312" v="902" actId="1076"/>
        <pc:sldMkLst>
          <pc:docMk/>
          <pc:sldMk cId="212665703" sldId="272"/>
        </pc:sldMkLst>
        <pc:spChg chg="mod">
          <ac:chgData name="Jake Pearson (2209723)" userId="S::2209723@student.uwtsd.ac.uk::3e6aaa1d-aba2-4010-b5d4-d938ebb23f30" providerId="AD" clId="Web-{E6FEB475-2FF2-413D-8585-41B7C2611382}" dt="2024-01-14T11:27:07.366" v="861" actId="20577"/>
          <ac:spMkLst>
            <pc:docMk/>
            <pc:sldMk cId="212665703" sldId="272"/>
            <ac:spMk id="2" creationId="{87ACB90F-A2FA-8C12-1FCC-14A9991FCA7D}"/>
          </ac:spMkLst>
        </pc:spChg>
        <pc:spChg chg="del mod">
          <ac:chgData name="Jake Pearson (2209723)" userId="S::2209723@student.uwtsd.ac.uk::3e6aaa1d-aba2-4010-b5d4-d938ebb23f30" providerId="AD" clId="Web-{E6FEB475-2FF2-413D-8585-41B7C2611382}" dt="2024-01-14T11:24:38.153" v="849"/>
          <ac:spMkLst>
            <pc:docMk/>
            <pc:sldMk cId="212665703" sldId="272"/>
            <ac:spMk id="3" creationId="{B4022E11-68AC-C5E3-A96B-A8EF9C4DFA7D}"/>
          </ac:spMkLst>
        </pc:spChg>
        <pc:spChg chg="add mod">
          <ac:chgData name="Jake Pearson (2209723)" userId="S::2209723@student.uwtsd.ac.uk::3e6aaa1d-aba2-4010-b5d4-d938ebb23f30" providerId="AD" clId="Web-{E6FEB475-2FF2-413D-8585-41B7C2611382}" dt="2024-01-14T11:28:04.805" v="876" actId="20577"/>
          <ac:spMkLst>
            <pc:docMk/>
            <pc:sldMk cId="212665703" sldId="272"/>
            <ac:spMk id="5" creationId="{80E705E1-DE49-3EB4-FB0A-019BE88F1F64}"/>
          </ac:spMkLst>
        </pc:spChg>
        <pc:spChg chg="add mod">
          <ac:chgData name="Jake Pearson (2209723)" userId="S::2209723@student.uwtsd.ac.uk::3e6aaa1d-aba2-4010-b5d4-d938ebb23f30" providerId="AD" clId="Web-{E6FEB475-2FF2-413D-8585-41B7C2611382}" dt="2024-01-14T11:31:12.312" v="902" actId="1076"/>
          <ac:spMkLst>
            <pc:docMk/>
            <pc:sldMk cId="212665703" sldId="272"/>
            <ac:spMk id="6" creationId="{7AEB720C-88EE-307E-BCED-18D3D16EF7E8}"/>
          </ac:spMkLst>
        </pc:spChg>
        <pc:spChg chg="add del">
          <ac:chgData name="Jake Pearson (2209723)" userId="S::2209723@student.uwtsd.ac.uk::3e6aaa1d-aba2-4010-b5d4-d938ebb23f30" providerId="AD" clId="Web-{E6FEB475-2FF2-413D-8585-41B7C2611382}" dt="2024-01-14T11:25:15.358" v="853"/>
          <ac:spMkLst>
            <pc:docMk/>
            <pc:sldMk cId="212665703" sldId="272"/>
            <ac:spMk id="8" creationId="{5BAA1AAB-022B-60AF-8D04-80D72D359D95}"/>
          </ac:spMkLst>
        </pc:spChg>
        <pc:spChg chg="add del">
          <ac:chgData name="Jake Pearson (2209723)" userId="S::2209723@student.uwtsd.ac.uk::3e6aaa1d-aba2-4010-b5d4-d938ebb23f30" providerId="AD" clId="Web-{E6FEB475-2FF2-413D-8585-41B7C2611382}" dt="2024-01-14T11:25:09.076" v="851"/>
          <ac:spMkLst>
            <pc:docMk/>
            <pc:sldMk cId="212665703" sldId="272"/>
            <ac:spMk id="9" creationId="{BD4C0BBB-0042-4603-A226-6117F3FD5B3C}"/>
          </ac:spMkLst>
        </pc:spChg>
        <pc:spChg chg="add del">
          <ac:chgData name="Jake Pearson (2209723)" userId="S::2209723@student.uwtsd.ac.uk::3e6aaa1d-aba2-4010-b5d4-d938ebb23f30" providerId="AD" clId="Web-{E6FEB475-2FF2-413D-8585-41B7C2611382}" dt="2024-01-14T11:25:09.076" v="851"/>
          <ac:spMkLst>
            <pc:docMk/>
            <pc:sldMk cId="212665703" sldId="272"/>
            <ac:spMk id="11" creationId="{EC44F520-2598-460E-9F91-B02F60830CA2}"/>
          </ac:spMkLst>
        </pc:spChg>
        <pc:spChg chg="add del">
          <ac:chgData name="Jake Pearson (2209723)" userId="S::2209723@student.uwtsd.ac.uk::3e6aaa1d-aba2-4010-b5d4-d938ebb23f30" providerId="AD" clId="Web-{E6FEB475-2FF2-413D-8585-41B7C2611382}" dt="2024-01-14T11:25:09.076" v="851"/>
          <ac:spMkLst>
            <pc:docMk/>
            <pc:sldMk cId="212665703" sldId="272"/>
            <ac:spMk id="13" creationId="{BB02F283-AD3D-43EB-8EB3-EEABE7B685DD}"/>
          </ac:spMkLst>
        </pc:spChg>
        <pc:spChg chg="add del">
          <ac:chgData name="Jake Pearson (2209723)" userId="S::2209723@student.uwtsd.ac.uk::3e6aaa1d-aba2-4010-b5d4-d938ebb23f30" providerId="AD" clId="Web-{E6FEB475-2FF2-413D-8585-41B7C2611382}" dt="2024-01-14T11:25:09.076" v="851"/>
          <ac:spMkLst>
            <pc:docMk/>
            <pc:sldMk cId="212665703" sldId="272"/>
            <ac:spMk id="15" creationId="{87267ACD-C9FA-48F7-BA90-C05046F4EEDF}"/>
          </ac:spMkLst>
        </pc:spChg>
        <pc:spChg chg="add del">
          <ac:chgData name="Jake Pearson (2209723)" userId="S::2209723@student.uwtsd.ac.uk::3e6aaa1d-aba2-4010-b5d4-d938ebb23f30" providerId="AD" clId="Web-{E6FEB475-2FF2-413D-8585-41B7C2611382}" dt="2024-01-14T11:25:09.076" v="851"/>
          <ac:spMkLst>
            <pc:docMk/>
            <pc:sldMk cId="212665703" sldId="272"/>
            <ac:spMk id="17" creationId="{53E17AA8-C417-4F74-9F1B-EAD82A19B73C}"/>
          </ac:spMkLst>
        </pc:spChg>
        <pc:spChg chg="add del">
          <ac:chgData name="Jake Pearson (2209723)" userId="S::2209723@student.uwtsd.ac.uk::3e6aaa1d-aba2-4010-b5d4-d938ebb23f30" providerId="AD" clId="Web-{E6FEB475-2FF2-413D-8585-41B7C2611382}" dt="2024-01-14T11:25:09.076" v="851"/>
          <ac:spMkLst>
            <pc:docMk/>
            <pc:sldMk cId="212665703" sldId="272"/>
            <ac:spMk id="19" creationId="{D79F9CB9-0076-49F5-845A-C97CCFC1639A}"/>
          </ac:spMkLst>
        </pc:spChg>
        <pc:spChg chg="add del">
          <ac:chgData name="Jake Pearson (2209723)" userId="S::2209723@student.uwtsd.ac.uk::3e6aaa1d-aba2-4010-b5d4-d938ebb23f30" providerId="AD" clId="Web-{E6FEB475-2FF2-413D-8585-41B7C2611382}" dt="2024-01-14T11:25:09.076" v="851"/>
          <ac:spMkLst>
            <pc:docMk/>
            <pc:sldMk cId="212665703" sldId="272"/>
            <ac:spMk id="21" creationId="{0567348B-D4F9-4978-8FB4-D4031CD133ED}"/>
          </ac:spMkLst>
        </pc:spChg>
        <pc:spChg chg="add del">
          <ac:chgData name="Jake Pearson (2209723)" userId="S::2209723@student.uwtsd.ac.uk::3e6aaa1d-aba2-4010-b5d4-d938ebb23f30" providerId="AD" clId="Web-{E6FEB475-2FF2-413D-8585-41B7C2611382}" dt="2024-01-14T11:26:34.208" v="857"/>
          <ac:spMkLst>
            <pc:docMk/>
            <pc:sldMk cId="212665703" sldId="272"/>
            <ac:spMk id="23" creationId="{45E4AB72-1C42-427F-801C-32A12FD694C5}"/>
          </ac:spMkLst>
        </pc:spChg>
        <pc:spChg chg="add del">
          <ac:chgData name="Jake Pearson (2209723)" userId="S::2209723@student.uwtsd.ac.uk::3e6aaa1d-aba2-4010-b5d4-d938ebb23f30" providerId="AD" clId="Web-{E6FEB475-2FF2-413D-8585-41B7C2611382}" dt="2024-01-14T11:26:34.208" v="857"/>
          <ac:spMkLst>
            <pc:docMk/>
            <pc:sldMk cId="212665703" sldId="272"/>
            <ac:spMk id="24" creationId="{4CC257D2-6895-4677-996F-1A5FBB7F7194}"/>
          </ac:spMkLst>
        </pc:spChg>
        <pc:spChg chg="add del">
          <ac:chgData name="Jake Pearson (2209723)" userId="S::2209723@student.uwtsd.ac.uk::3e6aaa1d-aba2-4010-b5d4-d938ebb23f30" providerId="AD" clId="Web-{E6FEB475-2FF2-413D-8585-41B7C2611382}" dt="2024-01-14T11:26:34.208" v="857"/>
          <ac:spMkLst>
            <pc:docMk/>
            <pc:sldMk cId="212665703" sldId="272"/>
            <ac:spMk id="25" creationId="{4328FF51-22A9-49F6-8C79-1FFC470CA426}"/>
          </ac:spMkLst>
        </pc:spChg>
        <pc:spChg chg="add del">
          <ac:chgData name="Jake Pearson (2209723)" userId="S::2209723@student.uwtsd.ac.uk::3e6aaa1d-aba2-4010-b5d4-d938ebb23f30" providerId="AD" clId="Web-{E6FEB475-2FF2-413D-8585-41B7C2611382}" dt="2024-01-14T11:26:21.692" v="855"/>
          <ac:spMkLst>
            <pc:docMk/>
            <pc:sldMk cId="212665703" sldId="272"/>
            <ac:spMk id="30" creationId="{BD4C0BBB-0042-4603-A226-6117F3FD5B3C}"/>
          </ac:spMkLst>
        </pc:spChg>
        <pc:spChg chg="add del">
          <ac:chgData name="Jake Pearson (2209723)" userId="S::2209723@student.uwtsd.ac.uk::3e6aaa1d-aba2-4010-b5d4-d938ebb23f30" providerId="AD" clId="Web-{E6FEB475-2FF2-413D-8585-41B7C2611382}" dt="2024-01-14T11:26:21.692" v="855"/>
          <ac:spMkLst>
            <pc:docMk/>
            <pc:sldMk cId="212665703" sldId="272"/>
            <ac:spMk id="32" creationId="{EC44F520-2598-460E-9F91-B02F60830CA2}"/>
          </ac:spMkLst>
        </pc:spChg>
        <pc:spChg chg="add del">
          <ac:chgData name="Jake Pearson (2209723)" userId="S::2209723@student.uwtsd.ac.uk::3e6aaa1d-aba2-4010-b5d4-d938ebb23f30" providerId="AD" clId="Web-{E6FEB475-2FF2-413D-8585-41B7C2611382}" dt="2024-01-14T11:26:21.692" v="855"/>
          <ac:spMkLst>
            <pc:docMk/>
            <pc:sldMk cId="212665703" sldId="272"/>
            <ac:spMk id="34" creationId="{1DBC8414-BE7E-4B6C-A114-B2C3795C883F}"/>
          </ac:spMkLst>
        </pc:spChg>
        <pc:spChg chg="add del">
          <ac:chgData name="Jake Pearson (2209723)" userId="S::2209723@student.uwtsd.ac.uk::3e6aaa1d-aba2-4010-b5d4-d938ebb23f30" providerId="AD" clId="Web-{E6FEB475-2FF2-413D-8585-41B7C2611382}" dt="2024-01-14T11:26:21.692" v="855"/>
          <ac:spMkLst>
            <pc:docMk/>
            <pc:sldMk cId="212665703" sldId="272"/>
            <ac:spMk id="36" creationId="{0EC398C5-5C2E-4038-9DB3-DE2B5A9BEFFB}"/>
          </ac:spMkLst>
        </pc:spChg>
        <pc:spChg chg="add del">
          <ac:chgData name="Jake Pearson (2209723)" userId="S::2209723@student.uwtsd.ac.uk::3e6aaa1d-aba2-4010-b5d4-d938ebb23f30" providerId="AD" clId="Web-{E6FEB475-2FF2-413D-8585-41B7C2611382}" dt="2024-01-14T11:26:21.692" v="855"/>
          <ac:spMkLst>
            <pc:docMk/>
            <pc:sldMk cId="212665703" sldId="272"/>
            <ac:spMk id="38" creationId="{A2F10B26-073B-4B10-8AAA-161242DD82B0}"/>
          </ac:spMkLst>
        </pc:spChg>
        <pc:spChg chg="add del">
          <ac:chgData name="Jake Pearson (2209723)" userId="S::2209723@student.uwtsd.ac.uk::3e6aaa1d-aba2-4010-b5d4-d938ebb23f30" providerId="AD" clId="Web-{E6FEB475-2FF2-413D-8585-41B7C2611382}" dt="2024-01-14T11:26:21.692" v="855"/>
          <ac:spMkLst>
            <pc:docMk/>
            <pc:sldMk cId="212665703" sldId="272"/>
            <ac:spMk id="40" creationId="{610DBBC7-698F-4A54-B1CB-A99F9CC356DF}"/>
          </ac:spMkLst>
        </pc:spChg>
        <pc:spChg chg="add del">
          <ac:chgData name="Jake Pearson (2209723)" userId="S::2209723@student.uwtsd.ac.uk::3e6aaa1d-aba2-4010-b5d4-d938ebb23f30" providerId="AD" clId="Web-{E6FEB475-2FF2-413D-8585-41B7C2611382}" dt="2024-01-14T11:26:21.692" v="855"/>
          <ac:spMkLst>
            <pc:docMk/>
            <pc:sldMk cId="212665703" sldId="272"/>
            <ac:spMk id="42" creationId="{DE6E822A-8BCF-432C-83E6-BBE821476CD4}"/>
          </ac:spMkLst>
        </pc:spChg>
        <pc:spChg chg="add del">
          <ac:chgData name="Jake Pearson (2209723)" userId="S::2209723@student.uwtsd.ac.uk::3e6aaa1d-aba2-4010-b5d4-d938ebb23f30" providerId="AD" clId="Web-{E6FEB475-2FF2-413D-8585-41B7C2611382}" dt="2024-01-14T11:26:34.208" v="857"/>
          <ac:spMkLst>
            <pc:docMk/>
            <pc:sldMk cId="212665703" sldId="272"/>
            <ac:spMk id="44" creationId="{BD4C0BBB-0042-4603-A226-6117F3FD5B3C}"/>
          </ac:spMkLst>
        </pc:spChg>
        <pc:spChg chg="add del">
          <ac:chgData name="Jake Pearson (2209723)" userId="S::2209723@student.uwtsd.ac.uk::3e6aaa1d-aba2-4010-b5d4-d938ebb23f30" providerId="AD" clId="Web-{E6FEB475-2FF2-413D-8585-41B7C2611382}" dt="2024-01-14T11:26:34.208" v="857"/>
          <ac:spMkLst>
            <pc:docMk/>
            <pc:sldMk cId="212665703" sldId="272"/>
            <ac:spMk id="45" creationId="{EC44F520-2598-460E-9F91-B02F60830CA2}"/>
          </ac:spMkLst>
        </pc:spChg>
        <pc:spChg chg="add del">
          <ac:chgData name="Jake Pearson (2209723)" userId="S::2209723@student.uwtsd.ac.uk::3e6aaa1d-aba2-4010-b5d4-d938ebb23f30" providerId="AD" clId="Web-{E6FEB475-2FF2-413D-8585-41B7C2611382}" dt="2024-01-14T11:26:34.208" v="857"/>
          <ac:spMkLst>
            <pc:docMk/>
            <pc:sldMk cId="212665703" sldId="272"/>
            <ac:spMk id="46" creationId="{BCFF1867-CA5E-416C-80CB-68BE95CE2281}"/>
          </ac:spMkLst>
        </pc:spChg>
        <pc:spChg chg="add del">
          <ac:chgData name="Jake Pearson (2209723)" userId="S::2209723@student.uwtsd.ac.uk::3e6aaa1d-aba2-4010-b5d4-d938ebb23f30" providerId="AD" clId="Web-{E6FEB475-2FF2-413D-8585-41B7C2611382}" dt="2024-01-14T11:26:34.208" v="857"/>
          <ac:spMkLst>
            <pc:docMk/>
            <pc:sldMk cId="212665703" sldId="272"/>
            <ac:spMk id="47" creationId="{5EA2F639-83D8-42FB-805A-0AFD485B9EAF}"/>
          </ac:spMkLst>
        </pc:spChg>
        <pc:spChg chg="add del">
          <ac:chgData name="Jake Pearson (2209723)" userId="S::2209723@student.uwtsd.ac.uk::3e6aaa1d-aba2-4010-b5d4-d938ebb23f30" providerId="AD" clId="Web-{E6FEB475-2FF2-413D-8585-41B7C2611382}" dt="2024-01-14T11:26:34.208" v="857"/>
          <ac:spMkLst>
            <pc:docMk/>
            <pc:sldMk cId="212665703" sldId="272"/>
            <ac:spMk id="48" creationId="{D8DB4E8D-D68B-4463-A009-8FAB6A115558}"/>
          </ac:spMkLst>
        </pc:spChg>
        <pc:spChg chg="add del">
          <ac:chgData name="Jake Pearson (2209723)" userId="S::2209723@student.uwtsd.ac.uk::3e6aaa1d-aba2-4010-b5d4-d938ebb23f30" providerId="AD" clId="Web-{E6FEB475-2FF2-413D-8585-41B7C2611382}" dt="2024-01-14T11:26:34.208" v="857"/>
          <ac:spMkLst>
            <pc:docMk/>
            <pc:sldMk cId="212665703" sldId="272"/>
            <ac:spMk id="49" creationId="{5C519481-97EE-45EB-B83B-AE5C46F3DB84}"/>
          </ac:spMkLst>
        </pc:spChg>
        <pc:picChg chg="add mod ord">
          <ac:chgData name="Jake Pearson (2209723)" userId="S::2209723@student.uwtsd.ac.uk::3e6aaa1d-aba2-4010-b5d4-d938ebb23f30" providerId="AD" clId="Web-{E6FEB475-2FF2-413D-8585-41B7C2611382}" dt="2024-01-14T11:27:11.335" v="862" actId="1076"/>
          <ac:picMkLst>
            <pc:docMk/>
            <pc:sldMk cId="212665703" sldId="272"/>
            <ac:picMk id="4" creationId="{82D6FB6E-0B8D-9F59-7186-BCCCE51EF9F8}"/>
          </ac:picMkLst>
        </pc:picChg>
      </pc:sldChg>
      <pc:sldChg chg="addSp delSp modSp mod setBg">
        <pc:chgData name="Jake Pearson (2209723)" userId="S::2209723@student.uwtsd.ac.uk::3e6aaa1d-aba2-4010-b5d4-d938ebb23f30" providerId="AD" clId="Web-{E6FEB475-2FF2-413D-8585-41B7C2611382}" dt="2024-01-14T19:07:34.866" v="956" actId="20577"/>
        <pc:sldMkLst>
          <pc:docMk/>
          <pc:sldMk cId="2747575089" sldId="273"/>
        </pc:sldMkLst>
        <pc:spChg chg="mod ord">
          <ac:chgData name="Jake Pearson (2209723)" userId="S::2209723@student.uwtsd.ac.uk::3e6aaa1d-aba2-4010-b5d4-d938ebb23f30" providerId="AD" clId="Web-{E6FEB475-2FF2-413D-8585-41B7C2611382}" dt="2024-01-14T11:34:38.992" v="907"/>
          <ac:spMkLst>
            <pc:docMk/>
            <pc:sldMk cId="2747575089" sldId="273"/>
            <ac:spMk id="2" creationId="{D174D79C-6637-6DF3-8946-218C4EC3F951}"/>
          </ac:spMkLst>
        </pc:spChg>
        <pc:spChg chg="del">
          <ac:chgData name="Jake Pearson (2209723)" userId="S::2209723@student.uwtsd.ac.uk::3e6aaa1d-aba2-4010-b5d4-d938ebb23f30" providerId="AD" clId="Web-{E6FEB475-2FF2-413D-8585-41B7C2611382}" dt="2024-01-14T11:34:24.944" v="904"/>
          <ac:spMkLst>
            <pc:docMk/>
            <pc:sldMk cId="2747575089" sldId="273"/>
            <ac:spMk id="3" creationId="{0D3388CE-C97F-4F84-72F3-5E85DAB1EF82}"/>
          </ac:spMkLst>
        </pc:spChg>
        <pc:spChg chg="add mod">
          <ac:chgData name="Jake Pearson (2209723)" userId="S::2209723@student.uwtsd.ac.uk::3e6aaa1d-aba2-4010-b5d4-d938ebb23f30" providerId="AD" clId="Web-{E6FEB475-2FF2-413D-8585-41B7C2611382}" dt="2024-01-14T19:07:34.866" v="956" actId="20577"/>
          <ac:spMkLst>
            <pc:docMk/>
            <pc:sldMk cId="2747575089" sldId="273"/>
            <ac:spMk id="3" creationId="{AF7A5106-3BAF-3026-C0F9-5A492BCAEE06}"/>
          </ac:spMkLst>
        </pc:spChg>
        <pc:spChg chg="add mod">
          <ac:chgData name="Jake Pearson (2209723)" userId="S::2209723@student.uwtsd.ac.uk::3e6aaa1d-aba2-4010-b5d4-d938ebb23f30" providerId="AD" clId="Web-{E6FEB475-2FF2-413D-8585-41B7C2611382}" dt="2024-01-14T11:37:43.420" v="924" actId="20577"/>
          <ac:spMkLst>
            <pc:docMk/>
            <pc:sldMk cId="2747575089" sldId="273"/>
            <ac:spMk id="8" creationId="{777F900B-A572-1E9A-1207-F904E3EB1566}"/>
          </ac:spMkLst>
        </pc:spChg>
        <pc:spChg chg="add del">
          <ac:chgData name="Jake Pearson (2209723)" userId="S::2209723@student.uwtsd.ac.uk::3e6aaa1d-aba2-4010-b5d4-d938ebb23f30" providerId="AD" clId="Web-{E6FEB475-2FF2-413D-8585-41B7C2611382}" dt="2024-01-14T11:34:38.976" v="906"/>
          <ac:spMkLst>
            <pc:docMk/>
            <pc:sldMk cId="2747575089" sldId="273"/>
            <ac:spMk id="9" creationId="{BD4C0BBB-0042-4603-A226-6117F3FD5B3C}"/>
          </ac:spMkLst>
        </pc:spChg>
        <pc:spChg chg="add del">
          <ac:chgData name="Jake Pearson (2209723)" userId="S::2209723@student.uwtsd.ac.uk::3e6aaa1d-aba2-4010-b5d4-d938ebb23f30" providerId="AD" clId="Web-{E6FEB475-2FF2-413D-8585-41B7C2611382}" dt="2024-01-14T11:34:38.976" v="906"/>
          <ac:spMkLst>
            <pc:docMk/>
            <pc:sldMk cId="2747575089" sldId="273"/>
            <ac:spMk id="11" creationId="{EC44F520-2598-460E-9F91-B02F60830CA2}"/>
          </ac:spMkLst>
        </pc:spChg>
        <pc:spChg chg="add del">
          <ac:chgData name="Jake Pearson (2209723)" userId="S::2209723@student.uwtsd.ac.uk::3e6aaa1d-aba2-4010-b5d4-d938ebb23f30" providerId="AD" clId="Web-{E6FEB475-2FF2-413D-8585-41B7C2611382}" dt="2024-01-14T11:34:38.976" v="906"/>
          <ac:spMkLst>
            <pc:docMk/>
            <pc:sldMk cId="2747575089" sldId="273"/>
            <ac:spMk id="13" creationId="{4D896123-1B32-4CB1-B2ED-E34BBC26B423}"/>
          </ac:spMkLst>
        </pc:spChg>
        <pc:spChg chg="add del">
          <ac:chgData name="Jake Pearson (2209723)" userId="S::2209723@student.uwtsd.ac.uk::3e6aaa1d-aba2-4010-b5d4-d938ebb23f30" providerId="AD" clId="Web-{E6FEB475-2FF2-413D-8585-41B7C2611382}" dt="2024-01-14T11:34:38.976" v="906"/>
          <ac:spMkLst>
            <pc:docMk/>
            <pc:sldMk cId="2747575089" sldId="273"/>
            <ac:spMk id="15" creationId="{019FDB4D-987D-4C87-A179-9D4616AB2455}"/>
          </ac:spMkLst>
        </pc:spChg>
        <pc:spChg chg="add">
          <ac:chgData name="Jake Pearson (2209723)" userId="S::2209723@student.uwtsd.ac.uk::3e6aaa1d-aba2-4010-b5d4-d938ebb23f30" providerId="AD" clId="Web-{E6FEB475-2FF2-413D-8585-41B7C2611382}" dt="2024-01-14T11:34:38.992" v="907"/>
          <ac:spMkLst>
            <pc:docMk/>
            <pc:sldMk cId="2747575089" sldId="273"/>
            <ac:spMk id="17" creationId="{ED9D89B5-CCAB-4617-B70E-501DBE3C8437}"/>
          </ac:spMkLst>
        </pc:spChg>
        <pc:spChg chg="add">
          <ac:chgData name="Jake Pearson (2209723)" userId="S::2209723@student.uwtsd.ac.uk::3e6aaa1d-aba2-4010-b5d4-d938ebb23f30" providerId="AD" clId="Web-{E6FEB475-2FF2-413D-8585-41B7C2611382}" dt="2024-01-14T11:34:38.992" v="907"/>
          <ac:spMkLst>
            <pc:docMk/>
            <pc:sldMk cId="2747575089" sldId="273"/>
            <ac:spMk id="18" creationId="{955DEFE8-24AF-47F7-B020-D4D76ABA1830}"/>
          </ac:spMkLst>
        </pc:spChg>
        <pc:spChg chg="add">
          <ac:chgData name="Jake Pearson (2209723)" userId="S::2209723@student.uwtsd.ac.uk::3e6aaa1d-aba2-4010-b5d4-d938ebb23f30" providerId="AD" clId="Web-{E6FEB475-2FF2-413D-8585-41B7C2611382}" dt="2024-01-14T11:34:38.992" v="907"/>
          <ac:spMkLst>
            <pc:docMk/>
            <pc:sldMk cId="2747575089" sldId="273"/>
            <ac:spMk id="19" creationId="{6EAE3873-25FC-4346-B1D5-82E5F9D953ED}"/>
          </ac:spMkLst>
        </pc:spChg>
        <pc:picChg chg="add mod ord">
          <ac:chgData name="Jake Pearson (2209723)" userId="S::2209723@student.uwtsd.ac.uk::3e6aaa1d-aba2-4010-b5d4-d938ebb23f30" providerId="AD" clId="Web-{E6FEB475-2FF2-413D-8585-41B7C2611382}" dt="2024-01-14T11:34:38.992" v="907"/>
          <ac:picMkLst>
            <pc:docMk/>
            <pc:sldMk cId="2747575089" sldId="273"/>
            <ac:picMk id="4" creationId="{B2A9E2DF-6851-2874-4F09-F3AB9FF70F72}"/>
          </ac:picMkLst>
        </pc:picChg>
      </pc:sldChg>
      <pc:sldChg chg="addSp delSp modSp mod ord setBg">
        <pc:chgData name="Jake Pearson (2209723)" userId="S::2209723@student.uwtsd.ac.uk::3e6aaa1d-aba2-4010-b5d4-d938ebb23f30" providerId="AD" clId="Web-{E6FEB475-2FF2-413D-8585-41B7C2611382}" dt="2024-01-14T19:17:05.258" v="1015" actId="20577"/>
        <pc:sldMkLst>
          <pc:docMk/>
          <pc:sldMk cId="3009650608" sldId="274"/>
        </pc:sldMkLst>
        <pc:spChg chg="mod ord">
          <ac:chgData name="Jake Pearson (2209723)" userId="S::2209723@student.uwtsd.ac.uk::3e6aaa1d-aba2-4010-b5d4-d938ebb23f30" providerId="AD" clId="Web-{E6FEB475-2FF2-413D-8585-41B7C2611382}" dt="2024-01-14T19:17:05.258" v="1015" actId="20577"/>
          <ac:spMkLst>
            <pc:docMk/>
            <pc:sldMk cId="3009650608" sldId="274"/>
            <ac:spMk id="2" creationId="{F242F622-F0C2-1C83-AFD7-7415B10BC632}"/>
          </ac:spMkLst>
        </pc:spChg>
        <pc:spChg chg="del">
          <ac:chgData name="Jake Pearson (2209723)" userId="S::2209723@student.uwtsd.ac.uk::3e6aaa1d-aba2-4010-b5d4-d938ebb23f30" providerId="AD" clId="Web-{E6FEB475-2FF2-413D-8585-41B7C2611382}" dt="2024-01-14T19:09:12.856" v="957"/>
          <ac:spMkLst>
            <pc:docMk/>
            <pc:sldMk cId="3009650608" sldId="274"/>
            <ac:spMk id="3" creationId="{2EDD34F9-6FD0-0677-6D07-CD3719F04C06}"/>
          </ac:spMkLst>
        </pc:spChg>
        <pc:spChg chg="add mod">
          <ac:chgData name="Jake Pearson (2209723)" userId="S::2209723@student.uwtsd.ac.uk::3e6aaa1d-aba2-4010-b5d4-d938ebb23f30" providerId="AD" clId="Web-{E6FEB475-2FF2-413D-8585-41B7C2611382}" dt="2024-01-14T19:13:36.800" v="999" actId="14100"/>
          <ac:spMkLst>
            <pc:docMk/>
            <pc:sldMk cId="3009650608" sldId="274"/>
            <ac:spMk id="6" creationId="{AD4EBDAE-0351-C5AA-9AA3-19B28A2353D2}"/>
          </ac:spMkLst>
        </pc:spChg>
        <pc:spChg chg="add del">
          <ac:chgData name="Jake Pearson (2209723)" userId="S::2209723@student.uwtsd.ac.uk::3e6aaa1d-aba2-4010-b5d4-d938ebb23f30" providerId="AD" clId="Web-{E6FEB475-2FF2-413D-8585-41B7C2611382}" dt="2024-01-14T19:10:49.108" v="961"/>
          <ac:spMkLst>
            <pc:docMk/>
            <pc:sldMk cId="3009650608" sldId="274"/>
            <ac:spMk id="8" creationId="{69B17A1C-325B-109B-C491-EEB5BC980559}"/>
          </ac:spMkLst>
        </pc:spChg>
        <pc:spChg chg="add del">
          <ac:chgData name="Jake Pearson (2209723)" userId="S::2209723@student.uwtsd.ac.uk::3e6aaa1d-aba2-4010-b5d4-d938ebb23f30" providerId="AD" clId="Web-{E6FEB475-2FF2-413D-8585-41B7C2611382}" dt="2024-01-14T19:09:32.450" v="959"/>
          <ac:spMkLst>
            <pc:docMk/>
            <pc:sldMk cId="3009650608" sldId="274"/>
            <ac:spMk id="9" creationId="{BD4C0BBB-0042-4603-A226-6117F3FD5B3C}"/>
          </ac:spMkLst>
        </pc:spChg>
        <pc:spChg chg="add del">
          <ac:chgData name="Jake Pearson (2209723)" userId="S::2209723@student.uwtsd.ac.uk::3e6aaa1d-aba2-4010-b5d4-d938ebb23f30" providerId="AD" clId="Web-{E6FEB475-2FF2-413D-8585-41B7C2611382}" dt="2024-01-14T19:09:32.450" v="959"/>
          <ac:spMkLst>
            <pc:docMk/>
            <pc:sldMk cId="3009650608" sldId="274"/>
            <ac:spMk id="11" creationId="{EC44F520-2598-460E-9F91-B02F60830CA2}"/>
          </ac:spMkLst>
        </pc:spChg>
        <pc:spChg chg="add del">
          <ac:chgData name="Jake Pearson (2209723)" userId="S::2209723@student.uwtsd.ac.uk::3e6aaa1d-aba2-4010-b5d4-d938ebb23f30" providerId="AD" clId="Web-{E6FEB475-2FF2-413D-8585-41B7C2611382}" dt="2024-01-14T19:09:32.450" v="959"/>
          <ac:spMkLst>
            <pc:docMk/>
            <pc:sldMk cId="3009650608" sldId="274"/>
            <ac:spMk id="13" creationId="{4D896123-1B32-4CB1-B2ED-E34BBC26B423}"/>
          </ac:spMkLst>
        </pc:spChg>
        <pc:spChg chg="add del">
          <ac:chgData name="Jake Pearson (2209723)" userId="S::2209723@student.uwtsd.ac.uk::3e6aaa1d-aba2-4010-b5d4-d938ebb23f30" providerId="AD" clId="Web-{E6FEB475-2FF2-413D-8585-41B7C2611382}" dt="2024-01-14T19:09:32.450" v="959"/>
          <ac:spMkLst>
            <pc:docMk/>
            <pc:sldMk cId="3009650608" sldId="274"/>
            <ac:spMk id="15" creationId="{019FDB4D-987D-4C87-A179-9D4616AB2455}"/>
          </ac:spMkLst>
        </pc:spChg>
        <pc:spChg chg="add del">
          <ac:chgData name="Jake Pearson (2209723)" userId="S::2209723@student.uwtsd.ac.uk::3e6aaa1d-aba2-4010-b5d4-d938ebb23f30" providerId="AD" clId="Web-{E6FEB475-2FF2-413D-8585-41B7C2611382}" dt="2024-01-14T19:10:56.155" v="962"/>
          <ac:spMkLst>
            <pc:docMk/>
            <pc:sldMk cId="3009650608" sldId="274"/>
            <ac:spMk id="17" creationId="{446ECDAF-E08A-4938-9E85-2C8C46EE860A}"/>
          </ac:spMkLst>
        </pc:spChg>
        <pc:spChg chg="add del">
          <ac:chgData name="Jake Pearson (2209723)" userId="S::2209723@student.uwtsd.ac.uk::3e6aaa1d-aba2-4010-b5d4-d938ebb23f30" providerId="AD" clId="Web-{E6FEB475-2FF2-413D-8585-41B7C2611382}" dt="2024-01-14T19:10:56.155" v="962"/>
          <ac:spMkLst>
            <pc:docMk/>
            <pc:sldMk cId="3009650608" sldId="274"/>
            <ac:spMk id="18" creationId="{84E30AF0-4FE2-4C74-AE5B-8386D6520C39}"/>
          </ac:spMkLst>
        </pc:spChg>
        <pc:spChg chg="add del">
          <ac:chgData name="Jake Pearson (2209723)" userId="S::2209723@student.uwtsd.ac.uk::3e6aaa1d-aba2-4010-b5d4-d938ebb23f30" providerId="AD" clId="Web-{E6FEB475-2FF2-413D-8585-41B7C2611382}" dt="2024-01-14T19:10:56.155" v="962"/>
          <ac:spMkLst>
            <pc:docMk/>
            <pc:sldMk cId="3009650608" sldId="274"/>
            <ac:spMk id="19" creationId="{61F8C671-E083-47BA-A195-0232B7B7868B}"/>
          </ac:spMkLst>
        </pc:spChg>
        <pc:spChg chg="add mod">
          <ac:chgData name="Jake Pearson (2209723)" userId="S::2209723@student.uwtsd.ac.uk::3e6aaa1d-aba2-4010-b5d4-d938ebb23f30" providerId="AD" clId="Web-{E6FEB475-2FF2-413D-8585-41B7C2611382}" dt="2024-01-14T19:16:04.897" v="1004" actId="20577"/>
          <ac:spMkLst>
            <pc:docMk/>
            <pc:sldMk cId="3009650608" sldId="274"/>
            <ac:spMk id="23" creationId="{B09FC5C7-0356-1FE3-D681-63981F6DFC91}"/>
          </ac:spMkLst>
        </pc:spChg>
        <pc:spChg chg="add">
          <ac:chgData name="Jake Pearson (2209723)" userId="S::2209723@student.uwtsd.ac.uk::3e6aaa1d-aba2-4010-b5d4-d938ebb23f30" providerId="AD" clId="Web-{E6FEB475-2FF2-413D-8585-41B7C2611382}" dt="2024-01-14T19:10:56.155" v="962"/>
          <ac:spMkLst>
            <pc:docMk/>
            <pc:sldMk cId="3009650608" sldId="274"/>
            <ac:spMk id="26" creationId="{1EFD5358-E7E1-48E4-8AAF-72C5A5486BC8}"/>
          </ac:spMkLst>
        </pc:spChg>
        <pc:spChg chg="add">
          <ac:chgData name="Jake Pearson (2209723)" userId="S::2209723@student.uwtsd.ac.uk::3e6aaa1d-aba2-4010-b5d4-d938ebb23f30" providerId="AD" clId="Web-{E6FEB475-2FF2-413D-8585-41B7C2611382}" dt="2024-01-14T19:10:56.155" v="962"/>
          <ac:spMkLst>
            <pc:docMk/>
            <pc:sldMk cId="3009650608" sldId="274"/>
            <ac:spMk id="28" creationId="{3EFEF205-91EC-45C0-B129-C4B7B770C2A8}"/>
          </ac:spMkLst>
        </pc:spChg>
        <pc:spChg chg="add">
          <ac:chgData name="Jake Pearson (2209723)" userId="S::2209723@student.uwtsd.ac.uk::3e6aaa1d-aba2-4010-b5d4-d938ebb23f30" providerId="AD" clId="Web-{E6FEB475-2FF2-413D-8585-41B7C2611382}" dt="2024-01-14T19:10:56.155" v="962"/>
          <ac:spMkLst>
            <pc:docMk/>
            <pc:sldMk cId="3009650608" sldId="274"/>
            <ac:spMk id="30" creationId="{EDA2FAE8-3610-4EDB-85F1-C20BCF890F8A}"/>
          </ac:spMkLst>
        </pc:spChg>
        <pc:picChg chg="add mod ord">
          <ac:chgData name="Jake Pearson (2209723)" userId="S::2209723@student.uwtsd.ac.uk::3e6aaa1d-aba2-4010-b5d4-d938ebb23f30" providerId="AD" clId="Web-{E6FEB475-2FF2-413D-8585-41B7C2611382}" dt="2024-01-14T19:10:56.155" v="962"/>
          <ac:picMkLst>
            <pc:docMk/>
            <pc:sldMk cId="3009650608" sldId="274"/>
            <ac:picMk id="4" creationId="{4083CD0F-F6DF-3049-5895-E81CBFFC5392}"/>
          </ac:picMkLst>
        </pc:picChg>
        <pc:picChg chg="add mod ord">
          <ac:chgData name="Jake Pearson (2209723)" userId="S::2209723@student.uwtsd.ac.uk::3e6aaa1d-aba2-4010-b5d4-d938ebb23f30" providerId="AD" clId="Web-{E6FEB475-2FF2-413D-8585-41B7C2611382}" dt="2024-01-14T19:10:56.155" v="962"/>
          <ac:picMkLst>
            <pc:docMk/>
            <pc:sldMk cId="3009650608" sldId="274"/>
            <ac:picMk id="5" creationId="{7F758091-6628-9422-C74C-F9549B47EF6B}"/>
          </ac:picMkLst>
        </pc:picChg>
      </pc:sldChg>
      <pc:sldChg chg="modSp ord">
        <pc:chgData name="Jake Pearson (2209723)" userId="S::2209723@student.uwtsd.ac.uk::3e6aaa1d-aba2-4010-b5d4-d938ebb23f30" providerId="AD" clId="Web-{E6FEB475-2FF2-413D-8585-41B7C2611382}" dt="2024-01-14T10:54:29.559" v="617" actId="1076"/>
        <pc:sldMkLst>
          <pc:docMk/>
          <pc:sldMk cId="1571365541" sldId="275"/>
        </pc:sldMkLst>
        <pc:spChg chg="mod">
          <ac:chgData name="Jake Pearson (2209723)" userId="S::2209723@student.uwtsd.ac.uk::3e6aaa1d-aba2-4010-b5d4-d938ebb23f30" providerId="AD" clId="Web-{E6FEB475-2FF2-413D-8585-41B7C2611382}" dt="2024-01-14T10:53:50.213" v="611" actId="20577"/>
          <ac:spMkLst>
            <pc:docMk/>
            <pc:sldMk cId="1571365541" sldId="275"/>
            <ac:spMk id="2" creationId="{7B944CD5-2277-1E82-1A37-A7280ED3D538}"/>
          </ac:spMkLst>
        </pc:spChg>
        <pc:spChg chg="mod">
          <ac:chgData name="Jake Pearson (2209723)" userId="S::2209723@student.uwtsd.ac.uk::3e6aaa1d-aba2-4010-b5d4-d938ebb23f30" providerId="AD" clId="Web-{E6FEB475-2FF2-413D-8585-41B7C2611382}" dt="2024-01-14T10:54:29.559" v="617" actId="1076"/>
          <ac:spMkLst>
            <pc:docMk/>
            <pc:sldMk cId="1571365541" sldId="275"/>
            <ac:spMk id="3" creationId="{D343A444-FB47-84CB-C02C-5C173E4C4062}"/>
          </ac:spMkLst>
        </pc:spChg>
      </pc:sldChg>
      <pc:sldChg chg="addSp delSp modSp mod setBg">
        <pc:chgData name="Jake Pearson (2209723)" userId="S::2209723@student.uwtsd.ac.uk::3e6aaa1d-aba2-4010-b5d4-d938ebb23f30" providerId="AD" clId="Web-{E6FEB475-2FF2-413D-8585-41B7C2611382}" dt="2024-01-14T11:32:03.095" v="903" actId="14100"/>
        <pc:sldMkLst>
          <pc:docMk/>
          <pc:sldMk cId="2883032693" sldId="276"/>
        </pc:sldMkLst>
        <pc:spChg chg="mod">
          <ac:chgData name="Jake Pearson (2209723)" userId="S::2209723@student.uwtsd.ac.uk::3e6aaa1d-aba2-4010-b5d4-d938ebb23f30" providerId="AD" clId="Web-{E6FEB475-2FF2-413D-8585-41B7C2611382}" dt="2024-01-14T11:32:03.095" v="903" actId="14100"/>
          <ac:spMkLst>
            <pc:docMk/>
            <pc:sldMk cId="2883032693" sldId="276"/>
            <ac:spMk id="2" creationId="{6C979908-9CD6-7EBA-C444-D3A62A17A2BB}"/>
          </ac:spMkLst>
        </pc:spChg>
        <pc:spChg chg="del">
          <ac:chgData name="Jake Pearson (2209723)" userId="S::2209723@student.uwtsd.ac.uk::3e6aaa1d-aba2-4010-b5d4-d938ebb23f30" providerId="AD" clId="Web-{E6FEB475-2FF2-413D-8585-41B7C2611382}" dt="2024-01-14T10:51:45.256" v="591"/>
          <ac:spMkLst>
            <pc:docMk/>
            <pc:sldMk cId="2883032693" sldId="276"/>
            <ac:spMk id="3" creationId="{73800939-9BCC-7D05-8016-0CD3F56E0DDE}"/>
          </ac:spMkLst>
        </pc:spChg>
        <pc:spChg chg="add">
          <ac:chgData name="Jake Pearson (2209723)" userId="S::2209723@student.uwtsd.ac.uk::3e6aaa1d-aba2-4010-b5d4-d938ebb23f30" providerId="AD" clId="Web-{E6FEB475-2FF2-413D-8585-41B7C2611382}" dt="2024-01-14T10:51:50.975" v="592"/>
          <ac:spMkLst>
            <pc:docMk/>
            <pc:sldMk cId="2883032693" sldId="276"/>
            <ac:spMk id="8" creationId="{BD4C0BBB-0042-4603-A226-6117F3FD5B3C}"/>
          </ac:spMkLst>
        </pc:spChg>
        <pc:spChg chg="add">
          <ac:chgData name="Jake Pearson (2209723)" userId="S::2209723@student.uwtsd.ac.uk::3e6aaa1d-aba2-4010-b5d4-d938ebb23f30" providerId="AD" clId="Web-{E6FEB475-2FF2-413D-8585-41B7C2611382}" dt="2024-01-14T10:51:50.975" v="592"/>
          <ac:spMkLst>
            <pc:docMk/>
            <pc:sldMk cId="2883032693" sldId="276"/>
            <ac:spMk id="10" creationId="{EC44F520-2598-460E-9F91-B02F60830CA2}"/>
          </ac:spMkLst>
        </pc:spChg>
        <pc:spChg chg="add">
          <ac:chgData name="Jake Pearson (2209723)" userId="S::2209723@student.uwtsd.ac.uk::3e6aaa1d-aba2-4010-b5d4-d938ebb23f30" providerId="AD" clId="Web-{E6FEB475-2FF2-413D-8585-41B7C2611382}" dt="2024-01-14T10:51:50.975" v="592"/>
          <ac:spMkLst>
            <pc:docMk/>
            <pc:sldMk cId="2883032693" sldId="276"/>
            <ac:spMk id="12" creationId="{4D896123-1B32-4CB1-B2ED-E34BBC26B423}"/>
          </ac:spMkLst>
        </pc:spChg>
        <pc:spChg chg="add">
          <ac:chgData name="Jake Pearson (2209723)" userId="S::2209723@student.uwtsd.ac.uk::3e6aaa1d-aba2-4010-b5d4-d938ebb23f30" providerId="AD" clId="Web-{E6FEB475-2FF2-413D-8585-41B7C2611382}" dt="2024-01-14T10:51:50.975" v="592"/>
          <ac:spMkLst>
            <pc:docMk/>
            <pc:sldMk cId="2883032693" sldId="276"/>
            <ac:spMk id="14" creationId="{54F04D94-5D02-443B-801E-0CAC1D4EBF3D}"/>
          </ac:spMkLst>
        </pc:spChg>
        <pc:spChg chg="add">
          <ac:chgData name="Jake Pearson (2209723)" userId="S::2209723@student.uwtsd.ac.uk::3e6aaa1d-aba2-4010-b5d4-d938ebb23f30" providerId="AD" clId="Web-{E6FEB475-2FF2-413D-8585-41B7C2611382}" dt="2024-01-14T10:51:50.975" v="592"/>
          <ac:spMkLst>
            <pc:docMk/>
            <pc:sldMk cId="2883032693" sldId="276"/>
            <ac:spMk id="16" creationId="{F57DA40C-10B8-4678-8433-AA03ED65E921}"/>
          </ac:spMkLst>
        </pc:spChg>
        <pc:spChg chg="add">
          <ac:chgData name="Jake Pearson (2209723)" userId="S::2209723@student.uwtsd.ac.uk::3e6aaa1d-aba2-4010-b5d4-d938ebb23f30" providerId="AD" clId="Web-{E6FEB475-2FF2-413D-8585-41B7C2611382}" dt="2024-01-14T10:51:50.975" v="592"/>
          <ac:spMkLst>
            <pc:docMk/>
            <pc:sldMk cId="2883032693" sldId="276"/>
            <ac:spMk id="18" creationId="{6FF3D9AA-2746-40BA-A174-3C45EA458CD5}"/>
          </ac:spMkLst>
        </pc:spChg>
        <pc:spChg chg="add">
          <ac:chgData name="Jake Pearson (2209723)" userId="S::2209723@student.uwtsd.ac.uk::3e6aaa1d-aba2-4010-b5d4-d938ebb23f30" providerId="AD" clId="Web-{E6FEB475-2FF2-413D-8585-41B7C2611382}" dt="2024-01-14T10:51:50.975" v="592"/>
          <ac:spMkLst>
            <pc:docMk/>
            <pc:sldMk cId="2883032693" sldId="276"/>
            <ac:spMk id="20" creationId="{30BF160C-EC5F-45F5-9B8D-197AFA37BBDE}"/>
          </ac:spMkLst>
        </pc:spChg>
        <pc:picChg chg="add">
          <ac:chgData name="Jake Pearson (2209723)" userId="S::2209723@student.uwtsd.ac.uk::3e6aaa1d-aba2-4010-b5d4-d938ebb23f30" providerId="AD" clId="Web-{E6FEB475-2FF2-413D-8585-41B7C2611382}" dt="2024-01-14T10:51:50.975" v="592"/>
          <ac:picMkLst>
            <pc:docMk/>
            <pc:sldMk cId="2883032693" sldId="276"/>
            <ac:picMk id="4" creationId="{357ADE98-96CD-8A94-873D-E83254D87B21}"/>
          </ac:picMkLst>
        </pc:picChg>
      </pc:sldChg>
      <pc:sldChg chg="modSp new">
        <pc:chgData name="Jake Pearson (2209723)" userId="S::2209723@student.uwtsd.ac.uk::3e6aaa1d-aba2-4010-b5d4-d938ebb23f30" providerId="AD" clId="Web-{E6FEB475-2FF2-413D-8585-41B7C2611382}" dt="2024-01-14T19:13:19.065" v="998" actId="20577"/>
        <pc:sldMkLst>
          <pc:docMk/>
          <pc:sldMk cId="4287404820" sldId="298"/>
        </pc:sldMkLst>
        <pc:spChg chg="mod">
          <ac:chgData name="Jake Pearson (2209723)" userId="S::2209723@student.uwtsd.ac.uk::3e6aaa1d-aba2-4010-b5d4-d938ebb23f30" providerId="AD" clId="Web-{E6FEB475-2FF2-413D-8585-41B7C2611382}" dt="2024-01-14T10:34:32.578" v="234" actId="20577"/>
          <ac:spMkLst>
            <pc:docMk/>
            <pc:sldMk cId="4287404820" sldId="298"/>
            <ac:spMk id="2" creationId="{014C6AFD-935F-E966-EC32-26D56C275C87}"/>
          </ac:spMkLst>
        </pc:spChg>
        <pc:spChg chg="mod">
          <ac:chgData name="Jake Pearson (2209723)" userId="S::2209723@student.uwtsd.ac.uk::3e6aaa1d-aba2-4010-b5d4-d938ebb23f30" providerId="AD" clId="Web-{E6FEB475-2FF2-413D-8585-41B7C2611382}" dt="2024-01-14T19:13:19.065" v="998" actId="20577"/>
          <ac:spMkLst>
            <pc:docMk/>
            <pc:sldMk cId="4287404820" sldId="298"/>
            <ac:spMk id="4" creationId="{5F38DD74-3909-12A2-D7AC-96F6FD06EDEF}"/>
          </ac:spMkLst>
        </pc:spChg>
      </pc:sldChg>
    </pc:docChg>
  </pc:docChgLst>
  <pc:docChgLst>
    <pc:chgData name="Jake Pearson (2209723)" userId="S::2209723@student.uwtsd.ac.uk::3e6aaa1d-aba2-4010-b5d4-d938ebb23f30" providerId="AD" clId="Web-{4B10DFC0-2D53-C261-D6D3-516A0E76EDC4}"/>
    <pc:docChg chg="modSld">
      <pc:chgData name="Jake Pearson (2209723)" userId="S::2209723@student.uwtsd.ac.uk::3e6aaa1d-aba2-4010-b5d4-d938ebb23f30" providerId="AD" clId="Web-{4B10DFC0-2D53-C261-D6D3-516A0E76EDC4}" dt="2024-01-14T20:25:54.862" v="765" actId="20577"/>
      <pc:docMkLst>
        <pc:docMk/>
      </pc:docMkLst>
      <pc:sldChg chg="modSp">
        <pc:chgData name="Jake Pearson (2209723)" userId="S::2209723@student.uwtsd.ac.uk::3e6aaa1d-aba2-4010-b5d4-d938ebb23f30" providerId="AD" clId="Web-{4B10DFC0-2D53-C261-D6D3-516A0E76EDC4}" dt="2024-01-14T20:25:54.862" v="765" actId="20577"/>
        <pc:sldMkLst>
          <pc:docMk/>
          <pc:sldMk cId="4287404820" sldId="298"/>
        </pc:sldMkLst>
        <pc:spChg chg="mod">
          <ac:chgData name="Jake Pearson (2209723)" userId="S::2209723@student.uwtsd.ac.uk::3e6aaa1d-aba2-4010-b5d4-d938ebb23f30" providerId="AD" clId="Web-{4B10DFC0-2D53-C261-D6D3-516A0E76EDC4}" dt="2024-01-14T20:01:05.695" v="276" actId="20577"/>
          <ac:spMkLst>
            <pc:docMk/>
            <pc:sldMk cId="4287404820" sldId="298"/>
            <ac:spMk id="2" creationId="{014C6AFD-935F-E966-EC32-26D56C275C87}"/>
          </ac:spMkLst>
        </pc:spChg>
        <pc:spChg chg="mod">
          <ac:chgData name="Jake Pearson (2209723)" userId="S::2209723@student.uwtsd.ac.uk::3e6aaa1d-aba2-4010-b5d4-d938ebb23f30" providerId="AD" clId="Web-{4B10DFC0-2D53-C261-D6D3-516A0E76EDC4}" dt="2024-01-14T20:25:54.862" v="765" actId="20577"/>
          <ac:spMkLst>
            <pc:docMk/>
            <pc:sldMk cId="4287404820" sldId="298"/>
            <ac:spMk id="3" creationId="{9065D505-751E-51BA-C5A3-B14C72E2B2D9}"/>
          </ac:spMkLst>
        </pc:spChg>
        <pc:spChg chg="mod">
          <ac:chgData name="Jake Pearson (2209723)" userId="S::2209723@student.uwtsd.ac.uk::3e6aaa1d-aba2-4010-b5d4-d938ebb23f30" providerId="AD" clId="Web-{4B10DFC0-2D53-C261-D6D3-516A0E76EDC4}" dt="2024-01-14T20:24:45.891" v="701" actId="20577"/>
          <ac:spMkLst>
            <pc:docMk/>
            <pc:sldMk cId="4287404820" sldId="298"/>
            <ac:spMk id="4" creationId="{5F38DD74-3909-12A2-D7AC-96F6FD06EDEF}"/>
          </ac:spMkLst>
        </pc:spChg>
      </pc:sldChg>
    </pc:docChg>
  </pc:docChgLst>
  <pc:docChgLst>
    <pc:chgData clId="Web-{6FB658C7-B2CD-4CB5-AEEF-3D4369B31171}"/>
    <pc:docChg chg="modSld">
      <pc:chgData name="" userId="" providerId="" clId="Web-{6FB658C7-B2CD-4CB5-AEEF-3D4369B31171}" dt="2024-01-13T12:42:35.418" v="0" actId="20577"/>
      <pc:docMkLst>
        <pc:docMk/>
      </pc:docMkLst>
      <pc:sldChg chg="modSp">
        <pc:chgData name="" userId="" providerId="" clId="Web-{6FB658C7-B2CD-4CB5-AEEF-3D4369B31171}" dt="2024-01-13T12:42:35.418" v="0" actId="20577"/>
        <pc:sldMkLst>
          <pc:docMk/>
          <pc:sldMk cId="109857222" sldId="256"/>
        </pc:sldMkLst>
        <pc:spChg chg="mod">
          <ac:chgData name="" userId="" providerId="" clId="Web-{6FB658C7-B2CD-4CB5-AEEF-3D4369B31171}" dt="2024-01-13T12:42:35.418" v="0" actId="20577"/>
          <ac:spMkLst>
            <pc:docMk/>
            <pc:sldMk cId="109857222" sldId="256"/>
            <ac:spMk id="2" creationId="{00000000-0000-0000-0000-000000000000}"/>
          </ac:spMkLst>
        </pc:spChg>
      </pc:sldChg>
    </pc:docChg>
  </pc:docChgLst>
  <pc:docChgLst>
    <pc:chgData name="Ethan Scriven (2206730)" userId="S::2206730@student.uwtsd.ac.uk::d92b9fc9-3668-4411-ab33-995e3380bb6d" providerId="AD" clId="Web-{5EC3BC44-4AD3-F1BE-68DC-F0DC24390844}"/>
    <pc:docChg chg="addSld delSld modSld">
      <pc:chgData name="Ethan Scriven (2206730)" userId="S::2206730@student.uwtsd.ac.uk::d92b9fc9-3668-4411-ab33-995e3380bb6d" providerId="AD" clId="Web-{5EC3BC44-4AD3-F1BE-68DC-F0DC24390844}" dt="2024-01-13T16:45:07.493" v="2041" actId="20577"/>
      <pc:docMkLst>
        <pc:docMk/>
      </pc:docMkLst>
      <pc:sldChg chg="addSp delSp modSp mod setBg">
        <pc:chgData name="Ethan Scriven (2206730)" userId="S::2206730@student.uwtsd.ac.uk::d92b9fc9-3668-4411-ab33-995e3380bb6d" providerId="AD" clId="Web-{5EC3BC44-4AD3-F1BE-68DC-F0DC24390844}" dt="2024-01-13T14:49:00.479" v="499" actId="1076"/>
        <pc:sldMkLst>
          <pc:docMk/>
          <pc:sldMk cId="3345054359" sldId="277"/>
        </pc:sldMkLst>
        <pc:spChg chg="mod">
          <ac:chgData name="Ethan Scriven (2206730)" userId="S::2206730@student.uwtsd.ac.uk::d92b9fc9-3668-4411-ab33-995e3380bb6d" providerId="AD" clId="Web-{5EC3BC44-4AD3-F1BE-68DC-F0DC24390844}" dt="2024-01-13T14:46:00.702" v="428"/>
          <ac:spMkLst>
            <pc:docMk/>
            <pc:sldMk cId="3345054359" sldId="277"/>
            <ac:spMk id="2" creationId="{67B48D49-3B5B-E9C1-4534-A9C5BBDD2C51}"/>
          </ac:spMkLst>
        </pc:spChg>
        <pc:spChg chg="del mod">
          <ac:chgData name="Ethan Scriven (2206730)" userId="S::2206730@student.uwtsd.ac.uk::d92b9fc9-3668-4411-ab33-995e3380bb6d" providerId="AD" clId="Web-{5EC3BC44-4AD3-F1BE-68DC-F0DC24390844}" dt="2024-01-13T14:46:00.702" v="428"/>
          <ac:spMkLst>
            <pc:docMk/>
            <pc:sldMk cId="3345054359" sldId="277"/>
            <ac:spMk id="3" creationId="{210E0628-679F-EC46-46DE-F104B53DDC1D}"/>
          </ac:spMkLst>
        </pc:spChg>
        <pc:spChg chg="add">
          <ac:chgData name="Ethan Scriven (2206730)" userId="S::2206730@student.uwtsd.ac.uk::d92b9fc9-3668-4411-ab33-995e3380bb6d" providerId="AD" clId="Web-{5EC3BC44-4AD3-F1BE-68DC-F0DC24390844}" dt="2024-01-13T14:46:00.702" v="428"/>
          <ac:spMkLst>
            <pc:docMk/>
            <pc:sldMk cId="3345054359" sldId="277"/>
            <ac:spMk id="9" creationId="{040BF4A1-714C-419E-A19F-578DE93BE02F}"/>
          </ac:spMkLst>
        </pc:spChg>
        <pc:spChg chg="add">
          <ac:chgData name="Ethan Scriven (2206730)" userId="S::2206730@student.uwtsd.ac.uk::d92b9fc9-3668-4411-ab33-995e3380bb6d" providerId="AD" clId="Web-{5EC3BC44-4AD3-F1BE-68DC-F0DC24390844}" dt="2024-01-13T14:46:00.702" v="428"/>
          <ac:spMkLst>
            <pc:docMk/>
            <pc:sldMk cId="3345054359" sldId="277"/>
            <ac:spMk id="11" creationId="{2F91A9BD-D57F-4941-931F-40597AB37017}"/>
          </ac:spMkLst>
        </pc:spChg>
        <pc:spChg chg="add">
          <ac:chgData name="Ethan Scriven (2206730)" userId="S::2206730@student.uwtsd.ac.uk::d92b9fc9-3668-4411-ab33-995e3380bb6d" providerId="AD" clId="Web-{5EC3BC44-4AD3-F1BE-68DC-F0DC24390844}" dt="2024-01-13T14:46:00.702" v="428"/>
          <ac:spMkLst>
            <pc:docMk/>
            <pc:sldMk cId="3345054359" sldId="277"/>
            <ac:spMk id="13" creationId="{C54DB264-9467-4730-B9E9-C9A97DD66920}"/>
          </ac:spMkLst>
        </pc:spChg>
        <pc:spChg chg="add">
          <ac:chgData name="Ethan Scriven (2206730)" userId="S::2206730@student.uwtsd.ac.uk::d92b9fc9-3668-4411-ab33-995e3380bb6d" providerId="AD" clId="Web-{5EC3BC44-4AD3-F1BE-68DC-F0DC24390844}" dt="2024-01-13T14:46:00.702" v="428"/>
          <ac:spMkLst>
            <pc:docMk/>
            <pc:sldMk cId="3345054359" sldId="277"/>
            <ac:spMk id="15" creationId="{BB097F88-2120-47B4-B891-5B28F66BBD4A}"/>
          </ac:spMkLst>
        </pc:spChg>
        <pc:spChg chg="add">
          <ac:chgData name="Ethan Scriven (2206730)" userId="S::2206730@student.uwtsd.ac.uk::d92b9fc9-3668-4411-ab33-995e3380bb6d" providerId="AD" clId="Web-{5EC3BC44-4AD3-F1BE-68DC-F0DC24390844}" dt="2024-01-13T14:46:00.702" v="428"/>
          <ac:spMkLst>
            <pc:docMk/>
            <pc:sldMk cId="3345054359" sldId="277"/>
            <ac:spMk id="17" creationId="{BF9338F5-05AB-4DC5-BD1C-1A9F26C38A7A}"/>
          </ac:spMkLst>
        </pc:spChg>
        <pc:spChg chg="add mod">
          <ac:chgData name="Ethan Scriven (2206730)" userId="S::2206730@student.uwtsd.ac.uk::d92b9fc9-3668-4411-ab33-995e3380bb6d" providerId="AD" clId="Web-{5EC3BC44-4AD3-F1BE-68DC-F0DC24390844}" dt="2024-01-13T14:49:00.479" v="499" actId="1076"/>
          <ac:spMkLst>
            <pc:docMk/>
            <pc:sldMk cId="3345054359" sldId="277"/>
            <ac:spMk id="200" creationId="{C34DD597-DAF8-5CA7-A6A1-7EBF93D28F87}"/>
          </ac:spMkLst>
        </pc:spChg>
        <pc:graphicFrameChg chg="add mod modGraphic">
          <ac:chgData name="Ethan Scriven (2206730)" userId="S::2206730@student.uwtsd.ac.uk::d92b9fc9-3668-4411-ab33-995e3380bb6d" providerId="AD" clId="Web-{5EC3BC44-4AD3-F1BE-68DC-F0DC24390844}" dt="2024-01-13T14:48:55.229" v="498" actId="1076"/>
          <ac:graphicFrameMkLst>
            <pc:docMk/>
            <pc:sldMk cId="3345054359" sldId="277"/>
            <ac:graphicFrameMk id="5" creationId="{058A5C39-CCC9-118D-0475-8C41C2E85071}"/>
          </ac:graphicFrameMkLst>
        </pc:graphicFrameChg>
      </pc:sldChg>
      <pc:sldChg chg="addSp delSp modSp">
        <pc:chgData name="Ethan Scriven (2206730)" userId="S::2206730@student.uwtsd.ac.uk::d92b9fc9-3668-4411-ab33-995e3380bb6d" providerId="AD" clId="Web-{5EC3BC44-4AD3-F1BE-68DC-F0DC24390844}" dt="2024-01-13T14:36:35.226" v="237" actId="1076"/>
        <pc:sldMkLst>
          <pc:docMk/>
          <pc:sldMk cId="4092799005" sldId="278"/>
        </pc:sldMkLst>
        <pc:spChg chg="mod">
          <ac:chgData name="Ethan Scriven (2206730)" userId="S::2206730@student.uwtsd.ac.uk::d92b9fc9-3668-4411-ab33-995e3380bb6d" providerId="AD" clId="Web-{5EC3BC44-4AD3-F1BE-68DC-F0DC24390844}" dt="2024-01-13T14:17:24.107" v="32" actId="1076"/>
          <ac:spMkLst>
            <pc:docMk/>
            <pc:sldMk cId="4092799005" sldId="278"/>
            <ac:spMk id="2" creationId="{5FB5CA1A-2A59-E1FF-563A-1C99C4CF4E8F}"/>
          </ac:spMkLst>
        </pc:spChg>
        <pc:spChg chg="mod">
          <ac:chgData name="Ethan Scriven (2206730)" userId="S::2206730@student.uwtsd.ac.uk::d92b9fc9-3668-4411-ab33-995e3380bb6d" providerId="AD" clId="Web-{5EC3BC44-4AD3-F1BE-68DC-F0DC24390844}" dt="2024-01-13T14:27:32.392" v="203" actId="1076"/>
          <ac:spMkLst>
            <pc:docMk/>
            <pc:sldMk cId="4092799005" sldId="278"/>
            <ac:spMk id="3" creationId="{68C2E2D6-D7E0-0716-B266-3D217197CD6D}"/>
          </ac:spMkLst>
        </pc:spChg>
        <pc:spChg chg="add mod">
          <ac:chgData name="Ethan Scriven (2206730)" userId="S::2206730@student.uwtsd.ac.uk::d92b9fc9-3668-4411-ab33-995e3380bb6d" providerId="AD" clId="Web-{5EC3BC44-4AD3-F1BE-68DC-F0DC24390844}" dt="2024-01-13T14:29:39.401" v="219" actId="1076"/>
          <ac:spMkLst>
            <pc:docMk/>
            <pc:sldMk cId="4092799005" sldId="278"/>
            <ac:spMk id="5" creationId="{2DAE4BF0-9CFD-495D-6E33-E4C95732785C}"/>
          </ac:spMkLst>
        </pc:spChg>
        <pc:picChg chg="add mod">
          <ac:chgData name="Ethan Scriven (2206730)" userId="S::2206730@student.uwtsd.ac.uk::d92b9fc9-3668-4411-ab33-995e3380bb6d" providerId="AD" clId="Web-{5EC3BC44-4AD3-F1BE-68DC-F0DC24390844}" dt="2024-01-13T14:29:36.463" v="218" actId="1076"/>
          <ac:picMkLst>
            <pc:docMk/>
            <pc:sldMk cId="4092799005" sldId="278"/>
            <ac:picMk id="4" creationId="{72929758-687B-FAB4-5D21-CDC5DB4F03CA}"/>
          </ac:picMkLst>
        </pc:picChg>
        <pc:picChg chg="add del mod">
          <ac:chgData name="Ethan Scriven (2206730)" userId="S::2206730@student.uwtsd.ac.uk::d92b9fc9-3668-4411-ab33-995e3380bb6d" providerId="AD" clId="Web-{5EC3BC44-4AD3-F1BE-68DC-F0DC24390844}" dt="2024-01-13T14:33:30.198" v="226"/>
          <ac:picMkLst>
            <pc:docMk/>
            <pc:sldMk cId="4092799005" sldId="278"/>
            <ac:picMk id="6" creationId="{D8EAF7EB-B26B-BCEC-C44B-A3C7FC632951}"/>
          </ac:picMkLst>
        </pc:picChg>
        <pc:picChg chg="add mod">
          <ac:chgData name="Ethan Scriven (2206730)" userId="S::2206730@student.uwtsd.ac.uk::d92b9fc9-3668-4411-ab33-995e3380bb6d" providerId="AD" clId="Web-{5EC3BC44-4AD3-F1BE-68DC-F0DC24390844}" dt="2024-01-13T14:36:20.787" v="233" actId="1076"/>
          <ac:picMkLst>
            <pc:docMk/>
            <pc:sldMk cId="4092799005" sldId="278"/>
            <ac:picMk id="7" creationId="{AF0215F2-66E5-599D-075D-1E5411FB33DE}"/>
          </ac:picMkLst>
        </pc:picChg>
        <pc:picChg chg="add mod">
          <ac:chgData name="Ethan Scriven (2206730)" userId="S::2206730@student.uwtsd.ac.uk::d92b9fc9-3668-4411-ab33-995e3380bb6d" providerId="AD" clId="Web-{5EC3BC44-4AD3-F1BE-68DC-F0DC24390844}" dt="2024-01-13T14:36:30.741" v="235" actId="1076"/>
          <ac:picMkLst>
            <pc:docMk/>
            <pc:sldMk cId="4092799005" sldId="278"/>
            <ac:picMk id="8" creationId="{09AC8BD2-C30F-61B8-EB2F-E313A5131B4A}"/>
          </ac:picMkLst>
        </pc:picChg>
        <pc:picChg chg="add mod">
          <ac:chgData name="Ethan Scriven (2206730)" userId="S::2206730@student.uwtsd.ac.uk::d92b9fc9-3668-4411-ab33-995e3380bb6d" providerId="AD" clId="Web-{5EC3BC44-4AD3-F1BE-68DC-F0DC24390844}" dt="2024-01-13T14:36:35.226" v="237" actId="1076"/>
          <ac:picMkLst>
            <pc:docMk/>
            <pc:sldMk cId="4092799005" sldId="278"/>
            <ac:picMk id="9" creationId="{333884D4-ABE6-B6F6-091B-ACE3A6F6A1F7}"/>
          </ac:picMkLst>
        </pc:picChg>
      </pc:sldChg>
      <pc:sldChg chg="addSp delSp modSp">
        <pc:chgData name="Ethan Scriven (2206730)" userId="S::2206730@student.uwtsd.ac.uk::d92b9fc9-3668-4411-ab33-995e3380bb6d" providerId="AD" clId="Web-{5EC3BC44-4AD3-F1BE-68DC-F0DC24390844}" dt="2024-01-13T16:45:07.493" v="2041" actId="20577"/>
        <pc:sldMkLst>
          <pc:docMk/>
          <pc:sldMk cId="660319735" sldId="279"/>
        </pc:sldMkLst>
        <pc:spChg chg="mod">
          <ac:chgData name="Ethan Scriven (2206730)" userId="S::2206730@student.uwtsd.ac.uk::d92b9fc9-3668-4411-ab33-995e3380bb6d" providerId="AD" clId="Web-{5EC3BC44-4AD3-F1BE-68DC-F0DC24390844}" dt="2024-01-13T16:45:07.493" v="2041" actId="20577"/>
          <ac:spMkLst>
            <pc:docMk/>
            <pc:sldMk cId="660319735" sldId="279"/>
            <ac:spMk id="2" creationId="{89AB0DD3-BC9D-4523-3DA6-E7346D1357EE}"/>
          </ac:spMkLst>
        </pc:spChg>
        <pc:spChg chg="del">
          <ac:chgData name="Ethan Scriven (2206730)" userId="S::2206730@student.uwtsd.ac.uk::d92b9fc9-3668-4411-ab33-995e3380bb6d" providerId="AD" clId="Web-{5EC3BC44-4AD3-F1BE-68DC-F0DC24390844}" dt="2024-01-13T14:53:59.515" v="500"/>
          <ac:spMkLst>
            <pc:docMk/>
            <pc:sldMk cId="660319735" sldId="279"/>
            <ac:spMk id="3" creationId="{C9A6F0EF-18D8-02B4-8DD8-63FBBDA9D006}"/>
          </ac:spMkLst>
        </pc:spChg>
        <pc:spChg chg="add mod">
          <ac:chgData name="Ethan Scriven (2206730)" userId="S::2206730@student.uwtsd.ac.uk::d92b9fc9-3668-4411-ab33-995e3380bb6d" providerId="AD" clId="Web-{5EC3BC44-4AD3-F1BE-68DC-F0DC24390844}" dt="2024-01-13T15:07:29.039" v="733" actId="1076"/>
          <ac:spMkLst>
            <pc:docMk/>
            <pc:sldMk cId="660319735" sldId="279"/>
            <ac:spMk id="5" creationId="{1627EAB7-CFFA-E0D7-0A59-F10B556FA370}"/>
          </ac:spMkLst>
        </pc:spChg>
        <pc:spChg chg="add mod">
          <ac:chgData name="Ethan Scriven (2206730)" userId="S::2206730@student.uwtsd.ac.uk::d92b9fc9-3668-4411-ab33-995e3380bb6d" providerId="AD" clId="Web-{5EC3BC44-4AD3-F1BE-68DC-F0DC24390844}" dt="2024-01-13T15:07:10.850" v="728" actId="1076"/>
          <ac:spMkLst>
            <pc:docMk/>
            <pc:sldMk cId="660319735" sldId="279"/>
            <ac:spMk id="6" creationId="{9E707CBC-0FAF-568D-AD5E-3D7F5AC18767}"/>
          </ac:spMkLst>
        </pc:spChg>
        <pc:spChg chg="add mod">
          <ac:chgData name="Ethan Scriven (2206730)" userId="S::2206730@student.uwtsd.ac.uk::d92b9fc9-3668-4411-ab33-995e3380bb6d" providerId="AD" clId="Web-{5EC3BC44-4AD3-F1BE-68DC-F0DC24390844}" dt="2024-01-13T15:08:32.700" v="750" actId="1076"/>
          <ac:spMkLst>
            <pc:docMk/>
            <pc:sldMk cId="660319735" sldId="279"/>
            <ac:spMk id="7" creationId="{18D160A6-E62A-651F-7E80-9B23CA953185}"/>
          </ac:spMkLst>
        </pc:spChg>
        <pc:spChg chg="add mod">
          <ac:chgData name="Ethan Scriven (2206730)" userId="S::2206730@student.uwtsd.ac.uk::d92b9fc9-3668-4411-ab33-995e3380bb6d" providerId="AD" clId="Web-{5EC3BC44-4AD3-F1BE-68DC-F0DC24390844}" dt="2024-01-13T15:05:33.203" v="710" actId="1076"/>
          <ac:spMkLst>
            <pc:docMk/>
            <pc:sldMk cId="660319735" sldId="279"/>
            <ac:spMk id="8" creationId="{552A950B-9303-D13B-9186-13C11FBD06CE}"/>
          </ac:spMkLst>
        </pc:spChg>
        <pc:spChg chg="add del mod">
          <ac:chgData name="Ethan Scriven (2206730)" userId="S::2206730@student.uwtsd.ac.uk::d92b9fc9-3668-4411-ab33-995e3380bb6d" providerId="AD" clId="Web-{5EC3BC44-4AD3-F1BE-68DC-F0DC24390844}" dt="2024-01-13T15:05:43.172" v="714"/>
          <ac:spMkLst>
            <pc:docMk/>
            <pc:sldMk cId="660319735" sldId="279"/>
            <ac:spMk id="19" creationId="{EA1532B2-BB42-FC33-563E-621F17561DDF}"/>
          </ac:spMkLst>
        </pc:spChg>
        <pc:spChg chg="add del mod">
          <ac:chgData name="Ethan Scriven (2206730)" userId="S::2206730@student.uwtsd.ac.uk::d92b9fc9-3668-4411-ab33-995e3380bb6d" providerId="AD" clId="Web-{5EC3BC44-4AD3-F1BE-68DC-F0DC24390844}" dt="2024-01-13T15:05:41.829" v="713"/>
          <ac:spMkLst>
            <pc:docMk/>
            <pc:sldMk cId="660319735" sldId="279"/>
            <ac:spMk id="21" creationId="{3547A912-08B7-44CC-8897-F11D42698C9F}"/>
          </ac:spMkLst>
        </pc:spChg>
        <pc:spChg chg="add del">
          <ac:chgData name="Ethan Scriven (2206730)" userId="S::2206730@student.uwtsd.ac.uk::d92b9fc9-3668-4411-ab33-995e3380bb6d" providerId="AD" clId="Web-{5EC3BC44-4AD3-F1BE-68DC-F0DC24390844}" dt="2024-01-13T15:05:44.438" v="715"/>
          <ac:spMkLst>
            <pc:docMk/>
            <pc:sldMk cId="660319735" sldId="279"/>
            <ac:spMk id="22" creationId="{2E836060-3363-57A6-1F9D-B32AA69FADF9}"/>
          </ac:spMkLst>
        </pc:spChg>
        <pc:spChg chg="add del mod">
          <ac:chgData name="Ethan Scriven (2206730)" userId="S::2206730@student.uwtsd.ac.uk::d92b9fc9-3668-4411-ab33-995e3380bb6d" providerId="AD" clId="Web-{5EC3BC44-4AD3-F1BE-68DC-F0DC24390844}" dt="2024-01-13T15:05:40.610" v="712"/>
          <ac:spMkLst>
            <pc:docMk/>
            <pc:sldMk cId="660319735" sldId="279"/>
            <ac:spMk id="23" creationId="{93A43CAD-48A1-F253-683F-AE294454A382}"/>
          </ac:spMkLst>
        </pc:spChg>
        <pc:spChg chg="add mod ord">
          <ac:chgData name="Ethan Scriven (2206730)" userId="S::2206730@student.uwtsd.ac.uk::d92b9fc9-3668-4411-ab33-995e3380bb6d" providerId="AD" clId="Web-{5EC3BC44-4AD3-F1BE-68DC-F0DC24390844}" dt="2024-01-13T15:07:32.211" v="734" actId="14100"/>
          <ac:spMkLst>
            <pc:docMk/>
            <pc:sldMk cId="660319735" sldId="279"/>
            <ac:spMk id="24" creationId="{05CA1C2D-6F71-0991-4273-763711E03C72}"/>
          </ac:spMkLst>
        </pc:spChg>
        <pc:spChg chg="add mod ord">
          <ac:chgData name="Ethan Scriven (2206730)" userId="S::2206730@student.uwtsd.ac.uk::d92b9fc9-3668-4411-ab33-995e3380bb6d" providerId="AD" clId="Web-{5EC3BC44-4AD3-F1BE-68DC-F0DC24390844}" dt="2024-01-13T15:07:13.413" v="729" actId="14100"/>
          <ac:spMkLst>
            <pc:docMk/>
            <pc:sldMk cId="660319735" sldId="279"/>
            <ac:spMk id="25" creationId="{7707179E-4E88-257F-0E57-0868329EF0A2}"/>
          </ac:spMkLst>
        </pc:spChg>
        <pc:spChg chg="add mod ord">
          <ac:chgData name="Ethan Scriven (2206730)" userId="S::2206730@student.uwtsd.ac.uk::d92b9fc9-3668-4411-ab33-995e3380bb6d" providerId="AD" clId="Web-{5EC3BC44-4AD3-F1BE-68DC-F0DC24390844}" dt="2024-01-13T15:07:48.056" v="738" actId="1076"/>
          <ac:spMkLst>
            <pc:docMk/>
            <pc:sldMk cId="660319735" sldId="279"/>
            <ac:spMk id="26" creationId="{A1CEE1A4-B4DD-F686-A0BB-A12A01FE0C76}"/>
          </ac:spMkLst>
        </pc:spChg>
        <pc:spChg chg="add mod ord">
          <ac:chgData name="Ethan Scriven (2206730)" userId="S::2206730@student.uwtsd.ac.uk::d92b9fc9-3668-4411-ab33-995e3380bb6d" providerId="AD" clId="Web-{5EC3BC44-4AD3-F1BE-68DC-F0DC24390844}" dt="2024-01-13T15:08:21.683" v="747" actId="14100"/>
          <ac:spMkLst>
            <pc:docMk/>
            <pc:sldMk cId="660319735" sldId="279"/>
            <ac:spMk id="27" creationId="{475FCA55-85BD-324A-8117-7307C7CCB067}"/>
          </ac:spMkLst>
        </pc:spChg>
        <pc:spChg chg="add mod">
          <ac:chgData name="Ethan Scriven (2206730)" userId="S::2206730@student.uwtsd.ac.uk::d92b9fc9-3668-4411-ab33-995e3380bb6d" providerId="AD" clId="Web-{5EC3BC44-4AD3-F1BE-68DC-F0DC24390844}" dt="2024-01-13T15:10:09.097" v="785" actId="20577"/>
          <ac:spMkLst>
            <pc:docMk/>
            <pc:sldMk cId="660319735" sldId="279"/>
            <ac:spMk id="28" creationId="{5208D481-2CC5-A2CE-CC67-2AF588D9B33E}"/>
          </ac:spMkLst>
        </pc:spChg>
        <pc:picChg chg="add mod ord">
          <ac:chgData name="Ethan Scriven (2206730)" userId="S::2206730@student.uwtsd.ac.uk::d92b9fc9-3668-4411-ab33-995e3380bb6d" providerId="AD" clId="Web-{5EC3BC44-4AD3-F1BE-68DC-F0DC24390844}" dt="2024-01-13T15:05:08.967" v="702" actId="1076"/>
          <ac:picMkLst>
            <pc:docMk/>
            <pc:sldMk cId="660319735" sldId="279"/>
            <ac:picMk id="4" creationId="{46DCFBCE-C875-744E-FA58-AB8AEECDF2B7}"/>
          </ac:picMkLst>
        </pc:picChg>
        <pc:picChg chg="add del mod">
          <ac:chgData name="Ethan Scriven (2206730)" userId="S::2206730@student.uwtsd.ac.uk::d92b9fc9-3668-4411-ab33-995e3380bb6d" providerId="AD" clId="Web-{5EC3BC44-4AD3-F1BE-68DC-F0DC24390844}" dt="2024-01-13T15:01:52.813" v="668"/>
          <ac:picMkLst>
            <pc:docMk/>
            <pc:sldMk cId="660319735" sldId="279"/>
            <ac:picMk id="12" creationId="{57FF10BD-C1F8-EB22-E4B3-2B15B704EB7F}"/>
          </ac:picMkLst>
        </pc:picChg>
        <pc:picChg chg="add del mod">
          <ac:chgData name="Ethan Scriven (2206730)" userId="S::2206730@student.uwtsd.ac.uk::d92b9fc9-3668-4411-ab33-995e3380bb6d" providerId="AD" clId="Web-{5EC3BC44-4AD3-F1BE-68DC-F0DC24390844}" dt="2024-01-13T15:02:08.095" v="670"/>
          <ac:picMkLst>
            <pc:docMk/>
            <pc:sldMk cId="660319735" sldId="279"/>
            <ac:picMk id="13" creationId="{C05F92B6-2158-DA20-9B00-BD2A7FAB84C7}"/>
          </ac:picMkLst>
        </pc:picChg>
        <pc:picChg chg="add del mod">
          <ac:chgData name="Ethan Scriven (2206730)" userId="S::2206730@student.uwtsd.ac.uk::d92b9fc9-3668-4411-ab33-995e3380bb6d" providerId="AD" clId="Web-{5EC3BC44-4AD3-F1BE-68DC-F0DC24390844}" dt="2024-01-13T15:02:45.754" v="673"/>
          <ac:picMkLst>
            <pc:docMk/>
            <pc:sldMk cId="660319735" sldId="279"/>
            <ac:picMk id="14" creationId="{160463C4-C935-E4D8-DD63-F8EF71820CFA}"/>
          </ac:picMkLst>
        </pc:picChg>
        <pc:inkChg chg="add del">
          <ac:chgData name="Ethan Scriven (2206730)" userId="S::2206730@student.uwtsd.ac.uk::d92b9fc9-3668-4411-ab33-995e3380bb6d" providerId="AD" clId="Web-{5EC3BC44-4AD3-F1BE-68DC-F0DC24390844}" dt="2024-01-13T15:00:19.182" v="666"/>
          <ac:inkMkLst>
            <pc:docMk/>
            <pc:sldMk cId="660319735" sldId="279"/>
            <ac:inkMk id="9" creationId="{4B9998BD-9714-100F-7072-EE8C8BC62F6F}"/>
          </ac:inkMkLst>
        </pc:inkChg>
        <pc:inkChg chg="add del">
          <ac:chgData name="Ethan Scriven (2206730)" userId="S::2206730@student.uwtsd.ac.uk::d92b9fc9-3668-4411-ab33-995e3380bb6d" providerId="AD" clId="Web-{5EC3BC44-4AD3-F1BE-68DC-F0DC24390844}" dt="2024-01-13T15:00:19.182" v="665"/>
          <ac:inkMkLst>
            <pc:docMk/>
            <pc:sldMk cId="660319735" sldId="279"/>
            <ac:inkMk id="10" creationId="{BBB5D75E-A284-8D33-F420-7BE58015B531}"/>
          </ac:inkMkLst>
        </pc:inkChg>
        <pc:inkChg chg="add del">
          <ac:chgData name="Ethan Scriven (2206730)" userId="S::2206730@student.uwtsd.ac.uk::d92b9fc9-3668-4411-ab33-995e3380bb6d" providerId="AD" clId="Web-{5EC3BC44-4AD3-F1BE-68DC-F0DC24390844}" dt="2024-01-13T15:00:19.182" v="664"/>
          <ac:inkMkLst>
            <pc:docMk/>
            <pc:sldMk cId="660319735" sldId="279"/>
            <ac:inkMk id="11" creationId="{1B69D6BD-8616-1439-66B0-FED42570EB75}"/>
          </ac:inkMkLst>
        </pc:inkChg>
        <pc:inkChg chg="add del">
          <ac:chgData name="Ethan Scriven (2206730)" userId="S::2206730@student.uwtsd.ac.uk::d92b9fc9-3668-4411-ab33-995e3380bb6d" providerId="AD" clId="Web-{5EC3BC44-4AD3-F1BE-68DC-F0DC24390844}" dt="2024-01-13T15:03:09.771" v="679"/>
          <ac:inkMkLst>
            <pc:docMk/>
            <pc:sldMk cId="660319735" sldId="279"/>
            <ac:inkMk id="15" creationId="{7BB4CEE9-08CE-01A5-AE7A-D1FE0F6AAEBD}"/>
          </ac:inkMkLst>
        </pc:inkChg>
        <pc:inkChg chg="add del">
          <ac:chgData name="Ethan Scriven (2206730)" userId="S::2206730@student.uwtsd.ac.uk::d92b9fc9-3668-4411-ab33-995e3380bb6d" providerId="AD" clId="Web-{5EC3BC44-4AD3-F1BE-68DC-F0DC24390844}" dt="2024-01-13T15:03:09.771" v="678"/>
          <ac:inkMkLst>
            <pc:docMk/>
            <pc:sldMk cId="660319735" sldId="279"/>
            <ac:inkMk id="16" creationId="{24BC4EAF-9DCE-F128-E2D6-EEEA90750712}"/>
          </ac:inkMkLst>
        </pc:inkChg>
        <pc:inkChg chg="add del">
          <ac:chgData name="Ethan Scriven (2206730)" userId="S::2206730@student.uwtsd.ac.uk::d92b9fc9-3668-4411-ab33-995e3380bb6d" providerId="AD" clId="Web-{5EC3BC44-4AD3-F1BE-68DC-F0DC24390844}" dt="2024-01-13T15:03:11.490" v="681"/>
          <ac:inkMkLst>
            <pc:docMk/>
            <pc:sldMk cId="660319735" sldId="279"/>
            <ac:inkMk id="17" creationId="{03A7E42C-03FE-594E-723F-E000A5B5CC3C}"/>
          </ac:inkMkLst>
        </pc:inkChg>
        <pc:inkChg chg="add del">
          <ac:chgData name="Ethan Scriven (2206730)" userId="S::2206730@student.uwtsd.ac.uk::d92b9fc9-3668-4411-ab33-995e3380bb6d" providerId="AD" clId="Web-{5EC3BC44-4AD3-F1BE-68DC-F0DC24390844}" dt="2024-01-13T15:03:11.490" v="680"/>
          <ac:inkMkLst>
            <pc:docMk/>
            <pc:sldMk cId="660319735" sldId="279"/>
            <ac:inkMk id="18" creationId="{628888B8-A462-4D86-B4E4-BD4D59B00C3E}"/>
          </ac:inkMkLst>
        </pc:inkChg>
        <pc:inkChg chg="add del">
          <ac:chgData name="Ethan Scriven (2206730)" userId="S::2206730@student.uwtsd.ac.uk::d92b9fc9-3668-4411-ab33-995e3380bb6d" providerId="AD" clId="Web-{5EC3BC44-4AD3-F1BE-68DC-F0DC24390844}" dt="2024-01-13T15:03:58.228" v="684"/>
          <ac:inkMkLst>
            <pc:docMk/>
            <pc:sldMk cId="660319735" sldId="279"/>
            <ac:inkMk id="20" creationId="{5A911C4C-6177-7788-A11D-A05E5218A03B}"/>
          </ac:inkMkLst>
        </pc:inkChg>
      </pc:sldChg>
      <pc:sldChg chg="addSp delSp modSp">
        <pc:chgData name="Ethan Scriven (2206730)" userId="S::2206730@student.uwtsd.ac.uk::d92b9fc9-3668-4411-ab33-995e3380bb6d" providerId="AD" clId="Web-{5EC3BC44-4AD3-F1BE-68DC-F0DC24390844}" dt="2024-01-13T15:25:51.286" v="906"/>
        <pc:sldMkLst>
          <pc:docMk/>
          <pc:sldMk cId="1378266957" sldId="280"/>
        </pc:sldMkLst>
        <pc:spChg chg="mod">
          <ac:chgData name="Ethan Scriven (2206730)" userId="S::2206730@student.uwtsd.ac.uk::d92b9fc9-3668-4411-ab33-995e3380bb6d" providerId="AD" clId="Web-{5EC3BC44-4AD3-F1BE-68DC-F0DC24390844}" dt="2024-01-13T15:23:11.994" v="888" actId="1076"/>
          <ac:spMkLst>
            <pc:docMk/>
            <pc:sldMk cId="1378266957" sldId="280"/>
            <ac:spMk id="2" creationId="{E357341A-A05C-23C9-B2CE-A2E018AF8908}"/>
          </ac:spMkLst>
        </pc:spChg>
        <pc:spChg chg="del">
          <ac:chgData name="Ethan Scriven (2206730)" userId="S::2206730@student.uwtsd.ac.uk::d92b9fc9-3668-4411-ab33-995e3380bb6d" providerId="AD" clId="Web-{5EC3BC44-4AD3-F1BE-68DC-F0DC24390844}" dt="2024-01-13T15:13:33.907" v="786"/>
          <ac:spMkLst>
            <pc:docMk/>
            <pc:sldMk cId="1378266957" sldId="280"/>
            <ac:spMk id="3" creationId="{6E3A484D-5EEE-9B54-2EB5-FAFD99F1E646}"/>
          </ac:spMkLst>
        </pc:spChg>
        <pc:spChg chg="add mod">
          <ac:chgData name="Ethan Scriven (2206730)" userId="S::2206730@student.uwtsd.ac.uk::d92b9fc9-3668-4411-ab33-995e3380bb6d" providerId="AD" clId="Web-{5EC3BC44-4AD3-F1BE-68DC-F0DC24390844}" dt="2024-01-13T15:18:43.788" v="837" actId="1076"/>
          <ac:spMkLst>
            <pc:docMk/>
            <pc:sldMk cId="1378266957" sldId="280"/>
            <ac:spMk id="7" creationId="{1E2037E2-7B5B-19DD-D81D-6503A9AF83DA}"/>
          </ac:spMkLst>
        </pc:spChg>
        <pc:spChg chg="add mod">
          <ac:chgData name="Ethan Scriven (2206730)" userId="S::2206730@student.uwtsd.ac.uk::d92b9fc9-3668-4411-ab33-995e3380bb6d" providerId="AD" clId="Web-{5EC3BC44-4AD3-F1BE-68DC-F0DC24390844}" dt="2024-01-13T15:20:47.812" v="877" actId="1076"/>
          <ac:spMkLst>
            <pc:docMk/>
            <pc:sldMk cId="1378266957" sldId="280"/>
            <ac:spMk id="8" creationId="{562BAC12-DD3E-88D9-8FEF-9D575BAFFB62}"/>
          </ac:spMkLst>
        </pc:spChg>
        <pc:spChg chg="add del mod">
          <ac:chgData name="Ethan Scriven (2206730)" userId="S::2206730@student.uwtsd.ac.uk::d92b9fc9-3668-4411-ab33-995e3380bb6d" providerId="AD" clId="Web-{5EC3BC44-4AD3-F1BE-68DC-F0DC24390844}" dt="2024-01-13T15:25:51.286" v="906"/>
          <ac:spMkLst>
            <pc:docMk/>
            <pc:sldMk cId="1378266957" sldId="280"/>
            <ac:spMk id="11" creationId="{9487DD29-B78B-5866-F091-6D88614C16D8}"/>
          </ac:spMkLst>
        </pc:spChg>
        <pc:picChg chg="add mod ord">
          <ac:chgData name="Ethan Scriven (2206730)" userId="S::2206730@student.uwtsd.ac.uk::d92b9fc9-3668-4411-ab33-995e3380bb6d" providerId="AD" clId="Web-{5EC3BC44-4AD3-F1BE-68DC-F0DC24390844}" dt="2024-01-13T15:18:50.648" v="838" actId="1076"/>
          <ac:picMkLst>
            <pc:docMk/>
            <pc:sldMk cId="1378266957" sldId="280"/>
            <ac:picMk id="4" creationId="{9A9A70C1-B34A-AA5C-C473-B01EBB690C32}"/>
          </ac:picMkLst>
        </pc:picChg>
        <pc:picChg chg="add del mod">
          <ac:chgData name="Ethan Scriven (2206730)" userId="S::2206730@student.uwtsd.ac.uk::d92b9fc9-3668-4411-ab33-995e3380bb6d" providerId="AD" clId="Web-{5EC3BC44-4AD3-F1BE-68DC-F0DC24390844}" dt="2024-01-13T15:15:37.260" v="801"/>
          <ac:picMkLst>
            <pc:docMk/>
            <pc:sldMk cId="1378266957" sldId="280"/>
            <ac:picMk id="5" creationId="{2C9E8BAF-A5E1-A738-72B7-F59E197A0709}"/>
          </ac:picMkLst>
        </pc:picChg>
        <pc:picChg chg="add mod ord">
          <ac:chgData name="Ethan Scriven (2206730)" userId="S::2206730@student.uwtsd.ac.uk::d92b9fc9-3668-4411-ab33-995e3380bb6d" providerId="AD" clId="Web-{5EC3BC44-4AD3-F1BE-68DC-F0DC24390844}" dt="2024-01-13T15:17:14.563" v="815" actId="14100"/>
          <ac:picMkLst>
            <pc:docMk/>
            <pc:sldMk cId="1378266957" sldId="280"/>
            <ac:picMk id="6" creationId="{5951DA4C-3885-57B0-0743-43F13AB70FAD}"/>
          </ac:picMkLst>
        </pc:picChg>
        <pc:picChg chg="add del mod">
          <ac:chgData name="Ethan Scriven (2206730)" userId="S::2206730@student.uwtsd.ac.uk::d92b9fc9-3668-4411-ab33-995e3380bb6d" providerId="AD" clId="Web-{5EC3BC44-4AD3-F1BE-68DC-F0DC24390844}" dt="2024-01-13T15:22:34.788" v="882"/>
          <ac:picMkLst>
            <pc:docMk/>
            <pc:sldMk cId="1378266957" sldId="280"/>
            <ac:picMk id="9" creationId="{55749170-AC00-C51F-3029-1E361BDB6AF9}"/>
          </ac:picMkLst>
        </pc:picChg>
        <pc:picChg chg="add mod">
          <ac:chgData name="Ethan Scriven (2206730)" userId="S::2206730@student.uwtsd.ac.uk::d92b9fc9-3668-4411-ab33-995e3380bb6d" providerId="AD" clId="Web-{5EC3BC44-4AD3-F1BE-68DC-F0DC24390844}" dt="2024-01-13T15:25:21.862" v="894" actId="1076"/>
          <ac:picMkLst>
            <pc:docMk/>
            <pc:sldMk cId="1378266957" sldId="280"/>
            <ac:picMk id="10" creationId="{849FB650-408F-6AE3-4B5A-2447C2B39F49}"/>
          </ac:picMkLst>
        </pc:picChg>
      </pc:sldChg>
      <pc:sldChg chg="addSp delSp modSp">
        <pc:chgData name="Ethan Scriven (2206730)" userId="S::2206730@student.uwtsd.ac.uk::d92b9fc9-3668-4411-ab33-995e3380bb6d" providerId="AD" clId="Web-{5EC3BC44-4AD3-F1BE-68DC-F0DC24390844}" dt="2024-01-13T15:46:17.916" v="1176" actId="20577"/>
        <pc:sldMkLst>
          <pc:docMk/>
          <pc:sldMk cId="3857301754" sldId="281"/>
        </pc:sldMkLst>
        <pc:spChg chg="mod">
          <ac:chgData name="Ethan Scriven (2206730)" userId="S::2206730@student.uwtsd.ac.uk::d92b9fc9-3668-4411-ab33-995e3380bb6d" providerId="AD" clId="Web-{5EC3BC44-4AD3-F1BE-68DC-F0DC24390844}" dt="2024-01-13T14:18:52.935" v="72" actId="20577"/>
          <ac:spMkLst>
            <pc:docMk/>
            <pc:sldMk cId="3857301754" sldId="281"/>
            <ac:spMk id="2" creationId="{0354DF3D-8A0A-2475-426F-67CDB1F54BA8}"/>
          </ac:spMkLst>
        </pc:spChg>
        <pc:spChg chg="del">
          <ac:chgData name="Ethan Scriven (2206730)" userId="S::2206730@student.uwtsd.ac.uk::d92b9fc9-3668-4411-ab33-995e3380bb6d" providerId="AD" clId="Web-{5EC3BC44-4AD3-F1BE-68DC-F0DC24390844}" dt="2024-01-13T15:30:29.586" v="907"/>
          <ac:spMkLst>
            <pc:docMk/>
            <pc:sldMk cId="3857301754" sldId="281"/>
            <ac:spMk id="3" creationId="{55C6778D-BADD-340E-54C4-C7055F5DB4DC}"/>
          </ac:spMkLst>
        </pc:spChg>
        <pc:spChg chg="add del mod">
          <ac:chgData name="Ethan Scriven (2206730)" userId="S::2206730@student.uwtsd.ac.uk::d92b9fc9-3668-4411-ab33-995e3380bb6d" providerId="AD" clId="Web-{5EC3BC44-4AD3-F1BE-68DC-F0DC24390844}" dt="2024-01-13T15:36:01.515" v="1114" actId="20577"/>
          <ac:spMkLst>
            <pc:docMk/>
            <pc:sldMk cId="3857301754" sldId="281"/>
            <ac:spMk id="5" creationId="{160E2F1E-E896-05ED-4B08-99C5107C2D5C}"/>
          </ac:spMkLst>
        </pc:spChg>
        <pc:spChg chg="add mod">
          <ac:chgData name="Ethan Scriven (2206730)" userId="S::2206730@student.uwtsd.ac.uk::d92b9fc9-3668-4411-ab33-995e3380bb6d" providerId="AD" clId="Web-{5EC3BC44-4AD3-F1BE-68DC-F0DC24390844}" dt="2024-01-13T15:37:07.847" v="1133" actId="1076"/>
          <ac:spMkLst>
            <pc:docMk/>
            <pc:sldMk cId="3857301754" sldId="281"/>
            <ac:spMk id="6" creationId="{874D77A6-5C2F-4B36-D84C-B2CA35ABBAC3}"/>
          </ac:spMkLst>
        </pc:spChg>
        <pc:spChg chg="add mod">
          <ac:chgData name="Ethan Scriven (2206730)" userId="S::2206730@student.uwtsd.ac.uk::d92b9fc9-3668-4411-ab33-995e3380bb6d" providerId="AD" clId="Web-{5EC3BC44-4AD3-F1BE-68DC-F0DC24390844}" dt="2024-01-13T15:42:29.401" v="1148" actId="1076"/>
          <ac:spMkLst>
            <pc:docMk/>
            <pc:sldMk cId="3857301754" sldId="281"/>
            <ac:spMk id="8" creationId="{B94E1432-C318-0330-A5C5-7658C94A6883}"/>
          </ac:spMkLst>
        </pc:spChg>
        <pc:spChg chg="add mod">
          <ac:chgData name="Ethan Scriven (2206730)" userId="S::2206730@student.uwtsd.ac.uk::d92b9fc9-3668-4411-ab33-995e3380bb6d" providerId="AD" clId="Web-{5EC3BC44-4AD3-F1BE-68DC-F0DC24390844}" dt="2024-01-13T15:46:17.916" v="1176" actId="20577"/>
          <ac:spMkLst>
            <pc:docMk/>
            <pc:sldMk cId="3857301754" sldId="281"/>
            <ac:spMk id="10" creationId="{FF947DFC-1F18-3660-05C6-7910390D4436}"/>
          </ac:spMkLst>
        </pc:spChg>
        <pc:picChg chg="add mod ord">
          <ac:chgData name="Ethan Scriven (2206730)" userId="S::2206730@student.uwtsd.ac.uk::d92b9fc9-3668-4411-ab33-995e3380bb6d" providerId="AD" clId="Web-{5EC3BC44-4AD3-F1BE-68DC-F0DC24390844}" dt="2024-01-13T15:37:00.425" v="1132" actId="1076"/>
          <ac:picMkLst>
            <pc:docMk/>
            <pc:sldMk cId="3857301754" sldId="281"/>
            <ac:picMk id="4" creationId="{C6090F73-AAE8-C89E-6325-54AAFC2B73EF}"/>
          </ac:picMkLst>
        </pc:picChg>
        <pc:picChg chg="add mod">
          <ac:chgData name="Ethan Scriven (2206730)" userId="S::2206730@student.uwtsd.ac.uk::d92b9fc9-3668-4411-ab33-995e3380bb6d" providerId="AD" clId="Web-{5EC3BC44-4AD3-F1BE-68DC-F0DC24390844}" dt="2024-01-13T15:45:30.210" v="1156"/>
          <ac:picMkLst>
            <pc:docMk/>
            <pc:sldMk cId="3857301754" sldId="281"/>
            <ac:picMk id="7" creationId="{31567C5C-5862-4B3A-A823-72838AC8BD9B}"/>
          </ac:picMkLst>
        </pc:picChg>
        <pc:picChg chg="add mod">
          <ac:chgData name="Ethan Scriven (2206730)" userId="S::2206730@student.uwtsd.ac.uk::d92b9fc9-3668-4411-ab33-995e3380bb6d" providerId="AD" clId="Web-{5EC3BC44-4AD3-F1BE-68DC-F0DC24390844}" dt="2024-01-13T15:45:32.366" v="1157"/>
          <ac:picMkLst>
            <pc:docMk/>
            <pc:sldMk cId="3857301754" sldId="281"/>
            <ac:picMk id="9" creationId="{C94BD181-55AA-0902-EC83-FD87CF7F5DCB}"/>
          </ac:picMkLst>
        </pc:picChg>
      </pc:sldChg>
      <pc:sldChg chg="addSp delSp modSp mod setBg">
        <pc:chgData name="Ethan Scriven (2206730)" userId="S::2206730@student.uwtsd.ac.uk::d92b9fc9-3668-4411-ab33-995e3380bb6d" providerId="AD" clId="Web-{5EC3BC44-4AD3-F1BE-68DC-F0DC24390844}" dt="2024-01-13T15:59:32.143" v="1294" actId="20577"/>
        <pc:sldMkLst>
          <pc:docMk/>
          <pc:sldMk cId="3697014725" sldId="282"/>
        </pc:sldMkLst>
        <pc:spChg chg="mod">
          <ac:chgData name="Ethan Scriven (2206730)" userId="S::2206730@student.uwtsd.ac.uk::d92b9fc9-3668-4411-ab33-995e3380bb6d" providerId="AD" clId="Web-{5EC3BC44-4AD3-F1BE-68DC-F0DC24390844}" dt="2024-01-13T15:55:18.391" v="1247"/>
          <ac:spMkLst>
            <pc:docMk/>
            <pc:sldMk cId="3697014725" sldId="282"/>
            <ac:spMk id="2" creationId="{F1150141-C8DA-44FB-2FFC-5AD9588FB282}"/>
          </ac:spMkLst>
        </pc:spChg>
        <pc:spChg chg="mod ord">
          <ac:chgData name="Ethan Scriven (2206730)" userId="S::2206730@student.uwtsd.ac.uk::d92b9fc9-3668-4411-ab33-995e3380bb6d" providerId="AD" clId="Web-{5EC3BC44-4AD3-F1BE-68DC-F0DC24390844}" dt="2024-01-13T15:55:27.032" v="1249" actId="20577"/>
          <ac:spMkLst>
            <pc:docMk/>
            <pc:sldMk cId="3697014725" sldId="282"/>
            <ac:spMk id="3" creationId="{CBB24688-2107-4CF7-D91F-170EA80F7C00}"/>
          </ac:spMkLst>
        </pc:spChg>
        <pc:spChg chg="add del">
          <ac:chgData name="Ethan Scriven (2206730)" userId="S::2206730@student.uwtsd.ac.uk::d92b9fc9-3668-4411-ab33-995e3380bb6d" providerId="AD" clId="Web-{5EC3BC44-4AD3-F1BE-68DC-F0DC24390844}" dt="2024-01-13T15:55:18.375" v="1246"/>
          <ac:spMkLst>
            <pc:docMk/>
            <pc:sldMk cId="3697014725" sldId="282"/>
            <ac:spMk id="9" creationId="{979E27D9-03C7-44E2-9FF8-15D0C8506AF7}"/>
          </ac:spMkLst>
        </pc:spChg>
        <pc:spChg chg="add del">
          <ac:chgData name="Ethan Scriven (2206730)" userId="S::2206730@student.uwtsd.ac.uk::d92b9fc9-3668-4411-ab33-995e3380bb6d" providerId="AD" clId="Web-{5EC3BC44-4AD3-F1BE-68DC-F0DC24390844}" dt="2024-01-13T15:55:18.375" v="1246"/>
          <ac:spMkLst>
            <pc:docMk/>
            <pc:sldMk cId="3697014725" sldId="282"/>
            <ac:spMk id="11" creationId="{EEBF1590-3B36-48EE-A89D-3B6F3CB256AB}"/>
          </ac:spMkLst>
        </pc:spChg>
        <pc:spChg chg="add mod">
          <ac:chgData name="Ethan Scriven (2206730)" userId="S::2206730@student.uwtsd.ac.uk::d92b9fc9-3668-4411-ab33-995e3380bb6d" providerId="AD" clId="Web-{5EC3BC44-4AD3-F1BE-68DC-F0DC24390844}" dt="2024-01-13T15:59:32.143" v="1294" actId="20577"/>
          <ac:spMkLst>
            <pc:docMk/>
            <pc:sldMk cId="3697014725" sldId="282"/>
            <ac:spMk id="12" creationId="{3C6258B3-D4DF-1A36-B4D0-92BADA9FCE13}"/>
          </ac:spMkLst>
        </pc:spChg>
        <pc:spChg chg="add del">
          <ac:chgData name="Ethan Scriven (2206730)" userId="S::2206730@student.uwtsd.ac.uk::d92b9fc9-3668-4411-ab33-995e3380bb6d" providerId="AD" clId="Web-{5EC3BC44-4AD3-F1BE-68DC-F0DC24390844}" dt="2024-01-13T15:55:18.375" v="1246"/>
          <ac:spMkLst>
            <pc:docMk/>
            <pc:sldMk cId="3697014725" sldId="282"/>
            <ac:spMk id="13" creationId="{AC8F6C8C-AB5A-4548-942D-E3FD40ACBC49}"/>
          </ac:spMkLst>
        </pc:spChg>
        <pc:spChg chg="add">
          <ac:chgData name="Ethan Scriven (2206730)" userId="S::2206730@student.uwtsd.ac.uk::d92b9fc9-3668-4411-ab33-995e3380bb6d" providerId="AD" clId="Web-{5EC3BC44-4AD3-F1BE-68DC-F0DC24390844}" dt="2024-01-13T15:55:18.391" v="1247"/>
          <ac:spMkLst>
            <pc:docMk/>
            <pc:sldMk cId="3697014725" sldId="282"/>
            <ac:spMk id="15" creationId="{E3CBB9B1-7B7D-4BA1-A1AF-572168B39539}"/>
          </ac:spMkLst>
        </pc:spChg>
        <pc:spChg chg="add">
          <ac:chgData name="Ethan Scriven (2206730)" userId="S::2206730@student.uwtsd.ac.uk::d92b9fc9-3668-4411-ab33-995e3380bb6d" providerId="AD" clId="Web-{5EC3BC44-4AD3-F1BE-68DC-F0DC24390844}" dt="2024-01-13T15:55:18.391" v="1247"/>
          <ac:spMkLst>
            <pc:docMk/>
            <pc:sldMk cId="3697014725" sldId="282"/>
            <ac:spMk id="16" creationId="{907741FC-B544-4A6E-B831-6789D042333D}"/>
          </ac:spMkLst>
        </pc:spChg>
        <pc:spChg chg="add">
          <ac:chgData name="Ethan Scriven (2206730)" userId="S::2206730@student.uwtsd.ac.uk::d92b9fc9-3668-4411-ab33-995e3380bb6d" providerId="AD" clId="Web-{5EC3BC44-4AD3-F1BE-68DC-F0DC24390844}" dt="2024-01-13T15:55:18.391" v="1247"/>
          <ac:spMkLst>
            <pc:docMk/>
            <pc:sldMk cId="3697014725" sldId="282"/>
            <ac:spMk id="17" creationId="{3F0BE7ED-7814-4273-B18A-F26CC0380380}"/>
          </ac:spMkLst>
        </pc:spChg>
        <pc:picChg chg="add mod">
          <ac:chgData name="Ethan Scriven (2206730)" userId="S::2206730@student.uwtsd.ac.uk::d92b9fc9-3668-4411-ab33-995e3380bb6d" providerId="AD" clId="Web-{5EC3BC44-4AD3-F1BE-68DC-F0DC24390844}" dt="2024-01-13T15:55:18.391" v="1247"/>
          <ac:picMkLst>
            <pc:docMk/>
            <pc:sldMk cId="3697014725" sldId="282"/>
            <ac:picMk id="4" creationId="{3B1ECD7D-FC44-FC59-382C-5D9B885093A0}"/>
          </ac:picMkLst>
        </pc:picChg>
        <pc:picChg chg="add mod">
          <ac:chgData name="Ethan Scriven (2206730)" userId="S::2206730@student.uwtsd.ac.uk::d92b9fc9-3668-4411-ab33-995e3380bb6d" providerId="AD" clId="Web-{5EC3BC44-4AD3-F1BE-68DC-F0DC24390844}" dt="2024-01-13T15:57:03.226" v="1254" actId="1076"/>
          <ac:picMkLst>
            <pc:docMk/>
            <pc:sldMk cId="3697014725" sldId="282"/>
            <ac:picMk id="5" creationId="{EF143D87-717A-C365-9DCF-D04A2EDEB19B}"/>
          </ac:picMkLst>
        </pc:picChg>
        <pc:picChg chg="add mod">
          <ac:chgData name="Ethan Scriven (2206730)" userId="S::2206730@student.uwtsd.ac.uk::d92b9fc9-3668-4411-ab33-995e3380bb6d" providerId="AD" clId="Web-{5EC3BC44-4AD3-F1BE-68DC-F0DC24390844}" dt="2024-01-13T15:57:18.337" v="1257" actId="1076"/>
          <ac:picMkLst>
            <pc:docMk/>
            <pc:sldMk cId="3697014725" sldId="282"/>
            <ac:picMk id="6" creationId="{444E07A1-EE39-58F1-C1CF-51B877D19FC8}"/>
          </ac:picMkLst>
        </pc:picChg>
        <pc:picChg chg="add mod">
          <ac:chgData name="Ethan Scriven (2206730)" userId="S::2206730@student.uwtsd.ac.uk::d92b9fc9-3668-4411-ab33-995e3380bb6d" providerId="AD" clId="Web-{5EC3BC44-4AD3-F1BE-68DC-F0DC24390844}" dt="2024-01-13T15:57:24.915" v="1259" actId="1076"/>
          <ac:picMkLst>
            <pc:docMk/>
            <pc:sldMk cId="3697014725" sldId="282"/>
            <ac:picMk id="7" creationId="{87193B0C-29A1-4AD7-C4BD-02F1FE081702}"/>
          </ac:picMkLst>
        </pc:picChg>
        <pc:picChg chg="add mod">
          <ac:chgData name="Ethan Scriven (2206730)" userId="S::2206730@student.uwtsd.ac.uk::d92b9fc9-3668-4411-ab33-995e3380bb6d" providerId="AD" clId="Web-{5EC3BC44-4AD3-F1BE-68DC-F0DC24390844}" dt="2024-01-13T15:57:31.119" v="1261" actId="1076"/>
          <ac:picMkLst>
            <pc:docMk/>
            <pc:sldMk cId="3697014725" sldId="282"/>
            <ac:picMk id="8" creationId="{F37FB0DC-A80A-6545-CA16-AFBFAD910666}"/>
          </ac:picMkLst>
        </pc:picChg>
        <pc:picChg chg="add mod">
          <ac:chgData name="Ethan Scriven (2206730)" userId="S::2206730@student.uwtsd.ac.uk::d92b9fc9-3668-4411-ab33-995e3380bb6d" providerId="AD" clId="Web-{5EC3BC44-4AD3-F1BE-68DC-F0DC24390844}" dt="2024-01-13T15:57:34.619" v="1263" actId="1076"/>
          <ac:picMkLst>
            <pc:docMk/>
            <pc:sldMk cId="3697014725" sldId="282"/>
            <ac:picMk id="10" creationId="{CCC7DC40-9785-F93E-4244-5E9307962790}"/>
          </ac:picMkLst>
        </pc:picChg>
      </pc:sldChg>
      <pc:sldChg chg="addSp delSp modSp mod setBg">
        <pc:chgData name="Ethan Scriven (2206730)" userId="S::2206730@student.uwtsd.ac.uk::d92b9fc9-3668-4411-ab33-995e3380bb6d" providerId="AD" clId="Web-{5EC3BC44-4AD3-F1BE-68DC-F0DC24390844}" dt="2024-01-13T16:04:07.505" v="1297" actId="20577"/>
        <pc:sldMkLst>
          <pc:docMk/>
          <pc:sldMk cId="3323784389" sldId="283"/>
        </pc:sldMkLst>
        <pc:spChg chg="mod">
          <ac:chgData name="Ethan Scriven (2206730)" userId="S::2206730@student.uwtsd.ac.uk::d92b9fc9-3668-4411-ab33-995e3380bb6d" providerId="AD" clId="Web-{5EC3BC44-4AD3-F1BE-68DC-F0DC24390844}" dt="2024-01-13T16:04:07.505" v="1297" actId="20577"/>
          <ac:spMkLst>
            <pc:docMk/>
            <pc:sldMk cId="3323784389" sldId="283"/>
            <ac:spMk id="2" creationId="{5450DE09-A85F-D463-980A-3B759EC80556}"/>
          </ac:spMkLst>
        </pc:spChg>
        <pc:spChg chg="del">
          <ac:chgData name="Ethan Scriven (2206730)" userId="S::2206730@student.uwtsd.ac.uk::d92b9fc9-3668-4411-ab33-995e3380bb6d" providerId="AD" clId="Web-{5EC3BC44-4AD3-F1BE-68DC-F0DC24390844}" dt="2024-01-13T16:03:52.801" v="1295"/>
          <ac:spMkLst>
            <pc:docMk/>
            <pc:sldMk cId="3323784389" sldId="283"/>
            <ac:spMk id="3" creationId="{982B76D1-0F23-3EB7-AB42-B8EFC4803B23}"/>
          </ac:spMkLst>
        </pc:spChg>
        <pc:spChg chg="add">
          <ac:chgData name="Ethan Scriven (2206730)" userId="S::2206730@student.uwtsd.ac.uk::d92b9fc9-3668-4411-ab33-995e3380bb6d" providerId="AD" clId="Web-{5EC3BC44-4AD3-F1BE-68DC-F0DC24390844}" dt="2024-01-13T16:04:00.224" v="1296"/>
          <ac:spMkLst>
            <pc:docMk/>
            <pc:sldMk cId="3323784389" sldId="283"/>
            <ac:spMk id="9" creationId="{BD4C0BBB-0042-4603-A226-6117F3FD5B3C}"/>
          </ac:spMkLst>
        </pc:spChg>
        <pc:spChg chg="add">
          <ac:chgData name="Ethan Scriven (2206730)" userId="S::2206730@student.uwtsd.ac.uk::d92b9fc9-3668-4411-ab33-995e3380bb6d" providerId="AD" clId="Web-{5EC3BC44-4AD3-F1BE-68DC-F0DC24390844}" dt="2024-01-13T16:04:00.224" v="1296"/>
          <ac:spMkLst>
            <pc:docMk/>
            <pc:sldMk cId="3323784389" sldId="283"/>
            <ac:spMk id="11" creationId="{EC44F520-2598-460E-9F91-B02F60830CA2}"/>
          </ac:spMkLst>
        </pc:spChg>
        <pc:spChg chg="add">
          <ac:chgData name="Ethan Scriven (2206730)" userId="S::2206730@student.uwtsd.ac.uk::d92b9fc9-3668-4411-ab33-995e3380bb6d" providerId="AD" clId="Web-{5EC3BC44-4AD3-F1BE-68DC-F0DC24390844}" dt="2024-01-13T16:04:00.224" v="1296"/>
          <ac:spMkLst>
            <pc:docMk/>
            <pc:sldMk cId="3323784389" sldId="283"/>
            <ac:spMk id="13" creationId="{BB02F283-AD3D-43EB-8EB3-EEABE7B685DD}"/>
          </ac:spMkLst>
        </pc:spChg>
        <pc:spChg chg="add">
          <ac:chgData name="Ethan Scriven (2206730)" userId="S::2206730@student.uwtsd.ac.uk::d92b9fc9-3668-4411-ab33-995e3380bb6d" providerId="AD" clId="Web-{5EC3BC44-4AD3-F1BE-68DC-F0DC24390844}" dt="2024-01-13T16:04:00.224" v="1296"/>
          <ac:spMkLst>
            <pc:docMk/>
            <pc:sldMk cId="3323784389" sldId="283"/>
            <ac:spMk id="15" creationId="{87267ACD-C9FA-48F7-BA90-C05046F4EEDF}"/>
          </ac:spMkLst>
        </pc:spChg>
        <pc:spChg chg="add">
          <ac:chgData name="Ethan Scriven (2206730)" userId="S::2206730@student.uwtsd.ac.uk::d92b9fc9-3668-4411-ab33-995e3380bb6d" providerId="AD" clId="Web-{5EC3BC44-4AD3-F1BE-68DC-F0DC24390844}" dt="2024-01-13T16:04:00.224" v="1296"/>
          <ac:spMkLst>
            <pc:docMk/>
            <pc:sldMk cId="3323784389" sldId="283"/>
            <ac:spMk id="17" creationId="{53E17AA8-C417-4F74-9F1B-EAD82A19B73C}"/>
          </ac:spMkLst>
        </pc:spChg>
        <pc:spChg chg="add">
          <ac:chgData name="Ethan Scriven (2206730)" userId="S::2206730@student.uwtsd.ac.uk::d92b9fc9-3668-4411-ab33-995e3380bb6d" providerId="AD" clId="Web-{5EC3BC44-4AD3-F1BE-68DC-F0DC24390844}" dt="2024-01-13T16:04:00.224" v="1296"/>
          <ac:spMkLst>
            <pc:docMk/>
            <pc:sldMk cId="3323784389" sldId="283"/>
            <ac:spMk id="19" creationId="{D79F9CB9-0076-49F5-845A-C97CCFC1639A}"/>
          </ac:spMkLst>
        </pc:spChg>
        <pc:spChg chg="add">
          <ac:chgData name="Ethan Scriven (2206730)" userId="S::2206730@student.uwtsd.ac.uk::d92b9fc9-3668-4411-ab33-995e3380bb6d" providerId="AD" clId="Web-{5EC3BC44-4AD3-F1BE-68DC-F0DC24390844}" dt="2024-01-13T16:04:00.224" v="1296"/>
          <ac:spMkLst>
            <pc:docMk/>
            <pc:sldMk cId="3323784389" sldId="283"/>
            <ac:spMk id="21" creationId="{0567348B-D4F9-4978-8FB4-D4031CD133ED}"/>
          </ac:spMkLst>
        </pc:spChg>
        <pc:picChg chg="add mod ord">
          <ac:chgData name="Ethan Scriven (2206730)" userId="S::2206730@student.uwtsd.ac.uk::d92b9fc9-3668-4411-ab33-995e3380bb6d" providerId="AD" clId="Web-{5EC3BC44-4AD3-F1BE-68DC-F0DC24390844}" dt="2024-01-13T16:04:00.224" v="1296"/>
          <ac:picMkLst>
            <pc:docMk/>
            <pc:sldMk cId="3323784389" sldId="283"/>
            <ac:picMk id="4" creationId="{FEB5ADBF-11C3-3ED3-270F-B09DEDE59F61}"/>
          </ac:picMkLst>
        </pc:picChg>
      </pc:sldChg>
      <pc:sldChg chg="addSp delSp modSp add del">
        <pc:chgData name="Ethan Scriven (2206730)" userId="S::2206730@student.uwtsd.ac.uk::d92b9fc9-3668-4411-ab33-995e3380bb6d" providerId="AD" clId="Web-{5EC3BC44-4AD3-F1BE-68DC-F0DC24390844}" dt="2024-01-13T16:22:24.898" v="1674" actId="1076"/>
        <pc:sldMkLst>
          <pc:docMk/>
          <pc:sldMk cId="3404946084" sldId="284"/>
        </pc:sldMkLst>
        <pc:spChg chg="mod">
          <ac:chgData name="Ethan Scriven (2206730)" userId="S::2206730@student.uwtsd.ac.uk::d92b9fc9-3668-4411-ab33-995e3380bb6d" providerId="AD" clId="Web-{5EC3BC44-4AD3-F1BE-68DC-F0DC24390844}" dt="2024-01-13T16:10:57.959" v="1310" actId="20577"/>
          <ac:spMkLst>
            <pc:docMk/>
            <pc:sldMk cId="3404946084" sldId="284"/>
            <ac:spMk id="2" creationId="{F42E972F-D9C8-265C-ADD9-B5691CFC9969}"/>
          </ac:spMkLst>
        </pc:spChg>
        <pc:spChg chg="del">
          <ac:chgData name="Ethan Scriven (2206730)" userId="S::2206730@student.uwtsd.ac.uk::d92b9fc9-3668-4411-ab33-995e3380bb6d" providerId="AD" clId="Web-{5EC3BC44-4AD3-F1BE-68DC-F0DC24390844}" dt="2024-01-13T16:09:28.141" v="1298"/>
          <ac:spMkLst>
            <pc:docMk/>
            <pc:sldMk cId="3404946084" sldId="284"/>
            <ac:spMk id="3" creationId="{EC3A0E3D-46DD-9F57-1F1A-5D61F6D66749}"/>
          </ac:spMkLst>
        </pc:spChg>
        <pc:spChg chg="add mod">
          <ac:chgData name="Ethan Scriven (2206730)" userId="S::2206730@student.uwtsd.ac.uk::d92b9fc9-3668-4411-ab33-995e3380bb6d" providerId="AD" clId="Web-{5EC3BC44-4AD3-F1BE-68DC-F0DC24390844}" dt="2024-01-13T16:16:05.591" v="1548"/>
          <ac:spMkLst>
            <pc:docMk/>
            <pc:sldMk cId="3404946084" sldId="284"/>
            <ac:spMk id="5" creationId="{D512F2A4-A1B3-55DD-0BFB-4F8EBAB55EE5}"/>
          </ac:spMkLst>
        </pc:spChg>
        <pc:spChg chg="add mod">
          <ac:chgData name="Ethan Scriven (2206730)" userId="S::2206730@student.uwtsd.ac.uk::d92b9fc9-3668-4411-ab33-995e3380bb6d" providerId="AD" clId="Web-{5EC3BC44-4AD3-F1BE-68DC-F0DC24390844}" dt="2024-01-13T16:19:34.027" v="1605" actId="1076"/>
          <ac:spMkLst>
            <pc:docMk/>
            <pc:sldMk cId="3404946084" sldId="284"/>
            <ac:spMk id="6" creationId="{FC1A5861-E84B-DCB9-E2E6-B06071ED52B5}"/>
          </ac:spMkLst>
        </pc:spChg>
        <pc:spChg chg="add mod">
          <ac:chgData name="Ethan Scriven (2206730)" userId="S::2206730@student.uwtsd.ac.uk::d92b9fc9-3668-4411-ab33-995e3380bb6d" providerId="AD" clId="Web-{5EC3BC44-4AD3-F1BE-68DC-F0DC24390844}" dt="2024-01-13T16:17:38.457" v="1573" actId="1076"/>
          <ac:spMkLst>
            <pc:docMk/>
            <pc:sldMk cId="3404946084" sldId="284"/>
            <ac:spMk id="7" creationId="{A9F4EB69-67FD-538A-79CA-F26914017952}"/>
          </ac:spMkLst>
        </pc:spChg>
        <pc:spChg chg="add mod">
          <ac:chgData name="Ethan Scriven (2206730)" userId="S::2206730@student.uwtsd.ac.uk::d92b9fc9-3668-4411-ab33-995e3380bb6d" providerId="AD" clId="Web-{5EC3BC44-4AD3-F1BE-68DC-F0DC24390844}" dt="2024-01-13T16:16:31.218" v="1555" actId="1076"/>
          <ac:spMkLst>
            <pc:docMk/>
            <pc:sldMk cId="3404946084" sldId="284"/>
            <ac:spMk id="8" creationId="{4839444A-EEB6-19F7-1B67-A10E09A7E62D}"/>
          </ac:spMkLst>
        </pc:spChg>
        <pc:spChg chg="add mod">
          <ac:chgData name="Ethan Scriven (2206730)" userId="S::2206730@student.uwtsd.ac.uk::d92b9fc9-3668-4411-ab33-995e3380bb6d" providerId="AD" clId="Web-{5EC3BC44-4AD3-F1BE-68DC-F0DC24390844}" dt="2024-01-13T16:16:37.562" v="1556" actId="1076"/>
          <ac:spMkLst>
            <pc:docMk/>
            <pc:sldMk cId="3404946084" sldId="284"/>
            <ac:spMk id="9" creationId="{6F422A22-2A58-C77D-C895-5914A123ADF1}"/>
          </ac:spMkLst>
        </pc:spChg>
        <pc:spChg chg="add mod">
          <ac:chgData name="Ethan Scriven (2206730)" userId="S::2206730@student.uwtsd.ac.uk::d92b9fc9-3668-4411-ab33-995e3380bb6d" providerId="AD" clId="Web-{5EC3BC44-4AD3-F1BE-68DC-F0DC24390844}" dt="2024-01-13T16:16:42.031" v="1557" actId="1076"/>
          <ac:spMkLst>
            <pc:docMk/>
            <pc:sldMk cId="3404946084" sldId="284"/>
            <ac:spMk id="10" creationId="{5B1CF4CB-DCF1-D563-AD4D-15C31C344E21}"/>
          </ac:spMkLst>
        </pc:spChg>
        <pc:spChg chg="add mod">
          <ac:chgData name="Ethan Scriven (2206730)" userId="S::2206730@student.uwtsd.ac.uk::d92b9fc9-3668-4411-ab33-995e3380bb6d" providerId="AD" clId="Web-{5EC3BC44-4AD3-F1BE-68DC-F0DC24390844}" dt="2024-01-13T16:17:40.785" v="1574" actId="1076"/>
          <ac:spMkLst>
            <pc:docMk/>
            <pc:sldMk cId="3404946084" sldId="284"/>
            <ac:spMk id="11" creationId="{96830CE3-48BC-7A15-6F3C-AD7C2C66CB74}"/>
          </ac:spMkLst>
        </pc:spChg>
        <pc:spChg chg="add del">
          <ac:chgData name="Ethan Scriven (2206730)" userId="S::2206730@student.uwtsd.ac.uk::d92b9fc9-3668-4411-ab33-995e3380bb6d" providerId="AD" clId="Web-{5EC3BC44-4AD3-F1BE-68DC-F0DC24390844}" dt="2024-01-13T16:17:02.908" v="1563"/>
          <ac:spMkLst>
            <pc:docMk/>
            <pc:sldMk cId="3404946084" sldId="284"/>
            <ac:spMk id="13" creationId="{750BC980-8887-B85A-60D8-B4220647632A}"/>
          </ac:spMkLst>
        </pc:spChg>
        <pc:spChg chg="add mod">
          <ac:chgData name="Ethan Scriven (2206730)" userId="S::2206730@student.uwtsd.ac.uk::d92b9fc9-3668-4411-ab33-995e3380bb6d" providerId="AD" clId="Web-{5EC3BC44-4AD3-F1BE-68DC-F0DC24390844}" dt="2024-01-13T16:22:24.898" v="1674" actId="1076"/>
          <ac:spMkLst>
            <pc:docMk/>
            <pc:sldMk cId="3404946084" sldId="284"/>
            <ac:spMk id="20" creationId="{F7D9D32C-074B-AB21-CC94-D75D3A7DE515}"/>
          </ac:spMkLst>
        </pc:spChg>
        <pc:picChg chg="add mod ord">
          <ac:chgData name="Ethan Scriven (2206730)" userId="S::2206730@student.uwtsd.ac.uk::d92b9fc9-3668-4411-ab33-995e3380bb6d" providerId="AD" clId="Web-{5EC3BC44-4AD3-F1BE-68DC-F0DC24390844}" dt="2024-01-13T16:19:21.011" v="1602" actId="1076"/>
          <ac:picMkLst>
            <pc:docMk/>
            <pc:sldMk cId="3404946084" sldId="284"/>
            <ac:picMk id="4" creationId="{E71F8D2A-091D-374C-0673-EFEEBA99A0FD}"/>
          </ac:picMkLst>
        </pc:picChg>
        <pc:cxnChg chg="add mod">
          <ac:chgData name="Ethan Scriven (2206730)" userId="S::2206730@student.uwtsd.ac.uk::d92b9fc9-3668-4411-ab33-995e3380bb6d" providerId="AD" clId="Web-{5EC3BC44-4AD3-F1BE-68DC-F0DC24390844}" dt="2024-01-13T16:17:00.236" v="1561" actId="1076"/>
          <ac:cxnSpMkLst>
            <pc:docMk/>
            <pc:sldMk cId="3404946084" sldId="284"/>
            <ac:cxnSpMk id="12" creationId="{7130CDFE-14E8-886B-6986-220B7DD83B52}"/>
          </ac:cxnSpMkLst>
        </pc:cxnChg>
        <pc:cxnChg chg="add mod">
          <ac:chgData name="Ethan Scriven (2206730)" userId="S::2206730@student.uwtsd.ac.uk::d92b9fc9-3668-4411-ab33-995e3380bb6d" providerId="AD" clId="Web-{5EC3BC44-4AD3-F1BE-68DC-F0DC24390844}" dt="2024-01-13T16:17:12.643" v="1566" actId="14100"/>
          <ac:cxnSpMkLst>
            <pc:docMk/>
            <pc:sldMk cId="3404946084" sldId="284"/>
            <ac:cxnSpMk id="14" creationId="{429D4836-7038-99C2-1DAC-32022CD82AAB}"/>
          </ac:cxnSpMkLst>
        </pc:cxnChg>
        <pc:cxnChg chg="add mod">
          <ac:chgData name="Ethan Scriven (2206730)" userId="S::2206730@student.uwtsd.ac.uk::d92b9fc9-3668-4411-ab33-995e3380bb6d" providerId="AD" clId="Web-{5EC3BC44-4AD3-F1BE-68DC-F0DC24390844}" dt="2024-01-13T16:17:59.286" v="1579" actId="1076"/>
          <ac:cxnSpMkLst>
            <pc:docMk/>
            <pc:sldMk cId="3404946084" sldId="284"/>
            <ac:cxnSpMk id="15" creationId="{5AA42AA9-A0D5-BFFD-A620-011428F031D3}"/>
          </ac:cxnSpMkLst>
        </pc:cxnChg>
        <pc:cxnChg chg="add mod">
          <ac:chgData name="Ethan Scriven (2206730)" userId="S::2206730@student.uwtsd.ac.uk::d92b9fc9-3668-4411-ab33-995e3380bb6d" providerId="AD" clId="Web-{5EC3BC44-4AD3-F1BE-68DC-F0DC24390844}" dt="2024-01-13T16:18:28.179" v="1587" actId="1076"/>
          <ac:cxnSpMkLst>
            <pc:docMk/>
            <pc:sldMk cId="3404946084" sldId="284"/>
            <ac:cxnSpMk id="16" creationId="{661A8324-D8F5-EA5A-E2CD-B1CCE760E949}"/>
          </ac:cxnSpMkLst>
        </pc:cxnChg>
        <pc:cxnChg chg="add mod">
          <ac:chgData name="Ethan Scriven (2206730)" userId="S::2206730@student.uwtsd.ac.uk::d92b9fc9-3668-4411-ab33-995e3380bb6d" providerId="AD" clId="Web-{5EC3BC44-4AD3-F1BE-68DC-F0DC24390844}" dt="2024-01-13T16:18:49.009" v="1594" actId="14100"/>
          <ac:cxnSpMkLst>
            <pc:docMk/>
            <pc:sldMk cId="3404946084" sldId="284"/>
            <ac:cxnSpMk id="17" creationId="{7491A29E-A2B7-7C01-A564-7D43481CC0DC}"/>
          </ac:cxnSpMkLst>
        </pc:cxnChg>
        <pc:cxnChg chg="add mod">
          <ac:chgData name="Ethan Scriven (2206730)" userId="S::2206730@student.uwtsd.ac.uk::d92b9fc9-3668-4411-ab33-995e3380bb6d" providerId="AD" clId="Web-{5EC3BC44-4AD3-F1BE-68DC-F0DC24390844}" dt="2024-01-13T16:19:17.307" v="1601" actId="1076"/>
          <ac:cxnSpMkLst>
            <pc:docMk/>
            <pc:sldMk cId="3404946084" sldId="284"/>
            <ac:cxnSpMk id="18" creationId="{4C32994A-1B2B-17BB-2D61-B6C1C382AA46}"/>
          </ac:cxnSpMkLst>
        </pc:cxnChg>
        <pc:cxnChg chg="add mod">
          <ac:chgData name="Ethan Scriven (2206730)" userId="S::2206730@student.uwtsd.ac.uk::d92b9fc9-3668-4411-ab33-995e3380bb6d" providerId="AD" clId="Web-{5EC3BC44-4AD3-F1BE-68DC-F0DC24390844}" dt="2024-01-13T16:19:45.997" v="1609" actId="14100"/>
          <ac:cxnSpMkLst>
            <pc:docMk/>
            <pc:sldMk cId="3404946084" sldId="284"/>
            <ac:cxnSpMk id="19" creationId="{B17A2E20-A16D-A25C-C90D-FE2702271B4A}"/>
          </ac:cxnSpMkLst>
        </pc:cxnChg>
      </pc:sldChg>
      <pc:sldChg chg="addSp delSp modSp">
        <pc:chgData name="Ethan Scriven (2206730)" userId="S::2206730@student.uwtsd.ac.uk::d92b9fc9-3668-4411-ab33-995e3380bb6d" providerId="AD" clId="Web-{5EC3BC44-4AD3-F1BE-68DC-F0DC24390844}" dt="2024-01-13T16:26:26.665" v="1699" actId="1076"/>
        <pc:sldMkLst>
          <pc:docMk/>
          <pc:sldMk cId="2482754478" sldId="285"/>
        </pc:sldMkLst>
        <pc:spChg chg="mod">
          <ac:chgData name="Ethan Scriven (2206730)" userId="S::2206730@student.uwtsd.ac.uk::d92b9fc9-3668-4411-ab33-995e3380bb6d" providerId="AD" clId="Web-{5EC3BC44-4AD3-F1BE-68DC-F0DC24390844}" dt="2024-01-13T16:25:16.629" v="1680" actId="1076"/>
          <ac:spMkLst>
            <pc:docMk/>
            <pc:sldMk cId="2482754478" sldId="285"/>
            <ac:spMk id="2" creationId="{CBB8D850-08F6-AFA8-A7A6-1BEAC5A8DAA1}"/>
          </ac:spMkLst>
        </pc:spChg>
        <pc:spChg chg="del">
          <ac:chgData name="Ethan Scriven (2206730)" userId="S::2206730@student.uwtsd.ac.uk::d92b9fc9-3668-4411-ab33-995e3380bb6d" providerId="AD" clId="Web-{5EC3BC44-4AD3-F1BE-68DC-F0DC24390844}" dt="2024-01-13T16:24:53.361" v="1675"/>
          <ac:spMkLst>
            <pc:docMk/>
            <pc:sldMk cId="2482754478" sldId="285"/>
            <ac:spMk id="3" creationId="{A4CEA9AA-6D70-08FC-F9EE-B1102023BDE3}"/>
          </ac:spMkLst>
        </pc:spChg>
        <pc:spChg chg="add mod">
          <ac:chgData name="Ethan Scriven (2206730)" userId="S::2206730@student.uwtsd.ac.uk::d92b9fc9-3668-4411-ab33-995e3380bb6d" providerId="AD" clId="Web-{5EC3BC44-4AD3-F1BE-68DC-F0DC24390844}" dt="2024-01-13T16:26:26.665" v="1699" actId="1076"/>
          <ac:spMkLst>
            <pc:docMk/>
            <pc:sldMk cId="2482754478" sldId="285"/>
            <ac:spMk id="5" creationId="{AE0890AA-3236-9FB5-3E5F-D61F5BF52101}"/>
          </ac:spMkLst>
        </pc:spChg>
        <pc:picChg chg="add mod ord">
          <ac:chgData name="Ethan Scriven (2206730)" userId="S::2206730@student.uwtsd.ac.uk::d92b9fc9-3668-4411-ab33-995e3380bb6d" providerId="AD" clId="Web-{5EC3BC44-4AD3-F1BE-68DC-F0DC24390844}" dt="2024-01-13T16:25:17.551" v="1681" actId="14100"/>
          <ac:picMkLst>
            <pc:docMk/>
            <pc:sldMk cId="2482754478" sldId="285"/>
            <ac:picMk id="4" creationId="{C4A927CB-9637-F738-705F-72A021414D45}"/>
          </ac:picMkLst>
        </pc:picChg>
      </pc:sldChg>
      <pc:sldChg chg="delSp modSp del">
        <pc:chgData name="Ethan Scriven (2206730)" userId="S::2206730@student.uwtsd.ac.uk::d92b9fc9-3668-4411-ab33-995e3380bb6d" providerId="AD" clId="Web-{5EC3BC44-4AD3-F1BE-68DC-F0DC24390844}" dt="2024-01-13T16:31:43.922" v="1875"/>
        <pc:sldMkLst>
          <pc:docMk/>
          <pc:sldMk cId="985036618" sldId="286"/>
        </pc:sldMkLst>
        <pc:spChg chg="del mod">
          <ac:chgData name="Ethan Scriven (2206730)" userId="S::2206730@student.uwtsd.ac.uk::d92b9fc9-3668-4411-ab33-995e3380bb6d" providerId="AD" clId="Web-{5EC3BC44-4AD3-F1BE-68DC-F0DC24390844}" dt="2024-01-13T16:31:28.265" v="1872"/>
          <ac:spMkLst>
            <pc:docMk/>
            <pc:sldMk cId="985036618" sldId="286"/>
            <ac:spMk id="2" creationId="{F10D8F1D-FB02-DE94-E497-F2BF0A5A377E}"/>
          </ac:spMkLst>
        </pc:spChg>
        <pc:spChg chg="del mod">
          <ac:chgData name="Ethan Scriven (2206730)" userId="S::2206730@student.uwtsd.ac.uk::d92b9fc9-3668-4411-ab33-995e3380bb6d" providerId="AD" clId="Web-{5EC3BC44-4AD3-F1BE-68DC-F0DC24390844}" dt="2024-01-13T16:31:32.593" v="1873"/>
          <ac:spMkLst>
            <pc:docMk/>
            <pc:sldMk cId="985036618" sldId="286"/>
            <ac:spMk id="3" creationId="{1B69C2C4-E624-AAD4-F57D-7E038FE255B7}"/>
          </ac:spMkLst>
        </pc:spChg>
      </pc:sldChg>
      <pc:sldChg chg="addSp delSp modSp new">
        <pc:chgData name="Ethan Scriven (2206730)" userId="S::2206730@student.uwtsd.ac.uk::d92b9fc9-3668-4411-ab33-995e3380bb6d" providerId="AD" clId="Web-{5EC3BC44-4AD3-F1BE-68DC-F0DC24390844}" dt="2024-01-13T16:36:36.833" v="2040" actId="1076"/>
        <pc:sldMkLst>
          <pc:docMk/>
          <pc:sldMk cId="2434298639" sldId="297"/>
        </pc:sldMkLst>
        <pc:spChg chg="mod">
          <ac:chgData name="Ethan Scriven (2206730)" userId="S::2206730@student.uwtsd.ac.uk::d92b9fc9-3668-4411-ab33-995e3380bb6d" providerId="AD" clId="Web-{5EC3BC44-4AD3-F1BE-68DC-F0DC24390844}" dt="2024-01-13T16:36:16.878" v="2037" actId="20577"/>
          <ac:spMkLst>
            <pc:docMk/>
            <pc:sldMk cId="2434298639" sldId="297"/>
            <ac:spMk id="2" creationId="{5833A724-001A-8DBC-3436-343FAA8F3C9A}"/>
          </ac:spMkLst>
        </pc:spChg>
        <pc:spChg chg="mod">
          <ac:chgData name="Ethan Scriven (2206730)" userId="S::2206730@student.uwtsd.ac.uk::d92b9fc9-3668-4411-ab33-995e3380bb6d" providerId="AD" clId="Web-{5EC3BC44-4AD3-F1BE-68DC-F0DC24390844}" dt="2024-01-13T16:36:36.833" v="2040" actId="1076"/>
          <ac:spMkLst>
            <pc:docMk/>
            <pc:sldMk cId="2434298639" sldId="297"/>
            <ac:spMk id="3" creationId="{D0B06991-3A68-E2C5-36C2-AFA335B51A8D}"/>
          </ac:spMkLst>
        </pc:spChg>
        <pc:spChg chg="mod">
          <ac:chgData name="Ethan Scriven (2206730)" userId="S::2206730@student.uwtsd.ac.uk::d92b9fc9-3668-4411-ab33-995e3380bb6d" providerId="AD" clId="Web-{5EC3BC44-4AD3-F1BE-68DC-F0DC24390844}" dt="2024-01-13T16:36:31.161" v="2038" actId="1076"/>
          <ac:spMkLst>
            <pc:docMk/>
            <pc:sldMk cId="2434298639" sldId="297"/>
            <ac:spMk id="4" creationId="{E34FEB44-058E-AB03-8D4E-F7769EAB5ADC}"/>
          </ac:spMkLst>
        </pc:spChg>
        <pc:spChg chg="add del mod">
          <ac:chgData name="Ethan Scriven (2206730)" userId="S::2206730@student.uwtsd.ac.uk::d92b9fc9-3668-4411-ab33-995e3380bb6d" providerId="AD" clId="Web-{5EC3BC44-4AD3-F1BE-68DC-F0DC24390844}" dt="2024-01-13T16:36:34.645" v="2039" actId="1076"/>
          <ac:spMkLst>
            <pc:docMk/>
            <pc:sldMk cId="2434298639" sldId="297"/>
            <ac:spMk id="5" creationId="{6A8CB4C9-A253-319C-871E-9C3B8171CB4A}"/>
          </ac:spMkLst>
        </pc:spChg>
      </pc:sldChg>
    </pc:docChg>
  </pc:docChgLst>
  <pc:docChgLst>
    <pc:chgData name="Ethan Scriven (2206730)" userId="S::2206730@student.uwtsd.ac.uk::d92b9fc9-3668-4411-ab33-995e3380bb6d" providerId="AD" clId="Web-{6FB658C7-B2CD-4CB5-AEEF-3D4369B31171}"/>
    <pc:docChg chg="addSld modSld addMainMaster delMainMaster">
      <pc:chgData name="Ethan Scriven (2206730)" userId="S::2206730@student.uwtsd.ac.uk::d92b9fc9-3668-4411-ab33-995e3380bb6d" providerId="AD" clId="Web-{6FB658C7-B2CD-4CB5-AEEF-3D4369B31171}" dt="2024-01-13T12:48:09.114" v="114" actId="20577"/>
      <pc:docMkLst>
        <pc:docMk/>
      </pc:docMkLst>
      <pc:sldChg chg="addSp modSp mod setBg modClrScheme chgLayout">
        <pc:chgData name="Ethan Scriven (2206730)" userId="S::2206730@student.uwtsd.ac.uk::d92b9fc9-3668-4411-ab33-995e3380bb6d" providerId="AD" clId="Web-{6FB658C7-B2CD-4CB5-AEEF-3D4369B31171}" dt="2024-01-13T12:43:46.686" v="17" actId="20577"/>
        <pc:sldMkLst>
          <pc:docMk/>
          <pc:sldMk cId="109857222" sldId="256"/>
        </pc:sldMkLst>
        <pc:spChg chg="mod">
          <ac:chgData name="Ethan Scriven (2206730)" userId="S::2206730@student.uwtsd.ac.uk::d92b9fc9-3668-4411-ab33-995e3380bb6d" providerId="AD" clId="Web-{6FB658C7-B2CD-4CB5-AEEF-3D4369B31171}" dt="2024-01-13T12:43:46.686" v="17" actId="20577"/>
          <ac:spMkLst>
            <pc:docMk/>
            <pc:sldMk cId="109857222" sldId="256"/>
            <ac:spMk id="2" creationId="{00000000-0000-0000-0000-000000000000}"/>
          </ac:spMkLst>
        </pc:spChg>
        <pc:spChg chg="mod">
          <ac:chgData name="Ethan Scriven (2206730)" userId="S::2206730@student.uwtsd.ac.uk::d92b9fc9-3668-4411-ab33-995e3380bb6d" providerId="AD" clId="Web-{6FB658C7-B2CD-4CB5-AEEF-3D4369B31171}" dt="2024-01-13T12:43:32.998" v="6"/>
          <ac:spMkLst>
            <pc:docMk/>
            <pc:sldMk cId="109857222" sldId="256"/>
            <ac:spMk id="3" creationId="{00000000-0000-0000-0000-000000000000}"/>
          </ac:spMkLst>
        </pc:spChg>
        <pc:spChg chg="add">
          <ac:chgData name="Ethan Scriven (2206730)" userId="S::2206730@student.uwtsd.ac.uk::d92b9fc9-3668-4411-ab33-995e3380bb6d" providerId="AD" clId="Web-{6FB658C7-B2CD-4CB5-AEEF-3D4369B31171}" dt="2024-01-13T12:43:32.998" v="6"/>
          <ac:spMkLst>
            <pc:docMk/>
            <pc:sldMk cId="109857222" sldId="256"/>
            <ac:spMk id="9" creationId="{4D896123-1B32-4CB1-B2ED-E34BBC26B423}"/>
          </ac:spMkLst>
        </pc:spChg>
        <pc:spChg chg="add">
          <ac:chgData name="Ethan Scriven (2206730)" userId="S::2206730@student.uwtsd.ac.uk::d92b9fc9-3668-4411-ab33-995e3380bb6d" providerId="AD" clId="Web-{6FB658C7-B2CD-4CB5-AEEF-3D4369B31171}" dt="2024-01-13T12:43:32.998" v="6"/>
          <ac:spMkLst>
            <pc:docMk/>
            <pc:sldMk cId="109857222" sldId="256"/>
            <ac:spMk id="11" creationId="{F57DA40C-10B8-4678-8433-AA03ED65E921}"/>
          </ac:spMkLst>
        </pc:spChg>
        <pc:spChg chg="add">
          <ac:chgData name="Ethan Scriven (2206730)" userId="S::2206730@student.uwtsd.ac.uk::d92b9fc9-3668-4411-ab33-995e3380bb6d" providerId="AD" clId="Web-{6FB658C7-B2CD-4CB5-AEEF-3D4369B31171}" dt="2024-01-13T12:43:32.998" v="6"/>
          <ac:spMkLst>
            <pc:docMk/>
            <pc:sldMk cId="109857222" sldId="256"/>
            <ac:spMk id="13" creationId="{D1DEB652-CD49-4786-9154-A1A30E195ADF}"/>
          </ac:spMkLst>
        </pc:spChg>
        <pc:spChg chg="add">
          <ac:chgData name="Ethan Scriven (2206730)" userId="S::2206730@student.uwtsd.ac.uk::d92b9fc9-3668-4411-ab33-995e3380bb6d" providerId="AD" clId="Web-{6FB658C7-B2CD-4CB5-AEEF-3D4369B31171}" dt="2024-01-13T12:43:32.998" v="6"/>
          <ac:spMkLst>
            <pc:docMk/>
            <pc:sldMk cId="109857222" sldId="256"/>
            <ac:spMk id="15" creationId="{59A7483D-55E4-41F7-8F87-19FAB2AEAA50}"/>
          </ac:spMkLst>
        </pc:spChg>
        <pc:picChg chg="add">
          <ac:chgData name="Ethan Scriven (2206730)" userId="S::2206730@student.uwtsd.ac.uk::d92b9fc9-3668-4411-ab33-995e3380bb6d" providerId="AD" clId="Web-{6FB658C7-B2CD-4CB5-AEEF-3D4369B31171}" dt="2024-01-13T12:43:32.998" v="6"/>
          <ac:picMkLst>
            <pc:docMk/>
            <pc:sldMk cId="109857222" sldId="256"/>
            <ac:picMk id="4" creationId="{A10FE7C7-65F0-3BAF-A861-2009A6B1B85E}"/>
          </ac:picMkLst>
        </pc:picChg>
      </pc:sldChg>
      <pc:sldChg chg="modSp new">
        <pc:chgData name="Ethan Scriven (2206730)" userId="S::2206730@student.uwtsd.ac.uk::d92b9fc9-3668-4411-ab33-995e3380bb6d" providerId="AD" clId="Web-{6FB658C7-B2CD-4CB5-AEEF-3D4369B31171}" dt="2024-01-13T12:45:52.548" v="62" actId="20577"/>
        <pc:sldMkLst>
          <pc:docMk/>
          <pc:sldMk cId="3260797132" sldId="257"/>
        </pc:sldMkLst>
        <pc:spChg chg="mod">
          <ac:chgData name="Ethan Scriven (2206730)" userId="S::2206730@student.uwtsd.ac.uk::d92b9fc9-3668-4411-ab33-995e3380bb6d" providerId="AD" clId="Web-{6FB658C7-B2CD-4CB5-AEEF-3D4369B31171}" dt="2024-01-13T12:45:52.548" v="62" actId="20577"/>
          <ac:spMkLst>
            <pc:docMk/>
            <pc:sldMk cId="3260797132" sldId="257"/>
            <ac:spMk id="2" creationId="{0194B99D-316B-AD63-5282-5EC2D4AE0D06}"/>
          </ac:spMkLst>
        </pc:spChg>
      </pc:sldChg>
      <pc:sldChg chg="modSp new">
        <pc:chgData name="Ethan Scriven (2206730)" userId="S::2206730@student.uwtsd.ac.uk::d92b9fc9-3668-4411-ab33-995e3380bb6d" providerId="AD" clId="Web-{6FB658C7-B2CD-4CB5-AEEF-3D4369B31171}" dt="2024-01-13T12:45:56.470" v="64" actId="20577"/>
        <pc:sldMkLst>
          <pc:docMk/>
          <pc:sldMk cId="1120536700" sldId="258"/>
        </pc:sldMkLst>
        <pc:spChg chg="mod">
          <ac:chgData name="Ethan Scriven (2206730)" userId="S::2206730@student.uwtsd.ac.uk::d92b9fc9-3668-4411-ab33-995e3380bb6d" providerId="AD" clId="Web-{6FB658C7-B2CD-4CB5-AEEF-3D4369B31171}" dt="2024-01-13T12:45:56.470" v="64" actId="20577"/>
          <ac:spMkLst>
            <pc:docMk/>
            <pc:sldMk cId="1120536700" sldId="258"/>
            <ac:spMk id="2" creationId="{1CB9E4AD-34CD-8A16-B456-9F5535CA9860}"/>
          </ac:spMkLst>
        </pc:spChg>
      </pc:sldChg>
      <pc:sldChg chg="modSp new">
        <pc:chgData name="Ethan Scriven (2206730)" userId="S::2206730@student.uwtsd.ac.uk::d92b9fc9-3668-4411-ab33-995e3380bb6d" providerId="AD" clId="Web-{6FB658C7-B2CD-4CB5-AEEF-3D4369B31171}" dt="2024-01-13T12:45:59.705" v="65" actId="20577"/>
        <pc:sldMkLst>
          <pc:docMk/>
          <pc:sldMk cId="1031268393" sldId="259"/>
        </pc:sldMkLst>
        <pc:spChg chg="mod">
          <ac:chgData name="Ethan Scriven (2206730)" userId="S::2206730@student.uwtsd.ac.uk::d92b9fc9-3668-4411-ab33-995e3380bb6d" providerId="AD" clId="Web-{6FB658C7-B2CD-4CB5-AEEF-3D4369B31171}" dt="2024-01-13T12:45:59.705" v="65" actId="20577"/>
          <ac:spMkLst>
            <pc:docMk/>
            <pc:sldMk cId="1031268393" sldId="259"/>
            <ac:spMk id="2" creationId="{C75B162D-9032-73A4-C51A-585B01F40EEA}"/>
          </ac:spMkLst>
        </pc:spChg>
      </pc:sldChg>
      <pc:sldChg chg="modSp new">
        <pc:chgData name="Ethan Scriven (2206730)" userId="S::2206730@student.uwtsd.ac.uk::d92b9fc9-3668-4411-ab33-995e3380bb6d" providerId="AD" clId="Web-{6FB658C7-B2CD-4CB5-AEEF-3D4369B31171}" dt="2024-01-13T12:46:04.173" v="66" actId="20577"/>
        <pc:sldMkLst>
          <pc:docMk/>
          <pc:sldMk cId="2284908220" sldId="260"/>
        </pc:sldMkLst>
        <pc:spChg chg="mod">
          <ac:chgData name="Ethan Scriven (2206730)" userId="S::2206730@student.uwtsd.ac.uk::d92b9fc9-3668-4411-ab33-995e3380bb6d" providerId="AD" clId="Web-{6FB658C7-B2CD-4CB5-AEEF-3D4369B31171}" dt="2024-01-13T12:46:04.173" v="66" actId="20577"/>
          <ac:spMkLst>
            <pc:docMk/>
            <pc:sldMk cId="2284908220" sldId="260"/>
            <ac:spMk id="2" creationId="{AA5F28B9-3EB6-0037-CCAA-169559764D49}"/>
          </ac:spMkLst>
        </pc:spChg>
      </pc:sldChg>
      <pc:sldChg chg="modSp new">
        <pc:chgData name="Ethan Scriven (2206730)" userId="S::2206730@student.uwtsd.ac.uk::d92b9fc9-3668-4411-ab33-995e3380bb6d" providerId="AD" clId="Web-{6FB658C7-B2CD-4CB5-AEEF-3D4369B31171}" dt="2024-01-13T12:46:06.533" v="67" actId="20577"/>
        <pc:sldMkLst>
          <pc:docMk/>
          <pc:sldMk cId="182463858" sldId="261"/>
        </pc:sldMkLst>
        <pc:spChg chg="mod">
          <ac:chgData name="Ethan Scriven (2206730)" userId="S::2206730@student.uwtsd.ac.uk::d92b9fc9-3668-4411-ab33-995e3380bb6d" providerId="AD" clId="Web-{6FB658C7-B2CD-4CB5-AEEF-3D4369B31171}" dt="2024-01-13T12:46:06.533" v="67" actId="20577"/>
          <ac:spMkLst>
            <pc:docMk/>
            <pc:sldMk cId="182463858" sldId="261"/>
            <ac:spMk id="2" creationId="{D3EF4B8C-3211-4C99-F35B-1F8D6FCEBC7A}"/>
          </ac:spMkLst>
        </pc:spChg>
      </pc:sldChg>
      <pc:sldChg chg="modSp new">
        <pc:chgData name="Ethan Scriven (2206730)" userId="S::2206730@student.uwtsd.ac.uk::d92b9fc9-3668-4411-ab33-995e3380bb6d" providerId="AD" clId="Web-{6FB658C7-B2CD-4CB5-AEEF-3D4369B31171}" dt="2024-01-13T12:46:08.814" v="68" actId="20577"/>
        <pc:sldMkLst>
          <pc:docMk/>
          <pc:sldMk cId="2756851912" sldId="262"/>
        </pc:sldMkLst>
        <pc:spChg chg="mod">
          <ac:chgData name="Ethan Scriven (2206730)" userId="S::2206730@student.uwtsd.ac.uk::d92b9fc9-3668-4411-ab33-995e3380bb6d" providerId="AD" clId="Web-{6FB658C7-B2CD-4CB5-AEEF-3D4369B31171}" dt="2024-01-13T12:46:08.814" v="68" actId="20577"/>
          <ac:spMkLst>
            <pc:docMk/>
            <pc:sldMk cId="2756851912" sldId="262"/>
            <ac:spMk id="2" creationId="{4E4F9C61-B04C-6032-78D7-C44D862EE9F9}"/>
          </ac:spMkLst>
        </pc:spChg>
      </pc:sldChg>
      <pc:sldChg chg="modSp new">
        <pc:chgData name="Ethan Scriven (2206730)" userId="S::2206730@student.uwtsd.ac.uk::d92b9fc9-3668-4411-ab33-995e3380bb6d" providerId="AD" clId="Web-{6FB658C7-B2CD-4CB5-AEEF-3D4369B31171}" dt="2024-01-13T12:46:11.658" v="69" actId="20577"/>
        <pc:sldMkLst>
          <pc:docMk/>
          <pc:sldMk cId="2107826568" sldId="263"/>
        </pc:sldMkLst>
        <pc:spChg chg="mod">
          <ac:chgData name="Ethan Scriven (2206730)" userId="S::2206730@student.uwtsd.ac.uk::d92b9fc9-3668-4411-ab33-995e3380bb6d" providerId="AD" clId="Web-{6FB658C7-B2CD-4CB5-AEEF-3D4369B31171}" dt="2024-01-13T12:46:11.658" v="69" actId="20577"/>
          <ac:spMkLst>
            <pc:docMk/>
            <pc:sldMk cId="2107826568" sldId="263"/>
            <ac:spMk id="2" creationId="{66F16413-5C40-9876-78F8-7E01A9D0E19B}"/>
          </ac:spMkLst>
        </pc:spChg>
      </pc:sldChg>
      <pc:sldChg chg="modSp new">
        <pc:chgData name="Ethan Scriven (2206730)" userId="S::2206730@student.uwtsd.ac.uk::d92b9fc9-3668-4411-ab33-995e3380bb6d" providerId="AD" clId="Web-{6FB658C7-B2CD-4CB5-AEEF-3D4369B31171}" dt="2024-01-13T12:46:15.127" v="71" actId="20577"/>
        <pc:sldMkLst>
          <pc:docMk/>
          <pc:sldMk cId="1507597651" sldId="264"/>
        </pc:sldMkLst>
        <pc:spChg chg="mod">
          <ac:chgData name="Ethan Scriven (2206730)" userId="S::2206730@student.uwtsd.ac.uk::d92b9fc9-3668-4411-ab33-995e3380bb6d" providerId="AD" clId="Web-{6FB658C7-B2CD-4CB5-AEEF-3D4369B31171}" dt="2024-01-13T12:46:15.127" v="71" actId="20577"/>
          <ac:spMkLst>
            <pc:docMk/>
            <pc:sldMk cId="1507597651" sldId="264"/>
            <ac:spMk id="2" creationId="{98FD3B41-DAB8-6275-5AAC-77DE7C222B8A}"/>
          </ac:spMkLst>
        </pc:spChg>
      </pc:sldChg>
      <pc:sldChg chg="modSp new">
        <pc:chgData name="Ethan Scriven (2206730)" userId="S::2206730@student.uwtsd.ac.uk::d92b9fc9-3668-4411-ab33-995e3380bb6d" providerId="AD" clId="Web-{6FB658C7-B2CD-4CB5-AEEF-3D4369B31171}" dt="2024-01-13T12:46:22.408" v="74" actId="20577"/>
        <pc:sldMkLst>
          <pc:docMk/>
          <pc:sldMk cId="3822497027" sldId="265"/>
        </pc:sldMkLst>
        <pc:spChg chg="mod">
          <ac:chgData name="Ethan Scriven (2206730)" userId="S::2206730@student.uwtsd.ac.uk::d92b9fc9-3668-4411-ab33-995e3380bb6d" providerId="AD" clId="Web-{6FB658C7-B2CD-4CB5-AEEF-3D4369B31171}" dt="2024-01-13T12:46:22.408" v="74" actId="20577"/>
          <ac:spMkLst>
            <pc:docMk/>
            <pc:sldMk cId="3822497027" sldId="265"/>
            <ac:spMk id="2" creationId="{621A28E9-AE09-1E03-93B0-9E1708505D94}"/>
          </ac:spMkLst>
        </pc:spChg>
      </pc:sldChg>
      <pc:sldChg chg="modSp new">
        <pc:chgData name="Ethan Scriven (2206730)" userId="S::2206730@student.uwtsd.ac.uk::d92b9fc9-3668-4411-ab33-995e3380bb6d" providerId="AD" clId="Web-{6FB658C7-B2CD-4CB5-AEEF-3D4369B31171}" dt="2024-01-13T12:46:25.111" v="75" actId="20577"/>
        <pc:sldMkLst>
          <pc:docMk/>
          <pc:sldMk cId="3863723631" sldId="266"/>
        </pc:sldMkLst>
        <pc:spChg chg="mod">
          <ac:chgData name="Ethan Scriven (2206730)" userId="S::2206730@student.uwtsd.ac.uk::d92b9fc9-3668-4411-ab33-995e3380bb6d" providerId="AD" clId="Web-{6FB658C7-B2CD-4CB5-AEEF-3D4369B31171}" dt="2024-01-13T12:46:25.111" v="75" actId="20577"/>
          <ac:spMkLst>
            <pc:docMk/>
            <pc:sldMk cId="3863723631" sldId="266"/>
            <ac:spMk id="2" creationId="{923BC867-133E-E842-97D5-E2954A426339}"/>
          </ac:spMkLst>
        </pc:spChg>
      </pc:sldChg>
      <pc:sldChg chg="modSp new">
        <pc:chgData name="Ethan Scriven (2206730)" userId="S::2206730@student.uwtsd.ac.uk::d92b9fc9-3668-4411-ab33-995e3380bb6d" providerId="AD" clId="Web-{6FB658C7-B2CD-4CB5-AEEF-3D4369B31171}" dt="2024-01-13T12:46:28.815" v="76" actId="20577"/>
        <pc:sldMkLst>
          <pc:docMk/>
          <pc:sldMk cId="4011950069" sldId="267"/>
        </pc:sldMkLst>
        <pc:spChg chg="mod">
          <ac:chgData name="Ethan Scriven (2206730)" userId="S::2206730@student.uwtsd.ac.uk::d92b9fc9-3668-4411-ab33-995e3380bb6d" providerId="AD" clId="Web-{6FB658C7-B2CD-4CB5-AEEF-3D4369B31171}" dt="2024-01-13T12:46:28.815" v="76" actId="20577"/>
          <ac:spMkLst>
            <pc:docMk/>
            <pc:sldMk cId="4011950069" sldId="267"/>
            <ac:spMk id="2" creationId="{1948791C-5C4A-A8B7-D117-35E8815A6E2C}"/>
          </ac:spMkLst>
        </pc:spChg>
      </pc:sldChg>
      <pc:sldChg chg="modSp new">
        <pc:chgData name="Ethan Scriven (2206730)" userId="S::2206730@student.uwtsd.ac.uk::d92b9fc9-3668-4411-ab33-995e3380bb6d" providerId="AD" clId="Web-{6FB658C7-B2CD-4CB5-AEEF-3D4369B31171}" dt="2024-01-13T12:46:30.893" v="79" actId="20577"/>
        <pc:sldMkLst>
          <pc:docMk/>
          <pc:sldMk cId="89289344" sldId="268"/>
        </pc:sldMkLst>
        <pc:spChg chg="mod">
          <ac:chgData name="Ethan Scriven (2206730)" userId="S::2206730@student.uwtsd.ac.uk::d92b9fc9-3668-4411-ab33-995e3380bb6d" providerId="AD" clId="Web-{6FB658C7-B2CD-4CB5-AEEF-3D4369B31171}" dt="2024-01-13T12:46:30.893" v="79" actId="20577"/>
          <ac:spMkLst>
            <pc:docMk/>
            <pc:sldMk cId="89289344" sldId="268"/>
            <ac:spMk id="2" creationId="{DF35D2A7-5FC1-953D-CD96-58FA275EA665}"/>
          </ac:spMkLst>
        </pc:spChg>
      </pc:sldChg>
      <pc:sldChg chg="modSp new">
        <pc:chgData name="Ethan Scriven (2206730)" userId="S::2206730@student.uwtsd.ac.uk::d92b9fc9-3668-4411-ab33-995e3380bb6d" providerId="AD" clId="Web-{6FB658C7-B2CD-4CB5-AEEF-3D4369B31171}" dt="2024-01-13T12:46:33.518" v="80" actId="20577"/>
        <pc:sldMkLst>
          <pc:docMk/>
          <pc:sldMk cId="1677163716" sldId="269"/>
        </pc:sldMkLst>
        <pc:spChg chg="mod">
          <ac:chgData name="Ethan Scriven (2206730)" userId="S::2206730@student.uwtsd.ac.uk::d92b9fc9-3668-4411-ab33-995e3380bb6d" providerId="AD" clId="Web-{6FB658C7-B2CD-4CB5-AEEF-3D4369B31171}" dt="2024-01-13T12:46:33.518" v="80" actId="20577"/>
          <ac:spMkLst>
            <pc:docMk/>
            <pc:sldMk cId="1677163716" sldId="269"/>
            <ac:spMk id="2" creationId="{52122834-CA42-AA76-7646-A393C07E5F56}"/>
          </ac:spMkLst>
        </pc:spChg>
      </pc:sldChg>
      <pc:sldChg chg="modSp new">
        <pc:chgData name="Ethan Scriven (2206730)" userId="S::2206730@student.uwtsd.ac.uk::d92b9fc9-3668-4411-ab33-995e3380bb6d" providerId="AD" clId="Web-{6FB658C7-B2CD-4CB5-AEEF-3D4369B31171}" dt="2024-01-13T12:46:35.877" v="81" actId="20577"/>
        <pc:sldMkLst>
          <pc:docMk/>
          <pc:sldMk cId="3176006690" sldId="270"/>
        </pc:sldMkLst>
        <pc:spChg chg="mod">
          <ac:chgData name="Ethan Scriven (2206730)" userId="S::2206730@student.uwtsd.ac.uk::d92b9fc9-3668-4411-ab33-995e3380bb6d" providerId="AD" clId="Web-{6FB658C7-B2CD-4CB5-AEEF-3D4369B31171}" dt="2024-01-13T12:46:35.877" v="81" actId="20577"/>
          <ac:spMkLst>
            <pc:docMk/>
            <pc:sldMk cId="3176006690" sldId="270"/>
            <ac:spMk id="2" creationId="{8AD8E860-AA91-2B28-3EF2-674BA1CC069D}"/>
          </ac:spMkLst>
        </pc:spChg>
      </pc:sldChg>
      <pc:sldChg chg="modSp new">
        <pc:chgData name="Ethan Scriven (2206730)" userId="S::2206730@student.uwtsd.ac.uk::d92b9fc9-3668-4411-ab33-995e3380bb6d" providerId="AD" clId="Web-{6FB658C7-B2CD-4CB5-AEEF-3D4369B31171}" dt="2024-01-13T12:46:39.440" v="82" actId="20577"/>
        <pc:sldMkLst>
          <pc:docMk/>
          <pc:sldMk cId="3811449717" sldId="271"/>
        </pc:sldMkLst>
        <pc:spChg chg="mod">
          <ac:chgData name="Ethan Scriven (2206730)" userId="S::2206730@student.uwtsd.ac.uk::d92b9fc9-3668-4411-ab33-995e3380bb6d" providerId="AD" clId="Web-{6FB658C7-B2CD-4CB5-AEEF-3D4369B31171}" dt="2024-01-13T12:46:39.440" v="82" actId="20577"/>
          <ac:spMkLst>
            <pc:docMk/>
            <pc:sldMk cId="3811449717" sldId="271"/>
            <ac:spMk id="2" creationId="{180F91FC-C211-591B-B9DA-D3FA3F25DF15}"/>
          </ac:spMkLst>
        </pc:spChg>
      </pc:sldChg>
      <pc:sldChg chg="modSp new">
        <pc:chgData name="Ethan Scriven (2206730)" userId="S::2206730@student.uwtsd.ac.uk::d92b9fc9-3668-4411-ab33-995e3380bb6d" providerId="AD" clId="Web-{6FB658C7-B2CD-4CB5-AEEF-3D4369B31171}" dt="2024-01-13T12:46:41.206" v="83" actId="20577"/>
        <pc:sldMkLst>
          <pc:docMk/>
          <pc:sldMk cId="212665703" sldId="272"/>
        </pc:sldMkLst>
        <pc:spChg chg="mod">
          <ac:chgData name="Ethan Scriven (2206730)" userId="S::2206730@student.uwtsd.ac.uk::d92b9fc9-3668-4411-ab33-995e3380bb6d" providerId="AD" clId="Web-{6FB658C7-B2CD-4CB5-AEEF-3D4369B31171}" dt="2024-01-13T12:46:41.206" v="83" actId="20577"/>
          <ac:spMkLst>
            <pc:docMk/>
            <pc:sldMk cId="212665703" sldId="272"/>
            <ac:spMk id="2" creationId="{87ACB90F-A2FA-8C12-1FCC-14A9991FCA7D}"/>
          </ac:spMkLst>
        </pc:spChg>
      </pc:sldChg>
      <pc:sldChg chg="modSp new">
        <pc:chgData name="Ethan Scriven (2206730)" userId="S::2206730@student.uwtsd.ac.uk::d92b9fc9-3668-4411-ab33-995e3380bb6d" providerId="AD" clId="Web-{6FB658C7-B2CD-4CB5-AEEF-3D4369B31171}" dt="2024-01-13T12:46:43.393" v="84" actId="20577"/>
        <pc:sldMkLst>
          <pc:docMk/>
          <pc:sldMk cId="2747575089" sldId="273"/>
        </pc:sldMkLst>
        <pc:spChg chg="mod">
          <ac:chgData name="Ethan Scriven (2206730)" userId="S::2206730@student.uwtsd.ac.uk::d92b9fc9-3668-4411-ab33-995e3380bb6d" providerId="AD" clId="Web-{6FB658C7-B2CD-4CB5-AEEF-3D4369B31171}" dt="2024-01-13T12:46:43.393" v="84" actId="20577"/>
          <ac:spMkLst>
            <pc:docMk/>
            <pc:sldMk cId="2747575089" sldId="273"/>
            <ac:spMk id="2" creationId="{D174D79C-6637-6DF3-8946-218C4EC3F951}"/>
          </ac:spMkLst>
        </pc:spChg>
      </pc:sldChg>
      <pc:sldChg chg="modSp new">
        <pc:chgData name="Ethan Scriven (2206730)" userId="S::2206730@student.uwtsd.ac.uk::d92b9fc9-3668-4411-ab33-995e3380bb6d" providerId="AD" clId="Web-{6FB658C7-B2CD-4CB5-AEEF-3D4369B31171}" dt="2024-01-13T12:46:46.034" v="85" actId="20577"/>
        <pc:sldMkLst>
          <pc:docMk/>
          <pc:sldMk cId="3009650608" sldId="274"/>
        </pc:sldMkLst>
        <pc:spChg chg="mod">
          <ac:chgData name="Ethan Scriven (2206730)" userId="S::2206730@student.uwtsd.ac.uk::d92b9fc9-3668-4411-ab33-995e3380bb6d" providerId="AD" clId="Web-{6FB658C7-B2CD-4CB5-AEEF-3D4369B31171}" dt="2024-01-13T12:46:46.034" v="85" actId="20577"/>
          <ac:spMkLst>
            <pc:docMk/>
            <pc:sldMk cId="3009650608" sldId="274"/>
            <ac:spMk id="2" creationId="{F242F622-F0C2-1C83-AFD7-7415B10BC632}"/>
          </ac:spMkLst>
        </pc:spChg>
      </pc:sldChg>
      <pc:sldChg chg="modSp new">
        <pc:chgData name="Ethan Scriven (2206730)" userId="S::2206730@student.uwtsd.ac.uk::d92b9fc9-3668-4411-ab33-995e3380bb6d" providerId="AD" clId="Web-{6FB658C7-B2CD-4CB5-AEEF-3D4369B31171}" dt="2024-01-13T12:46:48.659" v="86" actId="20577"/>
        <pc:sldMkLst>
          <pc:docMk/>
          <pc:sldMk cId="1571365541" sldId="275"/>
        </pc:sldMkLst>
        <pc:spChg chg="mod">
          <ac:chgData name="Ethan Scriven (2206730)" userId="S::2206730@student.uwtsd.ac.uk::d92b9fc9-3668-4411-ab33-995e3380bb6d" providerId="AD" clId="Web-{6FB658C7-B2CD-4CB5-AEEF-3D4369B31171}" dt="2024-01-13T12:46:48.659" v="86" actId="20577"/>
          <ac:spMkLst>
            <pc:docMk/>
            <pc:sldMk cId="1571365541" sldId="275"/>
            <ac:spMk id="2" creationId="{7B944CD5-2277-1E82-1A37-A7280ED3D538}"/>
          </ac:spMkLst>
        </pc:spChg>
      </pc:sldChg>
      <pc:sldChg chg="modSp new">
        <pc:chgData name="Ethan Scriven (2206730)" userId="S::2206730@student.uwtsd.ac.uk::d92b9fc9-3668-4411-ab33-995e3380bb6d" providerId="AD" clId="Web-{6FB658C7-B2CD-4CB5-AEEF-3D4369B31171}" dt="2024-01-13T12:46:51.003" v="87" actId="20577"/>
        <pc:sldMkLst>
          <pc:docMk/>
          <pc:sldMk cId="2883032693" sldId="276"/>
        </pc:sldMkLst>
        <pc:spChg chg="mod">
          <ac:chgData name="Ethan Scriven (2206730)" userId="S::2206730@student.uwtsd.ac.uk::d92b9fc9-3668-4411-ab33-995e3380bb6d" providerId="AD" clId="Web-{6FB658C7-B2CD-4CB5-AEEF-3D4369B31171}" dt="2024-01-13T12:46:51.003" v="87" actId="20577"/>
          <ac:spMkLst>
            <pc:docMk/>
            <pc:sldMk cId="2883032693" sldId="276"/>
            <ac:spMk id="2" creationId="{6C979908-9CD6-7EBA-C444-D3A62A17A2BB}"/>
          </ac:spMkLst>
        </pc:spChg>
      </pc:sldChg>
      <pc:sldChg chg="modSp new">
        <pc:chgData name="Ethan Scriven (2206730)" userId="S::2206730@student.uwtsd.ac.uk::d92b9fc9-3668-4411-ab33-995e3380bb6d" providerId="AD" clId="Web-{6FB658C7-B2CD-4CB5-AEEF-3D4369B31171}" dt="2024-01-13T12:46:54.565" v="88" actId="20577"/>
        <pc:sldMkLst>
          <pc:docMk/>
          <pc:sldMk cId="3345054359" sldId="277"/>
        </pc:sldMkLst>
        <pc:spChg chg="mod">
          <ac:chgData name="Ethan Scriven (2206730)" userId="S::2206730@student.uwtsd.ac.uk::d92b9fc9-3668-4411-ab33-995e3380bb6d" providerId="AD" clId="Web-{6FB658C7-B2CD-4CB5-AEEF-3D4369B31171}" dt="2024-01-13T12:46:54.565" v="88" actId="20577"/>
          <ac:spMkLst>
            <pc:docMk/>
            <pc:sldMk cId="3345054359" sldId="277"/>
            <ac:spMk id="2" creationId="{67B48D49-3B5B-E9C1-4534-A9C5BBDD2C51}"/>
          </ac:spMkLst>
        </pc:spChg>
      </pc:sldChg>
      <pc:sldChg chg="modSp new">
        <pc:chgData name="Ethan Scriven (2206730)" userId="S::2206730@student.uwtsd.ac.uk::d92b9fc9-3668-4411-ab33-995e3380bb6d" providerId="AD" clId="Web-{6FB658C7-B2CD-4CB5-AEEF-3D4369B31171}" dt="2024-01-13T12:46:57.019" v="89" actId="20577"/>
        <pc:sldMkLst>
          <pc:docMk/>
          <pc:sldMk cId="4092799005" sldId="278"/>
        </pc:sldMkLst>
        <pc:spChg chg="mod">
          <ac:chgData name="Ethan Scriven (2206730)" userId="S::2206730@student.uwtsd.ac.uk::d92b9fc9-3668-4411-ab33-995e3380bb6d" providerId="AD" clId="Web-{6FB658C7-B2CD-4CB5-AEEF-3D4369B31171}" dt="2024-01-13T12:46:57.019" v="89" actId="20577"/>
          <ac:spMkLst>
            <pc:docMk/>
            <pc:sldMk cId="4092799005" sldId="278"/>
            <ac:spMk id="2" creationId="{5FB5CA1A-2A59-E1FF-563A-1C99C4CF4E8F}"/>
          </ac:spMkLst>
        </pc:spChg>
      </pc:sldChg>
      <pc:sldChg chg="modSp new">
        <pc:chgData name="Ethan Scriven (2206730)" userId="S::2206730@student.uwtsd.ac.uk::d92b9fc9-3668-4411-ab33-995e3380bb6d" providerId="AD" clId="Web-{6FB658C7-B2CD-4CB5-AEEF-3D4369B31171}" dt="2024-01-13T12:46:59.362" v="90" actId="20577"/>
        <pc:sldMkLst>
          <pc:docMk/>
          <pc:sldMk cId="660319735" sldId="279"/>
        </pc:sldMkLst>
        <pc:spChg chg="mod">
          <ac:chgData name="Ethan Scriven (2206730)" userId="S::2206730@student.uwtsd.ac.uk::d92b9fc9-3668-4411-ab33-995e3380bb6d" providerId="AD" clId="Web-{6FB658C7-B2CD-4CB5-AEEF-3D4369B31171}" dt="2024-01-13T12:46:59.362" v="90" actId="20577"/>
          <ac:spMkLst>
            <pc:docMk/>
            <pc:sldMk cId="660319735" sldId="279"/>
            <ac:spMk id="2" creationId="{89AB0DD3-BC9D-4523-3DA6-E7346D1357EE}"/>
          </ac:spMkLst>
        </pc:spChg>
      </pc:sldChg>
      <pc:sldChg chg="modSp new">
        <pc:chgData name="Ethan Scriven (2206730)" userId="S::2206730@student.uwtsd.ac.uk::d92b9fc9-3668-4411-ab33-995e3380bb6d" providerId="AD" clId="Web-{6FB658C7-B2CD-4CB5-AEEF-3D4369B31171}" dt="2024-01-13T12:47:03.253" v="92" actId="20577"/>
        <pc:sldMkLst>
          <pc:docMk/>
          <pc:sldMk cId="1378266957" sldId="280"/>
        </pc:sldMkLst>
        <pc:spChg chg="mod">
          <ac:chgData name="Ethan Scriven (2206730)" userId="S::2206730@student.uwtsd.ac.uk::d92b9fc9-3668-4411-ab33-995e3380bb6d" providerId="AD" clId="Web-{6FB658C7-B2CD-4CB5-AEEF-3D4369B31171}" dt="2024-01-13T12:47:03.253" v="92" actId="20577"/>
          <ac:spMkLst>
            <pc:docMk/>
            <pc:sldMk cId="1378266957" sldId="280"/>
            <ac:spMk id="2" creationId="{E357341A-A05C-23C9-B2CE-A2E018AF8908}"/>
          </ac:spMkLst>
        </pc:spChg>
      </pc:sldChg>
      <pc:sldChg chg="modSp new">
        <pc:chgData name="Ethan Scriven (2206730)" userId="S::2206730@student.uwtsd.ac.uk::d92b9fc9-3668-4411-ab33-995e3380bb6d" providerId="AD" clId="Web-{6FB658C7-B2CD-4CB5-AEEF-3D4369B31171}" dt="2024-01-13T12:47:06.128" v="93" actId="20577"/>
        <pc:sldMkLst>
          <pc:docMk/>
          <pc:sldMk cId="3857301754" sldId="281"/>
        </pc:sldMkLst>
        <pc:spChg chg="mod">
          <ac:chgData name="Ethan Scriven (2206730)" userId="S::2206730@student.uwtsd.ac.uk::d92b9fc9-3668-4411-ab33-995e3380bb6d" providerId="AD" clId="Web-{6FB658C7-B2CD-4CB5-AEEF-3D4369B31171}" dt="2024-01-13T12:47:06.128" v="93" actId="20577"/>
          <ac:spMkLst>
            <pc:docMk/>
            <pc:sldMk cId="3857301754" sldId="281"/>
            <ac:spMk id="2" creationId="{0354DF3D-8A0A-2475-426F-67CDB1F54BA8}"/>
          </ac:spMkLst>
        </pc:spChg>
      </pc:sldChg>
      <pc:sldChg chg="modSp new">
        <pc:chgData name="Ethan Scriven (2206730)" userId="S::2206730@student.uwtsd.ac.uk::d92b9fc9-3668-4411-ab33-995e3380bb6d" providerId="AD" clId="Web-{6FB658C7-B2CD-4CB5-AEEF-3D4369B31171}" dt="2024-01-13T12:47:08.925" v="94" actId="20577"/>
        <pc:sldMkLst>
          <pc:docMk/>
          <pc:sldMk cId="3697014725" sldId="282"/>
        </pc:sldMkLst>
        <pc:spChg chg="mod">
          <ac:chgData name="Ethan Scriven (2206730)" userId="S::2206730@student.uwtsd.ac.uk::d92b9fc9-3668-4411-ab33-995e3380bb6d" providerId="AD" clId="Web-{6FB658C7-B2CD-4CB5-AEEF-3D4369B31171}" dt="2024-01-13T12:47:08.925" v="94" actId="20577"/>
          <ac:spMkLst>
            <pc:docMk/>
            <pc:sldMk cId="3697014725" sldId="282"/>
            <ac:spMk id="2" creationId="{F1150141-C8DA-44FB-2FFC-5AD9588FB282}"/>
          </ac:spMkLst>
        </pc:spChg>
      </pc:sldChg>
      <pc:sldChg chg="modSp new">
        <pc:chgData name="Ethan Scriven (2206730)" userId="S::2206730@student.uwtsd.ac.uk::d92b9fc9-3668-4411-ab33-995e3380bb6d" providerId="AD" clId="Web-{6FB658C7-B2CD-4CB5-AEEF-3D4369B31171}" dt="2024-01-13T12:47:12.363" v="95" actId="20577"/>
        <pc:sldMkLst>
          <pc:docMk/>
          <pc:sldMk cId="3323784389" sldId="283"/>
        </pc:sldMkLst>
        <pc:spChg chg="mod">
          <ac:chgData name="Ethan Scriven (2206730)" userId="S::2206730@student.uwtsd.ac.uk::d92b9fc9-3668-4411-ab33-995e3380bb6d" providerId="AD" clId="Web-{6FB658C7-B2CD-4CB5-AEEF-3D4369B31171}" dt="2024-01-13T12:47:12.363" v="95" actId="20577"/>
          <ac:spMkLst>
            <pc:docMk/>
            <pc:sldMk cId="3323784389" sldId="283"/>
            <ac:spMk id="2" creationId="{5450DE09-A85F-D463-980A-3B759EC80556}"/>
          </ac:spMkLst>
        </pc:spChg>
      </pc:sldChg>
      <pc:sldChg chg="modSp new">
        <pc:chgData name="Ethan Scriven (2206730)" userId="S::2206730@student.uwtsd.ac.uk::d92b9fc9-3668-4411-ab33-995e3380bb6d" providerId="AD" clId="Web-{6FB658C7-B2CD-4CB5-AEEF-3D4369B31171}" dt="2024-01-13T12:47:14.535" v="96" actId="20577"/>
        <pc:sldMkLst>
          <pc:docMk/>
          <pc:sldMk cId="3404946084" sldId="284"/>
        </pc:sldMkLst>
        <pc:spChg chg="mod">
          <ac:chgData name="Ethan Scriven (2206730)" userId="S::2206730@student.uwtsd.ac.uk::d92b9fc9-3668-4411-ab33-995e3380bb6d" providerId="AD" clId="Web-{6FB658C7-B2CD-4CB5-AEEF-3D4369B31171}" dt="2024-01-13T12:47:14.535" v="96" actId="20577"/>
          <ac:spMkLst>
            <pc:docMk/>
            <pc:sldMk cId="3404946084" sldId="284"/>
            <ac:spMk id="2" creationId="{F42E972F-D9C8-265C-ADD9-B5691CFC9969}"/>
          </ac:spMkLst>
        </pc:spChg>
      </pc:sldChg>
      <pc:sldChg chg="modSp new">
        <pc:chgData name="Ethan Scriven (2206730)" userId="S::2206730@student.uwtsd.ac.uk::d92b9fc9-3668-4411-ab33-995e3380bb6d" providerId="AD" clId="Web-{6FB658C7-B2CD-4CB5-AEEF-3D4369B31171}" dt="2024-01-13T12:47:16.832" v="97" actId="20577"/>
        <pc:sldMkLst>
          <pc:docMk/>
          <pc:sldMk cId="2482754478" sldId="285"/>
        </pc:sldMkLst>
        <pc:spChg chg="mod">
          <ac:chgData name="Ethan Scriven (2206730)" userId="S::2206730@student.uwtsd.ac.uk::d92b9fc9-3668-4411-ab33-995e3380bb6d" providerId="AD" clId="Web-{6FB658C7-B2CD-4CB5-AEEF-3D4369B31171}" dt="2024-01-13T12:47:16.832" v="97" actId="20577"/>
          <ac:spMkLst>
            <pc:docMk/>
            <pc:sldMk cId="2482754478" sldId="285"/>
            <ac:spMk id="2" creationId="{CBB8D850-08F6-AFA8-A7A6-1BEAC5A8DAA1}"/>
          </ac:spMkLst>
        </pc:spChg>
      </pc:sldChg>
      <pc:sldChg chg="modSp new">
        <pc:chgData name="Ethan Scriven (2206730)" userId="S::2206730@student.uwtsd.ac.uk::d92b9fc9-3668-4411-ab33-995e3380bb6d" providerId="AD" clId="Web-{6FB658C7-B2CD-4CB5-AEEF-3D4369B31171}" dt="2024-01-13T12:47:19.816" v="98" actId="20577"/>
        <pc:sldMkLst>
          <pc:docMk/>
          <pc:sldMk cId="985036618" sldId="286"/>
        </pc:sldMkLst>
        <pc:spChg chg="mod">
          <ac:chgData name="Ethan Scriven (2206730)" userId="S::2206730@student.uwtsd.ac.uk::d92b9fc9-3668-4411-ab33-995e3380bb6d" providerId="AD" clId="Web-{6FB658C7-B2CD-4CB5-AEEF-3D4369B31171}" dt="2024-01-13T12:47:19.816" v="98" actId="20577"/>
          <ac:spMkLst>
            <pc:docMk/>
            <pc:sldMk cId="985036618" sldId="286"/>
            <ac:spMk id="2" creationId="{F10D8F1D-FB02-DE94-E497-F2BF0A5A377E}"/>
          </ac:spMkLst>
        </pc:spChg>
      </pc:sldChg>
      <pc:sldChg chg="modSp new">
        <pc:chgData name="Ethan Scriven (2206730)" userId="S::2206730@student.uwtsd.ac.uk::d92b9fc9-3668-4411-ab33-995e3380bb6d" providerId="AD" clId="Web-{6FB658C7-B2CD-4CB5-AEEF-3D4369B31171}" dt="2024-01-13T12:47:22.660" v="99" actId="20577"/>
        <pc:sldMkLst>
          <pc:docMk/>
          <pc:sldMk cId="2272855108" sldId="287"/>
        </pc:sldMkLst>
        <pc:spChg chg="mod">
          <ac:chgData name="Ethan Scriven (2206730)" userId="S::2206730@student.uwtsd.ac.uk::d92b9fc9-3668-4411-ab33-995e3380bb6d" providerId="AD" clId="Web-{6FB658C7-B2CD-4CB5-AEEF-3D4369B31171}" dt="2024-01-13T12:47:22.660" v="99" actId="20577"/>
          <ac:spMkLst>
            <pc:docMk/>
            <pc:sldMk cId="2272855108" sldId="287"/>
            <ac:spMk id="2" creationId="{EC1FAA14-AB73-235C-BD04-11DB5B2BF49D}"/>
          </ac:spMkLst>
        </pc:spChg>
      </pc:sldChg>
      <pc:sldChg chg="modSp new">
        <pc:chgData name="Ethan Scriven (2206730)" userId="S::2206730@student.uwtsd.ac.uk::d92b9fc9-3668-4411-ab33-995e3380bb6d" providerId="AD" clId="Web-{6FB658C7-B2CD-4CB5-AEEF-3D4369B31171}" dt="2024-01-13T12:47:24.879" v="100" actId="20577"/>
        <pc:sldMkLst>
          <pc:docMk/>
          <pc:sldMk cId="3358835107" sldId="288"/>
        </pc:sldMkLst>
        <pc:spChg chg="mod">
          <ac:chgData name="Ethan Scriven (2206730)" userId="S::2206730@student.uwtsd.ac.uk::d92b9fc9-3668-4411-ab33-995e3380bb6d" providerId="AD" clId="Web-{6FB658C7-B2CD-4CB5-AEEF-3D4369B31171}" dt="2024-01-13T12:47:24.879" v="100" actId="20577"/>
          <ac:spMkLst>
            <pc:docMk/>
            <pc:sldMk cId="3358835107" sldId="288"/>
            <ac:spMk id="2" creationId="{A8B70CDB-8A6E-FF9B-8B8B-97BA93FC6AD7}"/>
          </ac:spMkLst>
        </pc:spChg>
      </pc:sldChg>
      <pc:sldChg chg="modSp new">
        <pc:chgData name="Ethan Scriven (2206730)" userId="S::2206730@student.uwtsd.ac.uk::d92b9fc9-3668-4411-ab33-995e3380bb6d" providerId="AD" clId="Web-{6FB658C7-B2CD-4CB5-AEEF-3D4369B31171}" dt="2024-01-13T12:47:28.660" v="101" actId="20577"/>
        <pc:sldMkLst>
          <pc:docMk/>
          <pc:sldMk cId="4269568511" sldId="289"/>
        </pc:sldMkLst>
        <pc:spChg chg="mod">
          <ac:chgData name="Ethan Scriven (2206730)" userId="S::2206730@student.uwtsd.ac.uk::d92b9fc9-3668-4411-ab33-995e3380bb6d" providerId="AD" clId="Web-{6FB658C7-B2CD-4CB5-AEEF-3D4369B31171}" dt="2024-01-13T12:47:28.660" v="101" actId="20577"/>
          <ac:spMkLst>
            <pc:docMk/>
            <pc:sldMk cId="4269568511" sldId="289"/>
            <ac:spMk id="2" creationId="{E2464C95-9223-95BB-FB01-AE268A378B44}"/>
          </ac:spMkLst>
        </pc:spChg>
      </pc:sldChg>
      <pc:sldChg chg="modSp new">
        <pc:chgData name="Ethan Scriven (2206730)" userId="S::2206730@student.uwtsd.ac.uk::d92b9fc9-3668-4411-ab33-995e3380bb6d" providerId="AD" clId="Web-{6FB658C7-B2CD-4CB5-AEEF-3D4369B31171}" dt="2024-01-13T12:47:33.738" v="102" actId="20577"/>
        <pc:sldMkLst>
          <pc:docMk/>
          <pc:sldMk cId="4092671743" sldId="290"/>
        </pc:sldMkLst>
        <pc:spChg chg="mod">
          <ac:chgData name="Ethan Scriven (2206730)" userId="S::2206730@student.uwtsd.ac.uk::d92b9fc9-3668-4411-ab33-995e3380bb6d" providerId="AD" clId="Web-{6FB658C7-B2CD-4CB5-AEEF-3D4369B31171}" dt="2024-01-13T12:47:33.738" v="102" actId="20577"/>
          <ac:spMkLst>
            <pc:docMk/>
            <pc:sldMk cId="4092671743" sldId="290"/>
            <ac:spMk id="2" creationId="{31B5AA77-9A63-F855-3F77-B08D9027E3AE}"/>
          </ac:spMkLst>
        </pc:spChg>
      </pc:sldChg>
      <pc:sldChg chg="modSp new">
        <pc:chgData name="Ethan Scriven (2206730)" userId="S::2206730@student.uwtsd.ac.uk::d92b9fc9-3668-4411-ab33-995e3380bb6d" providerId="AD" clId="Web-{6FB658C7-B2CD-4CB5-AEEF-3D4369B31171}" dt="2024-01-13T12:47:36.066" v="103" actId="20577"/>
        <pc:sldMkLst>
          <pc:docMk/>
          <pc:sldMk cId="4098253952" sldId="291"/>
        </pc:sldMkLst>
        <pc:spChg chg="mod">
          <ac:chgData name="Ethan Scriven (2206730)" userId="S::2206730@student.uwtsd.ac.uk::d92b9fc9-3668-4411-ab33-995e3380bb6d" providerId="AD" clId="Web-{6FB658C7-B2CD-4CB5-AEEF-3D4369B31171}" dt="2024-01-13T12:47:36.066" v="103" actId="20577"/>
          <ac:spMkLst>
            <pc:docMk/>
            <pc:sldMk cId="4098253952" sldId="291"/>
            <ac:spMk id="2" creationId="{F2B28B28-1EC8-7B0E-0976-1654D5235EAD}"/>
          </ac:spMkLst>
        </pc:spChg>
      </pc:sldChg>
      <pc:sldChg chg="modSp new">
        <pc:chgData name="Ethan Scriven (2206730)" userId="S::2206730@student.uwtsd.ac.uk::d92b9fc9-3668-4411-ab33-995e3380bb6d" providerId="AD" clId="Web-{6FB658C7-B2CD-4CB5-AEEF-3D4369B31171}" dt="2024-01-13T12:47:38.379" v="104" actId="20577"/>
        <pc:sldMkLst>
          <pc:docMk/>
          <pc:sldMk cId="4232473385" sldId="292"/>
        </pc:sldMkLst>
        <pc:spChg chg="mod">
          <ac:chgData name="Ethan Scriven (2206730)" userId="S::2206730@student.uwtsd.ac.uk::d92b9fc9-3668-4411-ab33-995e3380bb6d" providerId="AD" clId="Web-{6FB658C7-B2CD-4CB5-AEEF-3D4369B31171}" dt="2024-01-13T12:47:38.379" v="104" actId="20577"/>
          <ac:spMkLst>
            <pc:docMk/>
            <pc:sldMk cId="4232473385" sldId="292"/>
            <ac:spMk id="2" creationId="{C517274B-0C65-F816-DB6B-4E8CFAE37E7E}"/>
          </ac:spMkLst>
        </pc:spChg>
      </pc:sldChg>
      <pc:sldChg chg="modSp new">
        <pc:chgData name="Ethan Scriven (2206730)" userId="S::2206730@student.uwtsd.ac.uk::d92b9fc9-3668-4411-ab33-995e3380bb6d" providerId="AD" clId="Web-{6FB658C7-B2CD-4CB5-AEEF-3D4369B31171}" dt="2024-01-13T12:47:40.848" v="105" actId="20577"/>
        <pc:sldMkLst>
          <pc:docMk/>
          <pc:sldMk cId="366191687" sldId="293"/>
        </pc:sldMkLst>
        <pc:spChg chg="mod">
          <ac:chgData name="Ethan Scriven (2206730)" userId="S::2206730@student.uwtsd.ac.uk::d92b9fc9-3668-4411-ab33-995e3380bb6d" providerId="AD" clId="Web-{6FB658C7-B2CD-4CB5-AEEF-3D4369B31171}" dt="2024-01-13T12:47:40.848" v="105" actId="20577"/>
          <ac:spMkLst>
            <pc:docMk/>
            <pc:sldMk cId="366191687" sldId="293"/>
            <ac:spMk id="2" creationId="{A47C4AC6-C5CE-3899-0F9E-20F831243F81}"/>
          </ac:spMkLst>
        </pc:spChg>
      </pc:sldChg>
      <pc:sldChg chg="modSp new">
        <pc:chgData name="Ethan Scriven (2206730)" userId="S::2206730@student.uwtsd.ac.uk::d92b9fc9-3668-4411-ab33-995e3380bb6d" providerId="AD" clId="Web-{6FB658C7-B2CD-4CB5-AEEF-3D4369B31171}" dt="2024-01-13T12:47:44.332" v="107" actId="20577"/>
        <pc:sldMkLst>
          <pc:docMk/>
          <pc:sldMk cId="25478291" sldId="294"/>
        </pc:sldMkLst>
        <pc:spChg chg="mod">
          <ac:chgData name="Ethan Scriven (2206730)" userId="S::2206730@student.uwtsd.ac.uk::d92b9fc9-3668-4411-ab33-995e3380bb6d" providerId="AD" clId="Web-{6FB658C7-B2CD-4CB5-AEEF-3D4369B31171}" dt="2024-01-13T12:47:44.332" v="107" actId="20577"/>
          <ac:spMkLst>
            <pc:docMk/>
            <pc:sldMk cId="25478291" sldId="294"/>
            <ac:spMk id="2" creationId="{E6DFE6E3-3812-F2F7-4BBC-ED88A2D1777F}"/>
          </ac:spMkLst>
        </pc:spChg>
      </pc:sldChg>
      <pc:sldChg chg="modSp new">
        <pc:chgData name="Ethan Scriven (2206730)" userId="S::2206730@student.uwtsd.ac.uk::d92b9fc9-3668-4411-ab33-995e3380bb6d" providerId="AD" clId="Web-{6FB658C7-B2CD-4CB5-AEEF-3D4369B31171}" dt="2024-01-13T12:47:48.567" v="112" actId="20577"/>
        <pc:sldMkLst>
          <pc:docMk/>
          <pc:sldMk cId="47591855" sldId="295"/>
        </pc:sldMkLst>
        <pc:spChg chg="mod">
          <ac:chgData name="Ethan Scriven (2206730)" userId="S::2206730@student.uwtsd.ac.uk::d92b9fc9-3668-4411-ab33-995e3380bb6d" providerId="AD" clId="Web-{6FB658C7-B2CD-4CB5-AEEF-3D4369B31171}" dt="2024-01-13T12:47:48.567" v="112" actId="20577"/>
          <ac:spMkLst>
            <pc:docMk/>
            <pc:sldMk cId="47591855" sldId="295"/>
            <ac:spMk id="2" creationId="{17E82A37-8566-A312-7016-EBC52FFC6BDF}"/>
          </ac:spMkLst>
        </pc:spChg>
      </pc:sldChg>
      <pc:sldChg chg="modSp new">
        <pc:chgData name="Ethan Scriven (2206730)" userId="S::2206730@student.uwtsd.ac.uk::d92b9fc9-3668-4411-ab33-995e3380bb6d" providerId="AD" clId="Web-{6FB658C7-B2CD-4CB5-AEEF-3D4369B31171}" dt="2024-01-13T12:48:09.114" v="114" actId="20577"/>
        <pc:sldMkLst>
          <pc:docMk/>
          <pc:sldMk cId="596025746" sldId="296"/>
        </pc:sldMkLst>
        <pc:spChg chg="mod">
          <ac:chgData name="Ethan Scriven (2206730)" userId="S::2206730@student.uwtsd.ac.uk::d92b9fc9-3668-4411-ab33-995e3380bb6d" providerId="AD" clId="Web-{6FB658C7-B2CD-4CB5-AEEF-3D4369B31171}" dt="2024-01-13T12:48:09.114" v="114" actId="20577"/>
          <ac:spMkLst>
            <pc:docMk/>
            <pc:sldMk cId="596025746" sldId="296"/>
            <ac:spMk id="2" creationId="{D46863F2-61ED-95D8-83E0-30B79E621B33}"/>
          </ac:spMkLst>
        </pc:spChg>
      </pc:sldChg>
      <pc:sldMasterChg chg="del delSldLayout">
        <pc:chgData name="Ethan Scriven (2206730)" userId="S::2206730@student.uwtsd.ac.uk::d92b9fc9-3668-4411-ab33-995e3380bb6d" providerId="AD" clId="Web-{6FB658C7-B2CD-4CB5-AEEF-3D4369B31171}" dt="2024-01-13T12:43:32.998" v="6"/>
        <pc:sldMasterMkLst>
          <pc:docMk/>
          <pc:sldMasterMk cId="2460954070" sldId="2147483660"/>
        </pc:sldMasterMkLst>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2385387890" sldId="2147483661"/>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949138452" sldId="2147483662"/>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2591524520" sldId="2147483663"/>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1203092039" sldId="2147483664"/>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3733172339" sldId="2147483665"/>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3210312558" sldId="2147483666"/>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3146388984" sldId="2147483667"/>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3171841454" sldId="2147483668"/>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1718958274" sldId="2147483669"/>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2202905451" sldId="2147483670"/>
          </pc:sldLayoutMkLst>
        </pc:sldLayoutChg>
        <pc:sldLayoutChg chg="del">
          <pc:chgData name="Ethan Scriven (2206730)" userId="S::2206730@student.uwtsd.ac.uk::d92b9fc9-3668-4411-ab33-995e3380bb6d" providerId="AD" clId="Web-{6FB658C7-B2CD-4CB5-AEEF-3D4369B31171}" dt="2024-01-13T12:43:32.998" v="6"/>
          <pc:sldLayoutMkLst>
            <pc:docMk/>
            <pc:sldMasterMk cId="2460954070" sldId="2147483660"/>
            <pc:sldLayoutMk cId="3479445657" sldId="2147483671"/>
          </pc:sldLayoutMkLst>
        </pc:sldLayoutChg>
      </pc:sldMasterChg>
      <pc:sldMasterChg chg="add replId addSldLayout">
        <pc:chgData name="Ethan Scriven (2206730)" userId="S::2206730@student.uwtsd.ac.uk::d92b9fc9-3668-4411-ab33-995e3380bb6d" providerId="AD" clId="Web-{6FB658C7-B2CD-4CB5-AEEF-3D4369B31171}" dt="2024-01-13T12:43:32.998" v="6"/>
        <pc:sldMasterMkLst>
          <pc:docMk/>
          <pc:sldMasterMk cId="1672123586" sldId="2147483672"/>
        </pc:sldMasterMkLst>
        <pc:sldLayoutChg chg="add">
          <pc:chgData name="Ethan Scriven (2206730)" userId="S::2206730@student.uwtsd.ac.uk::d92b9fc9-3668-4411-ab33-995e3380bb6d" providerId="AD" clId="Web-{6FB658C7-B2CD-4CB5-AEEF-3D4369B31171}" dt="2024-01-13T12:43:32.998" v="6"/>
          <pc:sldLayoutMkLst>
            <pc:docMk/>
            <pc:sldMasterMk cId="1672123586" sldId="2147483672"/>
            <pc:sldLayoutMk cId="3982267157" sldId="2147483673"/>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3786757488" sldId="2147483674"/>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739344533" sldId="2147483675"/>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2641745395" sldId="2147483676"/>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126176943" sldId="2147483677"/>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3247058143" sldId="2147483678"/>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2415935043" sldId="2147483679"/>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1378815552" sldId="2147483680"/>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3787282274" sldId="2147483681"/>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4255080694" sldId="2147483682"/>
          </pc:sldLayoutMkLst>
        </pc:sldLayoutChg>
        <pc:sldLayoutChg chg="add replId">
          <pc:chgData name="Ethan Scriven (2206730)" userId="S::2206730@student.uwtsd.ac.uk::d92b9fc9-3668-4411-ab33-995e3380bb6d" providerId="AD" clId="Web-{6FB658C7-B2CD-4CB5-AEEF-3D4369B31171}" dt="2024-01-13T12:43:32.998" v="6"/>
          <pc:sldLayoutMkLst>
            <pc:docMk/>
            <pc:sldMasterMk cId="1672123586" sldId="2147483672"/>
            <pc:sldLayoutMk cId="2325565186" sldId="21474836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CBDF86-40E8-4D3C-B00D-4188A09886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6BE5B0-D823-44B7-8DAC-4DD42D3B310E}">
      <dgm:prSet/>
      <dgm:spPr/>
      <dgm:t>
        <a:bodyPr/>
        <a:lstStyle/>
        <a:p>
          <a:pPr rtl="0"/>
          <a:r>
            <a:rPr lang="en-GB"/>
            <a:t>Destination Management (DM) involves the management of all aspects of a destination that contribute to visitor experiences, including the perspectives, need and expectations of</a:t>
          </a:r>
          <a:r>
            <a:rPr lang="en-GB">
              <a:latin typeface="Tw Cen MT"/>
            </a:rPr>
            <a:t> …...</a:t>
          </a:r>
          <a:endParaRPr lang="en-US"/>
        </a:p>
      </dgm:t>
    </dgm:pt>
    <dgm:pt modelId="{D93143D8-8393-47C8-A318-CAAF64DA9F23}" type="parTrans" cxnId="{92BE7637-E972-477D-9A8D-13E0DB350EF0}">
      <dgm:prSet/>
      <dgm:spPr/>
      <dgm:t>
        <a:bodyPr/>
        <a:lstStyle/>
        <a:p>
          <a:endParaRPr lang="en-US"/>
        </a:p>
      </dgm:t>
    </dgm:pt>
    <dgm:pt modelId="{A2566460-761F-4B0C-9F2A-8056908C1DAD}" type="sibTrans" cxnId="{92BE7637-E972-477D-9A8D-13E0DB350EF0}">
      <dgm:prSet/>
      <dgm:spPr/>
      <dgm:t>
        <a:bodyPr/>
        <a:lstStyle/>
        <a:p>
          <a:endParaRPr lang="en-US"/>
        </a:p>
      </dgm:t>
    </dgm:pt>
    <dgm:pt modelId="{B10C6506-700B-4D10-93AC-A510476D2289}">
      <dgm:prSet/>
      <dgm:spPr/>
      <dgm:t>
        <a:bodyPr/>
        <a:lstStyle/>
        <a:p>
          <a:r>
            <a:rPr lang="en-GB"/>
            <a:t>Visitors</a:t>
          </a:r>
          <a:endParaRPr lang="en-US"/>
        </a:p>
      </dgm:t>
    </dgm:pt>
    <dgm:pt modelId="{53BB9584-7773-4836-86D5-E1A0078B6FE6}" type="parTrans" cxnId="{777F0D9C-88F0-4782-B983-0AE33E99FF5E}">
      <dgm:prSet/>
      <dgm:spPr/>
      <dgm:t>
        <a:bodyPr/>
        <a:lstStyle/>
        <a:p>
          <a:endParaRPr lang="en-US"/>
        </a:p>
      </dgm:t>
    </dgm:pt>
    <dgm:pt modelId="{95FB0110-ABA1-4373-BFE8-D735638AADEF}" type="sibTrans" cxnId="{777F0D9C-88F0-4782-B983-0AE33E99FF5E}">
      <dgm:prSet/>
      <dgm:spPr/>
      <dgm:t>
        <a:bodyPr/>
        <a:lstStyle/>
        <a:p>
          <a:endParaRPr lang="en-US"/>
        </a:p>
      </dgm:t>
    </dgm:pt>
    <dgm:pt modelId="{41B92EB1-63B2-49E8-88B2-6AC153C56D6B}">
      <dgm:prSet/>
      <dgm:spPr/>
      <dgm:t>
        <a:bodyPr/>
        <a:lstStyle/>
        <a:p>
          <a:r>
            <a:rPr lang="en-GB"/>
            <a:t>Tourism Industry </a:t>
          </a:r>
          <a:endParaRPr lang="en-US"/>
        </a:p>
      </dgm:t>
    </dgm:pt>
    <dgm:pt modelId="{BAEC7F0F-DA13-4D53-A999-10EFC2C247D5}" type="parTrans" cxnId="{95397837-CD78-4A76-B6A2-12C730BA5C96}">
      <dgm:prSet/>
      <dgm:spPr/>
      <dgm:t>
        <a:bodyPr/>
        <a:lstStyle/>
        <a:p>
          <a:endParaRPr lang="en-US"/>
        </a:p>
      </dgm:t>
    </dgm:pt>
    <dgm:pt modelId="{F5501BCD-E72F-4DD5-87CF-02AF11BEF3D4}" type="sibTrans" cxnId="{95397837-CD78-4A76-B6A2-12C730BA5C96}">
      <dgm:prSet/>
      <dgm:spPr/>
      <dgm:t>
        <a:bodyPr/>
        <a:lstStyle/>
        <a:p>
          <a:endParaRPr lang="en-US"/>
        </a:p>
      </dgm:t>
    </dgm:pt>
    <dgm:pt modelId="{5C132424-1D79-4A5C-9523-FD1E8575F74C}">
      <dgm:prSet/>
      <dgm:spPr/>
      <dgm:t>
        <a:bodyPr/>
        <a:lstStyle/>
        <a:p>
          <a:r>
            <a:rPr lang="en-GB"/>
            <a:t>Wider Business</a:t>
          </a:r>
          <a:endParaRPr lang="en-US"/>
        </a:p>
      </dgm:t>
    </dgm:pt>
    <dgm:pt modelId="{8565DF41-6D75-42FB-A4E9-B3E49B9446D9}" type="parTrans" cxnId="{8043D89B-3A9B-4BFA-BB40-26F9C67B0794}">
      <dgm:prSet/>
      <dgm:spPr/>
      <dgm:t>
        <a:bodyPr/>
        <a:lstStyle/>
        <a:p>
          <a:endParaRPr lang="en-US"/>
        </a:p>
      </dgm:t>
    </dgm:pt>
    <dgm:pt modelId="{E3DA330B-B810-4E51-89E9-8F8DD12E6815}" type="sibTrans" cxnId="{8043D89B-3A9B-4BFA-BB40-26F9C67B0794}">
      <dgm:prSet/>
      <dgm:spPr/>
      <dgm:t>
        <a:bodyPr/>
        <a:lstStyle/>
        <a:p>
          <a:endParaRPr lang="en-US"/>
        </a:p>
      </dgm:t>
    </dgm:pt>
    <dgm:pt modelId="{07743F8C-EF4A-4227-8956-9EA390E2CA3A}">
      <dgm:prSet/>
      <dgm:spPr/>
      <dgm:t>
        <a:bodyPr/>
        <a:lstStyle/>
        <a:p>
          <a:r>
            <a:rPr lang="en-GB"/>
            <a:t>Local residents </a:t>
          </a:r>
          <a:endParaRPr lang="en-US"/>
        </a:p>
      </dgm:t>
    </dgm:pt>
    <dgm:pt modelId="{FCE72052-62B5-40D0-94EA-70061A052A8F}" type="parTrans" cxnId="{A5C5A19D-704A-45EB-81AD-BFA2CC29A295}">
      <dgm:prSet/>
      <dgm:spPr/>
      <dgm:t>
        <a:bodyPr/>
        <a:lstStyle/>
        <a:p>
          <a:endParaRPr lang="en-US"/>
        </a:p>
      </dgm:t>
    </dgm:pt>
    <dgm:pt modelId="{1628CC6A-4322-454E-AC0A-E2F77089B3F0}" type="sibTrans" cxnId="{A5C5A19D-704A-45EB-81AD-BFA2CC29A295}">
      <dgm:prSet/>
      <dgm:spPr/>
      <dgm:t>
        <a:bodyPr/>
        <a:lstStyle/>
        <a:p>
          <a:endParaRPr lang="en-US"/>
        </a:p>
      </dgm:t>
    </dgm:pt>
    <dgm:pt modelId="{5F0F0AFE-18E1-448B-B75F-B5D3AF1F4815}">
      <dgm:prSet/>
      <dgm:spPr/>
      <dgm:t>
        <a:bodyPr/>
        <a:lstStyle/>
        <a:p>
          <a:r>
            <a:rPr lang="en-GB"/>
            <a:t>Local and central governments </a:t>
          </a:r>
          <a:endParaRPr lang="en-US"/>
        </a:p>
      </dgm:t>
    </dgm:pt>
    <dgm:pt modelId="{FC5C84E6-C93D-4F56-87BF-254EA99974C3}" type="parTrans" cxnId="{A43A3841-5A3C-4AB4-BCDE-E93DA39DFB8A}">
      <dgm:prSet/>
      <dgm:spPr/>
      <dgm:t>
        <a:bodyPr/>
        <a:lstStyle/>
        <a:p>
          <a:endParaRPr lang="en-US"/>
        </a:p>
      </dgm:t>
    </dgm:pt>
    <dgm:pt modelId="{BCA2695F-EDFD-48C9-A409-C66682EEF621}" type="sibTrans" cxnId="{A43A3841-5A3C-4AB4-BCDE-E93DA39DFB8A}">
      <dgm:prSet/>
      <dgm:spPr/>
      <dgm:t>
        <a:bodyPr/>
        <a:lstStyle/>
        <a:p>
          <a:endParaRPr lang="en-US"/>
        </a:p>
      </dgm:t>
    </dgm:pt>
    <dgm:pt modelId="{E037C9D2-9C50-4711-B960-B43DEDE37ECA}" type="pres">
      <dgm:prSet presAssocID="{87CBDF86-40E8-4D3C-B00D-4188A098861C}" presName="root" presStyleCnt="0">
        <dgm:presLayoutVars>
          <dgm:dir/>
          <dgm:resizeHandles val="exact"/>
        </dgm:presLayoutVars>
      </dgm:prSet>
      <dgm:spPr/>
    </dgm:pt>
    <dgm:pt modelId="{EAD1C840-4E93-40F8-B4C0-CE0878FB56EC}" type="pres">
      <dgm:prSet presAssocID="{6E6BE5B0-D823-44B7-8DAC-4DD42D3B310E}" presName="compNode" presStyleCnt="0"/>
      <dgm:spPr/>
    </dgm:pt>
    <dgm:pt modelId="{425ECA30-0E67-42FF-A62E-D0408C285D46}" type="pres">
      <dgm:prSet presAssocID="{6E6BE5B0-D823-44B7-8DAC-4DD42D3B310E}" presName="bgRect" presStyleLbl="bgShp" presStyleIdx="0" presStyleCnt="6"/>
      <dgm:spPr/>
    </dgm:pt>
    <dgm:pt modelId="{1E675FA0-5B0D-4F79-90D8-C479D6A67DA3}" type="pres">
      <dgm:prSet presAssocID="{6E6BE5B0-D823-44B7-8DAC-4DD42D3B31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a:ext>
      </dgm:extLst>
    </dgm:pt>
    <dgm:pt modelId="{3F6CED75-E8B8-4EF7-A056-685F0387F5D2}" type="pres">
      <dgm:prSet presAssocID="{6E6BE5B0-D823-44B7-8DAC-4DD42D3B310E}" presName="spaceRect" presStyleCnt="0"/>
      <dgm:spPr/>
    </dgm:pt>
    <dgm:pt modelId="{8C840818-474E-4768-89BD-D9847054A860}" type="pres">
      <dgm:prSet presAssocID="{6E6BE5B0-D823-44B7-8DAC-4DD42D3B310E}" presName="parTx" presStyleLbl="revTx" presStyleIdx="0" presStyleCnt="6">
        <dgm:presLayoutVars>
          <dgm:chMax val="0"/>
          <dgm:chPref val="0"/>
        </dgm:presLayoutVars>
      </dgm:prSet>
      <dgm:spPr/>
    </dgm:pt>
    <dgm:pt modelId="{8F7490E4-911D-4720-8EAA-7074BF229222}" type="pres">
      <dgm:prSet presAssocID="{A2566460-761F-4B0C-9F2A-8056908C1DAD}" presName="sibTrans" presStyleCnt="0"/>
      <dgm:spPr/>
    </dgm:pt>
    <dgm:pt modelId="{8B9F4A49-310F-4471-9D8C-75F3A369B0C7}" type="pres">
      <dgm:prSet presAssocID="{B10C6506-700B-4D10-93AC-A510476D2289}" presName="compNode" presStyleCnt="0"/>
      <dgm:spPr/>
    </dgm:pt>
    <dgm:pt modelId="{8C88FE4E-35A3-4791-8F4B-12BFE79E836F}" type="pres">
      <dgm:prSet presAssocID="{B10C6506-700B-4D10-93AC-A510476D2289}" presName="bgRect" presStyleLbl="bgShp" presStyleIdx="1" presStyleCnt="6"/>
      <dgm:spPr/>
    </dgm:pt>
    <dgm:pt modelId="{039E7B6B-6DD6-4346-A0E2-C2920B356D8B}" type="pres">
      <dgm:prSet presAssocID="{B10C6506-700B-4D10-93AC-A510476D22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6B9DC76-B8E9-43A7-975D-F0ABE03F3429}" type="pres">
      <dgm:prSet presAssocID="{B10C6506-700B-4D10-93AC-A510476D2289}" presName="spaceRect" presStyleCnt="0"/>
      <dgm:spPr/>
    </dgm:pt>
    <dgm:pt modelId="{B8257B3C-BE40-424E-BDD5-37EED13667AA}" type="pres">
      <dgm:prSet presAssocID="{B10C6506-700B-4D10-93AC-A510476D2289}" presName="parTx" presStyleLbl="revTx" presStyleIdx="1" presStyleCnt="6">
        <dgm:presLayoutVars>
          <dgm:chMax val="0"/>
          <dgm:chPref val="0"/>
        </dgm:presLayoutVars>
      </dgm:prSet>
      <dgm:spPr/>
    </dgm:pt>
    <dgm:pt modelId="{06A866CF-B263-4F32-B833-274A28FEC238}" type="pres">
      <dgm:prSet presAssocID="{95FB0110-ABA1-4373-BFE8-D735638AADEF}" presName="sibTrans" presStyleCnt="0"/>
      <dgm:spPr/>
    </dgm:pt>
    <dgm:pt modelId="{4C409A5E-D5A5-4C62-99DB-C78E6863A4CC}" type="pres">
      <dgm:prSet presAssocID="{41B92EB1-63B2-49E8-88B2-6AC153C56D6B}" presName="compNode" presStyleCnt="0"/>
      <dgm:spPr/>
    </dgm:pt>
    <dgm:pt modelId="{CF19E98D-560A-4089-BE05-035B5C6A27BB}" type="pres">
      <dgm:prSet presAssocID="{41B92EB1-63B2-49E8-88B2-6AC153C56D6B}" presName="bgRect" presStyleLbl="bgShp" presStyleIdx="2" presStyleCnt="6"/>
      <dgm:spPr/>
    </dgm:pt>
    <dgm:pt modelId="{96BDAF60-4BA7-4A54-9A4A-50006D1E4AD8}" type="pres">
      <dgm:prSet presAssocID="{41B92EB1-63B2-49E8-88B2-6AC153C56D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eroplane"/>
        </a:ext>
      </dgm:extLst>
    </dgm:pt>
    <dgm:pt modelId="{7D27E74A-562E-4635-92C9-D0B5F32C5219}" type="pres">
      <dgm:prSet presAssocID="{41B92EB1-63B2-49E8-88B2-6AC153C56D6B}" presName="spaceRect" presStyleCnt="0"/>
      <dgm:spPr/>
    </dgm:pt>
    <dgm:pt modelId="{64105D68-897A-4B4E-83D9-B0DFC8C9D729}" type="pres">
      <dgm:prSet presAssocID="{41B92EB1-63B2-49E8-88B2-6AC153C56D6B}" presName="parTx" presStyleLbl="revTx" presStyleIdx="2" presStyleCnt="6">
        <dgm:presLayoutVars>
          <dgm:chMax val="0"/>
          <dgm:chPref val="0"/>
        </dgm:presLayoutVars>
      </dgm:prSet>
      <dgm:spPr/>
    </dgm:pt>
    <dgm:pt modelId="{BF3B3B93-C013-45F3-8603-292A6723479F}" type="pres">
      <dgm:prSet presAssocID="{F5501BCD-E72F-4DD5-87CF-02AF11BEF3D4}" presName="sibTrans" presStyleCnt="0"/>
      <dgm:spPr/>
    </dgm:pt>
    <dgm:pt modelId="{21C35B09-489D-44DC-91A8-19A849879420}" type="pres">
      <dgm:prSet presAssocID="{5C132424-1D79-4A5C-9523-FD1E8575F74C}" presName="compNode" presStyleCnt="0"/>
      <dgm:spPr/>
    </dgm:pt>
    <dgm:pt modelId="{4B9B13C6-6DAD-4616-ACE8-AAB7B391C5A3}" type="pres">
      <dgm:prSet presAssocID="{5C132424-1D79-4A5C-9523-FD1E8575F74C}" presName="bgRect" presStyleLbl="bgShp" presStyleIdx="3" presStyleCnt="6"/>
      <dgm:spPr/>
    </dgm:pt>
    <dgm:pt modelId="{42D2C97C-F45D-46E8-9557-0A463CD190DF}" type="pres">
      <dgm:prSet presAssocID="{5C132424-1D79-4A5C-9523-FD1E8575F7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8305F4C-B05D-45E8-8494-95D4E3B94854}" type="pres">
      <dgm:prSet presAssocID="{5C132424-1D79-4A5C-9523-FD1E8575F74C}" presName="spaceRect" presStyleCnt="0"/>
      <dgm:spPr/>
    </dgm:pt>
    <dgm:pt modelId="{3A47CCBB-7D6C-4302-A6C9-07C2F3901E9E}" type="pres">
      <dgm:prSet presAssocID="{5C132424-1D79-4A5C-9523-FD1E8575F74C}" presName="parTx" presStyleLbl="revTx" presStyleIdx="3" presStyleCnt="6">
        <dgm:presLayoutVars>
          <dgm:chMax val="0"/>
          <dgm:chPref val="0"/>
        </dgm:presLayoutVars>
      </dgm:prSet>
      <dgm:spPr/>
    </dgm:pt>
    <dgm:pt modelId="{5A069745-F5F6-418B-968E-B57A35BA0F9A}" type="pres">
      <dgm:prSet presAssocID="{E3DA330B-B810-4E51-89E9-8F8DD12E6815}" presName="sibTrans" presStyleCnt="0"/>
      <dgm:spPr/>
    </dgm:pt>
    <dgm:pt modelId="{0D2B6750-28A4-46C5-9CAD-BD13BF511503}" type="pres">
      <dgm:prSet presAssocID="{07743F8C-EF4A-4227-8956-9EA390E2CA3A}" presName="compNode" presStyleCnt="0"/>
      <dgm:spPr/>
    </dgm:pt>
    <dgm:pt modelId="{4E77D045-D5CC-417B-A49C-53FB42424C58}" type="pres">
      <dgm:prSet presAssocID="{07743F8C-EF4A-4227-8956-9EA390E2CA3A}" presName="bgRect" presStyleLbl="bgShp" presStyleIdx="4" presStyleCnt="6"/>
      <dgm:spPr/>
    </dgm:pt>
    <dgm:pt modelId="{18967ED0-6B99-4A45-A0CF-FED70FAE0672}" type="pres">
      <dgm:prSet presAssocID="{07743F8C-EF4A-4227-8956-9EA390E2CA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6D4D2BF8-9D8E-4C36-B95D-332F041B949D}" type="pres">
      <dgm:prSet presAssocID="{07743F8C-EF4A-4227-8956-9EA390E2CA3A}" presName="spaceRect" presStyleCnt="0"/>
      <dgm:spPr/>
    </dgm:pt>
    <dgm:pt modelId="{A03AA273-D3EC-41C6-A815-AD8EF5F928DE}" type="pres">
      <dgm:prSet presAssocID="{07743F8C-EF4A-4227-8956-9EA390E2CA3A}" presName="parTx" presStyleLbl="revTx" presStyleIdx="4" presStyleCnt="6">
        <dgm:presLayoutVars>
          <dgm:chMax val="0"/>
          <dgm:chPref val="0"/>
        </dgm:presLayoutVars>
      </dgm:prSet>
      <dgm:spPr/>
    </dgm:pt>
    <dgm:pt modelId="{E6232094-7FD4-4869-A096-29DBE92C8733}" type="pres">
      <dgm:prSet presAssocID="{1628CC6A-4322-454E-AC0A-E2F77089B3F0}" presName="sibTrans" presStyleCnt="0"/>
      <dgm:spPr/>
    </dgm:pt>
    <dgm:pt modelId="{5C8F0A24-1049-4288-8B00-268E64668DB0}" type="pres">
      <dgm:prSet presAssocID="{5F0F0AFE-18E1-448B-B75F-B5D3AF1F4815}" presName="compNode" presStyleCnt="0"/>
      <dgm:spPr/>
    </dgm:pt>
    <dgm:pt modelId="{69C8DB3D-7CA2-4F81-8B34-0EA3CB43C51A}" type="pres">
      <dgm:prSet presAssocID="{5F0F0AFE-18E1-448B-B75F-B5D3AF1F4815}" presName="bgRect" presStyleLbl="bgShp" presStyleIdx="5" presStyleCnt="6"/>
      <dgm:spPr/>
    </dgm:pt>
    <dgm:pt modelId="{1474AC65-2D2C-4E61-AB4C-B25E6B36C345}" type="pres">
      <dgm:prSet presAssocID="{5F0F0AFE-18E1-448B-B75F-B5D3AF1F481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27AC7D66-BA48-4EEF-8D19-C622B069DCBA}" type="pres">
      <dgm:prSet presAssocID="{5F0F0AFE-18E1-448B-B75F-B5D3AF1F4815}" presName="spaceRect" presStyleCnt="0"/>
      <dgm:spPr/>
    </dgm:pt>
    <dgm:pt modelId="{EF9E8400-C441-476E-9EFB-657623237EFC}" type="pres">
      <dgm:prSet presAssocID="{5F0F0AFE-18E1-448B-B75F-B5D3AF1F4815}" presName="parTx" presStyleLbl="revTx" presStyleIdx="5" presStyleCnt="6">
        <dgm:presLayoutVars>
          <dgm:chMax val="0"/>
          <dgm:chPref val="0"/>
        </dgm:presLayoutVars>
      </dgm:prSet>
      <dgm:spPr/>
    </dgm:pt>
  </dgm:ptLst>
  <dgm:cxnLst>
    <dgm:cxn modelId="{67B30809-173C-451F-A911-6C9924154889}" type="presOf" srcId="{41B92EB1-63B2-49E8-88B2-6AC153C56D6B}" destId="{64105D68-897A-4B4E-83D9-B0DFC8C9D729}" srcOrd="0" destOrd="0" presId="urn:microsoft.com/office/officeart/2018/2/layout/IconVerticalSolidList"/>
    <dgm:cxn modelId="{448E0631-E596-4436-9BD5-6388BDB008F4}" type="presOf" srcId="{B10C6506-700B-4D10-93AC-A510476D2289}" destId="{B8257B3C-BE40-424E-BDD5-37EED13667AA}" srcOrd="0" destOrd="0" presId="urn:microsoft.com/office/officeart/2018/2/layout/IconVerticalSolidList"/>
    <dgm:cxn modelId="{92BE7637-E972-477D-9A8D-13E0DB350EF0}" srcId="{87CBDF86-40E8-4D3C-B00D-4188A098861C}" destId="{6E6BE5B0-D823-44B7-8DAC-4DD42D3B310E}" srcOrd="0" destOrd="0" parTransId="{D93143D8-8393-47C8-A318-CAAF64DA9F23}" sibTransId="{A2566460-761F-4B0C-9F2A-8056908C1DAD}"/>
    <dgm:cxn modelId="{95397837-CD78-4A76-B6A2-12C730BA5C96}" srcId="{87CBDF86-40E8-4D3C-B00D-4188A098861C}" destId="{41B92EB1-63B2-49E8-88B2-6AC153C56D6B}" srcOrd="2" destOrd="0" parTransId="{BAEC7F0F-DA13-4D53-A999-10EFC2C247D5}" sibTransId="{F5501BCD-E72F-4DD5-87CF-02AF11BEF3D4}"/>
    <dgm:cxn modelId="{A43A3841-5A3C-4AB4-BCDE-E93DA39DFB8A}" srcId="{87CBDF86-40E8-4D3C-B00D-4188A098861C}" destId="{5F0F0AFE-18E1-448B-B75F-B5D3AF1F4815}" srcOrd="5" destOrd="0" parTransId="{FC5C84E6-C93D-4F56-87BF-254EA99974C3}" sibTransId="{BCA2695F-EDFD-48C9-A409-C66682EEF621}"/>
    <dgm:cxn modelId="{DC154078-8107-412B-B7FC-963862E11EF0}" type="presOf" srcId="{07743F8C-EF4A-4227-8956-9EA390E2CA3A}" destId="{A03AA273-D3EC-41C6-A815-AD8EF5F928DE}" srcOrd="0" destOrd="0" presId="urn:microsoft.com/office/officeart/2018/2/layout/IconVerticalSolidList"/>
    <dgm:cxn modelId="{3A4EE089-4870-4607-86EA-75EB9FD7BB16}" type="presOf" srcId="{5C132424-1D79-4A5C-9523-FD1E8575F74C}" destId="{3A47CCBB-7D6C-4302-A6C9-07C2F3901E9E}" srcOrd="0" destOrd="0" presId="urn:microsoft.com/office/officeart/2018/2/layout/IconVerticalSolidList"/>
    <dgm:cxn modelId="{8043D89B-3A9B-4BFA-BB40-26F9C67B0794}" srcId="{87CBDF86-40E8-4D3C-B00D-4188A098861C}" destId="{5C132424-1D79-4A5C-9523-FD1E8575F74C}" srcOrd="3" destOrd="0" parTransId="{8565DF41-6D75-42FB-A4E9-B3E49B9446D9}" sibTransId="{E3DA330B-B810-4E51-89E9-8F8DD12E6815}"/>
    <dgm:cxn modelId="{777F0D9C-88F0-4782-B983-0AE33E99FF5E}" srcId="{87CBDF86-40E8-4D3C-B00D-4188A098861C}" destId="{B10C6506-700B-4D10-93AC-A510476D2289}" srcOrd="1" destOrd="0" parTransId="{53BB9584-7773-4836-86D5-E1A0078B6FE6}" sibTransId="{95FB0110-ABA1-4373-BFE8-D735638AADEF}"/>
    <dgm:cxn modelId="{A5C5A19D-704A-45EB-81AD-BFA2CC29A295}" srcId="{87CBDF86-40E8-4D3C-B00D-4188A098861C}" destId="{07743F8C-EF4A-4227-8956-9EA390E2CA3A}" srcOrd="4" destOrd="0" parTransId="{FCE72052-62B5-40D0-94EA-70061A052A8F}" sibTransId="{1628CC6A-4322-454E-AC0A-E2F77089B3F0}"/>
    <dgm:cxn modelId="{CE66C1BF-F0EA-4963-985C-6E7F29F2DB59}" type="presOf" srcId="{5F0F0AFE-18E1-448B-B75F-B5D3AF1F4815}" destId="{EF9E8400-C441-476E-9EFB-657623237EFC}" srcOrd="0" destOrd="0" presId="urn:microsoft.com/office/officeart/2018/2/layout/IconVerticalSolidList"/>
    <dgm:cxn modelId="{EF8459CE-C95D-4B05-A0A5-153878CFD92B}" type="presOf" srcId="{87CBDF86-40E8-4D3C-B00D-4188A098861C}" destId="{E037C9D2-9C50-4711-B960-B43DEDE37ECA}" srcOrd="0" destOrd="0" presId="urn:microsoft.com/office/officeart/2018/2/layout/IconVerticalSolidList"/>
    <dgm:cxn modelId="{377927F4-022A-4AB8-9809-A2873F8A876F}" type="presOf" srcId="{6E6BE5B0-D823-44B7-8DAC-4DD42D3B310E}" destId="{8C840818-474E-4768-89BD-D9847054A860}" srcOrd="0" destOrd="0" presId="urn:microsoft.com/office/officeart/2018/2/layout/IconVerticalSolidList"/>
    <dgm:cxn modelId="{9F1B1194-19C1-4A9C-AFFF-5718FE856D05}" type="presParOf" srcId="{E037C9D2-9C50-4711-B960-B43DEDE37ECA}" destId="{EAD1C840-4E93-40F8-B4C0-CE0878FB56EC}" srcOrd="0" destOrd="0" presId="urn:microsoft.com/office/officeart/2018/2/layout/IconVerticalSolidList"/>
    <dgm:cxn modelId="{E07E88F7-3A35-4D74-9FA8-280F02F64DA5}" type="presParOf" srcId="{EAD1C840-4E93-40F8-B4C0-CE0878FB56EC}" destId="{425ECA30-0E67-42FF-A62E-D0408C285D46}" srcOrd="0" destOrd="0" presId="urn:microsoft.com/office/officeart/2018/2/layout/IconVerticalSolidList"/>
    <dgm:cxn modelId="{40FE3C31-F44D-489B-9356-5F17113B6D25}" type="presParOf" srcId="{EAD1C840-4E93-40F8-B4C0-CE0878FB56EC}" destId="{1E675FA0-5B0D-4F79-90D8-C479D6A67DA3}" srcOrd="1" destOrd="0" presId="urn:microsoft.com/office/officeart/2018/2/layout/IconVerticalSolidList"/>
    <dgm:cxn modelId="{82EC48A1-C339-4052-B60C-CA803BD131EA}" type="presParOf" srcId="{EAD1C840-4E93-40F8-B4C0-CE0878FB56EC}" destId="{3F6CED75-E8B8-4EF7-A056-685F0387F5D2}" srcOrd="2" destOrd="0" presId="urn:microsoft.com/office/officeart/2018/2/layout/IconVerticalSolidList"/>
    <dgm:cxn modelId="{4465A9A4-1986-4879-B8AE-A87EF92FE631}" type="presParOf" srcId="{EAD1C840-4E93-40F8-B4C0-CE0878FB56EC}" destId="{8C840818-474E-4768-89BD-D9847054A860}" srcOrd="3" destOrd="0" presId="urn:microsoft.com/office/officeart/2018/2/layout/IconVerticalSolidList"/>
    <dgm:cxn modelId="{6C6FC972-549A-47CA-9839-F79C7A5356FB}" type="presParOf" srcId="{E037C9D2-9C50-4711-B960-B43DEDE37ECA}" destId="{8F7490E4-911D-4720-8EAA-7074BF229222}" srcOrd="1" destOrd="0" presId="urn:microsoft.com/office/officeart/2018/2/layout/IconVerticalSolidList"/>
    <dgm:cxn modelId="{BF1B5F92-6C2A-4DA8-A2C9-7CBEC3099177}" type="presParOf" srcId="{E037C9D2-9C50-4711-B960-B43DEDE37ECA}" destId="{8B9F4A49-310F-4471-9D8C-75F3A369B0C7}" srcOrd="2" destOrd="0" presId="urn:microsoft.com/office/officeart/2018/2/layout/IconVerticalSolidList"/>
    <dgm:cxn modelId="{58C62A55-79CE-4988-A582-7E2095614879}" type="presParOf" srcId="{8B9F4A49-310F-4471-9D8C-75F3A369B0C7}" destId="{8C88FE4E-35A3-4791-8F4B-12BFE79E836F}" srcOrd="0" destOrd="0" presId="urn:microsoft.com/office/officeart/2018/2/layout/IconVerticalSolidList"/>
    <dgm:cxn modelId="{D1D5672E-16FC-4A34-8FC9-054201564AD5}" type="presParOf" srcId="{8B9F4A49-310F-4471-9D8C-75F3A369B0C7}" destId="{039E7B6B-6DD6-4346-A0E2-C2920B356D8B}" srcOrd="1" destOrd="0" presId="urn:microsoft.com/office/officeart/2018/2/layout/IconVerticalSolidList"/>
    <dgm:cxn modelId="{3A6B2AD7-EE28-4A0B-BBF4-A0EB6BE79BD9}" type="presParOf" srcId="{8B9F4A49-310F-4471-9D8C-75F3A369B0C7}" destId="{86B9DC76-B8E9-43A7-975D-F0ABE03F3429}" srcOrd="2" destOrd="0" presId="urn:microsoft.com/office/officeart/2018/2/layout/IconVerticalSolidList"/>
    <dgm:cxn modelId="{85BA0299-7457-41B6-BBFC-1D34CA91F663}" type="presParOf" srcId="{8B9F4A49-310F-4471-9D8C-75F3A369B0C7}" destId="{B8257B3C-BE40-424E-BDD5-37EED13667AA}" srcOrd="3" destOrd="0" presId="urn:microsoft.com/office/officeart/2018/2/layout/IconVerticalSolidList"/>
    <dgm:cxn modelId="{C2211A94-3EA8-4564-8AC3-F0C5AD2CC4F3}" type="presParOf" srcId="{E037C9D2-9C50-4711-B960-B43DEDE37ECA}" destId="{06A866CF-B263-4F32-B833-274A28FEC238}" srcOrd="3" destOrd="0" presId="urn:microsoft.com/office/officeart/2018/2/layout/IconVerticalSolidList"/>
    <dgm:cxn modelId="{35A79A5C-94A9-404A-A841-7F31F44A3ED3}" type="presParOf" srcId="{E037C9D2-9C50-4711-B960-B43DEDE37ECA}" destId="{4C409A5E-D5A5-4C62-99DB-C78E6863A4CC}" srcOrd="4" destOrd="0" presId="urn:microsoft.com/office/officeart/2018/2/layout/IconVerticalSolidList"/>
    <dgm:cxn modelId="{BCC5A6F2-41FD-4070-AF38-EE39647090B9}" type="presParOf" srcId="{4C409A5E-D5A5-4C62-99DB-C78E6863A4CC}" destId="{CF19E98D-560A-4089-BE05-035B5C6A27BB}" srcOrd="0" destOrd="0" presId="urn:microsoft.com/office/officeart/2018/2/layout/IconVerticalSolidList"/>
    <dgm:cxn modelId="{FD21D45F-92F6-42E5-B2B2-09AB2E157E24}" type="presParOf" srcId="{4C409A5E-D5A5-4C62-99DB-C78E6863A4CC}" destId="{96BDAF60-4BA7-4A54-9A4A-50006D1E4AD8}" srcOrd="1" destOrd="0" presId="urn:microsoft.com/office/officeart/2018/2/layout/IconVerticalSolidList"/>
    <dgm:cxn modelId="{941E24FD-FA50-41BA-9987-2804FD48E224}" type="presParOf" srcId="{4C409A5E-D5A5-4C62-99DB-C78E6863A4CC}" destId="{7D27E74A-562E-4635-92C9-D0B5F32C5219}" srcOrd="2" destOrd="0" presId="urn:microsoft.com/office/officeart/2018/2/layout/IconVerticalSolidList"/>
    <dgm:cxn modelId="{D7322553-1379-4F97-B641-D664C277EE51}" type="presParOf" srcId="{4C409A5E-D5A5-4C62-99DB-C78E6863A4CC}" destId="{64105D68-897A-4B4E-83D9-B0DFC8C9D729}" srcOrd="3" destOrd="0" presId="urn:microsoft.com/office/officeart/2018/2/layout/IconVerticalSolidList"/>
    <dgm:cxn modelId="{6E349F92-FD02-406A-A749-440259B9F2E7}" type="presParOf" srcId="{E037C9D2-9C50-4711-B960-B43DEDE37ECA}" destId="{BF3B3B93-C013-45F3-8603-292A6723479F}" srcOrd="5" destOrd="0" presId="urn:microsoft.com/office/officeart/2018/2/layout/IconVerticalSolidList"/>
    <dgm:cxn modelId="{25D505BC-F35E-4BC2-8AD5-9076E55A7F4E}" type="presParOf" srcId="{E037C9D2-9C50-4711-B960-B43DEDE37ECA}" destId="{21C35B09-489D-44DC-91A8-19A849879420}" srcOrd="6" destOrd="0" presId="urn:microsoft.com/office/officeart/2018/2/layout/IconVerticalSolidList"/>
    <dgm:cxn modelId="{3D482591-0035-4681-AC73-01DE7A3F2A1C}" type="presParOf" srcId="{21C35B09-489D-44DC-91A8-19A849879420}" destId="{4B9B13C6-6DAD-4616-ACE8-AAB7B391C5A3}" srcOrd="0" destOrd="0" presId="urn:microsoft.com/office/officeart/2018/2/layout/IconVerticalSolidList"/>
    <dgm:cxn modelId="{FEFEE038-6C3E-4C3C-AA0B-C3DE48D46443}" type="presParOf" srcId="{21C35B09-489D-44DC-91A8-19A849879420}" destId="{42D2C97C-F45D-46E8-9557-0A463CD190DF}" srcOrd="1" destOrd="0" presId="urn:microsoft.com/office/officeart/2018/2/layout/IconVerticalSolidList"/>
    <dgm:cxn modelId="{0FA32A0C-C880-495C-9644-94C5F6ED4D3D}" type="presParOf" srcId="{21C35B09-489D-44DC-91A8-19A849879420}" destId="{48305F4C-B05D-45E8-8494-95D4E3B94854}" srcOrd="2" destOrd="0" presId="urn:microsoft.com/office/officeart/2018/2/layout/IconVerticalSolidList"/>
    <dgm:cxn modelId="{D2933C0A-1BBB-48AA-8D67-E182007846A8}" type="presParOf" srcId="{21C35B09-489D-44DC-91A8-19A849879420}" destId="{3A47CCBB-7D6C-4302-A6C9-07C2F3901E9E}" srcOrd="3" destOrd="0" presId="urn:microsoft.com/office/officeart/2018/2/layout/IconVerticalSolidList"/>
    <dgm:cxn modelId="{AE7A4406-2C89-4625-86B5-0C4058405D42}" type="presParOf" srcId="{E037C9D2-9C50-4711-B960-B43DEDE37ECA}" destId="{5A069745-F5F6-418B-968E-B57A35BA0F9A}" srcOrd="7" destOrd="0" presId="urn:microsoft.com/office/officeart/2018/2/layout/IconVerticalSolidList"/>
    <dgm:cxn modelId="{9F08BA0D-68CE-44FB-BB93-AE6B41C0344F}" type="presParOf" srcId="{E037C9D2-9C50-4711-B960-B43DEDE37ECA}" destId="{0D2B6750-28A4-46C5-9CAD-BD13BF511503}" srcOrd="8" destOrd="0" presId="urn:microsoft.com/office/officeart/2018/2/layout/IconVerticalSolidList"/>
    <dgm:cxn modelId="{D38AD72A-EBDA-48E9-B5A3-1D517A905409}" type="presParOf" srcId="{0D2B6750-28A4-46C5-9CAD-BD13BF511503}" destId="{4E77D045-D5CC-417B-A49C-53FB42424C58}" srcOrd="0" destOrd="0" presId="urn:microsoft.com/office/officeart/2018/2/layout/IconVerticalSolidList"/>
    <dgm:cxn modelId="{CD17291B-5A10-4D07-AAEC-6A87B348EAE3}" type="presParOf" srcId="{0D2B6750-28A4-46C5-9CAD-BD13BF511503}" destId="{18967ED0-6B99-4A45-A0CF-FED70FAE0672}" srcOrd="1" destOrd="0" presId="urn:microsoft.com/office/officeart/2018/2/layout/IconVerticalSolidList"/>
    <dgm:cxn modelId="{D01D68D6-ED8E-4BF3-A708-34B0225ED9DC}" type="presParOf" srcId="{0D2B6750-28A4-46C5-9CAD-BD13BF511503}" destId="{6D4D2BF8-9D8E-4C36-B95D-332F041B949D}" srcOrd="2" destOrd="0" presId="urn:microsoft.com/office/officeart/2018/2/layout/IconVerticalSolidList"/>
    <dgm:cxn modelId="{39F9F52B-7ECA-4E6D-92CA-64D496450163}" type="presParOf" srcId="{0D2B6750-28A4-46C5-9CAD-BD13BF511503}" destId="{A03AA273-D3EC-41C6-A815-AD8EF5F928DE}" srcOrd="3" destOrd="0" presId="urn:microsoft.com/office/officeart/2018/2/layout/IconVerticalSolidList"/>
    <dgm:cxn modelId="{CA204E9F-9C7D-4575-83FB-4C97A29F59A9}" type="presParOf" srcId="{E037C9D2-9C50-4711-B960-B43DEDE37ECA}" destId="{E6232094-7FD4-4869-A096-29DBE92C8733}" srcOrd="9" destOrd="0" presId="urn:microsoft.com/office/officeart/2018/2/layout/IconVerticalSolidList"/>
    <dgm:cxn modelId="{400363BF-2D41-48B7-A56F-CC7453CFE1BD}" type="presParOf" srcId="{E037C9D2-9C50-4711-B960-B43DEDE37ECA}" destId="{5C8F0A24-1049-4288-8B00-268E64668DB0}" srcOrd="10" destOrd="0" presId="urn:microsoft.com/office/officeart/2018/2/layout/IconVerticalSolidList"/>
    <dgm:cxn modelId="{7E234F74-FBD7-4D8B-8B24-43134543882A}" type="presParOf" srcId="{5C8F0A24-1049-4288-8B00-268E64668DB0}" destId="{69C8DB3D-7CA2-4F81-8B34-0EA3CB43C51A}" srcOrd="0" destOrd="0" presId="urn:microsoft.com/office/officeart/2018/2/layout/IconVerticalSolidList"/>
    <dgm:cxn modelId="{10F4C983-45F7-4DB3-A1EF-207E1BFEFF79}" type="presParOf" srcId="{5C8F0A24-1049-4288-8B00-268E64668DB0}" destId="{1474AC65-2D2C-4E61-AB4C-B25E6B36C345}" srcOrd="1" destOrd="0" presId="urn:microsoft.com/office/officeart/2018/2/layout/IconVerticalSolidList"/>
    <dgm:cxn modelId="{C92CA2FD-9E2B-4B7B-98BE-25650C82D6B0}" type="presParOf" srcId="{5C8F0A24-1049-4288-8B00-268E64668DB0}" destId="{27AC7D66-BA48-4EEF-8D19-C622B069DCBA}" srcOrd="2" destOrd="0" presId="urn:microsoft.com/office/officeart/2018/2/layout/IconVerticalSolidList"/>
    <dgm:cxn modelId="{6BA533E1-3C94-4D1B-853F-642FF13B3226}" type="presParOf" srcId="{5C8F0A24-1049-4288-8B00-268E64668DB0}" destId="{EF9E8400-C441-476E-9EFB-657623237E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DC42C-8F83-4096-B367-5C9688CB3B7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5E08EC3-4BA9-418E-85A1-8F410390D7E3}">
      <dgm:prSet/>
      <dgm:spPr/>
      <dgm:t>
        <a:bodyPr/>
        <a:lstStyle/>
        <a:p>
          <a:pPr>
            <a:lnSpc>
              <a:spcPct val="100000"/>
            </a:lnSpc>
            <a:defRPr cap="all"/>
          </a:pPr>
          <a:r>
            <a:rPr lang="en-GB"/>
            <a:t>Do Olympic games tend to benefit local populations, significantly lower income constituencies?</a:t>
          </a:r>
          <a:br>
            <a:rPr lang="en-GB"/>
          </a:br>
          <a:endParaRPr lang="en-US"/>
        </a:p>
      </dgm:t>
    </dgm:pt>
    <dgm:pt modelId="{D4F1C3BB-57AB-466D-BDEF-570668EE8C57}" type="parTrans" cxnId="{098CA412-4F02-4638-A654-55932A1F435C}">
      <dgm:prSet/>
      <dgm:spPr/>
      <dgm:t>
        <a:bodyPr/>
        <a:lstStyle/>
        <a:p>
          <a:endParaRPr lang="en-US"/>
        </a:p>
      </dgm:t>
    </dgm:pt>
    <dgm:pt modelId="{901FEB5D-6EEF-4E5A-83FE-62155D6C88C3}" type="sibTrans" cxnId="{098CA412-4F02-4638-A654-55932A1F435C}">
      <dgm:prSet/>
      <dgm:spPr/>
      <dgm:t>
        <a:bodyPr/>
        <a:lstStyle/>
        <a:p>
          <a:endParaRPr lang="en-US"/>
        </a:p>
      </dgm:t>
    </dgm:pt>
    <dgm:pt modelId="{39CE142C-3BC6-4A4D-9EE5-761BAE177F0C}">
      <dgm:prSet/>
      <dgm:spPr/>
      <dgm:t>
        <a:bodyPr/>
        <a:lstStyle/>
        <a:p>
          <a:pPr>
            <a:lnSpc>
              <a:spcPct val="100000"/>
            </a:lnSpc>
            <a:defRPr cap="all"/>
          </a:pPr>
          <a:r>
            <a:rPr lang="en-GB"/>
            <a:t>Do they expand opportunities in employment, education, and housing?</a:t>
          </a:r>
          <a:endParaRPr lang="en-US"/>
        </a:p>
      </dgm:t>
    </dgm:pt>
    <dgm:pt modelId="{2CF7E7F5-BB45-42B2-ACF5-4A23005DEA38}" type="parTrans" cxnId="{C0369A57-E85D-4356-BAEC-158D9FEEBFA6}">
      <dgm:prSet/>
      <dgm:spPr/>
      <dgm:t>
        <a:bodyPr/>
        <a:lstStyle/>
        <a:p>
          <a:endParaRPr lang="en-US"/>
        </a:p>
      </dgm:t>
    </dgm:pt>
    <dgm:pt modelId="{7E5218D9-D8F8-48E0-8F47-8B14248C08C5}" type="sibTrans" cxnId="{C0369A57-E85D-4356-BAEC-158D9FEEBFA6}">
      <dgm:prSet/>
      <dgm:spPr/>
      <dgm:t>
        <a:bodyPr/>
        <a:lstStyle/>
        <a:p>
          <a:endParaRPr lang="en-US"/>
        </a:p>
      </dgm:t>
    </dgm:pt>
    <dgm:pt modelId="{1C270A47-E272-477C-B730-74CD6A9F1E4A}" type="pres">
      <dgm:prSet presAssocID="{B08DC42C-8F83-4096-B367-5C9688CB3B7E}" presName="root" presStyleCnt="0">
        <dgm:presLayoutVars>
          <dgm:dir/>
          <dgm:resizeHandles val="exact"/>
        </dgm:presLayoutVars>
      </dgm:prSet>
      <dgm:spPr/>
    </dgm:pt>
    <dgm:pt modelId="{77ECD00D-8BAE-48B6-AEB2-A30DBE752C9C}" type="pres">
      <dgm:prSet presAssocID="{85E08EC3-4BA9-418E-85A1-8F410390D7E3}" presName="compNode" presStyleCnt="0"/>
      <dgm:spPr/>
    </dgm:pt>
    <dgm:pt modelId="{B0D259D5-D13A-4899-AF9F-313282B84702}" type="pres">
      <dgm:prSet presAssocID="{85E08EC3-4BA9-418E-85A1-8F410390D7E3}" presName="iconBgRect" presStyleLbl="bgShp" presStyleIdx="0" presStyleCnt="2"/>
      <dgm:spPr/>
    </dgm:pt>
    <dgm:pt modelId="{394F0EA0-34A4-418C-99FD-4F32486D9F47}" type="pres">
      <dgm:prSet presAssocID="{85E08EC3-4BA9-418E-85A1-8F410390D7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icket"/>
        </a:ext>
      </dgm:extLst>
    </dgm:pt>
    <dgm:pt modelId="{41F2F4B3-3122-435F-8542-E2CE2AC4E76A}" type="pres">
      <dgm:prSet presAssocID="{85E08EC3-4BA9-418E-85A1-8F410390D7E3}" presName="spaceRect" presStyleCnt="0"/>
      <dgm:spPr/>
    </dgm:pt>
    <dgm:pt modelId="{6DC040F8-6442-4B83-B6E1-A2D39E94EBCD}" type="pres">
      <dgm:prSet presAssocID="{85E08EC3-4BA9-418E-85A1-8F410390D7E3}" presName="textRect" presStyleLbl="revTx" presStyleIdx="0" presStyleCnt="2">
        <dgm:presLayoutVars>
          <dgm:chMax val="1"/>
          <dgm:chPref val="1"/>
        </dgm:presLayoutVars>
      </dgm:prSet>
      <dgm:spPr/>
    </dgm:pt>
    <dgm:pt modelId="{9E765AEE-E1FF-4ADC-99C1-7B86FD600881}" type="pres">
      <dgm:prSet presAssocID="{901FEB5D-6EEF-4E5A-83FE-62155D6C88C3}" presName="sibTrans" presStyleCnt="0"/>
      <dgm:spPr/>
    </dgm:pt>
    <dgm:pt modelId="{8B8EB4CD-28F1-4EA7-A04E-27FE1D85C032}" type="pres">
      <dgm:prSet presAssocID="{39CE142C-3BC6-4A4D-9EE5-761BAE177F0C}" presName="compNode" presStyleCnt="0"/>
      <dgm:spPr/>
    </dgm:pt>
    <dgm:pt modelId="{0F967DA1-B655-49D2-8FB6-6AB0D66CB0C7}" type="pres">
      <dgm:prSet presAssocID="{39CE142C-3BC6-4A4D-9EE5-761BAE177F0C}" presName="iconBgRect" presStyleLbl="bgShp" presStyleIdx="1" presStyleCnt="2"/>
      <dgm:spPr/>
    </dgm:pt>
    <dgm:pt modelId="{D6F88246-F1F4-40B7-8596-1777BB81C40C}" type="pres">
      <dgm:prSet presAssocID="{39CE142C-3BC6-4A4D-9EE5-761BAE177F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65B3C83A-3E0D-4A74-BAFF-D622E66A7B34}" type="pres">
      <dgm:prSet presAssocID="{39CE142C-3BC6-4A4D-9EE5-761BAE177F0C}" presName="spaceRect" presStyleCnt="0"/>
      <dgm:spPr/>
    </dgm:pt>
    <dgm:pt modelId="{472787F4-6333-4043-8E88-47D9879CFAB7}" type="pres">
      <dgm:prSet presAssocID="{39CE142C-3BC6-4A4D-9EE5-761BAE177F0C}" presName="textRect" presStyleLbl="revTx" presStyleIdx="1" presStyleCnt="2">
        <dgm:presLayoutVars>
          <dgm:chMax val="1"/>
          <dgm:chPref val="1"/>
        </dgm:presLayoutVars>
      </dgm:prSet>
      <dgm:spPr/>
    </dgm:pt>
  </dgm:ptLst>
  <dgm:cxnLst>
    <dgm:cxn modelId="{098CA412-4F02-4638-A654-55932A1F435C}" srcId="{B08DC42C-8F83-4096-B367-5C9688CB3B7E}" destId="{85E08EC3-4BA9-418E-85A1-8F410390D7E3}" srcOrd="0" destOrd="0" parTransId="{D4F1C3BB-57AB-466D-BDEF-570668EE8C57}" sibTransId="{901FEB5D-6EEF-4E5A-83FE-62155D6C88C3}"/>
    <dgm:cxn modelId="{264B9671-11C7-4413-AB24-D273D41603CB}" type="presOf" srcId="{B08DC42C-8F83-4096-B367-5C9688CB3B7E}" destId="{1C270A47-E272-477C-B730-74CD6A9F1E4A}" srcOrd="0" destOrd="0" presId="urn:microsoft.com/office/officeart/2018/5/layout/IconCircleLabelList"/>
    <dgm:cxn modelId="{C0369A57-E85D-4356-BAEC-158D9FEEBFA6}" srcId="{B08DC42C-8F83-4096-B367-5C9688CB3B7E}" destId="{39CE142C-3BC6-4A4D-9EE5-761BAE177F0C}" srcOrd="1" destOrd="0" parTransId="{2CF7E7F5-BB45-42B2-ACF5-4A23005DEA38}" sibTransId="{7E5218D9-D8F8-48E0-8F47-8B14248C08C5}"/>
    <dgm:cxn modelId="{AF0B4CD2-3AA3-47FC-B799-70F9FBCDFFF8}" type="presOf" srcId="{39CE142C-3BC6-4A4D-9EE5-761BAE177F0C}" destId="{472787F4-6333-4043-8E88-47D9879CFAB7}" srcOrd="0" destOrd="0" presId="urn:microsoft.com/office/officeart/2018/5/layout/IconCircleLabelList"/>
    <dgm:cxn modelId="{C4F96ED9-1E0F-4CEF-983F-229D6860810F}" type="presOf" srcId="{85E08EC3-4BA9-418E-85A1-8F410390D7E3}" destId="{6DC040F8-6442-4B83-B6E1-A2D39E94EBCD}" srcOrd="0" destOrd="0" presId="urn:microsoft.com/office/officeart/2018/5/layout/IconCircleLabelList"/>
    <dgm:cxn modelId="{BAF7183A-2586-4A31-998C-02B25EFDD04B}" type="presParOf" srcId="{1C270A47-E272-477C-B730-74CD6A9F1E4A}" destId="{77ECD00D-8BAE-48B6-AEB2-A30DBE752C9C}" srcOrd="0" destOrd="0" presId="urn:microsoft.com/office/officeart/2018/5/layout/IconCircleLabelList"/>
    <dgm:cxn modelId="{4268CDF8-804E-4FAE-A8CD-DA2340FD0F93}" type="presParOf" srcId="{77ECD00D-8BAE-48B6-AEB2-A30DBE752C9C}" destId="{B0D259D5-D13A-4899-AF9F-313282B84702}" srcOrd="0" destOrd="0" presId="urn:microsoft.com/office/officeart/2018/5/layout/IconCircleLabelList"/>
    <dgm:cxn modelId="{3EC19B8A-99FB-4F90-868B-62497246DD7C}" type="presParOf" srcId="{77ECD00D-8BAE-48B6-AEB2-A30DBE752C9C}" destId="{394F0EA0-34A4-418C-99FD-4F32486D9F47}" srcOrd="1" destOrd="0" presId="urn:microsoft.com/office/officeart/2018/5/layout/IconCircleLabelList"/>
    <dgm:cxn modelId="{CD4D4308-46E6-424F-8283-D9BBF53A0C07}" type="presParOf" srcId="{77ECD00D-8BAE-48B6-AEB2-A30DBE752C9C}" destId="{41F2F4B3-3122-435F-8542-E2CE2AC4E76A}" srcOrd="2" destOrd="0" presId="urn:microsoft.com/office/officeart/2018/5/layout/IconCircleLabelList"/>
    <dgm:cxn modelId="{E2A6E519-F707-4558-8C2E-AB05866F1C73}" type="presParOf" srcId="{77ECD00D-8BAE-48B6-AEB2-A30DBE752C9C}" destId="{6DC040F8-6442-4B83-B6E1-A2D39E94EBCD}" srcOrd="3" destOrd="0" presId="urn:microsoft.com/office/officeart/2018/5/layout/IconCircleLabelList"/>
    <dgm:cxn modelId="{275B8B66-E7AC-492B-800C-52C92E12F658}" type="presParOf" srcId="{1C270A47-E272-477C-B730-74CD6A9F1E4A}" destId="{9E765AEE-E1FF-4ADC-99C1-7B86FD600881}" srcOrd="1" destOrd="0" presId="urn:microsoft.com/office/officeart/2018/5/layout/IconCircleLabelList"/>
    <dgm:cxn modelId="{3263FBBD-C19A-4156-83B6-7842060A1A79}" type="presParOf" srcId="{1C270A47-E272-477C-B730-74CD6A9F1E4A}" destId="{8B8EB4CD-28F1-4EA7-A04E-27FE1D85C032}" srcOrd="2" destOrd="0" presId="urn:microsoft.com/office/officeart/2018/5/layout/IconCircleLabelList"/>
    <dgm:cxn modelId="{106C1412-38D0-4872-9A97-FA5F044A64E1}" type="presParOf" srcId="{8B8EB4CD-28F1-4EA7-A04E-27FE1D85C032}" destId="{0F967DA1-B655-49D2-8FB6-6AB0D66CB0C7}" srcOrd="0" destOrd="0" presId="urn:microsoft.com/office/officeart/2018/5/layout/IconCircleLabelList"/>
    <dgm:cxn modelId="{348FCC19-2000-47C9-8EB5-7CEBFAC18E31}" type="presParOf" srcId="{8B8EB4CD-28F1-4EA7-A04E-27FE1D85C032}" destId="{D6F88246-F1F4-40B7-8596-1777BB81C40C}" srcOrd="1" destOrd="0" presId="urn:microsoft.com/office/officeart/2018/5/layout/IconCircleLabelList"/>
    <dgm:cxn modelId="{7FC52AF1-22ED-4593-BFC7-4EDD27D4CECD}" type="presParOf" srcId="{8B8EB4CD-28F1-4EA7-A04E-27FE1D85C032}" destId="{65B3C83A-3E0D-4A74-BAFF-D622E66A7B34}" srcOrd="2" destOrd="0" presId="urn:microsoft.com/office/officeart/2018/5/layout/IconCircleLabelList"/>
    <dgm:cxn modelId="{83E8F559-B33C-46DB-98B8-8A5C1FD73F9A}" type="presParOf" srcId="{8B8EB4CD-28F1-4EA7-A04E-27FE1D85C032}" destId="{472787F4-6333-4043-8E88-47D9879CFAB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7962A4-9F62-4257-B308-AC70429419A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9FFB0DCF-F9B2-4ABA-A696-8AE1D36F9D68}">
      <dgm:prSet/>
      <dgm:spPr/>
      <dgm:t>
        <a:bodyPr/>
        <a:lstStyle/>
        <a:p>
          <a:r>
            <a:rPr lang="en-GB" b="1"/>
            <a:t>Establish place-based inclusive and sustainable economy networks</a:t>
          </a:r>
          <a:endParaRPr lang="en-US"/>
        </a:p>
      </dgm:t>
    </dgm:pt>
    <dgm:pt modelId="{C87D1735-12C0-4044-9864-701944666A83}" type="parTrans" cxnId="{B84691B2-0E73-4ADE-B7ED-E1F490B5733C}">
      <dgm:prSet/>
      <dgm:spPr/>
      <dgm:t>
        <a:bodyPr/>
        <a:lstStyle/>
        <a:p>
          <a:endParaRPr lang="en-US"/>
        </a:p>
      </dgm:t>
    </dgm:pt>
    <dgm:pt modelId="{207434A0-3EF5-4132-9817-A5C2A74DF995}" type="sibTrans" cxnId="{B84691B2-0E73-4ADE-B7ED-E1F490B5733C}">
      <dgm:prSet/>
      <dgm:spPr/>
      <dgm:t>
        <a:bodyPr/>
        <a:lstStyle/>
        <a:p>
          <a:endParaRPr lang="en-US"/>
        </a:p>
      </dgm:t>
    </dgm:pt>
    <dgm:pt modelId="{FF441237-80FD-4F2A-BC20-AA880F8F82DE}">
      <dgm:prSet/>
      <dgm:spPr/>
      <dgm:t>
        <a:bodyPr/>
        <a:lstStyle/>
        <a:p>
          <a:r>
            <a:rPr lang="en-GB" b="1"/>
            <a:t>Set a holistic vision</a:t>
          </a:r>
          <a:endParaRPr lang="en-US"/>
        </a:p>
      </dgm:t>
    </dgm:pt>
    <dgm:pt modelId="{B9BE637B-AC6F-4E4A-AA40-5456D9D2CCA1}" type="parTrans" cxnId="{B2F70311-0C51-4CBF-A861-4E378D939350}">
      <dgm:prSet/>
      <dgm:spPr/>
      <dgm:t>
        <a:bodyPr/>
        <a:lstStyle/>
        <a:p>
          <a:endParaRPr lang="en-US"/>
        </a:p>
      </dgm:t>
    </dgm:pt>
    <dgm:pt modelId="{76C1D977-0D62-419F-A40F-69E2CC67B754}" type="sibTrans" cxnId="{B2F70311-0C51-4CBF-A861-4E378D939350}">
      <dgm:prSet/>
      <dgm:spPr/>
      <dgm:t>
        <a:bodyPr/>
        <a:lstStyle/>
        <a:p>
          <a:endParaRPr lang="en-US"/>
        </a:p>
      </dgm:t>
    </dgm:pt>
    <dgm:pt modelId="{6B2557D2-3C32-4FA0-B29E-DB58A3D662CB}">
      <dgm:prSet/>
      <dgm:spPr/>
      <dgm:t>
        <a:bodyPr/>
        <a:lstStyle/>
        <a:p>
          <a:r>
            <a:rPr lang="en-GB" b="1"/>
            <a:t>Measure and benchmark</a:t>
          </a:r>
          <a:endParaRPr lang="en-US"/>
        </a:p>
      </dgm:t>
    </dgm:pt>
    <dgm:pt modelId="{E726702C-4002-4506-87B3-F53D339A8DC7}" type="parTrans" cxnId="{B8C6E1D6-4F63-42C6-9EC4-332A1FEEE435}">
      <dgm:prSet/>
      <dgm:spPr/>
      <dgm:t>
        <a:bodyPr/>
        <a:lstStyle/>
        <a:p>
          <a:endParaRPr lang="en-US"/>
        </a:p>
      </dgm:t>
    </dgm:pt>
    <dgm:pt modelId="{468E38D3-6FF0-411F-B171-257E2FA6B894}" type="sibTrans" cxnId="{B8C6E1D6-4F63-42C6-9EC4-332A1FEEE435}">
      <dgm:prSet/>
      <dgm:spPr/>
      <dgm:t>
        <a:bodyPr/>
        <a:lstStyle/>
        <a:p>
          <a:endParaRPr lang="en-US"/>
        </a:p>
      </dgm:t>
    </dgm:pt>
    <dgm:pt modelId="{BF099CA6-FC0C-48AF-92E2-752074D1D0F7}">
      <dgm:prSet/>
      <dgm:spPr/>
      <dgm:t>
        <a:bodyPr/>
        <a:lstStyle/>
        <a:p>
          <a:r>
            <a:rPr lang="en-GB" b="1"/>
            <a:t>Consider the local context</a:t>
          </a:r>
          <a:endParaRPr lang="en-US"/>
        </a:p>
      </dgm:t>
    </dgm:pt>
    <dgm:pt modelId="{69C83065-4432-41FC-B336-F4C54DCB860B}" type="parTrans" cxnId="{F5DDAEF7-C4BB-4ADB-9782-654DD5B62385}">
      <dgm:prSet/>
      <dgm:spPr/>
      <dgm:t>
        <a:bodyPr/>
        <a:lstStyle/>
        <a:p>
          <a:endParaRPr lang="en-US"/>
        </a:p>
      </dgm:t>
    </dgm:pt>
    <dgm:pt modelId="{912B3FA9-F5F9-4E60-BD4D-CD04016DA198}" type="sibTrans" cxnId="{F5DDAEF7-C4BB-4ADB-9782-654DD5B62385}">
      <dgm:prSet/>
      <dgm:spPr/>
      <dgm:t>
        <a:bodyPr/>
        <a:lstStyle/>
        <a:p>
          <a:endParaRPr lang="en-US"/>
        </a:p>
      </dgm:t>
    </dgm:pt>
    <dgm:pt modelId="{543CBBC1-54D8-457E-AB00-844368548D9C}">
      <dgm:prSet/>
      <dgm:spPr/>
      <dgm:t>
        <a:bodyPr/>
        <a:lstStyle/>
        <a:p>
          <a:r>
            <a:rPr lang="en-GB" b="1"/>
            <a:t>Consult with citizens and communities</a:t>
          </a:r>
          <a:endParaRPr lang="en-US"/>
        </a:p>
      </dgm:t>
    </dgm:pt>
    <dgm:pt modelId="{170879B8-B69E-4E91-A02B-9C33B9F953EB}" type="parTrans" cxnId="{C9491A24-A91C-449A-A1A1-F53D5932D42E}">
      <dgm:prSet/>
      <dgm:spPr/>
      <dgm:t>
        <a:bodyPr/>
        <a:lstStyle/>
        <a:p>
          <a:endParaRPr lang="en-US"/>
        </a:p>
      </dgm:t>
    </dgm:pt>
    <dgm:pt modelId="{644EEED5-3D2A-476A-AC0C-DCE4CD9F5F56}" type="sibTrans" cxnId="{C9491A24-A91C-449A-A1A1-F53D5932D42E}">
      <dgm:prSet/>
      <dgm:spPr/>
      <dgm:t>
        <a:bodyPr/>
        <a:lstStyle/>
        <a:p>
          <a:endParaRPr lang="en-US"/>
        </a:p>
      </dgm:t>
    </dgm:pt>
    <dgm:pt modelId="{983847CD-971F-46D0-A54D-A1BCAB6D287B}">
      <dgm:prSet/>
      <dgm:spPr/>
      <dgm:t>
        <a:bodyPr/>
        <a:lstStyle/>
        <a:p>
          <a:r>
            <a:rPr lang="en-GB" b="1"/>
            <a:t>Prioritise areas for action</a:t>
          </a:r>
          <a:endParaRPr lang="en-US"/>
        </a:p>
      </dgm:t>
    </dgm:pt>
    <dgm:pt modelId="{B295FE5A-AB7A-4E06-97AB-D22DD9069ECF}" type="parTrans" cxnId="{56B25456-41C1-4EDE-8591-0C0228DEA499}">
      <dgm:prSet/>
      <dgm:spPr/>
      <dgm:t>
        <a:bodyPr/>
        <a:lstStyle/>
        <a:p>
          <a:endParaRPr lang="en-US"/>
        </a:p>
      </dgm:t>
    </dgm:pt>
    <dgm:pt modelId="{A5ABA846-60D9-4B45-98CF-B01B5360CD89}" type="sibTrans" cxnId="{56B25456-41C1-4EDE-8591-0C0228DEA499}">
      <dgm:prSet/>
      <dgm:spPr/>
      <dgm:t>
        <a:bodyPr/>
        <a:lstStyle/>
        <a:p>
          <a:endParaRPr lang="en-US"/>
        </a:p>
      </dgm:t>
    </dgm:pt>
    <dgm:pt modelId="{795B1CE8-4DEB-486B-9CA0-310D71162058}" type="pres">
      <dgm:prSet presAssocID="{E37962A4-9F62-4257-B308-AC70429419AE}" presName="cycle" presStyleCnt="0">
        <dgm:presLayoutVars>
          <dgm:dir/>
          <dgm:resizeHandles val="exact"/>
        </dgm:presLayoutVars>
      </dgm:prSet>
      <dgm:spPr/>
    </dgm:pt>
    <dgm:pt modelId="{B7D89A0E-203B-4CB4-B9F3-BF8884296187}" type="pres">
      <dgm:prSet presAssocID="{9FFB0DCF-F9B2-4ABA-A696-8AE1D36F9D68}" presName="node" presStyleLbl="node1" presStyleIdx="0" presStyleCnt="6">
        <dgm:presLayoutVars>
          <dgm:bulletEnabled val="1"/>
        </dgm:presLayoutVars>
      </dgm:prSet>
      <dgm:spPr/>
    </dgm:pt>
    <dgm:pt modelId="{9F7A3504-965A-4F46-A9DE-11E339A7FDAD}" type="pres">
      <dgm:prSet presAssocID="{207434A0-3EF5-4132-9817-A5C2A74DF995}" presName="sibTrans" presStyleLbl="sibTrans2D1" presStyleIdx="0" presStyleCnt="6"/>
      <dgm:spPr/>
    </dgm:pt>
    <dgm:pt modelId="{95B66249-E48B-4412-A7AF-86E34FA92CC1}" type="pres">
      <dgm:prSet presAssocID="{207434A0-3EF5-4132-9817-A5C2A74DF995}" presName="connectorText" presStyleLbl="sibTrans2D1" presStyleIdx="0" presStyleCnt="6"/>
      <dgm:spPr/>
    </dgm:pt>
    <dgm:pt modelId="{0D1ADDD7-27CA-499D-B771-F3C0D7CBDB49}" type="pres">
      <dgm:prSet presAssocID="{FF441237-80FD-4F2A-BC20-AA880F8F82DE}" presName="node" presStyleLbl="node1" presStyleIdx="1" presStyleCnt="6">
        <dgm:presLayoutVars>
          <dgm:bulletEnabled val="1"/>
        </dgm:presLayoutVars>
      </dgm:prSet>
      <dgm:spPr/>
    </dgm:pt>
    <dgm:pt modelId="{8B2CD8B2-E0DA-4F38-B49D-3EA363840148}" type="pres">
      <dgm:prSet presAssocID="{76C1D977-0D62-419F-A40F-69E2CC67B754}" presName="sibTrans" presStyleLbl="sibTrans2D1" presStyleIdx="1" presStyleCnt="6"/>
      <dgm:spPr/>
    </dgm:pt>
    <dgm:pt modelId="{7B03001A-F4B5-4401-84CE-D629EA9D59DC}" type="pres">
      <dgm:prSet presAssocID="{76C1D977-0D62-419F-A40F-69E2CC67B754}" presName="connectorText" presStyleLbl="sibTrans2D1" presStyleIdx="1" presStyleCnt="6"/>
      <dgm:spPr/>
    </dgm:pt>
    <dgm:pt modelId="{0C9DE544-D34A-4F8E-8A91-575048EC01D2}" type="pres">
      <dgm:prSet presAssocID="{6B2557D2-3C32-4FA0-B29E-DB58A3D662CB}" presName="node" presStyleLbl="node1" presStyleIdx="2" presStyleCnt="6">
        <dgm:presLayoutVars>
          <dgm:bulletEnabled val="1"/>
        </dgm:presLayoutVars>
      </dgm:prSet>
      <dgm:spPr/>
    </dgm:pt>
    <dgm:pt modelId="{C78BEBC4-08FD-42DC-9B25-9C6715AECFBC}" type="pres">
      <dgm:prSet presAssocID="{468E38D3-6FF0-411F-B171-257E2FA6B894}" presName="sibTrans" presStyleLbl="sibTrans2D1" presStyleIdx="2" presStyleCnt="6"/>
      <dgm:spPr/>
    </dgm:pt>
    <dgm:pt modelId="{FE816D72-7891-4F52-90F4-3E499BCFFA04}" type="pres">
      <dgm:prSet presAssocID="{468E38D3-6FF0-411F-B171-257E2FA6B894}" presName="connectorText" presStyleLbl="sibTrans2D1" presStyleIdx="2" presStyleCnt="6"/>
      <dgm:spPr/>
    </dgm:pt>
    <dgm:pt modelId="{FACFD0EE-F32B-4BAE-B65A-0EB5A938C091}" type="pres">
      <dgm:prSet presAssocID="{BF099CA6-FC0C-48AF-92E2-752074D1D0F7}" presName="node" presStyleLbl="node1" presStyleIdx="3" presStyleCnt="6">
        <dgm:presLayoutVars>
          <dgm:bulletEnabled val="1"/>
        </dgm:presLayoutVars>
      </dgm:prSet>
      <dgm:spPr/>
    </dgm:pt>
    <dgm:pt modelId="{8411DE1A-F6E9-4EE6-9976-FD49AD724690}" type="pres">
      <dgm:prSet presAssocID="{912B3FA9-F5F9-4E60-BD4D-CD04016DA198}" presName="sibTrans" presStyleLbl="sibTrans2D1" presStyleIdx="3" presStyleCnt="6"/>
      <dgm:spPr/>
    </dgm:pt>
    <dgm:pt modelId="{CF3D2942-64C3-4013-B71B-4EE8E9F951F2}" type="pres">
      <dgm:prSet presAssocID="{912B3FA9-F5F9-4E60-BD4D-CD04016DA198}" presName="connectorText" presStyleLbl="sibTrans2D1" presStyleIdx="3" presStyleCnt="6"/>
      <dgm:spPr/>
    </dgm:pt>
    <dgm:pt modelId="{D31ADBC2-72F0-4288-8091-C1F6FE850002}" type="pres">
      <dgm:prSet presAssocID="{543CBBC1-54D8-457E-AB00-844368548D9C}" presName="node" presStyleLbl="node1" presStyleIdx="4" presStyleCnt="6">
        <dgm:presLayoutVars>
          <dgm:bulletEnabled val="1"/>
        </dgm:presLayoutVars>
      </dgm:prSet>
      <dgm:spPr/>
    </dgm:pt>
    <dgm:pt modelId="{76E3A18A-F8C5-45D1-B166-5180154A08E8}" type="pres">
      <dgm:prSet presAssocID="{644EEED5-3D2A-476A-AC0C-DCE4CD9F5F56}" presName="sibTrans" presStyleLbl="sibTrans2D1" presStyleIdx="4" presStyleCnt="6"/>
      <dgm:spPr/>
    </dgm:pt>
    <dgm:pt modelId="{3FDA6D9F-2A6E-4880-AEEB-D740269DF8E7}" type="pres">
      <dgm:prSet presAssocID="{644EEED5-3D2A-476A-AC0C-DCE4CD9F5F56}" presName="connectorText" presStyleLbl="sibTrans2D1" presStyleIdx="4" presStyleCnt="6"/>
      <dgm:spPr/>
    </dgm:pt>
    <dgm:pt modelId="{FC7EC633-E1A1-45CD-84B8-74B6D90EA834}" type="pres">
      <dgm:prSet presAssocID="{983847CD-971F-46D0-A54D-A1BCAB6D287B}" presName="node" presStyleLbl="node1" presStyleIdx="5" presStyleCnt="6">
        <dgm:presLayoutVars>
          <dgm:bulletEnabled val="1"/>
        </dgm:presLayoutVars>
      </dgm:prSet>
      <dgm:spPr/>
    </dgm:pt>
    <dgm:pt modelId="{E66AB799-7408-4B17-8166-C761A4991505}" type="pres">
      <dgm:prSet presAssocID="{A5ABA846-60D9-4B45-98CF-B01B5360CD89}" presName="sibTrans" presStyleLbl="sibTrans2D1" presStyleIdx="5" presStyleCnt="6"/>
      <dgm:spPr/>
    </dgm:pt>
    <dgm:pt modelId="{34E6FED9-8DFE-4069-8E0D-E4D3261545C8}" type="pres">
      <dgm:prSet presAssocID="{A5ABA846-60D9-4B45-98CF-B01B5360CD89}" presName="connectorText" presStyleLbl="sibTrans2D1" presStyleIdx="5" presStyleCnt="6"/>
      <dgm:spPr/>
    </dgm:pt>
  </dgm:ptLst>
  <dgm:cxnLst>
    <dgm:cxn modelId="{6BDE290C-F24D-41FE-A381-D3E6C9A396A5}" type="presOf" srcId="{912B3FA9-F5F9-4E60-BD4D-CD04016DA198}" destId="{8411DE1A-F6E9-4EE6-9976-FD49AD724690}" srcOrd="0" destOrd="0" presId="urn:microsoft.com/office/officeart/2005/8/layout/cycle2"/>
    <dgm:cxn modelId="{B2F70311-0C51-4CBF-A861-4E378D939350}" srcId="{E37962A4-9F62-4257-B308-AC70429419AE}" destId="{FF441237-80FD-4F2A-BC20-AA880F8F82DE}" srcOrd="1" destOrd="0" parTransId="{B9BE637B-AC6F-4E4A-AA40-5456D9D2CCA1}" sibTransId="{76C1D977-0D62-419F-A40F-69E2CC67B754}"/>
    <dgm:cxn modelId="{76F7A114-09D9-41C7-90C5-BE967F8CA8EB}" type="presOf" srcId="{468E38D3-6FF0-411F-B171-257E2FA6B894}" destId="{C78BEBC4-08FD-42DC-9B25-9C6715AECFBC}" srcOrd="0" destOrd="0" presId="urn:microsoft.com/office/officeart/2005/8/layout/cycle2"/>
    <dgm:cxn modelId="{AC9A2C1A-4D6F-48AD-9AEA-83C75AF39507}" type="presOf" srcId="{A5ABA846-60D9-4B45-98CF-B01B5360CD89}" destId="{34E6FED9-8DFE-4069-8E0D-E4D3261545C8}" srcOrd="1" destOrd="0" presId="urn:microsoft.com/office/officeart/2005/8/layout/cycle2"/>
    <dgm:cxn modelId="{C9491A24-A91C-449A-A1A1-F53D5932D42E}" srcId="{E37962A4-9F62-4257-B308-AC70429419AE}" destId="{543CBBC1-54D8-457E-AB00-844368548D9C}" srcOrd="4" destOrd="0" parTransId="{170879B8-B69E-4E91-A02B-9C33B9F953EB}" sibTransId="{644EEED5-3D2A-476A-AC0C-DCE4CD9F5F56}"/>
    <dgm:cxn modelId="{E6EEBC24-1080-4E43-B82E-E3EA21624AE0}" type="presOf" srcId="{468E38D3-6FF0-411F-B171-257E2FA6B894}" destId="{FE816D72-7891-4F52-90F4-3E499BCFFA04}" srcOrd="1" destOrd="0" presId="urn:microsoft.com/office/officeart/2005/8/layout/cycle2"/>
    <dgm:cxn modelId="{53B7F42B-C357-4831-9A8E-08E82F07F728}" type="presOf" srcId="{76C1D977-0D62-419F-A40F-69E2CC67B754}" destId="{7B03001A-F4B5-4401-84CE-D629EA9D59DC}" srcOrd="1" destOrd="0" presId="urn:microsoft.com/office/officeart/2005/8/layout/cycle2"/>
    <dgm:cxn modelId="{9D051633-6951-44D3-9CC3-633EF569488E}" type="presOf" srcId="{E37962A4-9F62-4257-B308-AC70429419AE}" destId="{795B1CE8-4DEB-486B-9CA0-310D71162058}" srcOrd="0" destOrd="0" presId="urn:microsoft.com/office/officeart/2005/8/layout/cycle2"/>
    <dgm:cxn modelId="{57F36D34-972D-40A5-A9FF-3CF3DC08A4AF}" type="presOf" srcId="{644EEED5-3D2A-476A-AC0C-DCE4CD9F5F56}" destId="{76E3A18A-F8C5-45D1-B166-5180154A08E8}" srcOrd="0" destOrd="0" presId="urn:microsoft.com/office/officeart/2005/8/layout/cycle2"/>
    <dgm:cxn modelId="{5D924538-B73B-4F42-B945-015F8AE65DEE}" type="presOf" srcId="{207434A0-3EF5-4132-9817-A5C2A74DF995}" destId="{95B66249-E48B-4412-A7AF-86E34FA92CC1}" srcOrd="1" destOrd="0" presId="urn:microsoft.com/office/officeart/2005/8/layout/cycle2"/>
    <dgm:cxn modelId="{A91F8E5E-4946-4FB8-BA10-B6CDF7490970}" type="presOf" srcId="{A5ABA846-60D9-4B45-98CF-B01B5360CD89}" destId="{E66AB799-7408-4B17-8166-C761A4991505}" srcOrd="0" destOrd="0" presId="urn:microsoft.com/office/officeart/2005/8/layout/cycle2"/>
    <dgm:cxn modelId="{EE967069-80AB-4E4B-988C-AD92D2E8AC94}" type="presOf" srcId="{644EEED5-3D2A-476A-AC0C-DCE4CD9F5F56}" destId="{3FDA6D9F-2A6E-4880-AEEB-D740269DF8E7}" srcOrd="1" destOrd="0" presId="urn:microsoft.com/office/officeart/2005/8/layout/cycle2"/>
    <dgm:cxn modelId="{5F57366B-4D23-4020-AB06-5F12F8373CEE}" type="presOf" srcId="{6B2557D2-3C32-4FA0-B29E-DB58A3D662CB}" destId="{0C9DE544-D34A-4F8E-8A91-575048EC01D2}" srcOrd="0" destOrd="0" presId="urn:microsoft.com/office/officeart/2005/8/layout/cycle2"/>
    <dgm:cxn modelId="{56B25456-41C1-4EDE-8591-0C0228DEA499}" srcId="{E37962A4-9F62-4257-B308-AC70429419AE}" destId="{983847CD-971F-46D0-A54D-A1BCAB6D287B}" srcOrd="5" destOrd="0" parTransId="{B295FE5A-AB7A-4E06-97AB-D22DD9069ECF}" sibTransId="{A5ABA846-60D9-4B45-98CF-B01B5360CD89}"/>
    <dgm:cxn modelId="{E8E45C7A-FF38-4055-ADC9-B680E7A963D7}" type="presOf" srcId="{76C1D977-0D62-419F-A40F-69E2CC67B754}" destId="{8B2CD8B2-E0DA-4F38-B49D-3EA363840148}" srcOrd="0" destOrd="0" presId="urn:microsoft.com/office/officeart/2005/8/layout/cycle2"/>
    <dgm:cxn modelId="{6555C07C-308B-4AEE-8EDA-BBB618D99F75}" type="presOf" srcId="{207434A0-3EF5-4132-9817-A5C2A74DF995}" destId="{9F7A3504-965A-4F46-A9DE-11E339A7FDAD}" srcOrd="0" destOrd="0" presId="urn:microsoft.com/office/officeart/2005/8/layout/cycle2"/>
    <dgm:cxn modelId="{5BC90285-1DB8-4B13-AD34-2FB9A7046A30}" type="presOf" srcId="{BF099CA6-FC0C-48AF-92E2-752074D1D0F7}" destId="{FACFD0EE-F32B-4BAE-B65A-0EB5A938C091}" srcOrd="0" destOrd="0" presId="urn:microsoft.com/office/officeart/2005/8/layout/cycle2"/>
    <dgm:cxn modelId="{D82F42B1-F06D-4F16-9B29-1B67D279B093}" type="presOf" srcId="{FF441237-80FD-4F2A-BC20-AA880F8F82DE}" destId="{0D1ADDD7-27CA-499D-B771-F3C0D7CBDB49}" srcOrd="0" destOrd="0" presId="urn:microsoft.com/office/officeart/2005/8/layout/cycle2"/>
    <dgm:cxn modelId="{B84691B2-0E73-4ADE-B7ED-E1F490B5733C}" srcId="{E37962A4-9F62-4257-B308-AC70429419AE}" destId="{9FFB0DCF-F9B2-4ABA-A696-8AE1D36F9D68}" srcOrd="0" destOrd="0" parTransId="{C87D1735-12C0-4044-9864-701944666A83}" sibTransId="{207434A0-3EF5-4132-9817-A5C2A74DF995}"/>
    <dgm:cxn modelId="{3ABA09B6-326D-4B5D-95C5-0184BF739951}" type="presOf" srcId="{983847CD-971F-46D0-A54D-A1BCAB6D287B}" destId="{FC7EC633-E1A1-45CD-84B8-74B6D90EA834}" srcOrd="0" destOrd="0" presId="urn:microsoft.com/office/officeart/2005/8/layout/cycle2"/>
    <dgm:cxn modelId="{BFC723BB-18FB-4412-B16D-C973F6CF737F}" type="presOf" srcId="{9FFB0DCF-F9B2-4ABA-A696-8AE1D36F9D68}" destId="{B7D89A0E-203B-4CB4-B9F3-BF8884296187}" srcOrd="0" destOrd="0" presId="urn:microsoft.com/office/officeart/2005/8/layout/cycle2"/>
    <dgm:cxn modelId="{B8C6E1D6-4F63-42C6-9EC4-332A1FEEE435}" srcId="{E37962A4-9F62-4257-B308-AC70429419AE}" destId="{6B2557D2-3C32-4FA0-B29E-DB58A3D662CB}" srcOrd="2" destOrd="0" parTransId="{E726702C-4002-4506-87B3-F53D339A8DC7}" sibTransId="{468E38D3-6FF0-411F-B171-257E2FA6B894}"/>
    <dgm:cxn modelId="{EA803EEA-1848-4779-99C6-1C808B6082E0}" type="presOf" srcId="{543CBBC1-54D8-457E-AB00-844368548D9C}" destId="{D31ADBC2-72F0-4288-8091-C1F6FE850002}" srcOrd="0" destOrd="0" presId="urn:microsoft.com/office/officeart/2005/8/layout/cycle2"/>
    <dgm:cxn modelId="{1EED37F0-35F7-4D81-9C97-C397CB7BBD79}" type="presOf" srcId="{912B3FA9-F5F9-4E60-BD4D-CD04016DA198}" destId="{CF3D2942-64C3-4013-B71B-4EE8E9F951F2}" srcOrd="1" destOrd="0" presId="urn:microsoft.com/office/officeart/2005/8/layout/cycle2"/>
    <dgm:cxn modelId="{F5DDAEF7-C4BB-4ADB-9782-654DD5B62385}" srcId="{E37962A4-9F62-4257-B308-AC70429419AE}" destId="{BF099CA6-FC0C-48AF-92E2-752074D1D0F7}" srcOrd="3" destOrd="0" parTransId="{69C83065-4432-41FC-B336-F4C54DCB860B}" sibTransId="{912B3FA9-F5F9-4E60-BD4D-CD04016DA198}"/>
    <dgm:cxn modelId="{09AABD44-F401-4C68-8AAB-E0AFECCD8B30}" type="presParOf" srcId="{795B1CE8-4DEB-486B-9CA0-310D71162058}" destId="{B7D89A0E-203B-4CB4-B9F3-BF8884296187}" srcOrd="0" destOrd="0" presId="urn:microsoft.com/office/officeart/2005/8/layout/cycle2"/>
    <dgm:cxn modelId="{8ED77235-0C2C-45D3-B20F-BE0CA619086A}" type="presParOf" srcId="{795B1CE8-4DEB-486B-9CA0-310D71162058}" destId="{9F7A3504-965A-4F46-A9DE-11E339A7FDAD}" srcOrd="1" destOrd="0" presId="urn:microsoft.com/office/officeart/2005/8/layout/cycle2"/>
    <dgm:cxn modelId="{5040716C-384F-4D97-B0D6-29EA7E1F5692}" type="presParOf" srcId="{9F7A3504-965A-4F46-A9DE-11E339A7FDAD}" destId="{95B66249-E48B-4412-A7AF-86E34FA92CC1}" srcOrd="0" destOrd="0" presId="urn:microsoft.com/office/officeart/2005/8/layout/cycle2"/>
    <dgm:cxn modelId="{4259DF1C-E068-4109-922A-240F09B78C2A}" type="presParOf" srcId="{795B1CE8-4DEB-486B-9CA0-310D71162058}" destId="{0D1ADDD7-27CA-499D-B771-F3C0D7CBDB49}" srcOrd="2" destOrd="0" presId="urn:microsoft.com/office/officeart/2005/8/layout/cycle2"/>
    <dgm:cxn modelId="{8ABED827-4FE6-45DD-BF07-54CDC2DA2483}" type="presParOf" srcId="{795B1CE8-4DEB-486B-9CA0-310D71162058}" destId="{8B2CD8B2-E0DA-4F38-B49D-3EA363840148}" srcOrd="3" destOrd="0" presId="urn:microsoft.com/office/officeart/2005/8/layout/cycle2"/>
    <dgm:cxn modelId="{1C95BEC2-6110-4A4F-A4CB-7F615D41795A}" type="presParOf" srcId="{8B2CD8B2-E0DA-4F38-B49D-3EA363840148}" destId="{7B03001A-F4B5-4401-84CE-D629EA9D59DC}" srcOrd="0" destOrd="0" presId="urn:microsoft.com/office/officeart/2005/8/layout/cycle2"/>
    <dgm:cxn modelId="{D4EF5E03-9C7F-4063-AC62-A2937D44DF22}" type="presParOf" srcId="{795B1CE8-4DEB-486B-9CA0-310D71162058}" destId="{0C9DE544-D34A-4F8E-8A91-575048EC01D2}" srcOrd="4" destOrd="0" presId="urn:microsoft.com/office/officeart/2005/8/layout/cycle2"/>
    <dgm:cxn modelId="{FDF8A8F6-10B3-416D-8DF8-35006B0AB6B5}" type="presParOf" srcId="{795B1CE8-4DEB-486B-9CA0-310D71162058}" destId="{C78BEBC4-08FD-42DC-9B25-9C6715AECFBC}" srcOrd="5" destOrd="0" presId="urn:microsoft.com/office/officeart/2005/8/layout/cycle2"/>
    <dgm:cxn modelId="{084EA359-B558-4564-8F32-1045EA2F8371}" type="presParOf" srcId="{C78BEBC4-08FD-42DC-9B25-9C6715AECFBC}" destId="{FE816D72-7891-4F52-90F4-3E499BCFFA04}" srcOrd="0" destOrd="0" presId="urn:microsoft.com/office/officeart/2005/8/layout/cycle2"/>
    <dgm:cxn modelId="{B01840C0-5B71-43F8-875C-E7C78DBA419A}" type="presParOf" srcId="{795B1CE8-4DEB-486B-9CA0-310D71162058}" destId="{FACFD0EE-F32B-4BAE-B65A-0EB5A938C091}" srcOrd="6" destOrd="0" presId="urn:microsoft.com/office/officeart/2005/8/layout/cycle2"/>
    <dgm:cxn modelId="{A7B49A8F-788D-4841-9D3D-2E744A07E02F}" type="presParOf" srcId="{795B1CE8-4DEB-486B-9CA0-310D71162058}" destId="{8411DE1A-F6E9-4EE6-9976-FD49AD724690}" srcOrd="7" destOrd="0" presId="urn:microsoft.com/office/officeart/2005/8/layout/cycle2"/>
    <dgm:cxn modelId="{0565B878-25EA-46D9-9A8E-0FC2E0E1AC55}" type="presParOf" srcId="{8411DE1A-F6E9-4EE6-9976-FD49AD724690}" destId="{CF3D2942-64C3-4013-B71B-4EE8E9F951F2}" srcOrd="0" destOrd="0" presId="urn:microsoft.com/office/officeart/2005/8/layout/cycle2"/>
    <dgm:cxn modelId="{AF87D8A2-5BC9-4132-A882-5F29AB549287}" type="presParOf" srcId="{795B1CE8-4DEB-486B-9CA0-310D71162058}" destId="{D31ADBC2-72F0-4288-8091-C1F6FE850002}" srcOrd="8" destOrd="0" presId="urn:microsoft.com/office/officeart/2005/8/layout/cycle2"/>
    <dgm:cxn modelId="{224BA2A1-405A-44DE-9696-B95815F4D82E}" type="presParOf" srcId="{795B1CE8-4DEB-486B-9CA0-310D71162058}" destId="{76E3A18A-F8C5-45D1-B166-5180154A08E8}" srcOrd="9" destOrd="0" presId="urn:microsoft.com/office/officeart/2005/8/layout/cycle2"/>
    <dgm:cxn modelId="{A18218C0-DE8E-46E9-AF98-14FBDFB4D6C4}" type="presParOf" srcId="{76E3A18A-F8C5-45D1-B166-5180154A08E8}" destId="{3FDA6D9F-2A6E-4880-AEEB-D740269DF8E7}" srcOrd="0" destOrd="0" presId="urn:microsoft.com/office/officeart/2005/8/layout/cycle2"/>
    <dgm:cxn modelId="{D5AC58CB-7FE6-4252-93CE-B6024168641E}" type="presParOf" srcId="{795B1CE8-4DEB-486B-9CA0-310D71162058}" destId="{FC7EC633-E1A1-45CD-84B8-74B6D90EA834}" srcOrd="10" destOrd="0" presId="urn:microsoft.com/office/officeart/2005/8/layout/cycle2"/>
    <dgm:cxn modelId="{D03BCCCB-73AB-4BF5-B2E9-B3037756E14A}" type="presParOf" srcId="{795B1CE8-4DEB-486B-9CA0-310D71162058}" destId="{E66AB799-7408-4B17-8166-C761A4991505}" srcOrd="11" destOrd="0" presId="urn:microsoft.com/office/officeart/2005/8/layout/cycle2"/>
    <dgm:cxn modelId="{34B1D40F-5F35-44CD-B63A-74C74E1DD648}" type="presParOf" srcId="{E66AB799-7408-4B17-8166-C761A4991505}" destId="{34E6FED9-8DFE-4069-8E0D-E4D3261545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ECA30-0E67-42FF-A62E-D0408C285D46}">
      <dsp:nvSpPr>
        <dsp:cNvPr id="0" name=""/>
        <dsp:cNvSpPr/>
      </dsp:nvSpPr>
      <dsp:spPr>
        <a:xfrm>
          <a:off x="0" y="1922"/>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75FA0-5B0D-4F79-90D8-C479D6A67DA3}">
      <dsp:nvSpPr>
        <dsp:cNvPr id="0" name=""/>
        <dsp:cNvSpPr/>
      </dsp:nvSpPr>
      <dsp:spPr>
        <a:xfrm>
          <a:off x="247831" y="186259"/>
          <a:ext cx="450602" cy="450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40818-474E-4768-89BD-D9847054A860}">
      <dsp:nvSpPr>
        <dsp:cNvPr id="0" name=""/>
        <dsp:cNvSpPr/>
      </dsp:nvSpPr>
      <dsp:spPr>
        <a:xfrm>
          <a:off x="946264" y="1922"/>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rtl="0">
            <a:lnSpc>
              <a:spcPct val="90000"/>
            </a:lnSpc>
            <a:spcBef>
              <a:spcPct val="0"/>
            </a:spcBef>
            <a:spcAft>
              <a:spcPct val="35000"/>
            </a:spcAft>
            <a:buNone/>
          </a:pPr>
          <a:r>
            <a:rPr lang="en-GB" sz="1700" kern="1200"/>
            <a:t>Destination Management (DM) involves the management of all aspects of a destination that contribute to visitor experiences, including the perspectives, need and expectations of</a:t>
          </a:r>
          <a:r>
            <a:rPr lang="en-GB" sz="1700" kern="1200">
              <a:latin typeface="Tw Cen MT"/>
            </a:rPr>
            <a:t> …...</a:t>
          </a:r>
          <a:endParaRPr lang="en-US" sz="1700" kern="1200"/>
        </a:p>
      </dsp:txBody>
      <dsp:txXfrm>
        <a:off x="946264" y="1922"/>
        <a:ext cx="6293881" cy="819276"/>
      </dsp:txXfrm>
    </dsp:sp>
    <dsp:sp modelId="{8C88FE4E-35A3-4791-8F4B-12BFE79E836F}">
      <dsp:nvSpPr>
        <dsp:cNvPr id="0" name=""/>
        <dsp:cNvSpPr/>
      </dsp:nvSpPr>
      <dsp:spPr>
        <a:xfrm>
          <a:off x="0" y="1026018"/>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E7B6B-6DD6-4346-A0E2-C2920B356D8B}">
      <dsp:nvSpPr>
        <dsp:cNvPr id="0" name=""/>
        <dsp:cNvSpPr/>
      </dsp:nvSpPr>
      <dsp:spPr>
        <a:xfrm>
          <a:off x="247831" y="1210355"/>
          <a:ext cx="450602" cy="450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257B3C-BE40-424E-BDD5-37EED13667AA}">
      <dsp:nvSpPr>
        <dsp:cNvPr id="0" name=""/>
        <dsp:cNvSpPr/>
      </dsp:nvSpPr>
      <dsp:spPr>
        <a:xfrm>
          <a:off x="946264" y="1026018"/>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Visitors</a:t>
          </a:r>
          <a:endParaRPr lang="en-US" sz="1700" kern="1200"/>
        </a:p>
      </dsp:txBody>
      <dsp:txXfrm>
        <a:off x="946264" y="1026018"/>
        <a:ext cx="6293881" cy="819276"/>
      </dsp:txXfrm>
    </dsp:sp>
    <dsp:sp modelId="{CF19E98D-560A-4089-BE05-035B5C6A27BB}">
      <dsp:nvSpPr>
        <dsp:cNvPr id="0" name=""/>
        <dsp:cNvSpPr/>
      </dsp:nvSpPr>
      <dsp:spPr>
        <a:xfrm>
          <a:off x="0" y="2050113"/>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DAF60-4BA7-4A54-9A4A-50006D1E4AD8}">
      <dsp:nvSpPr>
        <dsp:cNvPr id="0" name=""/>
        <dsp:cNvSpPr/>
      </dsp:nvSpPr>
      <dsp:spPr>
        <a:xfrm>
          <a:off x="247831" y="2234451"/>
          <a:ext cx="450602" cy="450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105D68-897A-4B4E-83D9-B0DFC8C9D729}">
      <dsp:nvSpPr>
        <dsp:cNvPr id="0" name=""/>
        <dsp:cNvSpPr/>
      </dsp:nvSpPr>
      <dsp:spPr>
        <a:xfrm>
          <a:off x="946264" y="2050113"/>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Tourism Industry </a:t>
          </a:r>
          <a:endParaRPr lang="en-US" sz="1700" kern="1200"/>
        </a:p>
      </dsp:txBody>
      <dsp:txXfrm>
        <a:off x="946264" y="2050113"/>
        <a:ext cx="6293881" cy="819276"/>
      </dsp:txXfrm>
    </dsp:sp>
    <dsp:sp modelId="{4B9B13C6-6DAD-4616-ACE8-AAB7B391C5A3}">
      <dsp:nvSpPr>
        <dsp:cNvPr id="0" name=""/>
        <dsp:cNvSpPr/>
      </dsp:nvSpPr>
      <dsp:spPr>
        <a:xfrm>
          <a:off x="0" y="3074209"/>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C97C-F45D-46E8-9557-0A463CD190DF}">
      <dsp:nvSpPr>
        <dsp:cNvPr id="0" name=""/>
        <dsp:cNvSpPr/>
      </dsp:nvSpPr>
      <dsp:spPr>
        <a:xfrm>
          <a:off x="247831" y="3258546"/>
          <a:ext cx="450602" cy="450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7CCBB-7D6C-4302-A6C9-07C2F3901E9E}">
      <dsp:nvSpPr>
        <dsp:cNvPr id="0" name=""/>
        <dsp:cNvSpPr/>
      </dsp:nvSpPr>
      <dsp:spPr>
        <a:xfrm>
          <a:off x="946264" y="3074209"/>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Wider Business</a:t>
          </a:r>
          <a:endParaRPr lang="en-US" sz="1700" kern="1200"/>
        </a:p>
      </dsp:txBody>
      <dsp:txXfrm>
        <a:off x="946264" y="3074209"/>
        <a:ext cx="6293881" cy="819276"/>
      </dsp:txXfrm>
    </dsp:sp>
    <dsp:sp modelId="{4E77D045-D5CC-417B-A49C-53FB42424C58}">
      <dsp:nvSpPr>
        <dsp:cNvPr id="0" name=""/>
        <dsp:cNvSpPr/>
      </dsp:nvSpPr>
      <dsp:spPr>
        <a:xfrm>
          <a:off x="0" y="4098305"/>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67ED0-6B99-4A45-A0CF-FED70FAE0672}">
      <dsp:nvSpPr>
        <dsp:cNvPr id="0" name=""/>
        <dsp:cNvSpPr/>
      </dsp:nvSpPr>
      <dsp:spPr>
        <a:xfrm>
          <a:off x="247831" y="4282642"/>
          <a:ext cx="450602" cy="450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AA273-D3EC-41C6-A815-AD8EF5F928DE}">
      <dsp:nvSpPr>
        <dsp:cNvPr id="0" name=""/>
        <dsp:cNvSpPr/>
      </dsp:nvSpPr>
      <dsp:spPr>
        <a:xfrm>
          <a:off x="946264" y="4098305"/>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residents </a:t>
          </a:r>
          <a:endParaRPr lang="en-US" sz="1700" kern="1200"/>
        </a:p>
      </dsp:txBody>
      <dsp:txXfrm>
        <a:off x="946264" y="4098305"/>
        <a:ext cx="6293881" cy="819276"/>
      </dsp:txXfrm>
    </dsp:sp>
    <dsp:sp modelId="{69C8DB3D-7CA2-4F81-8B34-0EA3CB43C51A}">
      <dsp:nvSpPr>
        <dsp:cNvPr id="0" name=""/>
        <dsp:cNvSpPr/>
      </dsp:nvSpPr>
      <dsp:spPr>
        <a:xfrm>
          <a:off x="0" y="5122400"/>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4AC65-2D2C-4E61-AB4C-B25E6B36C345}">
      <dsp:nvSpPr>
        <dsp:cNvPr id="0" name=""/>
        <dsp:cNvSpPr/>
      </dsp:nvSpPr>
      <dsp:spPr>
        <a:xfrm>
          <a:off x="247831" y="5306738"/>
          <a:ext cx="450602" cy="450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E8400-C441-476E-9EFB-657623237EFC}">
      <dsp:nvSpPr>
        <dsp:cNvPr id="0" name=""/>
        <dsp:cNvSpPr/>
      </dsp:nvSpPr>
      <dsp:spPr>
        <a:xfrm>
          <a:off x="946264" y="5122400"/>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and central governments </a:t>
          </a:r>
          <a:endParaRPr lang="en-US" sz="1700" kern="1200"/>
        </a:p>
      </dsp:txBody>
      <dsp:txXfrm>
        <a:off x="946264" y="5122400"/>
        <a:ext cx="6293881" cy="81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259D5-D13A-4899-AF9F-313282B84702}">
      <dsp:nvSpPr>
        <dsp:cNvPr id="0" name=""/>
        <dsp:cNvSpPr/>
      </dsp:nvSpPr>
      <dsp:spPr>
        <a:xfrm>
          <a:off x="534440"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EA0-34A4-418C-99FD-4F32486D9F47}">
      <dsp:nvSpPr>
        <dsp:cNvPr id="0" name=""/>
        <dsp:cNvSpPr/>
      </dsp:nvSpPr>
      <dsp:spPr>
        <a:xfrm>
          <a:off x="870815" y="1378187"/>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040F8-6442-4B83-B6E1-A2D39E94EBCD}">
      <dsp:nvSpPr>
        <dsp:cNvPr id="0" name=""/>
        <dsp:cNvSpPr/>
      </dsp:nvSpPr>
      <dsp:spPr>
        <a:xfrm>
          <a:off x="29877"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Olympic games tend to benefit local populations, significantly lower income constituencies?</a:t>
          </a:r>
          <a:br>
            <a:rPr lang="en-GB" sz="1200" kern="1200"/>
          </a:br>
          <a:endParaRPr lang="en-US" sz="1200" kern="1200"/>
        </a:p>
      </dsp:txBody>
      <dsp:txXfrm>
        <a:off x="29877" y="3111812"/>
        <a:ext cx="2587500" cy="720000"/>
      </dsp:txXfrm>
    </dsp:sp>
    <dsp:sp modelId="{0F967DA1-B655-49D2-8FB6-6AB0D66CB0C7}">
      <dsp:nvSpPr>
        <dsp:cNvPr id="0" name=""/>
        <dsp:cNvSpPr/>
      </dsp:nvSpPr>
      <dsp:spPr>
        <a:xfrm>
          <a:off x="3574752"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88246-F1F4-40B7-8596-1777BB81C40C}">
      <dsp:nvSpPr>
        <dsp:cNvPr id="0" name=""/>
        <dsp:cNvSpPr/>
      </dsp:nvSpPr>
      <dsp:spPr>
        <a:xfrm>
          <a:off x="3911127" y="1378187"/>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787F4-6333-4043-8E88-47D9879CFAB7}">
      <dsp:nvSpPr>
        <dsp:cNvPr id="0" name=""/>
        <dsp:cNvSpPr/>
      </dsp:nvSpPr>
      <dsp:spPr>
        <a:xfrm>
          <a:off x="3070190"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they expand opportunities in employment, education, and housing?</a:t>
          </a:r>
          <a:endParaRPr lang="en-US" sz="1200" kern="1200"/>
        </a:p>
      </dsp:txBody>
      <dsp:txXfrm>
        <a:off x="3070190" y="3111812"/>
        <a:ext cx="2587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89A0E-203B-4CB4-B9F3-BF8884296187}">
      <dsp:nvSpPr>
        <dsp:cNvPr id="0" name=""/>
        <dsp:cNvSpPr/>
      </dsp:nvSpPr>
      <dsp:spPr>
        <a:xfrm>
          <a:off x="2291671" y="1292"/>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Establish place-based inclusive and sustainable economy networks</a:t>
          </a:r>
          <a:endParaRPr lang="en-US" sz="900" kern="1200"/>
        </a:p>
      </dsp:txBody>
      <dsp:txXfrm>
        <a:off x="2453071" y="162692"/>
        <a:ext cx="779311" cy="779311"/>
      </dsp:txXfrm>
    </dsp:sp>
    <dsp:sp modelId="{9F7A3504-965A-4F46-A9DE-11E339A7FDAD}">
      <dsp:nvSpPr>
        <dsp:cNvPr id="0" name=""/>
        <dsp:cNvSpPr/>
      </dsp:nvSpPr>
      <dsp:spPr>
        <a:xfrm rot="1800000">
          <a:off x="3405504" y="77571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411382" y="828173"/>
        <a:ext cx="204735" cy="223178"/>
      </dsp:txXfrm>
    </dsp:sp>
    <dsp:sp modelId="{0D1ADDD7-27CA-499D-B771-F3C0D7CBDB49}">
      <dsp:nvSpPr>
        <dsp:cNvPr id="0" name=""/>
        <dsp:cNvSpPr/>
      </dsp:nvSpPr>
      <dsp:spPr>
        <a:xfrm>
          <a:off x="3724041"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Set a holistic vision</a:t>
          </a:r>
          <a:endParaRPr lang="en-US" sz="900" kern="1200"/>
        </a:p>
      </dsp:txBody>
      <dsp:txXfrm>
        <a:off x="3885441" y="989671"/>
        <a:ext cx="779311" cy="779311"/>
      </dsp:txXfrm>
    </dsp:sp>
    <dsp:sp modelId="{8B2CD8B2-E0DA-4F38-B49D-3EA363840148}">
      <dsp:nvSpPr>
        <dsp:cNvPr id="0" name=""/>
        <dsp:cNvSpPr/>
      </dsp:nvSpPr>
      <dsp:spPr>
        <a:xfrm rot="5400000">
          <a:off x="4128857" y="201204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4172729" y="2042568"/>
        <a:ext cx="204735" cy="223178"/>
      </dsp:txXfrm>
    </dsp:sp>
    <dsp:sp modelId="{0C9DE544-D34A-4F8E-8A91-575048EC01D2}">
      <dsp:nvSpPr>
        <dsp:cNvPr id="0" name=""/>
        <dsp:cNvSpPr/>
      </dsp:nvSpPr>
      <dsp:spPr>
        <a:xfrm>
          <a:off x="3724041"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Measure and benchmark</a:t>
          </a:r>
          <a:endParaRPr lang="en-US" sz="900" kern="1200"/>
        </a:p>
      </dsp:txBody>
      <dsp:txXfrm>
        <a:off x="3885441" y="2643630"/>
        <a:ext cx="779311" cy="779311"/>
      </dsp:txXfrm>
    </dsp:sp>
    <dsp:sp modelId="{C78BEBC4-08FD-42DC-9B25-9C6715AECFBC}">
      <dsp:nvSpPr>
        <dsp:cNvPr id="0" name=""/>
        <dsp:cNvSpPr/>
      </dsp:nvSpPr>
      <dsp:spPr>
        <a:xfrm rot="9000000">
          <a:off x="3419841" y="325665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3501706" y="3309111"/>
        <a:ext cx="204735" cy="223178"/>
      </dsp:txXfrm>
    </dsp:sp>
    <dsp:sp modelId="{FACFD0EE-F32B-4BAE-B65A-0EB5A938C091}">
      <dsp:nvSpPr>
        <dsp:cNvPr id="0" name=""/>
        <dsp:cNvSpPr/>
      </dsp:nvSpPr>
      <dsp:spPr>
        <a:xfrm>
          <a:off x="2291671" y="3309209"/>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Consider the local context</a:t>
          </a:r>
          <a:endParaRPr lang="en-US" sz="900" kern="1200"/>
        </a:p>
      </dsp:txBody>
      <dsp:txXfrm>
        <a:off x="2453071" y="3470609"/>
        <a:ext cx="779311" cy="779311"/>
      </dsp:txXfrm>
    </dsp:sp>
    <dsp:sp modelId="{8411DE1A-F6E9-4EE6-9976-FD49AD724690}">
      <dsp:nvSpPr>
        <dsp:cNvPr id="0" name=""/>
        <dsp:cNvSpPr/>
      </dsp:nvSpPr>
      <dsp:spPr>
        <a:xfrm rot="12600000">
          <a:off x="1987471" y="326493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10800000">
        <a:off x="2069336" y="3361261"/>
        <a:ext cx="204735" cy="223178"/>
      </dsp:txXfrm>
    </dsp:sp>
    <dsp:sp modelId="{D31ADBC2-72F0-4288-8091-C1F6FE850002}">
      <dsp:nvSpPr>
        <dsp:cNvPr id="0" name=""/>
        <dsp:cNvSpPr/>
      </dsp:nvSpPr>
      <dsp:spPr>
        <a:xfrm>
          <a:off x="859300"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Consult with citizens and communities</a:t>
          </a:r>
          <a:endParaRPr lang="en-US" sz="900" kern="1200"/>
        </a:p>
      </dsp:txBody>
      <dsp:txXfrm>
        <a:off x="1020700" y="2643630"/>
        <a:ext cx="779311" cy="779311"/>
      </dsp:txXfrm>
    </dsp:sp>
    <dsp:sp modelId="{76E3A18A-F8C5-45D1-B166-5180154A08E8}">
      <dsp:nvSpPr>
        <dsp:cNvPr id="0" name=""/>
        <dsp:cNvSpPr/>
      </dsp:nvSpPr>
      <dsp:spPr>
        <a:xfrm rot="16200000">
          <a:off x="1264117" y="202860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307989" y="2146867"/>
        <a:ext cx="204735" cy="223178"/>
      </dsp:txXfrm>
    </dsp:sp>
    <dsp:sp modelId="{FC7EC633-E1A1-45CD-84B8-74B6D90EA834}">
      <dsp:nvSpPr>
        <dsp:cNvPr id="0" name=""/>
        <dsp:cNvSpPr/>
      </dsp:nvSpPr>
      <dsp:spPr>
        <a:xfrm>
          <a:off x="859300"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b="1" kern="1200"/>
            <a:t>Prioritise areas for action</a:t>
          </a:r>
          <a:endParaRPr lang="en-US" sz="900" kern="1200"/>
        </a:p>
      </dsp:txBody>
      <dsp:txXfrm>
        <a:off x="1020700" y="989671"/>
        <a:ext cx="779311" cy="779311"/>
      </dsp:txXfrm>
    </dsp:sp>
    <dsp:sp modelId="{E66AB799-7408-4B17-8166-C761A4991505}">
      <dsp:nvSpPr>
        <dsp:cNvPr id="0" name=""/>
        <dsp:cNvSpPr/>
      </dsp:nvSpPr>
      <dsp:spPr>
        <a:xfrm rot="19800000">
          <a:off x="1973133" y="78399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1979011" y="880323"/>
        <a:ext cx="204735" cy="2231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January 14,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56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January 14,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8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January 14,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728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January 14,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78815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January 14,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593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January 14,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47058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January 14,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617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January 14,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174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January 14,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3934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January 14,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675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January 14,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8226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Sunday, January 14,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167212358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ternationalaffairs.org.au/australianoutlook/faster-higher-stronger-together-social-change-and-the-olympic-games/" TargetMode="External"/><Relationship Id="rId3" Type="http://schemas.openxmlformats.org/officeDocument/2006/relationships/hyperlink" Target="https://olympics.com/ioc/becoming-an-olympic-games-host/economic-benefits-of-hosting-the-olympic-games." TargetMode="External"/><Relationship Id="rId7" Type="http://schemas.openxmlformats.org/officeDocument/2006/relationships/hyperlink" Target="https://doi.org/10.1038/s41893-021-00696-5." TargetMode="External"/><Relationship Id="rId2" Type="http://schemas.openxmlformats.org/officeDocument/2006/relationships/hyperlink" Target="https://olympics.com/ioc/sustainability." TargetMode="External"/><Relationship Id="rId1" Type="http://schemas.openxmlformats.org/officeDocument/2006/relationships/slideLayout" Target="../slideLayouts/slideLayout2.xml"/><Relationship Id="rId6" Type="http://schemas.openxmlformats.org/officeDocument/2006/relationships/hyperlink" Target="https://www.washingtonpost.com/outlook/2021/07/29/olympics-is-disaster-people-who-live-host-cities/" TargetMode="External"/><Relationship Id="rId5" Type="http://schemas.openxmlformats.org/officeDocument/2006/relationships/hyperlink" Target="https://www.cfr.org/backgrounder/economics-hosting-olympic-games." TargetMode="External"/><Relationship Id="rId10" Type="http://schemas.openxmlformats.org/officeDocument/2006/relationships/hyperlink" Target="https://doi.org/10.3390/jpm12020209." TargetMode="External"/><Relationship Id="rId4" Type="http://schemas.openxmlformats.org/officeDocument/2006/relationships/hyperlink" Target="https://olympicanalysis.org/section-1/tokyo-2020-olympic-games-nationalism-identity-and-soft-power/" TargetMode="External"/><Relationship Id="rId9" Type="http://schemas.openxmlformats.org/officeDocument/2006/relationships/hyperlink" Target="https://www.pbs.org/newshour/world/organizers-say-tokyo-olympics-cost-1-8-billion-less-than-expected."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japantimes.co.jp/uploads/imported_images/uploads/2022/04/np_file_154390.jpeg" TargetMode="External"/><Relationship Id="rId3" Type="http://schemas.openxmlformats.org/officeDocument/2006/relationships/hyperlink" Target="https://www.washingtonpost.com/outlook/2021/07/29/olympics-is-disaster-people-who-live-host-cities/" TargetMode="External"/><Relationship Id="rId7" Type="http://schemas.openxmlformats.org/officeDocument/2006/relationships/hyperlink" Target="https://doi.org/10.3390/jpm12020209." TargetMode="External"/><Relationship Id="rId12" Type="http://schemas.openxmlformats.org/officeDocument/2006/relationships/hyperlink" Target="https://www.wikiwand.com/en/2020_Summer_Olympics#References" TargetMode="External"/><Relationship Id="rId2" Type="http://schemas.openxmlformats.org/officeDocument/2006/relationships/hyperlink" Target="https://www.cfr.org/backgrounder/economics-hosting-olympic-games." TargetMode="External"/><Relationship Id="rId1" Type="http://schemas.openxmlformats.org/officeDocument/2006/relationships/slideLayout" Target="../slideLayouts/slideLayout2.xml"/><Relationship Id="rId6" Type="http://schemas.openxmlformats.org/officeDocument/2006/relationships/hyperlink" Target="https://www.pbs.org/newshour/world/organizers-say-tokyo-olympics-cost-1-8-billion-less-than-expected." TargetMode="External"/><Relationship Id="rId11" Type="http://schemas.openxmlformats.org/officeDocument/2006/relationships/hyperlink" Target="https://api.time.com/wp-content/uploads/2021/07/tokyo-olympics-no-spectators.jpg" TargetMode="External"/><Relationship Id="rId5" Type="http://schemas.openxmlformats.org/officeDocument/2006/relationships/hyperlink" Target="https://www.internationalaffairs.org.au/australianoutlook/faster-higher-stronger-together-social-change-and-the-olympic-games/" TargetMode="External"/><Relationship Id="rId10" Type="http://schemas.openxmlformats.org/officeDocument/2006/relationships/hyperlink" Target="https://images.ctfassets.net/v8zaoys2pgzt/ftMQXuATzd62m3BbvBAeB/4992e028042e3afb63be2e0a02ae28a1/Full_Team_Announcement_small.png" TargetMode="External"/><Relationship Id="rId4" Type="http://schemas.openxmlformats.org/officeDocument/2006/relationships/hyperlink" Target="https://doi.org/10.1038/s41893-021-00696-5." TargetMode="External"/><Relationship Id="rId9" Type="http://schemas.openxmlformats.org/officeDocument/2006/relationships/hyperlink" Target="https://www.connect4climate.org/sites/default/files/images/Five-sustainability-focus-areas-IOC.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5.xml"/><Relationship Id="rId1" Type="http://schemas.openxmlformats.org/officeDocument/2006/relationships/video" Target="https://www.youtube.com/embed/Nhju4lzP-9Q?feature=oembed" TargetMode="External"/><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7.png"/><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eoi.es/blogs/imsd/the-importance-of-sustainability-in-the-post-2015-development-agenda/" TargetMode="External"/><Relationship Id="rId2" Type="http://schemas.openxmlformats.org/officeDocument/2006/relationships/image" Target="../media/image58.pn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olympics.com/ioc/news/tokyo-2020-goes-beyond-carbon-neutrality-and-helps-create-a-more-sustainable-society" TargetMode="External"/><Relationship Id="rId3" Type="http://schemas.openxmlformats.org/officeDocument/2006/relationships/hyperlink" Target="https://enterrasolutions.com/corporate-social-responsibility-21st-century/" TargetMode="External"/><Relationship Id="rId7" Type="http://schemas.openxmlformats.org/officeDocument/2006/relationships/hyperlink" Target="https://www.researchgate.net/figure/Carrolls-Pyramid-of-CSR-Note-Adapted-from-Carrolls-pyramid-of-CSR-taking-another_fig1_332082576" TargetMode="External"/><Relationship Id="rId2" Type="http://schemas.openxmlformats.org/officeDocument/2006/relationships/hyperlink" Target="https://www.clientearth.org/what-we-do/priorities/greenwashing/" TargetMode="External"/><Relationship Id="rId1" Type="http://schemas.openxmlformats.org/officeDocument/2006/relationships/slideLayout" Target="../slideLayouts/slideLayout8.xml"/><Relationship Id="rId6" Type="http://schemas.openxmlformats.org/officeDocument/2006/relationships/hyperlink" Target="https://www.ohchr.org/sites/default/files/Documents/Issues/Business/ForumSession6/51_EmbeddingRespectHumanRights.pdf" TargetMode="External"/><Relationship Id="rId5" Type="http://schemas.openxmlformats.org/officeDocument/2006/relationships/hyperlink" Target="https://www.hrw.org/news/2022/11/14/qatar-rights-abuses-stain-fifa-world-cup" TargetMode="External"/><Relationship Id="rId4" Type="http://schemas.openxmlformats.org/officeDocument/2006/relationships/hyperlink" Target="https://online.hbs.edu/blog/post/types-of-corporate-social-responsibility" TargetMode="External"/><Relationship Id="rId9" Type="http://schemas.openxmlformats.org/officeDocument/2006/relationships/hyperlink" Target="https://www.train2sustain.eu/the-four-pillars-of-sustainability/"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sangyo-rodo.metro.tokyo.lg.jp/plan/tourism/pocket_total_2020en.pdf" TargetMode="External"/><Relationship Id="rId13" Type="http://schemas.openxmlformats.org/officeDocument/2006/relationships/hyperlink" Target="https://skift.com/2021/07/19/japans-tourism-reality-from-olympics-build-it-and-maybe-they-will-come-later/" TargetMode="External"/><Relationship Id="rId18" Type="http://schemas.openxmlformats.org/officeDocument/2006/relationships/hyperlink" Target="https://olympics.com/ioc/news/salt-lake-city-2002-a-springboard-for-the-growth-of-winter-sport" TargetMode="External"/><Relationship Id="rId26" Type="http://schemas.openxmlformats.org/officeDocument/2006/relationships/hyperlink" Target="https://hundith.com/covid-update/" TargetMode="External"/><Relationship Id="rId3" Type="http://schemas.openxmlformats.org/officeDocument/2006/relationships/hyperlink" Target="https://docplayer.net/21304038-A-practical-guide-to-tourism-destination-management.html" TargetMode="External"/><Relationship Id="rId21" Type="http://schemas.openxmlformats.org/officeDocument/2006/relationships/hyperlink" Target="https://www.shutterstock.com/search/destination-management?image_type=vector" TargetMode="External"/><Relationship Id="rId7" Type="http://schemas.openxmlformats.org/officeDocument/2006/relationships/hyperlink" Target="https://olympics.com/ioc/news/tokyo-2020-a-global-health-effort-that-s-given-hope-to-the-world" TargetMode="External"/><Relationship Id="rId12" Type="http://schemas.openxmlformats.org/officeDocument/2006/relationships/hyperlink" Target="https://www.mdpi.com/2071-1050/13/22/12879" TargetMode="External"/><Relationship Id="rId17" Type="http://schemas.openxmlformats.org/officeDocument/2006/relationships/hyperlink" Target="https://www.newsworthy.org.au/tokyo-2020-where-does-it-rank-on-olympic-sustainability-league-table-2653785401.html" TargetMode="External"/><Relationship Id="rId25" Type="http://schemas.openxmlformats.org/officeDocument/2006/relationships/hyperlink" Target="https://www.insidethegames.biz/articles/1112216/tokyo-2020-vows-to-reduce-food-waste" TargetMode="External"/><Relationship Id="rId2" Type="http://schemas.openxmlformats.org/officeDocument/2006/relationships/hyperlink" Target="https://www.tandfonline.com/doi/pdf/10.1080/09669582.2019.1606815" TargetMode="External"/><Relationship Id="rId16" Type="http://schemas.openxmlformats.org/officeDocument/2006/relationships/hyperlink" Target="https://tourismteacher.com/doxeys-irritation-index/" TargetMode="External"/><Relationship Id="rId20" Type="http://schemas.openxmlformats.org/officeDocument/2006/relationships/hyperlink" Target="https://www.weforum.org/agenda/2019/10/tokyo-sustainable-games/" TargetMode="External"/><Relationship Id="rId29" Type="http://schemas.openxmlformats.org/officeDocument/2006/relationships/hyperlink" Target="https://meetingmax.cc/updates/blog/sustainable-events/" TargetMode="External"/><Relationship Id="rId1" Type="http://schemas.openxmlformats.org/officeDocument/2006/relationships/slideLayout" Target="../slideLayouts/slideLayout4.xml"/><Relationship Id="rId6" Type="http://schemas.openxmlformats.org/officeDocument/2006/relationships/hyperlink" Target="https://olympics.com/ioc/news/tokyo-2020-goes-beyond-carbon-neutrality-and-helps-create-a-more-sustainable-society" TargetMode="External"/><Relationship Id="rId11" Type="http://schemas.openxmlformats.org/officeDocument/2006/relationships/hyperlink" Target="https://olympics.com/ioc/sustainability" TargetMode="External"/><Relationship Id="rId24" Type="http://schemas.openxmlformats.org/officeDocument/2006/relationships/hyperlink" Target="https://www.thecut.com/2021/07/2021-tokyo-olympics-plagued-by-dangerous-heat-humidity.html" TargetMode="External"/><Relationship Id="rId5" Type="http://schemas.openxmlformats.org/officeDocument/2006/relationships/hyperlink" Target="https://www.linkedin.com/pulse/need-inclusive-leadership-takeaways-from-tokyo-2020-olympics-swanson-1c" TargetMode="External"/><Relationship Id="rId15" Type="http://schemas.openxmlformats.org/officeDocument/2006/relationships/hyperlink" Target="https://www.bbc.co.uk/bitesize/guides/z2nnqty/revision/2" TargetMode="External"/><Relationship Id="rId23" Type="http://schemas.openxmlformats.org/officeDocument/2006/relationships/hyperlink" Target="https://www.istockphoto.com/illustrations/sustainable-living" TargetMode="External"/><Relationship Id="rId28" Type="http://schemas.openxmlformats.org/officeDocument/2006/relationships/hyperlink" Target="https://en.ac-illust.com/clip-art/22832881/two-people-talking" TargetMode="External"/><Relationship Id="rId10" Type="http://schemas.openxmlformats.org/officeDocument/2006/relationships/hyperlink" Target="https://stillmed.olympics.com/media/Document%20Library/OlympicOrg/Documents/Olympic-Agenda-2020/Olympic-Agenda-2020-Implementation-Plan-2015-and-Beyond.pdf" TargetMode="External"/><Relationship Id="rId19" Type="http://schemas.openxmlformats.org/officeDocument/2006/relationships/hyperlink" Target="https://www.mbie.govt.nz/immigration-and-tourism/tourism/tourism-projects/destination-management-guidelines/destination-management-and-why-its-important/#:~:text=Destination%20Management%20(DM)%20involves%20the,visitors" TargetMode="External"/><Relationship Id="rId4" Type="http://schemas.openxmlformats.org/officeDocument/2006/relationships/hyperlink" Target="https://www.unwto.org/policy-destination-management#:~:text=UNWTO%20has%20identified%20three%20areas,QUEST%20%2D%20a%20DMO%20Certification%20System." TargetMode="External"/><Relationship Id="rId9" Type="http://schemas.openxmlformats.org/officeDocument/2006/relationships/hyperlink" Target="https://stillmed.olympic.org/media/Document%20Library/OlympicOrg/News/2018/02/2018-02-06-Olympic-Games-the-New-Norm-Report.pdf" TargetMode="External"/><Relationship Id="rId14" Type="http://schemas.openxmlformats.org/officeDocument/2006/relationships/hyperlink" Target="https://pubmed.ncbi.nlm.nih.gov/36767780/" TargetMode="External"/><Relationship Id="rId22" Type="http://schemas.openxmlformats.org/officeDocument/2006/relationships/hyperlink" Target="https://www.outfoxthemarket.co.uk/about/blog/olympics-2020/" TargetMode="External"/><Relationship Id="rId27" Type="http://schemas.openxmlformats.org/officeDocument/2006/relationships/hyperlink" Target="https://www.haikudeck.com/doxeys-irridex-index-uncategorized-presentation-3VzToYQC0I#slide14" TargetMode="External"/><Relationship Id="rId30" Type="http://schemas.openxmlformats.org/officeDocument/2006/relationships/hyperlink" Target="https://www.energycorps.org/using-the-triple-bottom-line-in-a-conservative-commun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umber One Gold Medal">
            <a:extLst>
              <a:ext uri="{FF2B5EF4-FFF2-40B4-BE49-F238E27FC236}">
                <a16:creationId xmlns:a16="http://schemas.microsoft.com/office/drawing/2014/main" id="{A10FE7C7-65F0-3BAF-A861-2009A6B1B8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353" b="6251"/>
          <a:stretch/>
        </p:blipFill>
        <p:spPr>
          <a:xfrm>
            <a:off x="20" y="-1824"/>
            <a:ext cx="12191980" cy="6865514"/>
          </a:xfrm>
          <a:prstGeom prst="rect">
            <a:avLst/>
          </a:prstGeom>
        </p:spPr>
      </p:pic>
      <p:sp>
        <p:nvSpPr>
          <p:cNvPr id="11" name="Rectangle 10">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1114" y="709684"/>
            <a:ext cx="5124247" cy="1927695"/>
          </a:xfrm>
        </p:spPr>
        <p:txBody>
          <a:bodyPr anchor="b">
            <a:normAutofit/>
          </a:bodyPr>
          <a:lstStyle/>
          <a:p>
            <a:pPr algn="l"/>
            <a:r>
              <a:rPr lang="en-GB">
                <a:solidFill>
                  <a:schemeClr val="bg1"/>
                </a:solidFill>
                <a:cs typeface="Calibri Light"/>
              </a:rPr>
              <a:t>Tokyo Olympics 2020</a:t>
            </a:r>
          </a:p>
        </p:txBody>
      </p:sp>
      <p:sp>
        <p:nvSpPr>
          <p:cNvPr id="3" name="Subtitle 2"/>
          <p:cNvSpPr>
            <a:spLocks noGrp="1"/>
          </p:cNvSpPr>
          <p:nvPr>
            <p:ph type="subTitle" idx="1"/>
          </p:nvPr>
        </p:nvSpPr>
        <p:spPr>
          <a:xfrm>
            <a:off x="751113" y="2988860"/>
            <a:ext cx="4878587" cy="2031275"/>
          </a:xfrm>
        </p:spPr>
        <p:txBody>
          <a:bodyPr vert="horz" lIns="0" tIns="0" rIns="0" bIns="0" rtlCol="0" anchor="t">
            <a:normAutofit/>
          </a:bodyPr>
          <a:lstStyle/>
          <a:p>
            <a:pPr algn="l"/>
            <a:r>
              <a:rPr lang="en-GB">
                <a:solidFill>
                  <a:schemeClr val="bg1"/>
                </a:solidFill>
              </a:rPr>
              <a:t>A case Study to review whether Tokyo 2020 has left a positive legacy of sustainable development for the hosting nation. </a:t>
            </a:r>
          </a:p>
        </p:txBody>
      </p:sp>
      <p:sp>
        <p:nvSpPr>
          <p:cNvPr id="13" name="Rectangle 12">
            <a:extLst>
              <a:ext uri="{FF2B5EF4-FFF2-40B4-BE49-F238E27FC236}">
                <a16:creationId xmlns:a16="http://schemas.microsoft.com/office/drawing/2014/main" id="{D1DEB652-CD49-4786-9154-A1A30E195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19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9A7483D-55E4-41F7-8F87-19FAB2AEA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399291"/>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B99D-316B-AD63-5282-5EC2D4AE0D06}"/>
              </a:ext>
            </a:extLst>
          </p:cNvPr>
          <p:cNvSpPr>
            <a:spLocks noGrp="1"/>
          </p:cNvSpPr>
          <p:nvPr>
            <p:ph type="title"/>
          </p:nvPr>
        </p:nvSpPr>
        <p:spPr/>
        <p:txBody>
          <a:bodyPr vert="horz" lIns="0" tIns="0" rIns="0" bIns="0" rtlCol="0" anchor="ctr">
            <a:normAutofit/>
          </a:bodyPr>
          <a:lstStyle/>
          <a:p>
            <a:r>
              <a:rPr lang="en-GB"/>
              <a:t>Group presentation</a:t>
            </a:r>
          </a:p>
        </p:txBody>
      </p:sp>
      <p:sp>
        <p:nvSpPr>
          <p:cNvPr id="3" name="Content Placeholder 2">
            <a:extLst>
              <a:ext uri="{FF2B5EF4-FFF2-40B4-BE49-F238E27FC236}">
                <a16:creationId xmlns:a16="http://schemas.microsoft.com/office/drawing/2014/main" id="{CB38421E-744A-C77A-A6CF-2C601040FDAD}"/>
              </a:ext>
            </a:extLst>
          </p:cNvPr>
          <p:cNvSpPr>
            <a:spLocks noGrp="1"/>
          </p:cNvSpPr>
          <p:nvPr>
            <p:ph idx="1"/>
          </p:nvPr>
        </p:nvSpPr>
        <p:spPr/>
        <p:txBody>
          <a:bodyPr vert="horz" lIns="0" tIns="0" rIns="0" bIns="0" rtlCol="0" anchor="t">
            <a:normAutofit/>
          </a:bodyPr>
          <a:lstStyle/>
          <a:p>
            <a:r>
              <a:rPr lang="en-GB"/>
              <a:t>Ceri Thomas – 2205819</a:t>
            </a:r>
            <a:endParaRPr lang="en-US"/>
          </a:p>
          <a:p>
            <a:r>
              <a:rPr lang="en-GB"/>
              <a:t>Sustainable Global Tourism BMTP5023 – Assignment 2</a:t>
            </a:r>
          </a:p>
          <a:p>
            <a:r>
              <a:rPr lang="en-GB"/>
              <a:t>Lecturer – Kathryn Roberts</a:t>
            </a:r>
          </a:p>
          <a:p>
            <a:r>
              <a:rPr lang="en-GB"/>
              <a:t>Group Presentation with:</a:t>
            </a:r>
          </a:p>
          <a:p>
            <a:r>
              <a:rPr lang="en-GB"/>
              <a:t>Jake Pearson</a:t>
            </a:r>
          </a:p>
          <a:p>
            <a:r>
              <a:rPr lang="en-GB"/>
              <a:t>Ethan Scriven</a:t>
            </a:r>
          </a:p>
          <a:p>
            <a:r>
              <a:rPr lang="en-GB"/>
              <a:t>Penny Hutchinson</a:t>
            </a:r>
          </a:p>
          <a:p>
            <a:endParaRPr lang="en-GB"/>
          </a:p>
        </p:txBody>
      </p:sp>
    </p:spTree>
    <p:extLst>
      <p:ext uri="{BB962C8B-B14F-4D97-AF65-F5344CB8AC3E}">
        <p14:creationId xmlns:p14="http://schemas.microsoft.com/office/powerpoint/2010/main" val="3260797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9E4AD-34CD-8A16-B456-9F5535CA9860}"/>
              </a:ext>
            </a:extLst>
          </p:cNvPr>
          <p:cNvSpPr>
            <a:spLocks noGrp="1"/>
          </p:cNvSpPr>
          <p:nvPr>
            <p:ph type="title"/>
          </p:nvPr>
        </p:nvSpPr>
        <p:spPr>
          <a:xfrm>
            <a:off x="1371600" y="457200"/>
            <a:ext cx="4911393" cy="1556724"/>
          </a:xfrm>
        </p:spPr>
        <p:txBody>
          <a:bodyPr vert="horz" lIns="0" tIns="0" rIns="0" bIns="0" rtlCol="0" anchor="b">
            <a:normAutofit/>
          </a:bodyPr>
          <a:lstStyle/>
          <a:p>
            <a:r>
              <a:rPr lang="en-GB"/>
              <a:t>THE BIG QUESTION</a:t>
            </a:r>
          </a:p>
        </p:txBody>
      </p:sp>
      <p:sp>
        <p:nvSpPr>
          <p:cNvPr id="3" name="Content Placeholder 2">
            <a:extLst>
              <a:ext uri="{FF2B5EF4-FFF2-40B4-BE49-F238E27FC236}">
                <a16:creationId xmlns:a16="http://schemas.microsoft.com/office/drawing/2014/main" id="{6539C960-6EAD-9BC8-03D7-05F92225B567}"/>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To critically evaluate whether a large event can leave a positive economic, social and environmental legacy for the host place, as per Mair (2019) and Getz (2017) view that sustainability is not enough anymore, but that the emphasis should be placed on Social, Economic and Environmental development of the host place.</a:t>
            </a:r>
          </a:p>
          <a:p>
            <a:r>
              <a:rPr lang="en-GB" sz="1600"/>
              <a:t>We are using Tokyo 2020 Olympic Games as a case study for our group.</a:t>
            </a:r>
          </a:p>
        </p:txBody>
      </p:sp>
      <p:pic>
        <p:nvPicPr>
          <p:cNvPr id="4" name="Graphic 3">
            <a:extLst>
              <a:ext uri="{FF2B5EF4-FFF2-40B4-BE49-F238E27FC236}">
                <a16:creationId xmlns:a16="http://schemas.microsoft.com/office/drawing/2014/main" id="{2A275D13-84B3-824A-A60D-27552442186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10442" y="457200"/>
            <a:ext cx="3606154" cy="5472375"/>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AEDEED3-82C8-EC80-A1F3-147D0A627E28}"/>
              </a:ext>
            </a:extLst>
          </p:cNvPr>
          <p:cNvSpPr txBox="1"/>
          <p:nvPr/>
        </p:nvSpPr>
        <p:spPr>
          <a:xfrm>
            <a:off x="7854043" y="5932714"/>
            <a:ext cx="2743200" cy="36576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t>Tokyo2020.org, 2020</a:t>
            </a:r>
          </a:p>
        </p:txBody>
      </p:sp>
    </p:spTree>
    <p:extLst>
      <p:ext uri="{BB962C8B-B14F-4D97-AF65-F5344CB8AC3E}">
        <p14:creationId xmlns:p14="http://schemas.microsoft.com/office/powerpoint/2010/main" val="112053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B162D-9032-73A4-C51A-585B01F40EE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CORPORATE </a:t>
            </a:r>
            <a:r>
              <a:rPr lang="en-GB" err="1"/>
              <a:t>sOCIAL</a:t>
            </a:r>
            <a:r>
              <a:rPr lang="en-GB"/>
              <a:t> </a:t>
            </a:r>
            <a:r>
              <a:rPr lang="en-GB" err="1"/>
              <a:t>rESPONSIBILITY</a:t>
            </a:r>
            <a:endParaRPr lang="en-GB"/>
          </a:p>
        </p:txBody>
      </p:sp>
      <p:sp>
        <p:nvSpPr>
          <p:cNvPr id="3" name="Content Placeholder 2">
            <a:extLst>
              <a:ext uri="{FF2B5EF4-FFF2-40B4-BE49-F238E27FC236}">
                <a16:creationId xmlns:a16="http://schemas.microsoft.com/office/drawing/2014/main" id="{9C00906E-8B45-DC0F-5492-09A56CBF89F5}"/>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endParaRPr lang="en-GB" sz="1600"/>
          </a:p>
          <a:p>
            <a:pPr marL="0" indent="0">
              <a:buNone/>
            </a:pPr>
            <a:endParaRPr lang="en-GB" sz="1600"/>
          </a:p>
          <a:p>
            <a:r>
              <a:rPr lang="en-GB" sz="1600"/>
              <a:t>Olympic Sustainability Guidance (International Olympic Committee, 2021)</a:t>
            </a:r>
          </a:p>
        </p:txBody>
      </p:sp>
      <p:pic>
        <p:nvPicPr>
          <p:cNvPr id="5" name="Picture 4" descr="A green planet with rings and people around it&#10;&#10;Description automatically generated">
            <a:extLst>
              <a:ext uri="{FF2B5EF4-FFF2-40B4-BE49-F238E27FC236}">
                <a16:creationId xmlns:a16="http://schemas.microsoft.com/office/drawing/2014/main" id="{5E428EEE-5D1C-129B-53E0-32B4143FB387}"/>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25" name="Rectangle 24">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5FA5114-1B31-658F-4DC7-A45C9579E43A}"/>
              </a:ext>
            </a:extLst>
          </p:cNvPr>
          <p:cNvSpPr txBox="1"/>
          <p:nvPr/>
        </p:nvSpPr>
        <p:spPr>
          <a:xfrm>
            <a:off x="7592785" y="5470071"/>
            <a:ext cx="3143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IOC, 2021</a:t>
            </a:r>
            <a:endParaRPr lang="en-US"/>
          </a:p>
        </p:txBody>
      </p:sp>
    </p:spTree>
    <p:extLst>
      <p:ext uri="{BB962C8B-B14F-4D97-AF65-F5344CB8AC3E}">
        <p14:creationId xmlns:p14="http://schemas.microsoft.com/office/powerpoint/2010/main" val="1031268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F28B9-3EB6-0037-CCAA-169559764D49}"/>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economic Impact of Tokyo 2020</a:t>
            </a:r>
          </a:p>
        </p:txBody>
      </p:sp>
      <p:sp>
        <p:nvSpPr>
          <p:cNvPr id="3" name="Content Placeholder 2">
            <a:extLst>
              <a:ext uri="{FF2B5EF4-FFF2-40B4-BE49-F238E27FC236}">
                <a16:creationId xmlns:a16="http://schemas.microsoft.com/office/drawing/2014/main" id="{EC979F3B-0ECD-A04A-C783-2B33D9377A2E}"/>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400"/>
              <a:t>The cost of hosting the Tokyo Olympics is estimated at $35 billion dollars </a:t>
            </a:r>
          </a:p>
          <a:p>
            <a:pPr>
              <a:lnSpc>
                <a:spcPct val="110000"/>
              </a:lnSpc>
            </a:pPr>
            <a:r>
              <a:rPr lang="en-GB" sz="1400"/>
              <a:t>In comparison, the Salt Lake City Olympics is estimated to have cost $2.9 billion dollars (McBride J. and Manno M., 2021)</a:t>
            </a:r>
          </a:p>
          <a:p>
            <a:pPr>
              <a:lnSpc>
                <a:spcPct val="110000"/>
              </a:lnSpc>
            </a:pPr>
            <a:r>
              <a:rPr lang="en-GB" sz="1400"/>
              <a:t>Hosting the Olympics benefits the host nation in other ways, such as creating jobs, manufacturing, tourism etc, long after the events.</a:t>
            </a:r>
          </a:p>
          <a:p>
            <a:pPr>
              <a:lnSpc>
                <a:spcPct val="110000"/>
              </a:lnSpc>
            </a:pPr>
            <a:r>
              <a:rPr lang="en-GB" sz="1400">
                <a:latin typeface="TW Cen MT"/>
              </a:rPr>
              <a:t>Average spend of visitors attending the London 2012 Olympics was double that of other visitors (international Olympics Committee, 2022)</a:t>
            </a:r>
            <a:endParaRPr lang="en-US" sz="1400">
              <a:latin typeface="TW Cen MT"/>
            </a:endParaRPr>
          </a:p>
          <a:p>
            <a:pPr>
              <a:lnSpc>
                <a:spcPct val="110000"/>
              </a:lnSpc>
            </a:pPr>
            <a:r>
              <a:rPr lang="en-GB" sz="1400">
                <a:latin typeface="TW Cen MT"/>
              </a:rPr>
              <a:t>Loss of ticket sales revenue at Tokyo 2020 due to Covid 19 (Wade, S., 2021)</a:t>
            </a:r>
            <a:endParaRPr lang="en-US" sz="1400">
              <a:latin typeface="TW Cen MT"/>
            </a:endParaRPr>
          </a:p>
          <a:p>
            <a:pPr>
              <a:lnSpc>
                <a:spcPct val="110000"/>
              </a:lnSpc>
            </a:pPr>
            <a:endParaRPr lang="en-GB" sz="1400">
              <a:latin typeface="TW Cen MT"/>
            </a:endParaRPr>
          </a:p>
          <a:p>
            <a:pPr>
              <a:lnSpc>
                <a:spcPct val="110000"/>
              </a:lnSpc>
            </a:pPr>
            <a:endParaRPr lang="en-GB" sz="1400">
              <a:latin typeface="TW Cen MT"/>
            </a:endParaRPr>
          </a:p>
          <a:p>
            <a:pPr>
              <a:lnSpc>
                <a:spcPct val="110000"/>
              </a:lnSpc>
            </a:pPr>
            <a:endParaRPr lang="en-GB" sz="1400"/>
          </a:p>
          <a:p>
            <a:pPr>
              <a:lnSpc>
                <a:spcPct val="110000"/>
              </a:lnSpc>
            </a:pPr>
            <a:endParaRPr lang="en-GB" sz="1400"/>
          </a:p>
          <a:p>
            <a:pPr>
              <a:lnSpc>
                <a:spcPct val="110000"/>
              </a:lnSpc>
            </a:pPr>
            <a:endParaRPr lang="en-GB" sz="1400"/>
          </a:p>
        </p:txBody>
      </p:sp>
      <p:pic>
        <p:nvPicPr>
          <p:cNvPr id="4" name="Picture 3">
            <a:extLst>
              <a:ext uri="{FF2B5EF4-FFF2-40B4-BE49-F238E27FC236}">
                <a16:creationId xmlns:a16="http://schemas.microsoft.com/office/drawing/2014/main" id="{DACC564B-8D64-5304-44DD-80C4EBFAAAB1}"/>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16434FA-2287-6A0D-BBFD-DD8E11D0C35A}"/>
              </a:ext>
            </a:extLst>
          </p:cNvPr>
          <p:cNvSpPr txBox="1"/>
          <p:nvPr/>
        </p:nvSpPr>
        <p:spPr>
          <a:xfrm>
            <a:off x="7864928" y="5456463"/>
            <a:ext cx="2979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Japan Times, 2022</a:t>
            </a:r>
            <a:endParaRPr lang="en-US"/>
          </a:p>
        </p:txBody>
      </p:sp>
    </p:spTree>
    <p:extLst>
      <p:ext uri="{BB962C8B-B14F-4D97-AF65-F5344CB8AC3E}">
        <p14:creationId xmlns:p14="http://schemas.microsoft.com/office/powerpoint/2010/main" val="2284908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F4B8C-3211-4C99-F35B-1F8D6FCEBC7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environmental IMPACT OF TOKYO 2020</a:t>
            </a:r>
          </a:p>
        </p:txBody>
      </p:sp>
      <p:sp>
        <p:nvSpPr>
          <p:cNvPr id="3" name="Content Placeholder 2">
            <a:extLst>
              <a:ext uri="{FF2B5EF4-FFF2-40B4-BE49-F238E27FC236}">
                <a16:creationId xmlns:a16="http://schemas.microsoft.com/office/drawing/2014/main" id="{2AB14DCA-F9E1-81EB-C642-727E00C74D80}"/>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Contribution to advancement in sustainability and environmental awareness (Papairis, D.A. and Lagos, D.G., 2021).</a:t>
            </a:r>
          </a:p>
          <a:p>
            <a:r>
              <a:rPr lang="en-GB" sz="1600"/>
              <a:t>Sustainability is ranked as low.</a:t>
            </a:r>
          </a:p>
          <a:p>
            <a:r>
              <a:rPr lang="en-GB" sz="1600"/>
              <a:t>In comparison to the Salt Lake City Games 2002 have the best green credentials (Muller, et al).</a:t>
            </a:r>
          </a:p>
        </p:txBody>
      </p:sp>
      <p:pic>
        <p:nvPicPr>
          <p:cNvPr id="4" name="Picture 3" descr="A diagram of a company&amp;#39;s process&#10;&#10;Description automatically generated">
            <a:extLst>
              <a:ext uri="{FF2B5EF4-FFF2-40B4-BE49-F238E27FC236}">
                <a16:creationId xmlns:a16="http://schemas.microsoft.com/office/drawing/2014/main" id="{C2F9E1AA-C722-551B-A2E3-7CA9420A1878}"/>
              </a:ext>
            </a:extLst>
          </p:cNvPr>
          <p:cNvPicPr>
            <a:picLocks noChangeAspect="1"/>
          </p:cNvPicPr>
          <p:nvPr/>
        </p:nvPicPr>
        <p:blipFill>
          <a:blip r:embed="rId2"/>
          <a:stretch>
            <a:fillRect/>
          </a:stretch>
        </p:blipFill>
        <p:spPr>
          <a:xfrm>
            <a:off x="6644639" y="2124454"/>
            <a:ext cx="5090161" cy="2137867"/>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F4CE5E-2D6E-96E7-91C2-97D6196925CE}"/>
              </a:ext>
            </a:extLst>
          </p:cNvPr>
          <p:cNvSpPr txBox="1"/>
          <p:nvPr/>
        </p:nvSpPr>
        <p:spPr>
          <a:xfrm>
            <a:off x="7919357" y="4844142"/>
            <a:ext cx="2911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Connect4Climate.org, n.d</a:t>
            </a:r>
          </a:p>
        </p:txBody>
      </p:sp>
    </p:spTree>
    <p:extLst>
      <p:ext uri="{BB962C8B-B14F-4D97-AF65-F5344CB8AC3E}">
        <p14:creationId xmlns:p14="http://schemas.microsoft.com/office/powerpoint/2010/main" val="18246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F9C61-B04C-6032-78D7-C44D862EE9F9}"/>
              </a:ext>
            </a:extLst>
          </p:cNvPr>
          <p:cNvSpPr>
            <a:spLocks noGrp="1"/>
          </p:cNvSpPr>
          <p:nvPr>
            <p:ph type="title"/>
          </p:nvPr>
        </p:nvSpPr>
        <p:spPr>
          <a:xfrm>
            <a:off x="1371600" y="457200"/>
            <a:ext cx="4911393" cy="1556724"/>
          </a:xfrm>
        </p:spPr>
        <p:txBody>
          <a:bodyPr vert="horz" lIns="0" tIns="0" rIns="0" bIns="0" rtlCol="0" anchor="b">
            <a:normAutofit/>
          </a:bodyPr>
          <a:lstStyle/>
          <a:p>
            <a:r>
              <a:rPr lang="en-GB"/>
              <a:t>SOCIAL IMPACT OF TOKYO 2020</a:t>
            </a:r>
          </a:p>
        </p:txBody>
      </p:sp>
      <p:sp>
        <p:nvSpPr>
          <p:cNvPr id="3" name="Content Placeholder 2">
            <a:extLst>
              <a:ext uri="{FF2B5EF4-FFF2-40B4-BE49-F238E27FC236}">
                <a16:creationId xmlns:a16="http://schemas.microsoft.com/office/drawing/2014/main" id="{63DADE5D-CF6D-8539-6154-72704BDCFE1B}"/>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r>
              <a:rPr lang="en-GB" sz="1600"/>
              <a:t>Positive National pride and unification of the country.</a:t>
            </a:r>
          </a:p>
          <a:p>
            <a:pPr marL="0" indent="0">
              <a:buNone/>
            </a:pPr>
            <a:r>
              <a:rPr lang="en-GB" sz="1600"/>
              <a:t>Japan appoints first female Committee President (Macpherson, G., 2022) and allows Trans athletes to compete for the first time (Sherry, E and Symons, K., 2021).</a:t>
            </a:r>
          </a:p>
          <a:p>
            <a:pPr marL="0" indent="0">
              <a:buNone/>
            </a:pPr>
            <a:r>
              <a:rPr lang="en-GB" sz="1600"/>
              <a:t>Increased participation in sport (International Olympics Committee, 2022)</a:t>
            </a:r>
          </a:p>
          <a:p>
            <a:pPr marL="0" indent="0">
              <a:buNone/>
            </a:pPr>
            <a:r>
              <a:rPr lang="en-GB" sz="1600"/>
              <a:t>Negatively spread the Covid 19 virus (Yamamoto, et al, 2022)</a:t>
            </a:r>
          </a:p>
          <a:p>
            <a:pPr marL="0" indent="0">
              <a:buNone/>
            </a:pPr>
            <a:r>
              <a:rPr lang="en-GB" sz="1600"/>
              <a:t>Displaced 300 households (MacDougal, M and Ross, M., 2021)</a:t>
            </a:r>
          </a:p>
        </p:txBody>
      </p:sp>
      <p:pic>
        <p:nvPicPr>
          <p:cNvPr id="4" name="Picture 3" descr="A collage of people running&#10;&#10;Description automatically generated">
            <a:extLst>
              <a:ext uri="{FF2B5EF4-FFF2-40B4-BE49-F238E27FC236}">
                <a16:creationId xmlns:a16="http://schemas.microsoft.com/office/drawing/2014/main" id="{E91B4DE8-E90A-3D87-9ADE-C4FD42099501}"/>
              </a:ext>
            </a:extLst>
          </p:cNvPr>
          <p:cNvPicPr>
            <a:picLocks noChangeAspect="1"/>
          </p:cNvPicPr>
          <p:nvPr/>
        </p:nvPicPr>
        <p:blipFill>
          <a:blip r:embed="rId2"/>
          <a:stretch>
            <a:fillRect/>
          </a:stretch>
        </p:blipFill>
        <p:spPr>
          <a:xfrm>
            <a:off x="6644639" y="648307"/>
            <a:ext cx="5090161" cy="509016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8D74A1-D6CE-E424-24DE-75E0C43B0360}"/>
              </a:ext>
            </a:extLst>
          </p:cNvPr>
          <p:cNvSpPr txBox="1"/>
          <p:nvPr/>
        </p:nvSpPr>
        <p:spPr>
          <a:xfrm>
            <a:off x="8069035" y="5905500"/>
            <a:ext cx="2775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Team GB, 2020</a:t>
            </a:r>
            <a:endParaRPr lang="en-US"/>
          </a:p>
        </p:txBody>
      </p:sp>
    </p:spTree>
    <p:extLst>
      <p:ext uri="{BB962C8B-B14F-4D97-AF65-F5344CB8AC3E}">
        <p14:creationId xmlns:p14="http://schemas.microsoft.com/office/powerpoint/2010/main" val="2756851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16413-5C40-9876-78F8-7E01A9D0E19B}"/>
              </a:ext>
            </a:extLst>
          </p:cNvPr>
          <p:cNvSpPr>
            <a:spLocks noGrp="1"/>
          </p:cNvSpPr>
          <p:nvPr>
            <p:ph type="title"/>
          </p:nvPr>
        </p:nvSpPr>
        <p:spPr>
          <a:xfrm>
            <a:off x="1371600" y="457200"/>
            <a:ext cx="4911393" cy="1556724"/>
          </a:xfrm>
        </p:spPr>
        <p:txBody>
          <a:bodyPr vert="horz" lIns="0" tIns="0" rIns="0" bIns="0" rtlCol="0" anchor="b">
            <a:normAutofit/>
          </a:bodyPr>
          <a:lstStyle/>
          <a:p>
            <a:r>
              <a:rPr lang="en-GB"/>
              <a:t>LIMITATIONS</a:t>
            </a:r>
          </a:p>
        </p:txBody>
      </p:sp>
      <p:sp>
        <p:nvSpPr>
          <p:cNvPr id="3" name="Content Placeholder 2">
            <a:extLst>
              <a:ext uri="{FF2B5EF4-FFF2-40B4-BE49-F238E27FC236}">
                <a16:creationId xmlns:a16="http://schemas.microsoft.com/office/drawing/2014/main" id="{E86BB0D7-ABC8-5C43-875C-89F36D844C61}"/>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Disparity between Summer Olympics (Tokyo) and Winter Olympics (Salt Lake City) in terms of event size and number of visitors.</a:t>
            </a:r>
          </a:p>
          <a:p>
            <a:r>
              <a:rPr lang="en-GB" sz="1600"/>
              <a:t>The impact of a Global Pandemic on the Tokyo Games.</a:t>
            </a:r>
          </a:p>
        </p:txBody>
      </p:sp>
      <p:pic>
        <p:nvPicPr>
          <p:cNvPr id="4" name="Picture 3" descr="A group of people standing on a field&#10;&#10;Description automatically generated">
            <a:extLst>
              <a:ext uri="{FF2B5EF4-FFF2-40B4-BE49-F238E27FC236}">
                <a16:creationId xmlns:a16="http://schemas.microsoft.com/office/drawing/2014/main" id="{7AF1CEC4-75F5-2470-491D-3E21434449F4}"/>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A95DE3-D229-62C4-5A3B-8BFED1BE3CFA}"/>
              </a:ext>
            </a:extLst>
          </p:cNvPr>
          <p:cNvSpPr txBox="1"/>
          <p:nvPr/>
        </p:nvSpPr>
        <p:spPr>
          <a:xfrm>
            <a:off x="7851321" y="5238749"/>
            <a:ext cx="296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Time Magazine, 2021</a:t>
            </a:r>
            <a:endParaRPr lang="en-US"/>
          </a:p>
        </p:txBody>
      </p:sp>
    </p:spTree>
    <p:extLst>
      <p:ext uri="{BB962C8B-B14F-4D97-AF65-F5344CB8AC3E}">
        <p14:creationId xmlns:p14="http://schemas.microsoft.com/office/powerpoint/2010/main" val="210782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D3B41-DAB8-6275-5AAC-77DE7C222B8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sz="3300"/>
              <a:t>Conclusion &amp; RECOMMENDATONS</a:t>
            </a:r>
          </a:p>
        </p:txBody>
      </p:sp>
      <p:sp>
        <p:nvSpPr>
          <p:cNvPr id="3" name="Content Placeholder 2">
            <a:extLst>
              <a:ext uri="{FF2B5EF4-FFF2-40B4-BE49-F238E27FC236}">
                <a16:creationId xmlns:a16="http://schemas.microsoft.com/office/drawing/2014/main" id="{27BF93A8-73B0-2176-EE2E-6CC115440A73}"/>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Despite some mitigating circumstances, overall Tokyo 2020 does not meet the criteria of CSR to leave a lasting positive legacy for the host place.</a:t>
            </a:r>
          </a:p>
          <a:p>
            <a:r>
              <a:rPr lang="en-GB" sz="1600"/>
              <a:t>Downsize Events to make less impact environmentally, socially and economically.</a:t>
            </a:r>
          </a:p>
          <a:p>
            <a:r>
              <a:rPr lang="en-GB" sz="1600"/>
              <a:t>Implement better Guidance and Governance of CSR for large events.</a:t>
            </a:r>
          </a:p>
        </p:txBody>
      </p:sp>
      <p:pic>
        <p:nvPicPr>
          <p:cNvPr id="4" name="Picture 3" descr="A green check mark and red x&#10;&#10;Description automatically generated">
            <a:extLst>
              <a:ext uri="{FF2B5EF4-FFF2-40B4-BE49-F238E27FC236}">
                <a16:creationId xmlns:a16="http://schemas.microsoft.com/office/drawing/2014/main" id="{D3B65A95-FBDC-F436-A7A9-DEA84B05C377}"/>
              </a:ext>
            </a:extLst>
          </p:cNvPr>
          <p:cNvPicPr>
            <a:picLocks noChangeAspect="1"/>
          </p:cNvPicPr>
          <p:nvPr/>
        </p:nvPicPr>
        <p:blipFill>
          <a:blip r:embed="rId2"/>
          <a:stretch>
            <a:fillRect/>
          </a:stretch>
        </p:blipFill>
        <p:spPr>
          <a:xfrm>
            <a:off x="6644639" y="1615438"/>
            <a:ext cx="5090161" cy="3155899"/>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759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28E9-AE09-1E03-93B0-9E1708505D94}"/>
              </a:ext>
            </a:extLst>
          </p:cNvPr>
          <p:cNvSpPr>
            <a:spLocks noGrp="1"/>
          </p:cNvSpPr>
          <p:nvPr>
            <p:ph type="title"/>
          </p:nvPr>
        </p:nvSpPr>
        <p:spPr>
          <a:xfrm>
            <a:off x="1371600" y="240357"/>
            <a:ext cx="10241280" cy="559526"/>
          </a:xfrm>
        </p:spPr>
        <p:txBody>
          <a:bodyPr vert="horz" lIns="0" tIns="0" rIns="0" bIns="0" rtlCol="0" anchor="ctr">
            <a:normAutofit/>
          </a:bodyPr>
          <a:lstStyle/>
          <a:p>
            <a:r>
              <a:rPr lang="en-GB"/>
              <a:t>REFERENCES</a:t>
            </a:r>
          </a:p>
        </p:txBody>
      </p:sp>
      <p:sp>
        <p:nvSpPr>
          <p:cNvPr id="3" name="Content Placeholder 2">
            <a:extLst>
              <a:ext uri="{FF2B5EF4-FFF2-40B4-BE49-F238E27FC236}">
                <a16:creationId xmlns:a16="http://schemas.microsoft.com/office/drawing/2014/main" id="{436FCCDE-98BB-A4EE-7E74-CCE2DB65F126}"/>
              </a:ext>
            </a:extLst>
          </p:cNvPr>
          <p:cNvSpPr>
            <a:spLocks noGrp="1"/>
          </p:cNvSpPr>
          <p:nvPr>
            <p:ph idx="1"/>
          </p:nvPr>
        </p:nvSpPr>
        <p:spPr>
          <a:xfrm>
            <a:off x="1371600" y="871293"/>
            <a:ext cx="10241280" cy="5200323"/>
          </a:xfrm>
        </p:spPr>
        <p:txBody>
          <a:bodyPr vert="horz" lIns="0" tIns="0" rIns="0" bIns="0" rtlCol="0" anchor="t">
            <a:normAutofit/>
          </a:bodyPr>
          <a:lstStyle/>
          <a:p>
            <a:r>
              <a:rPr lang="en-GB" sz="900">
                <a:solidFill>
                  <a:srgbClr val="333333"/>
                </a:solidFill>
                <a:ea typeface="+mn-lt"/>
                <a:cs typeface="+mn-lt"/>
              </a:rPr>
              <a:t>International Olympic Committee (2021a). </a:t>
            </a:r>
            <a:r>
              <a:rPr lang="en-GB" sz="900" i="1">
                <a:solidFill>
                  <a:srgbClr val="333333"/>
                </a:solidFill>
                <a:ea typeface="+mn-lt"/>
                <a:cs typeface="+mn-lt"/>
              </a:rPr>
              <a:t>Olympic Sustainability - The IOC Sustainability Strategy</a:t>
            </a:r>
            <a:r>
              <a:rPr lang="en-GB" sz="900">
                <a:solidFill>
                  <a:srgbClr val="333333"/>
                </a:solidFill>
                <a:ea typeface="+mn-lt"/>
                <a:cs typeface="+mn-lt"/>
              </a:rPr>
              <a:t>. [online] International Olympic Committee. Available at: </a:t>
            </a:r>
            <a:r>
              <a:rPr lang="en-GB" sz="900" u="sng">
                <a:solidFill>
                  <a:srgbClr val="333333"/>
                </a:solidFill>
                <a:ea typeface="+mn-lt"/>
                <a:cs typeface="+mn-lt"/>
                <a:hlinkClick r:id="rId2"/>
              </a:rPr>
              <a:t>https://olympics.com/ioc/sustainability.</a:t>
            </a:r>
            <a:endParaRPr lang="en-GB" sz="900"/>
          </a:p>
          <a:p>
            <a:r>
              <a:rPr lang="en-GB" sz="900">
                <a:solidFill>
                  <a:srgbClr val="333333"/>
                </a:solidFill>
                <a:ea typeface="+mn-lt"/>
                <a:cs typeface="+mn-lt"/>
              </a:rPr>
              <a:t>International Olympics Committee (2022). </a:t>
            </a:r>
            <a:r>
              <a:rPr lang="en-GB" sz="900" i="1">
                <a:solidFill>
                  <a:srgbClr val="333333"/>
                </a:solidFill>
                <a:ea typeface="+mn-lt"/>
                <a:cs typeface="+mn-lt"/>
              </a:rPr>
              <a:t>Economic benefits of hosting the Olympic Games</a:t>
            </a:r>
            <a:r>
              <a:rPr lang="en-GB" sz="900">
                <a:solidFill>
                  <a:srgbClr val="333333"/>
                </a:solidFill>
                <a:ea typeface="+mn-lt"/>
                <a:cs typeface="+mn-lt"/>
              </a:rPr>
              <a:t>. [online] Olympics.com. Available at: </a:t>
            </a:r>
            <a:r>
              <a:rPr lang="en-GB" sz="900" u="sng">
                <a:solidFill>
                  <a:srgbClr val="333333"/>
                </a:solidFill>
                <a:ea typeface="+mn-lt"/>
                <a:cs typeface="+mn-lt"/>
                <a:hlinkClick r:id="rId3"/>
              </a:rPr>
              <a:t>https://olympics.com/ioc/becoming-an-olympic-games-host/economic-benefits-of-hosting-the-olympic-games.</a:t>
            </a:r>
            <a:endParaRPr lang="en-GB" sz="900"/>
          </a:p>
          <a:p>
            <a:r>
              <a:rPr lang="en-GB" sz="900">
                <a:solidFill>
                  <a:srgbClr val="333333"/>
                </a:solidFill>
                <a:ea typeface="+mn-lt"/>
                <a:cs typeface="+mn-lt"/>
              </a:rPr>
              <a:t>Macpherson, G. (2022). </a:t>
            </a:r>
            <a:r>
              <a:rPr lang="en-GB" sz="900" i="1">
                <a:solidFill>
                  <a:srgbClr val="333333"/>
                </a:solidFill>
                <a:ea typeface="+mn-lt"/>
                <a:cs typeface="+mn-lt"/>
              </a:rPr>
              <a:t>Tokyo 2020 Olympic Games, nationalism, identity and soft power – Olympic Analysis</a:t>
            </a:r>
            <a:r>
              <a:rPr lang="en-GB" sz="900">
                <a:solidFill>
                  <a:srgbClr val="333333"/>
                </a:solidFill>
                <a:ea typeface="+mn-lt"/>
                <a:cs typeface="+mn-lt"/>
              </a:rPr>
              <a:t>. [online] Centre for </a:t>
            </a:r>
            <a:r>
              <a:rPr lang="en-GB" sz="900" err="1">
                <a:solidFill>
                  <a:srgbClr val="333333"/>
                </a:solidFill>
                <a:ea typeface="+mn-lt"/>
                <a:cs typeface="+mn-lt"/>
              </a:rPr>
              <a:t>Comparitive</a:t>
            </a:r>
            <a:r>
              <a:rPr lang="en-GB" sz="900">
                <a:solidFill>
                  <a:srgbClr val="333333"/>
                </a:solidFill>
                <a:ea typeface="+mn-lt"/>
                <a:cs typeface="+mn-lt"/>
              </a:rPr>
              <a:t> Politics and Media Research. Available at: </a:t>
            </a:r>
            <a:r>
              <a:rPr lang="en-GB" sz="900" u="sng">
                <a:solidFill>
                  <a:srgbClr val="333333"/>
                </a:solidFill>
                <a:ea typeface="+mn-lt"/>
                <a:cs typeface="+mn-lt"/>
                <a:hlinkClick r:id="rId4"/>
              </a:rPr>
              <a:t>https://olympicanalysis.org/section-1/tokyo-2020-olympic-games-nationalism-identity-and-soft-power/.</a:t>
            </a:r>
            <a:endParaRPr lang="en-GB" sz="900"/>
          </a:p>
          <a:p>
            <a:r>
              <a:rPr lang="en-GB" sz="900">
                <a:solidFill>
                  <a:srgbClr val="333333"/>
                </a:solidFill>
                <a:ea typeface="+mn-lt"/>
                <a:cs typeface="+mn-lt"/>
              </a:rPr>
              <a:t>Mair, J. and Smith, A. (2021). Events and sustainability: why making events more sustainable is not enough. </a:t>
            </a:r>
            <a:r>
              <a:rPr lang="en-GB" sz="900" i="1">
                <a:solidFill>
                  <a:srgbClr val="333333"/>
                </a:solidFill>
                <a:ea typeface="+mn-lt"/>
                <a:cs typeface="+mn-lt"/>
              </a:rPr>
              <a:t>Journal of Sustainable Tourism</a:t>
            </a:r>
            <a:r>
              <a:rPr lang="en-GB" sz="900">
                <a:solidFill>
                  <a:srgbClr val="333333"/>
                </a:solidFill>
                <a:ea typeface="+mn-lt"/>
                <a:cs typeface="+mn-lt"/>
              </a:rPr>
              <a:t>, 29(11-12), pp.1–17.</a:t>
            </a:r>
            <a:endParaRPr lang="en-GB" sz="900"/>
          </a:p>
          <a:p>
            <a:r>
              <a:rPr lang="en-GB" sz="900">
                <a:solidFill>
                  <a:srgbClr val="333333"/>
                </a:solidFill>
                <a:ea typeface="+mn-lt"/>
                <a:cs typeface="+mn-lt"/>
              </a:rPr>
              <a:t>McBride, J. and Manno, M. (2021b). </a:t>
            </a:r>
            <a:r>
              <a:rPr lang="en-GB" sz="900" i="1">
                <a:solidFill>
                  <a:srgbClr val="333333"/>
                </a:solidFill>
                <a:ea typeface="+mn-lt"/>
                <a:cs typeface="+mn-lt"/>
              </a:rPr>
              <a:t>The Economics of Hosting the Olympic Games</a:t>
            </a:r>
            <a:r>
              <a:rPr lang="en-GB" sz="900">
                <a:solidFill>
                  <a:srgbClr val="333333"/>
                </a:solidFill>
                <a:ea typeface="+mn-lt"/>
                <a:cs typeface="+mn-lt"/>
              </a:rPr>
              <a:t>. [online] Council on Foreign Relations. Available at: </a:t>
            </a:r>
            <a:r>
              <a:rPr lang="en-GB" sz="900" u="sng">
                <a:solidFill>
                  <a:srgbClr val="333333"/>
                </a:solidFill>
                <a:ea typeface="+mn-lt"/>
                <a:cs typeface="+mn-lt"/>
                <a:hlinkClick r:id="rId5"/>
              </a:rPr>
              <a:t>https://www.cfr.org/backgrounder/economics-hosting-olympic-games.</a:t>
            </a:r>
            <a:endParaRPr lang="en-GB" sz="900"/>
          </a:p>
          <a:p>
            <a:r>
              <a:rPr lang="en-GB" sz="900">
                <a:solidFill>
                  <a:srgbClr val="333333"/>
                </a:solidFill>
                <a:ea typeface="+mn-lt"/>
                <a:cs typeface="+mn-lt"/>
              </a:rPr>
              <a:t>McDougall, M. and Ross, M. (2021). Perspective | The Olympics is a disaster for people who live in host cities. </a:t>
            </a:r>
            <a:r>
              <a:rPr lang="en-GB" sz="900" i="1">
                <a:solidFill>
                  <a:srgbClr val="333333"/>
                </a:solidFill>
                <a:ea typeface="+mn-lt"/>
                <a:cs typeface="+mn-lt"/>
              </a:rPr>
              <a:t>Washington Post</a:t>
            </a:r>
            <a:r>
              <a:rPr lang="en-GB" sz="900">
                <a:solidFill>
                  <a:srgbClr val="333333"/>
                </a:solidFill>
                <a:ea typeface="+mn-lt"/>
                <a:cs typeface="+mn-lt"/>
              </a:rPr>
              <a:t>. [online] 29 Jul. Available at: </a:t>
            </a:r>
            <a:r>
              <a:rPr lang="en-GB" sz="900" u="sng">
                <a:solidFill>
                  <a:srgbClr val="333333"/>
                </a:solidFill>
                <a:ea typeface="+mn-lt"/>
                <a:cs typeface="+mn-lt"/>
                <a:hlinkClick r:id="rId6"/>
              </a:rPr>
              <a:t>https://www.washingtonpost.com/outlook/2021/07/29/olympics-is-disaster-people-who-live-host-cities/.</a:t>
            </a:r>
            <a:endParaRPr lang="en-GB" sz="900"/>
          </a:p>
          <a:p>
            <a:r>
              <a:rPr lang="en-GB" sz="900">
                <a:solidFill>
                  <a:srgbClr val="333333"/>
                </a:solidFill>
                <a:ea typeface="+mn-lt"/>
                <a:cs typeface="+mn-lt"/>
              </a:rPr>
              <a:t>Müller, M., Wolfe, S.D., Gaffney, C., Gogishvili, D., Hug, M. and Leick, A. (2021). An evaluation of the sustainability of the Olympic Games. </a:t>
            </a:r>
            <a:r>
              <a:rPr lang="en-GB" sz="900" i="1">
                <a:solidFill>
                  <a:srgbClr val="333333"/>
                </a:solidFill>
                <a:ea typeface="+mn-lt"/>
                <a:cs typeface="+mn-lt"/>
              </a:rPr>
              <a:t>Nature Sustainability</a:t>
            </a:r>
            <a:r>
              <a:rPr lang="en-GB" sz="900">
                <a:solidFill>
                  <a:srgbClr val="333333"/>
                </a:solidFill>
                <a:ea typeface="+mn-lt"/>
                <a:cs typeface="+mn-lt"/>
              </a:rPr>
              <a:t>, [online] 4(4), pp.340–348.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7"/>
              </a:rPr>
              <a:t>https://doi.org/10.1038/s41893-021-00696-5.</a:t>
            </a:r>
            <a:endParaRPr lang="en-GB" sz="900"/>
          </a:p>
          <a:p>
            <a:r>
              <a:rPr lang="en-GB" sz="900" err="1">
                <a:solidFill>
                  <a:srgbClr val="333333"/>
                </a:solidFill>
                <a:ea typeface="+mn-lt"/>
                <a:cs typeface="+mn-lt"/>
              </a:rPr>
              <a:t>Parpairis</a:t>
            </a:r>
            <a:r>
              <a:rPr lang="en-GB" sz="900">
                <a:solidFill>
                  <a:srgbClr val="333333"/>
                </a:solidFill>
                <a:ea typeface="+mn-lt"/>
                <a:cs typeface="+mn-lt"/>
              </a:rPr>
              <a:t>, D.A. and Lagos, D.G. (2021). </a:t>
            </a:r>
            <a:r>
              <a:rPr lang="en-GB" sz="900" i="1">
                <a:solidFill>
                  <a:srgbClr val="333333"/>
                </a:solidFill>
                <a:ea typeface="+mn-lt"/>
                <a:cs typeface="+mn-lt"/>
              </a:rPr>
              <a:t>The Ecological Footprint of Tourism</a:t>
            </a:r>
            <a:r>
              <a:rPr lang="en-GB" sz="900">
                <a:solidFill>
                  <a:srgbClr val="333333"/>
                </a:solidFill>
                <a:ea typeface="+mn-lt"/>
                <a:cs typeface="+mn-lt"/>
              </a:rPr>
              <a:t>. Cambridge Scholars Publishing.</a:t>
            </a:r>
            <a:endParaRPr lang="en-GB" sz="900"/>
          </a:p>
          <a:p>
            <a:r>
              <a:rPr lang="en-GB" sz="900">
                <a:solidFill>
                  <a:srgbClr val="333333"/>
                </a:solidFill>
                <a:ea typeface="+mn-lt"/>
                <a:cs typeface="+mn-lt"/>
              </a:rPr>
              <a:t>Sherry, E. and Symons, K. (2021). </a:t>
            </a:r>
            <a:r>
              <a:rPr lang="en-GB" sz="900" i="1">
                <a:solidFill>
                  <a:srgbClr val="333333"/>
                </a:solidFill>
                <a:ea typeface="+mn-lt"/>
                <a:cs typeface="+mn-lt"/>
              </a:rPr>
              <a:t>‘Faster, Higher, Stronger – Together’: Social Change and the Olympic Games</a:t>
            </a:r>
            <a:r>
              <a:rPr lang="en-GB" sz="900">
                <a:solidFill>
                  <a:srgbClr val="333333"/>
                </a:solidFill>
                <a:ea typeface="+mn-lt"/>
                <a:cs typeface="+mn-lt"/>
              </a:rPr>
              <a:t>. [online] Australian Institute of International Affairs. Available at: </a:t>
            </a:r>
            <a:r>
              <a:rPr lang="en-GB" sz="900" u="sng">
                <a:solidFill>
                  <a:srgbClr val="333333"/>
                </a:solidFill>
                <a:ea typeface="+mn-lt"/>
                <a:cs typeface="+mn-lt"/>
                <a:hlinkClick r:id="rId8"/>
              </a:rPr>
              <a:t>https://www.internationalaffairs.org.au/australianoutlook/faster-higher-stronger-together-social-change-and-the-olympic-games/.</a:t>
            </a:r>
            <a:endParaRPr lang="en-GB" sz="900"/>
          </a:p>
          <a:p>
            <a:r>
              <a:rPr lang="en-GB" sz="900">
                <a:solidFill>
                  <a:srgbClr val="333333"/>
                </a:solidFill>
                <a:ea typeface="+mn-lt"/>
                <a:cs typeface="+mn-lt"/>
              </a:rPr>
              <a:t>Wade, S. (2021). </a:t>
            </a:r>
            <a:r>
              <a:rPr lang="en-GB" sz="900" i="1">
                <a:solidFill>
                  <a:srgbClr val="333333"/>
                </a:solidFill>
                <a:ea typeface="+mn-lt"/>
                <a:cs typeface="+mn-lt"/>
              </a:rPr>
              <a:t>Organizers say Tokyo Olympics cost $1.8 billion less than expected</a:t>
            </a:r>
            <a:r>
              <a:rPr lang="en-GB" sz="900">
                <a:solidFill>
                  <a:srgbClr val="333333"/>
                </a:solidFill>
                <a:ea typeface="+mn-lt"/>
                <a:cs typeface="+mn-lt"/>
              </a:rPr>
              <a:t>. [online] PBS NewsHour. Available at: </a:t>
            </a:r>
            <a:r>
              <a:rPr lang="en-GB" sz="900" u="sng">
                <a:solidFill>
                  <a:srgbClr val="333333"/>
                </a:solidFill>
                <a:ea typeface="+mn-lt"/>
                <a:cs typeface="+mn-lt"/>
                <a:hlinkClick r:id="rId9"/>
              </a:rPr>
              <a:t>https://www.pbs.org/newshour/world/organizers-say-tokyo-olympics-cost-1-8-billion-less-than-expected.</a:t>
            </a:r>
            <a:endParaRPr lang="en-GB" sz="900"/>
          </a:p>
          <a:p>
            <a:r>
              <a:rPr lang="en-GB" sz="900">
                <a:solidFill>
                  <a:srgbClr val="333333"/>
                </a:solidFill>
                <a:ea typeface="+mn-lt"/>
                <a:cs typeface="+mn-lt"/>
              </a:rPr>
              <a:t>Yamamoto, N., Mitsuhashi, T., Tsuchihashi, Y. and </a:t>
            </a:r>
            <a:r>
              <a:rPr lang="en-GB" sz="900" err="1">
                <a:solidFill>
                  <a:srgbClr val="333333"/>
                </a:solidFill>
                <a:ea typeface="+mn-lt"/>
                <a:cs typeface="+mn-lt"/>
              </a:rPr>
              <a:t>Yorifuji</a:t>
            </a:r>
            <a:r>
              <a:rPr lang="en-GB" sz="900">
                <a:solidFill>
                  <a:srgbClr val="333333"/>
                </a:solidFill>
                <a:ea typeface="+mn-lt"/>
                <a:cs typeface="+mn-lt"/>
              </a:rPr>
              <a:t>, T. (2022). Causal Effect of the Tokyo 2020 Olympic and Paralympic Games on the Number of COVID-19 Cases under COVID-19 Pandemic: An Ecological Study Using the Synthetic Control Method. </a:t>
            </a:r>
            <a:r>
              <a:rPr lang="en-GB" sz="900" i="1">
                <a:solidFill>
                  <a:srgbClr val="333333"/>
                </a:solidFill>
                <a:ea typeface="+mn-lt"/>
                <a:cs typeface="+mn-lt"/>
              </a:rPr>
              <a:t>Journal of Personalized Medicine</a:t>
            </a:r>
            <a:r>
              <a:rPr lang="en-GB" sz="900">
                <a:solidFill>
                  <a:srgbClr val="333333"/>
                </a:solidFill>
                <a:ea typeface="+mn-lt"/>
                <a:cs typeface="+mn-lt"/>
              </a:rPr>
              <a:t>, 12(2), p.209.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10"/>
              </a:rPr>
              <a:t>https://doi.org/10.3390/jpm12020209.</a:t>
            </a:r>
            <a:endParaRPr lang="en-GB" sz="900"/>
          </a:p>
          <a:p>
            <a:pPr>
              <a:buFont typeface="Arial"/>
              <a:buChar char="•"/>
            </a:pPr>
            <a:r>
              <a:rPr lang="en-GB" sz="900">
                <a:solidFill>
                  <a:srgbClr val="333333"/>
                </a:solidFill>
                <a:latin typeface="TW Cen MT"/>
              </a:rPr>
              <a:t>International Olympic Committee (2021a). </a:t>
            </a:r>
            <a:r>
              <a:rPr lang="en-GB" sz="900" i="1">
                <a:solidFill>
                  <a:srgbClr val="333333"/>
                </a:solidFill>
                <a:latin typeface="TW Cen MT"/>
              </a:rPr>
              <a:t>Olympic Sustainability - The IOC Sustainability Strategy</a:t>
            </a:r>
            <a:r>
              <a:rPr lang="en-GB" sz="900">
                <a:solidFill>
                  <a:srgbClr val="333333"/>
                </a:solidFill>
                <a:latin typeface="TW Cen MT"/>
              </a:rPr>
              <a:t>. [online] International Olympic Committee. Available at: </a:t>
            </a:r>
            <a:r>
              <a:rPr lang="en-GB" sz="900">
                <a:solidFill>
                  <a:srgbClr val="000000"/>
                </a:solidFill>
                <a:latin typeface="TW Cen MT"/>
                <a:hlinkClick r:id="rId2"/>
              </a:rPr>
              <a:t>https://olympics.com/ioc/sustainability.</a:t>
            </a:r>
            <a:endParaRPr lang="en-GB" sz="900">
              <a:solidFill>
                <a:srgbClr val="000000"/>
              </a:solidFill>
              <a:latin typeface="TW Cen MT"/>
            </a:endParaRPr>
          </a:p>
          <a:p>
            <a:pPr>
              <a:buFont typeface="Arial"/>
              <a:buChar char="•"/>
            </a:pPr>
            <a:r>
              <a:rPr lang="en-GB" sz="900">
                <a:solidFill>
                  <a:srgbClr val="333333"/>
                </a:solidFill>
                <a:latin typeface="TW Cen MT"/>
              </a:rPr>
              <a:t>International Olympics Committee (2022). </a:t>
            </a:r>
            <a:r>
              <a:rPr lang="en-GB" sz="900" i="1">
                <a:solidFill>
                  <a:srgbClr val="333333"/>
                </a:solidFill>
                <a:latin typeface="TW Cen MT"/>
              </a:rPr>
              <a:t>Economic benefits of hosting the Olympic Games</a:t>
            </a:r>
            <a:r>
              <a:rPr lang="en-GB" sz="900">
                <a:solidFill>
                  <a:srgbClr val="333333"/>
                </a:solidFill>
                <a:latin typeface="TW Cen MT"/>
              </a:rPr>
              <a:t>. [online] Olympics.com. Available at: </a:t>
            </a:r>
            <a:r>
              <a:rPr lang="en-GB" sz="900">
                <a:solidFill>
                  <a:srgbClr val="000000"/>
                </a:solidFill>
                <a:latin typeface="TW Cen MT"/>
                <a:hlinkClick r:id="rId3"/>
              </a:rPr>
              <a:t>https://olympics.com/ioc/becoming-an-olympic-games-host/economic-benefits-of-hosting-the-olympic-games.</a:t>
            </a:r>
            <a:endParaRPr lang="en-GB" sz="900">
              <a:solidFill>
                <a:srgbClr val="000000"/>
              </a:solidFill>
              <a:latin typeface="TW Cen MT"/>
            </a:endParaRPr>
          </a:p>
          <a:p>
            <a:pPr>
              <a:buFont typeface="Arial"/>
              <a:buChar char="•"/>
            </a:pPr>
            <a:r>
              <a:rPr lang="en-GB" sz="900">
                <a:solidFill>
                  <a:srgbClr val="333333"/>
                </a:solidFill>
                <a:latin typeface="TW Cen MT"/>
              </a:rPr>
              <a:t>Macpherson, G. (2022). </a:t>
            </a:r>
            <a:r>
              <a:rPr lang="en-GB" sz="900" i="1">
                <a:solidFill>
                  <a:srgbClr val="333333"/>
                </a:solidFill>
                <a:latin typeface="TW Cen MT"/>
              </a:rPr>
              <a:t>Tokyo 2020 Olympic Games, nationalism, identity and soft power – Olympic Analysis</a:t>
            </a:r>
            <a:r>
              <a:rPr lang="en-GB" sz="900">
                <a:solidFill>
                  <a:srgbClr val="333333"/>
                </a:solidFill>
                <a:latin typeface="TW Cen MT"/>
              </a:rPr>
              <a:t>. [online] Centre for </a:t>
            </a:r>
            <a:r>
              <a:rPr lang="en-GB" sz="900" err="1">
                <a:solidFill>
                  <a:srgbClr val="333333"/>
                </a:solidFill>
                <a:latin typeface="TW Cen MT"/>
              </a:rPr>
              <a:t>Comparitive</a:t>
            </a:r>
            <a:r>
              <a:rPr lang="en-GB" sz="900">
                <a:solidFill>
                  <a:srgbClr val="333333"/>
                </a:solidFill>
                <a:latin typeface="TW Cen MT"/>
              </a:rPr>
              <a:t> Politics and Media Research. Available at: </a:t>
            </a:r>
            <a:r>
              <a:rPr lang="en-GB" sz="900">
                <a:solidFill>
                  <a:srgbClr val="000000"/>
                </a:solidFill>
                <a:latin typeface="TW Cen MT"/>
                <a:hlinkClick r:id="rId4"/>
              </a:rPr>
              <a:t>https://olympicanalysis.org/section-1/tokyo-2020-olympic-games-nationalism-identity-and-soft-power/.</a:t>
            </a:r>
            <a:endParaRPr lang="en-GB" sz="900">
              <a:solidFill>
                <a:srgbClr val="000000"/>
              </a:solidFill>
              <a:latin typeface="TW Cen MT"/>
            </a:endParaRPr>
          </a:p>
          <a:p>
            <a:pPr marL="0" indent="0">
              <a:buNone/>
            </a:pPr>
            <a:endParaRPr lang="en-GB" sz="900">
              <a:solidFill>
                <a:srgbClr val="333333"/>
              </a:solidFill>
            </a:endParaRPr>
          </a:p>
          <a:p>
            <a:endParaRPr lang="en-GB" sz="900" u="sng">
              <a:solidFill>
                <a:srgbClr val="333333"/>
              </a:solidFill>
            </a:endParaRPr>
          </a:p>
          <a:p>
            <a:endParaRPr lang="en-GB" sz="900"/>
          </a:p>
        </p:txBody>
      </p:sp>
    </p:spTree>
    <p:extLst>
      <p:ext uri="{BB962C8B-B14F-4D97-AF65-F5344CB8AC3E}">
        <p14:creationId xmlns:p14="http://schemas.microsoft.com/office/powerpoint/2010/main" val="3822497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2A35-AB01-3BCD-F5F9-950AC1335B57}"/>
              </a:ext>
            </a:extLst>
          </p:cNvPr>
          <p:cNvSpPr>
            <a:spLocks noGrp="1"/>
          </p:cNvSpPr>
          <p:nvPr>
            <p:ph type="title"/>
          </p:nvPr>
        </p:nvSpPr>
        <p:spPr>
          <a:xfrm>
            <a:off x="1371600" y="251242"/>
            <a:ext cx="10241280" cy="690155"/>
          </a:xfrm>
        </p:spPr>
        <p:txBody>
          <a:bodyPr vert="horz" lIns="0" tIns="0" rIns="0" bIns="0" rtlCol="0" anchor="ctr">
            <a:normAutofit/>
          </a:bodyPr>
          <a:lstStyle/>
          <a:p>
            <a:r>
              <a:rPr lang="en-GB">
                <a:latin typeface="TW Cen MT"/>
              </a:rPr>
              <a:t>REFERENCES CONTINUED</a:t>
            </a:r>
            <a:endParaRPr lang="en-US"/>
          </a:p>
        </p:txBody>
      </p:sp>
      <p:sp>
        <p:nvSpPr>
          <p:cNvPr id="3" name="Content Placeholder 2">
            <a:extLst>
              <a:ext uri="{FF2B5EF4-FFF2-40B4-BE49-F238E27FC236}">
                <a16:creationId xmlns:a16="http://schemas.microsoft.com/office/drawing/2014/main" id="{4944B2E2-0773-DE4F-B86C-F4D55A6C9695}"/>
              </a:ext>
            </a:extLst>
          </p:cNvPr>
          <p:cNvSpPr>
            <a:spLocks noGrp="1"/>
          </p:cNvSpPr>
          <p:nvPr>
            <p:ph idx="1"/>
          </p:nvPr>
        </p:nvSpPr>
        <p:spPr>
          <a:xfrm>
            <a:off x="1371600" y="860408"/>
            <a:ext cx="9577252" cy="5407151"/>
          </a:xfrm>
        </p:spPr>
        <p:txBody>
          <a:bodyPr vert="horz" lIns="0" tIns="0" rIns="0" bIns="0" rtlCol="0" anchor="t">
            <a:noAutofit/>
          </a:bodyPr>
          <a:lstStyle/>
          <a:p>
            <a:r>
              <a:rPr lang="en-GB" sz="900">
                <a:solidFill>
                  <a:srgbClr val="333333"/>
                </a:solidFill>
                <a:latin typeface="TW Cen MT"/>
              </a:rPr>
              <a:t>Mair, J. and Smith, A. (2021). Events and sustainability: why making events more sustainable is not enough. </a:t>
            </a:r>
            <a:r>
              <a:rPr lang="en-GB" sz="900" i="1">
                <a:solidFill>
                  <a:srgbClr val="333333"/>
                </a:solidFill>
                <a:latin typeface="TW Cen MT"/>
              </a:rPr>
              <a:t>Journal of Sustainable Tourism</a:t>
            </a:r>
            <a:r>
              <a:rPr lang="en-GB" sz="900">
                <a:solidFill>
                  <a:srgbClr val="333333"/>
                </a:solidFill>
                <a:latin typeface="TW Cen MT"/>
              </a:rPr>
              <a:t>, 29(11-12), pp.1–17.</a:t>
            </a:r>
            <a:endParaRPr lang="en-US"/>
          </a:p>
          <a:p>
            <a:r>
              <a:rPr lang="en-GB" sz="900">
                <a:solidFill>
                  <a:srgbClr val="333333"/>
                </a:solidFill>
                <a:latin typeface="TW Cen MT"/>
              </a:rPr>
              <a:t>McBride, J. and Manno, M. (2021b). </a:t>
            </a:r>
            <a:r>
              <a:rPr lang="en-GB" sz="900" i="1">
                <a:solidFill>
                  <a:srgbClr val="333333"/>
                </a:solidFill>
                <a:latin typeface="TW Cen MT"/>
              </a:rPr>
              <a:t>The Economics of Hosting the Olympic Games</a:t>
            </a:r>
            <a:r>
              <a:rPr lang="en-GB" sz="900">
                <a:solidFill>
                  <a:srgbClr val="333333"/>
                </a:solidFill>
                <a:latin typeface="TW Cen MT"/>
              </a:rPr>
              <a:t>. [online] Council on Foreign Relations. Available at: </a:t>
            </a:r>
            <a:r>
              <a:rPr lang="en-GB" sz="900">
                <a:latin typeface="TW Cen MT"/>
                <a:hlinkClick r:id="rId2"/>
              </a:rPr>
              <a:t>https://www.cfr.org/backgrounder/economics-hosting-olympic-games.</a:t>
            </a:r>
            <a:endParaRPr lang="en-GB" sz="900">
              <a:latin typeface="TW Cen MT"/>
            </a:endParaRPr>
          </a:p>
          <a:p>
            <a:r>
              <a:rPr lang="en-GB" sz="900">
                <a:solidFill>
                  <a:srgbClr val="333333"/>
                </a:solidFill>
                <a:latin typeface="TW Cen MT"/>
              </a:rPr>
              <a:t>McDougall, M. and Ross, M. (2021). Perspective | The Olympics is a disaster for people who live in host cities. </a:t>
            </a:r>
            <a:r>
              <a:rPr lang="en-GB" sz="900" i="1">
                <a:solidFill>
                  <a:srgbClr val="333333"/>
                </a:solidFill>
                <a:latin typeface="TW Cen MT"/>
              </a:rPr>
              <a:t>Washington Post</a:t>
            </a:r>
            <a:r>
              <a:rPr lang="en-GB" sz="900">
                <a:solidFill>
                  <a:srgbClr val="333333"/>
                </a:solidFill>
                <a:latin typeface="TW Cen MT"/>
              </a:rPr>
              <a:t>. [online] 29 Jul. Available at: </a:t>
            </a:r>
            <a:r>
              <a:rPr lang="en-GB" sz="900">
                <a:latin typeface="TW Cen MT"/>
                <a:hlinkClick r:id="rId3"/>
              </a:rPr>
              <a:t>https://www.washingtonpost.com/outlook/2021/07/29/olympics-is-disaster-people-who-live-host-cities/.</a:t>
            </a:r>
            <a:endParaRPr lang="en-GB" sz="900">
              <a:latin typeface="TW Cen MT"/>
            </a:endParaRPr>
          </a:p>
          <a:p>
            <a:r>
              <a:rPr lang="en-GB" sz="900">
                <a:solidFill>
                  <a:srgbClr val="333333"/>
                </a:solidFill>
                <a:latin typeface="TW Cen MT"/>
              </a:rPr>
              <a:t>Müller, M., Wolfe, S.D., Gaffney, C., Gogishvili, D., Hug, M. and Leick, A. (2021). An evaluation of the sustainability of the Olympic Games. </a:t>
            </a:r>
            <a:r>
              <a:rPr lang="en-GB" sz="900" i="1">
                <a:solidFill>
                  <a:srgbClr val="333333"/>
                </a:solidFill>
                <a:latin typeface="TW Cen MT"/>
              </a:rPr>
              <a:t>Nature Sustainability</a:t>
            </a:r>
            <a:r>
              <a:rPr lang="en-GB" sz="900">
                <a:solidFill>
                  <a:srgbClr val="333333"/>
                </a:solidFill>
                <a:latin typeface="TW Cen MT"/>
              </a:rPr>
              <a:t>, [online] 4(4), pp.340–348.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4"/>
              </a:rPr>
              <a:t>https://doi.org/10.1038/s41893-021-00696-5.</a:t>
            </a:r>
            <a:endParaRPr lang="en-GB" sz="900">
              <a:latin typeface="TW Cen MT"/>
            </a:endParaRPr>
          </a:p>
          <a:p>
            <a:r>
              <a:rPr lang="en-GB" sz="900" err="1">
                <a:solidFill>
                  <a:srgbClr val="333333"/>
                </a:solidFill>
                <a:latin typeface="TW Cen MT"/>
              </a:rPr>
              <a:t>Parpairis</a:t>
            </a:r>
            <a:r>
              <a:rPr lang="en-GB" sz="900">
                <a:solidFill>
                  <a:srgbClr val="333333"/>
                </a:solidFill>
                <a:latin typeface="TW Cen MT"/>
              </a:rPr>
              <a:t>, D.A. and Lagos, D.G. (2021). </a:t>
            </a:r>
            <a:r>
              <a:rPr lang="en-GB" sz="900" i="1">
                <a:solidFill>
                  <a:srgbClr val="333333"/>
                </a:solidFill>
                <a:latin typeface="TW Cen MT"/>
              </a:rPr>
              <a:t>The Ecological Footprint of Tourism</a:t>
            </a:r>
            <a:r>
              <a:rPr lang="en-GB" sz="900">
                <a:solidFill>
                  <a:srgbClr val="333333"/>
                </a:solidFill>
                <a:latin typeface="TW Cen MT"/>
              </a:rPr>
              <a:t>. Cambridge Scholars Publishing.</a:t>
            </a:r>
          </a:p>
          <a:p>
            <a:r>
              <a:rPr lang="en-GB" sz="900">
                <a:solidFill>
                  <a:srgbClr val="333333"/>
                </a:solidFill>
                <a:latin typeface="TW Cen MT"/>
              </a:rPr>
              <a:t>Sherry, E. and Symons, K. (2021). </a:t>
            </a:r>
            <a:r>
              <a:rPr lang="en-GB" sz="900" i="1">
                <a:solidFill>
                  <a:srgbClr val="333333"/>
                </a:solidFill>
                <a:latin typeface="TW Cen MT"/>
              </a:rPr>
              <a:t>‘Faster, Higher, Stronger – Together’: Social Change and the Olympic Games</a:t>
            </a:r>
            <a:r>
              <a:rPr lang="en-GB" sz="900">
                <a:solidFill>
                  <a:srgbClr val="333333"/>
                </a:solidFill>
                <a:latin typeface="TW Cen MT"/>
              </a:rPr>
              <a:t>. [online] Australian Institute of International Affairs. Available at: </a:t>
            </a:r>
            <a:r>
              <a:rPr lang="en-GB" sz="900">
                <a:latin typeface="TW Cen MT"/>
                <a:hlinkClick r:id="rId5"/>
              </a:rPr>
              <a:t>https://www.internationalaffairs.org.au/australianoutlook/faster-higher-stronger-together-social-change-and-the-olympic-games/.</a:t>
            </a:r>
            <a:endParaRPr lang="en-GB" sz="900">
              <a:latin typeface="TW Cen MT"/>
            </a:endParaRPr>
          </a:p>
          <a:p>
            <a:r>
              <a:rPr lang="en-GB" sz="900">
                <a:solidFill>
                  <a:srgbClr val="333333"/>
                </a:solidFill>
                <a:latin typeface="TW Cen MT"/>
              </a:rPr>
              <a:t>Wade, S. (2021). </a:t>
            </a:r>
            <a:r>
              <a:rPr lang="en-GB" sz="900" i="1">
                <a:solidFill>
                  <a:srgbClr val="333333"/>
                </a:solidFill>
                <a:latin typeface="TW Cen MT"/>
              </a:rPr>
              <a:t>Organizers say Tokyo Olympics cost $1.8 billion less than expected</a:t>
            </a:r>
            <a:r>
              <a:rPr lang="en-GB" sz="900">
                <a:solidFill>
                  <a:srgbClr val="333333"/>
                </a:solidFill>
                <a:latin typeface="TW Cen MT"/>
              </a:rPr>
              <a:t>. [online] PBS NewsHour. Available at: </a:t>
            </a:r>
            <a:r>
              <a:rPr lang="en-GB" sz="900">
                <a:latin typeface="TW Cen MT"/>
                <a:hlinkClick r:id="rId6"/>
              </a:rPr>
              <a:t>https://www.pbs.org/newshour/world/organizers-say-tokyo-olympics-cost-1-8-billion-less-than-expected.</a:t>
            </a:r>
            <a:endParaRPr lang="en-GB" sz="900">
              <a:latin typeface="TW Cen MT"/>
            </a:endParaRPr>
          </a:p>
          <a:p>
            <a:r>
              <a:rPr lang="en-GB" sz="900">
                <a:solidFill>
                  <a:srgbClr val="333333"/>
                </a:solidFill>
                <a:latin typeface="TW Cen MT"/>
              </a:rPr>
              <a:t>Yamamoto, N., Mitsuhashi, T., Tsuchihashi, Y. and </a:t>
            </a:r>
            <a:r>
              <a:rPr lang="en-GB" sz="900" err="1">
                <a:solidFill>
                  <a:srgbClr val="333333"/>
                </a:solidFill>
                <a:latin typeface="TW Cen MT"/>
              </a:rPr>
              <a:t>Yorifuji</a:t>
            </a:r>
            <a:r>
              <a:rPr lang="en-GB" sz="900">
                <a:solidFill>
                  <a:srgbClr val="333333"/>
                </a:solidFill>
                <a:latin typeface="TW Cen MT"/>
              </a:rPr>
              <a:t>, T. (2022). Causal Effect of the Tokyo 2020 Olympic and Paralympic Games on the Number of COVID-19 Cases under COVID-19 Pandemic: An Ecological Study Using the Synthetic Control Method. </a:t>
            </a:r>
            <a:r>
              <a:rPr lang="en-GB" sz="900" i="1">
                <a:solidFill>
                  <a:srgbClr val="333333"/>
                </a:solidFill>
                <a:latin typeface="TW Cen MT"/>
              </a:rPr>
              <a:t>Journal of Personalized Medicine</a:t>
            </a:r>
            <a:r>
              <a:rPr lang="en-GB" sz="900">
                <a:solidFill>
                  <a:srgbClr val="333333"/>
                </a:solidFill>
                <a:latin typeface="TW Cen MT"/>
              </a:rPr>
              <a:t>, 12(2), p.209.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7"/>
              </a:rPr>
              <a:t>https://doi.org/10.3390/jpm12020209.</a:t>
            </a:r>
            <a:endParaRPr lang="en-GB" sz="900">
              <a:latin typeface="TW Cen MT"/>
            </a:endParaRPr>
          </a:p>
          <a:p>
            <a:r>
              <a:rPr lang="en-GB" sz="900">
                <a:solidFill>
                  <a:srgbClr val="333333"/>
                </a:solidFill>
                <a:ea typeface="+mn-lt"/>
                <a:cs typeface="+mn-lt"/>
              </a:rPr>
              <a:t>Images References</a:t>
            </a:r>
            <a:endParaRPr lang="en-GB" sz="900">
              <a:latin typeface="TW Cen MT"/>
            </a:endParaRPr>
          </a:p>
          <a:p>
            <a:r>
              <a:rPr lang="en-GB" sz="900">
                <a:solidFill>
                  <a:srgbClr val="333333"/>
                </a:solidFill>
                <a:ea typeface="+mn-lt"/>
                <a:cs typeface="+mn-lt"/>
              </a:rPr>
              <a:t>2022, J.T. (2022). [online] Japantimes.co.jp. Available at: </a:t>
            </a:r>
            <a:r>
              <a:rPr lang="en-GB" sz="900" u="sng">
                <a:solidFill>
                  <a:srgbClr val="333333"/>
                </a:solidFill>
                <a:ea typeface="+mn-lt"/>
                <a:cs typeface="+mn-lt"/>
                <a:hlinkClick r:id="rId8"/>
              </a:rPr>
              <a:t>https://www.japantimes.co.jp/uploads/imported_images/uploads/2022/04/np_file_154390.jpeg</a:t>
            </a:r>
            <a:r>
              <a:rPr lang="en-GB" sz="900">
                <a:solidFill>
                  <a:srgbClr val="333333"/>
                </a:solidFill>
                <a:ea typeface="+mn-lt"/>
                <a:cs typeface="+mn-lt"/>
              </a:rPr>
              <a:t> [Accessed 14 Jan. 2024].</a:t>
            </a:r>
            <a:endParaRPr lang="en-GB" sz="900"/>
          </a:p>
          <a:p>
            <a:r>
              <a:rPr lang="en-GB" sz="900">
                <a:solidFill>
                  <a:srgbClr val="333333"/>
                </a:solidFill>
                <a:ea typeface="+mn-lt"/>
                <a:cs typeface="+mn-lt"/>
              </a:rPr>
              <a:t>Connect4Climate (2024). [online] Connect4climate.org. Available at: </a:t>
            </a:r>
            <a:r>
              <a:rPr lang="en-GB" sz="900" u="sng">
                <a:solidFill>
                  <a:srgbClr val="333333"/>
                </a:solidFill>
                <a:ea typeface="+mn-lt"/>
                <a:cs typeface="+mn-lt"/>
                <a:hlinkClick r:id="rId9"/>
              </a:rPr>
              <a:t>https://www.connect4climate.org/sites/default/files/images/Five-sustainability-focus-areas-IOC.jpg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TeamGB</a:t>
            </a:r>
            <a:r>
              <a:rPr lang="en-GB" sz="900">
                <a:solidFill>
                  <a:srgbClr val="333333"/>
                </a:solidFill>
                <a:ea typeface="+mn-lt"/>
                <a:cs typeface="+mn-lt"/>
              </a:rPr>
              <a:t> (2024). [online] Ctfassets.net. Available at: </a:t>
            </a:r>
            <a:r>
              <a:rPr lang="en-GB" sz="900" u="sng">
                <a:solidFill>
                  <a:srgbClr val="333333"/>
                </a:solidFill>
                <a:ea typeface="+mn-lt"/>
                <a:cs typeface="+mn-lt"/>
                <a:hlinkClick r:id="rId10"/>
              </a:rPr>
              <a:t>https://images.ctfassets.net/v8zaoys2pgzt/ftMQXuATzd62m3BbvBAeB/4992e028042e3afb63be2e0a02ae28a1/Full_Team_Announcement_small.png</a:t>
            </a:r>
            <a:r>
              <a:rPr lang="en-GB" sz="900">
                <a:solidFill>
                  <a:srgbClr val="333333"/>
                </a:solidFill>
                <a:ea typeface="+mn-lt"/>
                <a:cs typeface="+mn-lt"/>
              </a:rPr>
              <a:t> [Accessed 14 Jan. 2024].</a:t>
            </a:r>
            <a:endParaRPr lang="en-GB" sz="900"/>
          </a:p>
          <a:p>
            <a:r>
              <a:rPr lang="en-GB" sz="900">
                <a:solidFill>
                  <a:srgbClr val="333333"/>
                </a:solidFill>
                <a:ea typeface="+mn-lt"/>
                <a:cs typeface="+mn-lt"/>
              </a:rPr>
              <a:t>Time Magazine (2020). [online] Time.com. Available at: </a:t>
            </a:r>
            <a:r>
              <a:rPr lang="en-GB" sz="900" u="sng">
                <a:solidFill>
                  <a:srgbClr val="333333"/>
                </a:solidFill>
                <a:ea typeface="+mn-lt"/>
                <a:cs typeface="+mn-lt"/>
                <a:hlinkClick r:id="rId11"/>
              </a:rPr>
              <a:t>https://api.time.com/wp-content/uploads/2021/07/tokyo-olympics-no-spectators.jpg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Wikiwand</a:t>
            </a:r>
            <a:r>
              <a:rPr lang="en-GB" sz="900">
                <a:solidFill>
                  <a:srgbClr val="333333"/>
                </a:solidFill>
                <a:ea typeface="+mn-lt"/>
                <a:cs typeface="+mn-lt"/>
              </a:rPr>
              <a:t>. (2021). </a:t>
            </a:r>
            <a:r>
              <a:rPr lang="en-GB" sz="900" i="1" err="1">
                <a:solidFill>
                  <a:srgbClr val="333333"/>
                </a:solidFill>
                <a:ea typeface="+mn-lt"/>
                <a:cs typeface="+mn-lt"/>
              </a:rPr>
              <a:t>Wikiwand</a:t>
            </a:r>
            <a:r>
              <a:rPr lang="en-GB" sz="900" i="1">
                <a:solidFill>
                  <a:srgbClr val="333333"/>
                </a:solidFill>
                <a:ea typeface="+mn-lt"/>
                <a:cs typeface="+mn-lt"/>
              </a:rPr>
              <a:t> - 2020 Summer Olympics</a:t>
            </a:r>
            <a:r>
              <a:rPr lang="en-GB" sz="900">
                <a:solidFill>
                  <a:srgbClr val="333333"/>
                </a:solidFill>
                <a:ea typeface="+mn-lt"/>
                <a:cs typeface="+mn-lt"/>
              </a:rPr>
              <a:t>. [online] Available at: </a:t>
            </a:r>
            <a:r>
              <a:rPr lang="en-GB" sz="900" u="sng">
                <a:solidFill>
                  <a:srgbClr val="333333"/>
                </a:solidFill>
                <a:ea typeface="+mn-lt"/>
                <a:cs typeface="+mn-lt"/>
                <a:hlinkClick r:id="rId12"/>
              </a:rPr>
              <a:t>https://www.wikiwand.com/en/2020_Summer_Olympics#References</a:t>
            </a:r>
            <a:r>
              <a:rPr lang="en-GB" sz="900">
                <a:solidFill>
                  <a:srgbClr val="333333"/>
                </a:solidFill>
                <a:ea typeface="+mn-lt"/>
                <a:cs typeface="+mn-lt"/>
              </a:rPr>
              <a:t> [Accessed 14 Jan. 2024].</a:t>
            </a:r>
            <a:endParaRPr lang="en-GB" sz="900"/>
          </a:p>
          <a:p>
            <a:endParaRPr lang="en-GB" sz="900">
              <a:latin typeface="TW Cen MT"/>
            </a:endParaRPr>
          </a:p>
        </p:txBody>
      </p:sp>
    </p:spTree>
    <p:extLst>
      <p:ext uri="{BB962C8B-B14F-4D97-AF65-F5344CB8AC3E}">
        <p14:creationId xmlns:p14="http://schemas.microsoft.com/office/powerpoint/2010/main" val="3989622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8791C-5C4A-A8B7-D117-35E8815A6E2C}"/>
              </a:ext>
            </a:extLst>
          </p:cNvPr>
          <p:cNvSpPr>
            <a:spLocks noGrp="1"/>
          </p:cNvSpPr>
          <p:nvPr>
            <p:ph type="title"/>
          </p:nvPr>
        </p:nvSpPr>
        <p:spPr>
          <a:xfrm>
            <a:off x="1371600" y="2939455"/>
            <a:ext cx="4350870" cy="1236305"/>
          </a:xfrm>
        </p:spPr>
        <p:txBody>
          <a:bodyPr vert="horz" lIns="0" tIns="0" rIns="0" bIns="0" rtlCol="0" anchor="t">
            <a:normAutofit/>
          </a:bodyPr>
          <a:lstStyle/>
          <a:p>
            <a:r>
              <a:rPr lang="en-US" sz="4000" spc="750"/>
              <a:t>What is CSR?</a:t>
            </a:r>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per cut out of people holding hands&#10;&#10;Description automatically generated">
            <a:extLst>
              <a:ext uri="{FF2B5EF4-FFF2-40B4-BE49-F238E27FC236}">
                <a16:creationId xmlns:a16="http://schemas.microsoft.com/office/drawing/2014/main" id="{F74F5B83-3672-9A57-D347-4BCE2691F497}"/>
              </a:ext>
            </a:extLst>
          </p:cNvPr>
          <p:cNvPicPr>
            <a:picLocks noChangeAspect="1"/>
          </p:cNvPicPr>
          <p:nvPr/>
        </p:nvPicPr>
        <p:blipFill rotWithShape="1">
          <a:blip r:embed="rId2"/>
          <a:srcRect l="14667" r="12835" b="3"/>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8" name="TextBox 7">
            <a:extLst>
              <a:ext uri="{FF2B5EF4-FFF2-40B4-BE49-F238E27FC236}">
                <a16:creationId xmlns:a16="http://schemas.microsoft.com/office/drawing/2014/main" id="{00B67176-06D2-7A99-0773-4D329796F4E7}"/>
              </a:ext>
            </a:extLst>
          </p:cNvPr>
          <p:cNvSpPr txBox="1"/>
          <p:nvPr/>
        </p:nvSpPr>
        <p:spPr>
          <a:xfrm>
            <a:off x="6411196" y="5583115"/>
            <a:ext cx="17144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(Enterra Solutions 2017)</a:t>
            </a:r>
          </a:p>
        </p:txBody>
      </p:sp>
    </p:spTree>
    <p:extLst>
      <p:ext uri="{BB962C8B-B14F-4D97-AF65-F5344CB8AC3E}">
        <p14:creationId xmlns:p14="http://schemas.microsoft.com/office/powerpoint/2010/main" val="4011950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5D2A7-5FC1-953D-CD96-58FA275EA665}"/>
              </a:ext>
            </a:extLst>
          </p:cNvPr>
          <p:cNvSpPr>
            <a:spLocks noGrp="1"/>
          </p:cNvSpPr>
          <p:nvPr>
            <p:ph type="title"/>
          </p:nvPr>
        </p:nvSpPr>
        <p:spPr>
          <a:xfrm>
            <a:off x="1022949" y="418122"/>
            <a:ext cx="10241280" cy="1234440"/>
          </a:xfrm>
        </p:spPr>
        <p:txBody>
          <a:bodyPr/>
          <a:lstStyle/>
          <a:p>
            <a:r>
              <a:rPr lang="en-GB"/>
              <a:t>Corporate Social Responsibility</a:t>
            </a:r>
          </a:p>
        </p:txBody>
      </p:sp>
      <p:sp>
        <p:nvSpPr>
          <p:cNvPr id="4" name="TextBox 3">
            <a:extLst>
              <a:ext uri="{FF2B5EF4-FFF2-40B4-BE49-F238E27FC236}">
                <a16:creationId xmlns:a16="http://schemas.microsoft.com/office/drawing/2014/main" id="{48C52099-F1E5-9A9A-CD89-50B52DEA629E}"/>
              </a:ext>
            </a:extLst>
          </p:cNvPr>
          <p:cNvSpPr txBox="1"/>
          <p:nvPr/>
        </p:nvSpPr>
        <p:spPr>
          <a:xfrm>
            <a:off x="312912" y="1993369"/>
            <a:ext cx="31872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Enviromental Responsibilities</a:t>
            </a:r>
            <a:endParaRPr lang="en-US" u="sng"/>
          </a:p>
          <a:p>
            <a:pPr marL="285750" indent="-285750">
              <a:buFont typeface="Calibri"/>
              <a:buChar char="-"/>
            </a:pPr>
            <a:r>
              <a:rPr lang="en-GB"/>
              <a:t>Reducing harmful practices </a:t>
            </a:r>
          </a:p>
          <a:p>
            <a:pPr marL="285750" indent="-285750">
              <a:buFont typeface="Calibri"/>
              <a:buChar char="-"/>
            </a:pPr>
            <a:r>
              <a:rPr lang="en-GB"/>
              <a:t>Regulating energy consumption</a:t>
            </a:r>
          </a:p>
          <a:p>
            <a:pPr marL="285750" indent="-285750">
              <a:buFont typeface="Calibri"/>
              <a:buChar char="-"/>
            </a:pPr>
            <a:r>
              <a:rPr lang="en-GB"/>
              <a:t>Offsetting negative environmental impacts</a:t>
            </a:r>
          </a:p>
        </p:txBody>
      </p:sp>
      <p:sp>
        <p:nvSpPr>
          <p:cNvPr id="5" name="TextBox 4">
            <a:extLst>
              <a:ext uri="{FF2B5EF4-FFF2-40B4-BE49-F238E27FC236}">
                <a16:creationId xmlns:a16="http://schemas.microsoft.com/office/drawing/2014/main" id="{779440FE-40E3-071C-C0D6-5ADC5BBA0BC0}"/>
              </a:ext>
            </a:extLst>
          </p:cNvPr>
          <p:cNvSpPr txBox="1"/>
          <p:nvPr/>
        </p:nvSpPr>
        <p:spPr>
          <a:xfrm>
            <a:off x="2528488" y="4569553"/>
            <a:ext cx="31375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Ethical Responsibilities </a:t>
            </a:r>
            <a:endParaRPr lang="en-US"/>
          </a:p>
          <a:p>
            <a:pPr marL="285750" indent="-285750">
              <a:buFont typeface="Calibri"/>
              <a:buChar char="-"/>
            </a:pPr>
            <a:r>
              <a:rPr lang="en-GB"/>
              <a:t>Higher minimum wage </a:t>
            </a:r>
          </a:p>
          <a:p>
            <a:pPr marL="285750" indent="-285750">
              <a:buFont typeface="Calibri"/>
              <a:buChar char="-"/>
            </a:pPr>
            <a:r>
              <a:rPr lang="en-GB"/>
              <a:t>Responsible sourcing </a:t>
            </a:r>
          </a:p>
          <a:p>
            <a:pPr marL="285750" indent="-285750">
              <a:buFont typeface="Calibri"/>
              <a:buChar char="-"/>
            </a:pPr>
            <a:r>
              <a:rPr lang="en-GB"/>
              <a:t>Behaviour and fair treatment</a:t>
            </a:r>
          </a:p>
        </p:txBody>
      </p:sp>
      <p:sp>
        <p:nvSpPr>
          <p:cNvPr id="6" name="TextBox 5">
            <a:extLst>
              <a:ext uri="{FF2B5EF4-FFF2-40B4-BE49-F238E27FC236}">
                <a16:creationId xmlns:a16="http://schemas.microsoft.com/office/drawing/2014/main" id="{3602CA96-6C90-01AF-CE02-BC0B825609FB}"/>
              </a:ext>
            </a:extLst>
          </p:cNvPr>
          <p:cNvSpPr txBox="1"/>
          <p:nvPr/>
        </p:nvSpPr>
        <p:spPr>
          <a:xfrm>
            <a:off x="5198112" y="2009359"/>
            <a:ext cx="285098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Philanthropic Responsibilities</a:t>
            </a:r>
            <a:endParaRPr lang="en-US" u="sng"/>
          </a:p>
          <a:p>
            <a:pPr marL="285750" indent="-285750">
              <a:buFont typeface="Calibri"/>
              <a:buChar char="-"/>
            </a:pPr>
            <a:r>
              <a:rPr lang="en-GB"/>
              <a:t>The businesses aim in to make the world a better place </a:t>
            </a:r>
          </a:p>
          <a:p>
            <a:pPr marL="285750" indent="-285750">
              <a:buFont typeface="Calibri"/>
              <a:buChar char="-"/>
            </a:pPr>
            <a:r>
              <a:rPr lang="en-GB"/>
              <a:t>A businesses that goes the extra mile </a:t>
            </a:r>
          </a:p>
        </p:txBody>
      </p:sp>
      <p:sp>
        <p:nvSpPr>
          <p:cNvPr id="7" name="TextBox 6">
            <a:extLst>
              <a:ext uri="{FF2B5EF4-FFF2-40B4-BE49-F238E27FC236}">
                <a16:creationId xmlns:a16="http://schemas.microsoft.com/office/drawing/2014/main" id="{0A6588F9-4C50-7E28-C42B-B5F554E5C06C}"/>
              </a:ext>
            </a:extLst>
          </p:cNvPr>
          <p:cNvSpPr txBox="1"/>
          <p:nvPr/>
        </p:nvSpPr>
        <p:spPr>
          <a:xfrm>
            <a:off x="8570449" y="4068081"/>
            <a:ext cx="24984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Economic Responsibilities</a:t>
            </a:r>
            <a:endParaRPr lang="en-US"/>
          </a:p>
          <a:p>
            <a:pPr marL="285750" indent="-285750">
              <a:buFont typeface="Calibri"/>
              <a:buChar char="-"/>
            </a:pPr>
            <a:r>
              <a:rPr lang="en-GB"/>
              <a:t>A Business that is backing all its commitments to do good </a:t>
            </a:r>
          </a:p>
          <a:p>
            <a:pPr marL="285750" indent="-285750">
              <a:buFont typeface="Calibri"/>
              <a:buChar char="-"/>
            </a:pPr>
            <a:r>
              <a:rPr lang="en-GB"/>
              <a:t>Bigger goals that only profits</a:t>
            </a:r>
          </a:p>
        </p:txBody>
      </p:sp>
      <p:sp>
        <p:nvSpPr>
          <p:cNvPr id="8" name="TextBox 7">
            <a:extLst>
              <a:ext uri="{FF2B5EF4-FFF2-40B4-BE49-F238E27FC236}">
                <a16:creationId xmlns:a16="http://schemas.microsoft.com/office/drawing/2014/main" id="{C4DC62FD-6668-B761-180A-5F55F07B84EC}"/>
              </a:ext>
            </a:extLst>
          </p:cNvPr>
          <p:cNvSpPr txBox="1"/>
          <p:nvPr/>
        </p:nvSpPr>
        <p:spPr>
          <a:xfrm>
            <a:off x="243376" y="5974311"/>
            <a:ext cx="167049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(Harvard 2023)</a:t>
            </a:r>
          </a:p>
        </p:txBody>
      </p:sp>
    </p:spTree>
    <p:extLst>
      <p:ext uri="{BB962C8B-B14F-4D97-AF65-F5344CB8AC3E}">
        <p14:creationId xmlns:p14="http://schemas.microsoft.com/office/powerpoint/2010/main" val="89289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4CD5-2277-1E82-1A37-A7280ED3D538}"/>
              </a:ext>
            </a:extLst>
          </p:cNvPr>
          <p:cNvSpPr>
            <a:spLocks noGrp="1"/>
          </p:cNvSpPr>
          <p:nvPr>
            <p:ph type="title"/>
          </p:nvPr>
        </p:nvSpPr>
        <p:spPr/>
        <p:txBody>
          <a:bodyPr>
            <a:normAutofit/>
          </a:bodyPr>
          <a:lstStyle/>
          <a:p>
            <a:r>
              <a:rPr lang="en-GB"/>
              <a:t>Benefits of CSR</a:t>
            </a:r>
          </a:p>
        </p:txBody>
      </p:sp>
      <p:sp>
        <p:nvSpPr>
          <p:cNvPr id="3" name="Content Placeholder 2">
            <a:extLst>
              <a:ext uri="{FF2B5EF4-FFF2-40B4-BE49-F238E27FC236}">
                <a16:creationId xmlns:a16="http://schemas.microsoft.com/office/drawing/2014/main" id="{D343A444-FB47-84CB-C02C-5C173E4C4062}"/>
              </a:ext>
            </a:extLst>
          </p:cNvPr>
          <p:cNvSpPr>
            <a:spLocks noGrp="1"/>
          </p:cNvSpPr>
          <p:nvPr>
            <p:ph idx="1"/>
          </p:nvPr>
        </p:nvSpPr>
        <p:spPr>
          <a:xfrm>
            <a:off x="1332062" y="2460915"/>
            <a:ext cx="10241280" cy="3959352"/>
          </a:xfrm>
        </p:spPr>
        <p:txBody>
          <a:bodyPr vert="horz" lIns="0" tIns="0" rIns="0" bIns="0" rtlCol="0" anchor="t">
            <a:normAutofit/>
          </a:bodyPr>
          <a:lstStyle/>
          <a:p>
            <a:pPr marL="285750" indent="-285750">
              <a:lnSpc>
                <a:spcPct val="100000"/>
              </a:lnSpc>
              <a:spcBef>
                <a:spcPts val="0"/>
              </a:spcBef>
              <a:buFont typeface="Calibri,Sans-Serif" panose="020B0604020202020204" pitchFamily="34" charset="0"/>
              <a:buChar char="-"/>
            </a:pPr>
            <a:r>
              <a:rPr lang="en-GB" sz="2000">
                <a:latin typeface="Arial"/>
                <a:cs typeface="Arial"/>
              </a:rPr>
              <a:t>Powerful marketing tool</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brand image in the eyes of investors and consumers </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employee engagement</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Force businesses to examine hiring and managerial practices</a:t>
            </a:r>
            <a:r>
              <a:rPr lang="en-GB" sz="1800">
                <a:latin typeface="Arial"/>
                <a:cs typeface="Arial"/>
              </a:rPr>
              <a:t> </a:t>
            </a:r>
            <a:endParaRPr lang="en-GB"/>
          </a:p>
        </p:txBody>
      </p:sp>
    </p:spTree>
    <p:extLst>
      <p:ext uri="{BB962C8B-B14F-4D97-AF65-F5344CB8AC3E}">
        <p14:creationId xmlns:p14="http://schemas.microsoft.com/office/powerpoint/2010/main" val="157136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22834-CA42-AA76-7646-A393C07E5F56}"/>
              </a:ext>
            </a:extLst>
          </p:cNvPr>
          <p:cNvSpPr>
            <a:spLocks noGrp="1"/>
          </p:cNvSpPr>
          <p:nvPr>
            <p:ph type="title"/>
          </p:nvPr>
        </p:nvSpPr>
        <p:spPr>
          <a:xfrm>
            <a:off x="1371600" y="457200"/>
            <a:ext cx="4911393" cy="1556724"/>
          </a:xfrm>
        </p:spPr>
        <p:txBody>
          <a:bodyPr anchor="b">
            <a:normAutofit/>
          </a:bodyPr>
          <a:lstStyle/>
          <a:p>
            <a:r>
              <a:rPr lang="en-GB"/>
              <a:t>Greenwashing </a:t>
            </a:r>
          </a:p>
        </p:txBody>
      </p:sp>
      <p:sp>
        <p:nvSpPr>
          <p:cNvPr id="18" name="Content Placeholder 7">
            <a:extLst>
              <a:ext uri="{FF2B5EF4-FFF2-40B4-BE49-F238E27FC236}">
                <a16:creationId xmlns:a16="http://schemas.microsoft.com/office/drawing/2014/main" id="{631C5EAB-24F6-BCF3-C3C6-EF93AA423C93}"/>
              </a:ext>
            </a:extLst>
          </p:cNvPr>
          <p:cNvSpPr>
            <a:spLocks noGrp="1"/>
          </p:cNvSpPr>
          <p:nvPr>
            <p:ph idx="1"/>
          </p:nvPr>
        </p:nvSpPr>
        <p:spPr>
          <a:xfrm>
            <a:off x="1371601" y="2345635"/>
            <a:ext cx="4911392" cy="3583940"/>
          </a:xfrm>
        </p:spPr>
        <p:txBody>
          <a:bodyPr anchor="t">
            <a:normAutofit/>
          </a:bodyPr>
          <a:lstStyle/>
          <a:p>
            <a:pPr>
              <a:buFont typeface="Calibri" panose="020B0604020202020204" pitchFamily="34" charset="0"/>
              <a:buChar char="-"/>
            </a:pPr>
            <a:r>
              <a:rPr lang="en-US" sz="1600"/>
              <a:t>Greenwashing is a distraction …...</a:t>
            </a:r>
            <a:endParaRPr lang="en-US"/>
          </a:p>
          <a:p>
            <a:pPr>
              <a:buFont typeface="Calibri" panose="020B0604020202020204" pitchFamily="34" charset="0"/>
              <a:buChar char="-"/>
            </a:pPr>
            <a:endParaRPr lang="en-US" sz="1600"/>
          </a:p>
          <a:p>
            <a:pPr>
              <a:buFont typeface="Calibri" panose="020B0604020202020204" pitchFamily="34" charset="0"/>
              <a:buChar char="-"/>
            </a:pPr>
            <a:endParaRPr lang="en-US" sz="1600"/>
          </a:p>
          <a:p>
            <a:pPr marL="0" indent="0" algn="ctr">
              <a:buNone/>
            </a:pPr>
            <a:r>
              <a:rPr lang="en-US" sz="1600"/>
              <a:t>Greenwashing is a way for companies to appear socially responsible while continuing to operate as they wish for profit first.</a:t>
            </a:r>
          </a:p>
          <a:p>
            <a:pPr>
              <a:buFont typeface="Calibri" panose="020B0604020202020204" pitchFamily="34" charset="0"/>
              <a:buChar char="-"/>
            </a:pPr>
            <a:endParaRPr lang="en-US" sz="1600"/>
          </a:p>
          <a:p>
            <a:pPr marL="0" indent="0">
              <a:buNone/>
            </a:pPr>
            <a:endParaRPr lang="en-US" sz="1600"/>
          </a:p>
        </p:txBody>
      </p:sp>
      <p:pic>
        <p:nvPicPr>
          <p:cNvPr id="4" name="Content Placeholder 3" descr="A person holding a sign&#10;&#10;Description automatically generated">
            <a:extLst>
              <a:ext uri="{FF2B5EF4-FFF2-40B4-BE49-F238E27FC236}">
                <a16:creationId xmlns:a16="http://schemas.microsoft.com/office/drawing/2014/main" id="{1CED8364-ED80-D04E-67F4-F1A1D7C5029B}"/>
              </a:ext>
            </a:extLst>
          </p:cNvPr>
          <p:cNvPicPr>
            <a:picLocks noChangeAspect="1"/>
          </p:cNvPicPr>
          <p:nvPr/>
        </p:nvPicPr>
        <p:blipFill>
          <a:blip r:embed="rId2"/>
          <a:stretch>
            <a:fillRect/>
          </a:stretch>
        </p:blipFill>
        <p:spPr>
          <a:xfrm>
            <a:off x="6644639" y="1647252"/>
            <a:ext cx="5090161" cy="3092271"/>
          </a:xfrm>
          <a:prstGeom prst="rect">
            <a:avLst/>
          </a:prstGeom>
        </p:spPr>
      </p:pic>
      <p:sp>
        <p:nvSpPr>
          <p:cNvPr id="19" name="Rectangle 18">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9EE96D-24E4-4FCD-68D3-6CFDE03D9A0F}"/>
              </a:ext>
            </a:extLst>
          </p:cNvPr>
          <p:cNvSpPr txBox="1"/>
          <p:nvPr/>
        </p:nvSpPr>
        <p:spPr>
          <a:xfrm>
            <a:off x="6823506" y="4948296"/>
            <a:ext cx="199002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(Client Earth 2023)</a:t>
            </a:r>
          </a:p>
        </p:txBody>
      </p:sp>
    </p:spTree>
    <p:extLst>
      <p:ext uri="{BB962C8B-B14F-4D97-AF65-F5344CB8AC3E}">
        <p14:creationId xmlns:p14="http://schemas.microsoft.com/office/powerpoint/2010/main" val="1677163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D8E860-AA91-2B28-3EF2-674BA1CC069D}"/>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Four Pillars </a:t>
            </a:r>
          </a:p>
        </p:txBody>
      </p:sp>
      <p:pic>
        <p:nvPicPr>
          <p:cNvPr id="5" name="Content Placeholder 4">
            <a:extLst>
              <a:ext uri="{FF2B5EF4-FFF2-40B4-BE49-F238E27FC236}">
                <a16:creationId xmlns:a16="http://schemas.microsoft.com/office/drawing/2014/main" id="{D96B77C5-A3EF-B973-CA8B-3DA9738EE8DF}"/>
              </a:ext>
            </a:extLst>
          </p:cNvPr>
          <p:cNvPicPr>
            <a:picLocks noGrp="1" noChangeAspect="1"/>
          </p:cNvPicPr>
          <p:nvPr>
            <p:ph idx="1"/>
          </p:nvPr>
        </p:nvPicPr>
        <p:blipFill rotWithShape="1">
          <a:blip r:embed="rId2"/>
          <a:srcRect l="889" r="-1" b="-1"/>
          <a:stretch/>
        </p:blipFill>
        <p:spPr>
          <a:xfrm>
            <a:off x="4503619" y="1403779"/>
            <a:ext cx="7214138" cy="4057955"/>
          </a:xfrm>
          <a:prstGeom prst="rect">
            <a:avLst/>
          </a:prstGeom>
        </p:spPr>
      </p:pic>
      <p:sp>
        <p:nvSpPr>
          <p:cNvPr id="6" name="TextBox 5">
            <a:extLst>
              <a:ext uri="{FF2B5EF4-FFF2-40B4-BE49-F238E27FC236}">
                <a16:creationId xmlns:a16="http://schemas.microsoft.com/office/drawing/2014/main" id="{23BE3B7C-DAA9-DF1A-BA60-ACD90FF3394A}"/>
              </a:ext>
            </a:extLst>
          </p:cNvPr>
          <p:cNvSpPr txBox="1"/>
          <p:nvPr/>
        </p:nvSpPr>
        <p:spPr>
          <a:xfrm>
            <a:off x="4555053" y="5538167"/>
            <a:ext cx="20797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(Train2Sustain 2022)</a:t>
            </a:r>
          </a:p>
        </p:txBody>
      </p:sp>
    </p:spTree>
    <p:extLst>
      <p:ext uri="{BB962C8B-B14F-4D97-AF65-F5344CB8AC3E}">
        <p14:creationId xmlns:p14="http://schemas.microsoft.com/office/powerpoint/2010/main" val="3176006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F91FC-C211-591B-B9DA-D3FA3F25DF15}"/>
              </a:ext>
            </a:extLst>
          </p:cNvPr>
          <p:cNvSpPr>
            <a:spLocks noGrp="1"/>
          </p:cNvSpPr>
          <p:nvPr>
            <p:ph type="title"/>
          </p:nvPr>
        </p:nvSpPr>
        <p:spPr>
          <a:xfrm>
            <a:off x="8643193" y="457201"/>
            <a:ext cx="3091607" cy="1727643"/>
          </a:xfrm>
        </p:spPr>
        <p:txBody>
          <a:bodyPr anchor="b">
            <a:normAutofit/>
          </a:bodyPr>
          <a:lstStyle/>
          <a:p>
            <a:pPr algn="ctr"/>
            <a:r>
              <a:rPr lang="en-GB" sz="2800"/>
              <a:t>Carrolls pyramid of CSR </a:t>
            </a:r>
            <a:endParaRPr lang="en-US"/>
          </a:p>
        </p:txBody>
      </p:sp>
      <p:pic>
        <p:nvPicPr>
          <p:cNvPr id="4" name="Content Placeholder 3" descr="A diagram of ethical responsibility&#10;&#10;Description automatically generated">
            <a:extLst>
              <a:ext uri="{FF2B5EF4-FFF2-40B4-BE49-F238E27FC236}">
                <a16:creationId xmlns:a16="http://schemas.microsoft.com/office/drawing/2014/main" id="{862A2109-B89E-FC95-0D89-ACCA86F4900D}"/>
              </a:ext>
            </a:extLst>
          </p:cNvPr>
          <p:cNvPicPr>
            <a:picLocks noChangeAspect="1"/>
          </p:cNvPicPr>
          <p:nvPr/>
        </p:nvPicPr>
        <p:blipFill rotWithShape="1">
          <a:blip r:embed="rId2"/>
          <a:srcRect r="-1" b="2810"/>
          <a:stretch/>
        </p:blipFill>
        <p:spPr>
          <a:xfrm>
            <a:off x="20" y="431"/>
            <a:ext cx="8115280" cy="6408311"/>
          </a:xfrm>
          <a:prstGeom prst="rect">
            <a:avLst/>
          </a:prstGeom>
        </p:spPr>
      </p:pic>
      <p:sp>
        <p:nvSpPr>
          <p:cNvPr id="8" name="Content Placeholder 7">
            <a:extLst>
              <a:ext uri="{FF2B5EF4-FFF2-40B4-BE49-F238E27FC236}">
                <a16:creationId xmlns:a16="http://schemas.microsoft.com/office/drawing/2014/main" id="{5E157714-1BB7-56A3-2560-47432A69B0E7}"/>
              </a:ext>
            </a:extLst>
          </p:cNvPr>
          <p:cNvSpPr>
            <a:spLocks noGrp="1"/>
          </p:cNvSpPr>
          <p:nvPr>
            <p:ph idx="1"/>
          </p:nvPr>
        </p:nvSpPr>
        <p:spPr>
          <a:xfrm>
            <a:off x="8643193" y="5664813"/>
            <a:ext cx="2942813" cy="293860"/>
          </a:xfrm>
        </p:spPr>
        <p:txBody>
          <a:bodyPr vert="horz" lIns="0" tIns="0" rIns="0" bIns="0" rtlCol="0" anchor="t">
            <a:normAutofit/>
          </a:bodyPr>
          <a:lstStyle/>
          <a:p>
            <a:pPr marL="0" indent="0">
              <a:buNone/>
            </a:pPr>
            <a:r>
              <a:rPr lang="en-GB" sz="1100">
                <a:ea typeface="+mn-lt"/>
                <a:cs typeface="+mn-lt"/>
              </a:rPr>
              <a:t>(research gate 2023) &amp; (AQA 2023)</a:t>
            </a:r>
            <a:endParaRPr lang="en-US" sz="140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49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E4AB72-1C42-427F-801C-32A12FD69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CB90F-A2FA-8C12-1FCC-14A9991FCA7D}"/>
              </a:ext>
            </a:extLst>
          </p:cNvPr>
          <p:cNvSpPr>
            <a:spLocks noGrp="1"/>
          </p:cNvSpPr>
          <p:nvPr>
            <p:ph type="title"/>
          </p:nvPr>
        </p:nvSpPr>
        <p:spPr>
          <a:xfrm>
            <a:off x="1066800" y="914400"/>
            <a:ext cx="10328386" cy="1705383"/>
          </a:xfrm>
        </p:spPr>
        <p:txBody>
          <a:bodyPr anchor="t">
            <a:normAutofit/>
          </a:bodyPr>
          <a:lstStyle/>
          <a:p>
            <a:r>
              <a:rPr lang="en-GB"/>
              <a:t>Tokyo Olympics – Ethical Commitment</a:t>
            </a:r>
          </a:p>
        </p:txBody>
      </p:sp>
      <p:pic>
        <p:nvPicPr>
          <p:cNvPr id="4" name="Content Placeholder 3" descr="A group of people in orange circles&#10;&#10;Description automatically generated">
            <a:extLst>
              <a:ext uri="{FF2B5EF4-FFF2-40B4-BE49-F238E27FC236}">
                <a16:creationId xmlns:a16="http://schemas.microsoft.com/office/drawing/2014/main" id="{82D6FB6E-0B8D-9F59-7186-BCCCE51EF9F8}"/>
              </a:ext>
            </a:extLst>
          </p:cNvPr>
          <p:cNvPicPr>
            <a:picLocks noChangeAspect="1"/>
          </p:cNvPicPr>
          <p:nvPr/>
        </p:nvPicPr>
        <p:blipFill>
          <a:blip r:embed="rId2"/>
          <a:stretch>
            <a:fillRect/>
          </a:stretch>
        </p:blipFill>
        <p:spPr>
          <a:xfrm>
            <a:off x="5722084" y="2362200"/>
            <a:ext cx="5636029" cy="2099421"/>
          </a:xfrm>
          <a:prstGeom prst="rect">
            <a:avLst/>
          </a:prstGeom>
        </p:spPr>
      </p:pic>
      <p:sp>
        <p:nvSpPr>
          <p:cNvPr id="24" name="Rectangle 23">
            <a:extLst>
              <a:ext uri="{FF2B5EF4-FFF2-40B4-BE49-F238E27FC236}">
                <a16:creationId xmlns:a16="http://schemas.microsoft.com/office/drawing/2014/main" id="{4CC257D2-6895-4677-996F-1A5FBB7F7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6400800"/>
            <a:ext cx="12191999" cy="457198"/>
          </a:xfrm>
          <a:prstGeom prst="rect">
            <a:avLst/>
          </a:prstGeom>
          <a:gradFill>
            <a:gsLst>
              <a:gs pos="0">
                <a:schemeClr val="accent5">
                  <a:alpha val="80000"/>
                </a:schemeClr>
              </a:gs>
              <a:gs pos="100000">
                <a:schemeClr val="accent6">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28FF51-22A9-49F6-8C79-1FFC470CA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0"/>
            <a:ext cx="8153396" cy="457200"/>
          </a:xfrm>
          <a:prstGeom prst="rect">
            <a:avLst/>
          </a:prstGeom>
          <a:gradFill>
            <a:gsLst>
              <a:gs pos="0">
                <a:schemeClr val="accent6">
                  <a:alpha val="61000"/>
                </a:schemeClr>
              </a:gs>
              <a:gs pos="99000">
                <a:schemeClr val="accent2">
                  <a:alpha val="77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0E705E1-DE49-3EB4-FB0A-019BE88F1F64}"/>
              </a:ext>
            </a:extLst>
          </p:cNvPr>
          <p:cNvSpPr txBox="1"/>
          <p:nvPr/>
        </p:nvSpPr>
        <p:spPr>
          <a:xfrm>
            <a:off x="9816182" y="5898980"/>
            <a:ext cx="22432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t>
            </a:r>
            <a:r>
              <a:rPr lang="en-GB" sz="1400" err="1"/>
              <a:t>Ohchr</a:t>
            </a:r>
            <a:r>
              <a:rPr lang="en-GB" sz="1400"/>
              <a:t> 2017) </a:t>
            </a:r>
            <a:r>
              <a:rPr lang="en-GB" sz="1400">
                <a:ea typeface="+mn-lt"/>
                <a:cs typeface="+mn-lt"/>
              </a:rPr>
              <a:t> (HWR 2022)</a:t>
            </a:r>
            <a:endParaRPr lang="en-GB" sz="1400"/>
          </a:p>
        </p:txBody>
      </p:sp>
      <p:sp>
        <p:nvSpPr>
          <p:cNvPr id="6" name="TextBox 5">
            <a:extLst>
              <a:ext uri="{FF2B5EF4-FFF2-40B4-BE49-F238E27FC236}">
                <a16:creationId xmlns:a16="http://schemas.microsoft.com/office/drawing/2014/main" id="{7AEB720C-88EE-307E-BCED-18D3D16EF7E8}"/>
              </a:ext>
            </a:extLst>
          </p:cNvPr>
          <p:cNvSpPr txBox="1"/>
          <p:nvPr/>
        </p:nvSpPr>
        <p:spPr>
          <a:xfrm>
            <a:off x="718977" y="2902928"/>
            <a:ext cx="4740045"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alibri"/>
                <a:ea typeface="+mn-lt"/>
                <a:cs typeface="+mn-lt"/>
              </a:rPr>
              <a:t>"What has been done to embed respect for rights into Tokyo2020? In particular, what has been done to ensure access to remedy?"</a:t>
            </a:r>
            <a:endParaRPr lang="en-US">
              <a:latin typeface="Calibri"/>
              <a:cs typeface="Calibri"/>
            </a:endParaRPr>
          </a:p>
          <a:p>
            <a:pPr algn="l"/>
            <a:endParaRPr lang="en-GB" sz="3200">
              <a:latin typeface="Calibri"/>
              <a:cs typeface="Calibri"/>
            </a:endParaRPr>
          </a:p>
        </p:txBody>
      </p:sp>
    </p:spTree>
    <p:extLst>
      <p:ext uri="{BB962C8B-B14F-4D97-AF65-F5344CB8AC3E}">
        <p14:creationId xmlns:p14="http://schemas.microsoft.com/office/powerpoint/2010/main" val="212665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4D79C-6637-6DF3-8946-218C4EC3F951}"/>
              </a:ext>
            </a:extLst>
          </p:cNvPr>
          <p:cNvSpPr>
            <a:spLocks noGrp="1"/>
          </p:cNvSpPr>
          <p:nvPr>
            <p:ph type="title"/>
          </p:nvPr>
        </p:nvSpPr>
        <p:spPr>
          <a:xfrm>
            <a:off x="917275" y="4583953"/>
            <a:ext cx="4685857" cy="1465973"/>
          </a:xfrm>
        </p:spPr>
        <p:txBody>
          <a:bodyPr anchor="t">
            <a:normAutofit/>
          </a:bodyPr>
          <a:lstStyle/>
          <a:p>
            <a:r>
              <a:rPr lang="en-GB" sz="2800">
                <a:ea typeface="+mj-lt"/>
                <a:cs typeface="+mj-lt"/>
              </a:rPr>
              <a:t>TOKYO OLYMPICS – Enviromental COMMITMENT</a:t>
            </a:r>
            <a:endParaRPr lang="en-US" sz="2800"/>
          </a:p>
        </p:txBody>
      </p:sp>
      <p:pic>
        <p:nvPicPr>
          <p:cNvPr id="4" name="Content Placeholder 3" descr="A bus on the road&#10;&#10;Description automatically generated">
            <a:extLst>
              <a:ext uri="{FF2B5EF4-FFF2-40B4-BE49-F238E27FC236}">
                <a16:creationId xmlns:a16="http://schemas.microsoft.com/office/drawing/2014/main" id="{B2A9E2DF-6851-2874-4F09-F3AB9FF70F72}"/>
              </a:ext>
            </a:extLst>
          </p:cNvPr>
          <p:cNvPicPr>
            <a:picLocks noChangeAspect="1"/>
          </p:cNvPicPr>
          <p:nvPr/>
        </p:nvPicPr>
        <p:blipFill rotWithShape="1">
          <a:blip r:embed="rId2"/>
          <a:srcRect t="29661" b="7608"/>
          <a:stretch/>
        </p:blipFill>
        <p:spPr>
          <a:xfrm>
            <a:off x="20" y="432"/>
            <a:ext cx="12191980" cy="4244759"/>
          </a:xfrm>
          <a:prstGeom prst="rect">
            <a:avLst/>
          </a:prstGeom>
        </p:spPr>
      </p:pic>
      <p:sp>
        <p:nvSpPr>
          <p:cNvPr id="8" name="Content Placeholder 7">
            <a:extLst>
              <a:ext uri="{FF2B5EF4-FFF2-40B4-BE49-F238E27FC236}">
                <a16:creationId xmlns:a16="http://schemas.microsoft.com/office/drawing/2014/main" id="{777F900B-A572-1E9A-1207-F904E3EB1566}"/>
              </a:ext>
            </a:extLst>
          </p:cNvPr>
          <p:cNvSpPr>
            <a:spLocks noGrp="1"/>
          </p:cNvSpPr>
          <p:nvPr>
            <p:ph idx="1"/>
          </p:nvPr>
        </p:nvSpPr>
        <p:spPr>
          <a:xfrm>
            <a:off x="6096000" y="4583953"/>
            <a:ext cx="5638800" cy="1465973"/>
          </a:xfrm>
        </p:spPr>
        <p:txBody>
          <a:bodyPr vert="horz" lIns="0" tIns="0" rIns="0" bIns="0" rtlCol="0" anchor="t">
            <a:normAutofit fontScale="85000" lnSpcReduction="20000"/>
          </a:bodyPr>
          <a:lstStyle/>
          <a:p>
            <a:r>
              <a:rPr lang="en-US" sz="1400">
                <a:solidFill>
                  <a:srgbClr val="100F0D"/>
                </a:solidFill>
                <a:ea typeface="+mn-lt"/>
                <a:cs typeface="+mn-lt"/>
              </a:rPr>
              <a:t>Beyond carbon neutrality</a:t>
            </a:r>
          </a:p>
          <a:p>
            <a:r>
              <a:rPr lang="en-US" sz="1400">
                <a:solidFill>
                  <a:srgbClr val="100F0D"/>
                </a:solidFill>
                <a:ea typeface="+mn-lt"/>
                <a:cs typeface="+mn-lt"/>
              </a:rPr>
              <a:t>hydrogen energy to help create a “hydrogen society”</a:t>
            </a:r>
          </a:p>
          <a:p>
            <a:r>
              <a:rPr lang="en-US" sz="1400">
                <a:solidFill>
                  <a:srgbClr val="100F0D"/>
                </a:solidFill>
                <a:ea typeface="+mn-lt"/>
                <a:cs typeface="+mn-lt"/>
              </a:rPr>
              <a:t>Promoting the “3Rs” (“Reduce/Reuse/Recycle”)</a:t>
            </a:r>
          </a:p>
          <a:p>
            <a:r>
              <a:rPr lang="en-US" sz="1400">
                <a:solidFill>
                  <a:srgbClr val="100F0D"/>
                </a:solidFill>
                <a:ea typeface="+mn-lt"/>
                <a:cs typeface="+mn-lt"/>
              </a:rPr>
              <a:t>Sustainable Games management based on ISO20121</a:t>
            </a:r>
          </a:p>
          <a:p>
            <a:r>
              <a:rPr lang="en-US" sz="1400">
                <a:solidFill>
                  <a:srgbClr val="100F0D"/>
                </a:solidFill>
                <a:ea typeface="+mn-lt"/>
                <a:cs typeface="+mn-lt"/>
              </a:rPr>
              <a:t>Public engagement</a:t>
            </a:r>
            <a:endParaRPr lang="en-US" sz="1400">
              <a:solidFill>
                <a:srgbClr val="100F0D"/>
              </a:solidFill>
            </a:endParaRPr>
          </a:p>
        </p:txBody>
      </p:sp>
      <p:sp>
        <p:nvSpPr>
          <p:cNvPr id="18" name="Rectangle 17">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A5106-3BAF-3026-C0F9-5A492BCAEE06}"/>
              </a:ext>
            </a:extLst>
          </p:cNvPr>
          <p:cNvSpPr txBox="1"/>
          <p:nvPr/>
        </p:nvSpPr>
        <p:spPr>
          <a:xfrm>
            <a:off x="9925131" y="6107588"/>
            <a:ext cx="2361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(Tokyo 2021)  </a:t>
            </a:r>
          </a:p>
        </p:txBody>
      </p:sp>
    </p:spTree>
    <p:extLst>
      <p:ext uri="{BB962C8B-B14F-4D97-AF65-F5344CB8AC3E}">
        <p14:creationId xmlns:p14="http://schemas.microsoft.com/office/powerpoint/2010/main" val="2747575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357ADE98-96CD-8A94-873D-E83254D87B21}"/>
              </a:ext>
            </a:extLst>
          </p:cNvPr>
          <p:cNvPicPr>
            <a:picLocks noChangeAspect="1"/>
          </p:cNvPicPr>
          <p:nvPr/>
        </p:nvPicPr>
        <p:blipFill rotWithShape="1">
          <a:blip r:embed="rId2"/>
          <a:srcRect t="21042"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79908-9CD6-7EBA-C444-D3A62A17A2BB}"/>
              </a:ext>
            </a:extLst>
          </p:cNvPr>
          <p:cNvSpPr>
            <a:spLocks noGrp="1"/>
          </p:cNvSpPr>
          <p:nvPr>
            <p:ph type="title"/>
          </p:nvPr>
        </p:nvSpPr>
        <p:spPr>
          <a:xfrm>
            <a:off x="751114" y="620486"/>
            <a:ext cx="6214715" cy="4062547"/>
          </a:xfrm>
        </p:spPr>
        <p:txBody>
          <a:bodyPr vert="horz" lIns="0" tIns="0" rIns="0" bIns="0" rtlCol="0" anchor="b">
            <a:normAutofit/>
          </a:bodyPr>
          <a:lstStyle/>
          <a:p>
            <a:pPr>
              <a:lnSpc>
                <a:spcPct val="90000"/>
              </a:lnSpc>
            </a:pPr>
            <a:r>
              <a:rPr lang="en-US" sz="2500" spc="750">
                <a:solidFill>
                  <a:schemeClr val="bg1"/>
                </a:solidFill>
              </a:rPr>
              <a:t>SHOULD WE FOCUS ON HOW EVENTS CONTRIBUTE TO THE SUSTAINABLE ECONOMIC, SOCIAL AND ENVIRONMENTAL DEVELOPMENTS OF THE PLACES THAT HOST THEM?</a:t>
            </a:r>
            <a:br>
              <a:rPr lang="en-US" sz="2500" spc="750">
                <a:solidFill>
                  <a:schemeClr val="bg1"/>
                </a:solidFill>
              </a:rPr>
            </a:br>
            <a:br>
              <a:rPr lang="en-US" sz="2500" spc="750">
                <a:solidFill>
                  <a:schemeClr val="bg1"/>
                </a:solidFill>
              </a:rPr>
            </a:br>
            <a:br>
              <a:rPr lang="en-US" sz="2500" spc="750">
                <a:solidFill>
                  <a:schemeClr val="bg1"/>
                </a:solidFill>
              </a:rPr>
            </a:br>
            <a:r>
              <a:rPr lang="en-GB" sz="1300" spc="750">
                <a:ea typeface="+mj-lt"/>
                <a:cs typeface="+mj-lt"/>
              </a:rPr>
              <a:t>MAIR (2019 AND GETZ (2017)</a:t>
            </a:r>
            <a:r>
              <a:rPr lang="en-US" sz="2500" spc="750">
                <a:solidFill>
                  <a:schemeClr val="bg1"/>
                </a:solidFill>
              </a:rPr>
              <a:t> </a:t>
            </a:r>
          </a:p>
        </p:txBody>
      </p:sp>
      <p:sp>
        <p:nvSpPr>
          <p:cNvPr id="18" name="Rectangle 17">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03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48D49-3B5B-E9C1-4534-A9C5BBDD2C5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What is Destination management?</a:t>
            </a:r>
          </a:p>
        </p:txBody>
      </p:sp>
      <p:graphicFrame>
        <p:nvGraphicFramePr>
          <p:cNvPr id="5" name="Content Placeholder 2">
            <a:extLst>
              <a:ext uri="{FF2B5EF4-FFF2-40B4-BE49-F238E27FC236}">
                <a16:creationId xmlns:a16="http://schemas.microsoft.com/office/drawing/2014/main" id="{058A5C39-CCC9-118D-0475-8C41C2E85071}"/>
              </a:ext>
            </a:extLst>
          </p:cNvPr>
          <p:cNvGraphicFramePr>
            <a:graphicFrameLocks noGrp="1"/>
          </p:cNvGraphicFramePr>
          <p:nvPr>
            <p:ph idx="1"/>
            <p:extLst>
              <p:ext uri="{D42A27DB-BD31-4B8C-83A1-F6EECF244321}">
                <p14:modId xmlns:p14="http://schemas.microsoft.com/office/powerpoint/2010/main" val="986264666"/>
              </p:ext>
            </p:extLst>
          </p:nvPr>
        </p:nvGraphicFramePr>
        <p:xfrm>
          <a:off x="4543816"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0" name="TextBox 199">
            <a:extLst>
              <a:ext uri="{FF2B5EF4-FFF2-40B4-BE49-F238E27FC236}">
                <a16:creationId xmlns:a16="http://schemas.microsoft.com/office/drawing/2014/main" id="{C34DD597-DAF8-5CA7-A6A1-7EBF93D28F87}"/>
              </a:ext>
            </a:extLst>
          </p:cNvPr>
          <p:cNvSpPr txBox="1"/>
          <p:nvPr/>
        </p:nvSpPr>
        <p:spPr>
          <a:xfrm>
            <a:off x="9553677" y="1089741"/>
            <a:ext cx="527664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(Ministry of Business, Innovation and employment)</a:t>
            </a:r>
          </a:p>
        </p:txBody>
      </p:sp>
    </p:spTree>
    <p:extLst>
      <p:ext uri="{BB962C8B-B14F-4D97-AF65-F5344CB8AC3E}">
        <p14:creationId xmlns:p14="http://schemas.microsoft.com/office/powerpoint/2010/main" val="3345054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CA1A-2A59-E1FF-563A-1C99C4CF4E8F}"/>
              </a:ext>
            </a:extLst>
          </p:cNvPr>
          <p:cNvSpPr>
            <a:spLocks noGrp="1"/>
          </p:cNvSpPr>
          <p:nvPr>
            <p:ph type="title"/>
          </p:nvPr>
        </p:nvSpPr>
        <p:spPr>
          <a:xfrm>
            <a:off x="453923" y="238367"/>
            <a:ext cx="11158957" cy="1234440"/>
          </a:xfrm>
        </p:spPr>
        <p:txBody>
          <a:bodyPr/>
          <a:lstStyle/>
          <a:p>
            <a:r>
              <a:rPr lang="en-GB"/>
              <a:t>3 Pillars of destination management </a:t>
            </a:r>
          </a:p>
        </p:txBody>
      </p:sp>
      <p:sp>
        <p:nvSpPr>
          <p:cNvPr id="3" name="Content Placeholder 2">
            <a:extLst>
              <a:ext uri="{FF2B5EF4-FFF2-40B4-BE49-F238E27FC236}">
                <a16:creationId xmlns:a16="http://schemas.microsoft.com/office/drawing/2014/main" id="{68C2E2D6-D7E0-0716-B266-3D217197CD6D}"/>
              </a:ext>
            </a:extLst>
          </p:cNvPr>
          <p:cNvSpPr>
            <a:spLocks noGrp="1"/>
          </p:cNvSpPr>
          <p:nvPr>
            <p:ph idx="1"/>
          </p:nvPr>
        </p:nvSpPr>
        <p:spPr>
          <a:xfrm>
            <a:off x="765278" y="1981168"/>
            <a:ext cx="10241280" cy="3959352"/>
          </a:xfrm>
        </p:spPr>
        <p:txBody>
          <a:bodyPr vert="horz" lIns="0" tIns="0" rIns="0" bIns="0" rtlCol="0" anchor="t">
            <a:normAutofit/>
          </a:bodyPr>
          <a:lstStyle/>
          <a:p>
            <a:pPr marL="0" indent="0">
              <a:buNone/>
            </a:pPr>
            <a:r>
              <a:rPr lang="en-GB"/>
              <a:t>Strategic Leadership </a:t>
            </a:r>
            <a:endParaRPr lang="en-US"/>
          </a:p>
          <a:p>
            <a:pPr marL="0" indent="0">
              <a:buNone/>
            </a:pPr>
            <a:endParaRPr lang="en-GB"/>
          </a:p>
          <a:p>
            <a:pPr marL="0" indent="0">
              <a:buNone/>
            </a:pPr>
            <a:r>
              <a:rPr lang="en-GB"/>
              <a:t>Effective Implementation </a:t>
            </a:r>
          </a:p>
          <a:p>
            <a:pPr marL="0" indent="0">
              <a:buNone/>
            </a:pPr>
            <a:endParaRPr lang="en-GB"/>
          </a:p>
          <a:p>
            <a:pPr marL="0" indent="0">
              <a:buNone/>
            </a:pPr>
            <a:r>
              <a:rPr lang="en-GB"/>
              <a:t>Effective Governance </a:t>
            </a:r>
          </a:p>
        </p:txBody>
      </p:sp>
      <p:pic>
        <p:nvPicPr>
          <p:cNvPr id="4" name="Picture 3" descr="A poster of a city&#10;&#10;Description automatically generated">
            <a:extLst>
              <a:ext uri="{FF2B5EF4-FFF2-40B4-BE49-F238E27FC236}">
                <a16:creationId xmlns:a16="http://schemas.microsoft.com/office/drawing/2014/main" id="{72929758-687B-FAB4-5D21-CDC5DB4F03CA}"/>
              </a:ext>
            </a:extLst>
          </p:cNvPr>
          <p:cNvPicPr>
            <a:picLocks noChangeAspect="1"/>
          </p:cNvPicPr>
          <p:nvPr/>
        </p:nvPicPr>
        <p:blipFill>
          <a:blip r:embed="rId2"/>
          <a:stretch>
            <a:fillRect/>
          </a:stretch>
        </p:blipFill>
        <p:spPr>
          <a:xfrm>
            <a:off x="4716496" y="994698"/>
            <a:ext cx="7142555" cy="5032476"/>
          </a:xfrm>
          <a:prstGeom prst="rect">
            <a:avLst/>
          </a:prstGeom>
          <a:ln>
            <a:noFill/>
          </a:ln>
          <a:effectLst>
            <a:softEdge rad="112500"/>
          </a:effectLst>
        </p:spPr>
      </p:pic>
      <p:sp>
        <p:nvSpPr>
          <p:cNvPr id="5" name="TextBox 4">
            <a:extLst>
              <a:ext uri="{FF2B5EF4-FFF2-40B4-BE49-F238E27FC236}">
                <a16:creationId xmlns:a16="http://schemas.microsoft.com/office/drawing/2014/main" id="{2DAE4BF0-9CFD-495D-6E33-E4C95732785C}"/>
              </a:ext>
            </a:extLst>
          </p:cNvPr>
          <p:cNvSpPr txBox="1"/>
          <p:nvPr/>
        </p:nvSpPr>
        <p:spPr>
          <a:xfrm>
            <a:off x="10618838" y="5940322"/>
            <a:ext cx="27694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Weforum</a:t>
            </a:r>
            <a:r>
              <a:rPr lang="en-GB" sz="1200"/>
              <a:t> (2019)</a:t>
            </a:r>
          </a:p>
        </p:txBody>
      </p:sp>
      <p:pic>
        <p:nvPicPr>
          <p:cNvPr id="7" name="Picture 6" descr="A black and white logo&#10;&#10;Description automatically generated">
            <a:extLst>
              <a:ext uri="{FF2B5EF4-FFF2-40B4-BE49-F238E27FC236}">
                <a16:creationId xmlns:a16="http://schemas.microsoft.com/office/drawing/2014/main" id="{AF0215F2-66E5-599D-075D-1E5411FB33DE}"/>
              </a:ext>
            </a:extLst>
          </p:cNvPr>
          <p:cNvPicPr>
            <a:picLocks noChangeAspect="1"/>
          </p:cNvPicPr>
          <p:nvPr/>
        </p:nvPicPr>
        <p:blipFill>
          <a:blip r:embed="rId3"/>
          <a:stretch>
            <a:fillRect/>
          </a:stretch>
        </p:blipFill>
        <p:spPr>
          <a:xfrm>
            <a:off x="245531" y="1977920"/>
            <a:ext cx="418418" cy="476867"/>
          </a:xfrm>
          <a:prstGeom prst="rect">
            <a:avLst/>
          </a:prstGeom>
        </p:spPr>
      </p:pic>
      <p:pic>
        <p:nvPicPr>
          <p:cNvPr id="8" name="Picture 7" descr="A black and white logo&#10;&#10;Description automatically generated">
            <a:extLst>
              <a:ext uri="{FF2B5EF4-FFF2-40B4-BE49-F238E27FC236}">
                <a16:creationId xmlns:a16="http://schemas.microsoft.com/office/drawing/2014/main" id="{09AC8BD2-C30F-61B8-EB2F-E313A5131B4A}"/>
              </a:ext>
            </a:extLst>
          </p:cNvPr>
          <p:cNvPicPr>
            <a:picLocks noChangeAspect="1"/>
          </p:cNvPicPr>
          <p:nvPr/>
        </p:nvPicPr>
        <p:blipFill>
          <a:blip r:embed="rId3"/>
          <a:stretch>
            <a:fillRect/>
          </a:stretch>
        </p:blipFill>
        <p:spPr>
          <a:xfrm>
            <a:off x="245531" y="3133210"/>
            <a:ext cx="418418" cy="476867"/>
          </a:xfrm>
          <a:prstGeom prst="rect">
            <a:avLst/>
          </a:prstGeom>
        </p:spPr>
      </p:pic>
      <p:pic>
        <p:nvPicPr>
          <p:cNvPr id="9" name="Picture 8" descr="A black and white logo&#10;&#10;Description automatically generated">
            <a:extLst>
              <a:ext uri="{FF2B5EF4-FFF2-40B4-BE49-F238E27FC236}">
                <a16:creationId xmlns:a16="http://schemas.microsoft.com/office/drawing/2014/main" id="{333884D4-ABE6-B6F6-091B-ACE3A6F6A1F7}"/>
              </a:ext>
            </a:extLst>
          </p:cNvPr>
          <p:cNvPicPr>
            <a:picLocks noChangeAspect="1"/>
          </p:cNvPicPr>
          <p:nvPr/>
        </p:nvPicPr>
        <p:blipFill>
          <a:blip r:embed="rId3"/>
          <a:stretch>
            <a:fillRect/>
          </a:stretch>
        </p:blipFill>
        <p:spPr>
          <a:xfrm>
            <a:off x="245530" y="4288500"/>
            <a:ext cx="418418" cy="476867"/>
          </a:xfrm>
          <a:prstGeom prst="rect">
            <a:avLst/>
          </a:prstGeom>
        </p:spPr>
      </p:pic>
    </p:spTree>
    <p:extLst>
      <p:ext uri="{BB962C8B-B14F-4D97-AF65-F5344CB8AC3E}">
        <p14:creationId xmlns:p14="http://schemas.microsoft.com/office/powerpoint/2010/main" val="4092799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hought Bubble: Cloud 26">
            <a:extLst>
              <a:ext uri="{FF2B5EF4-FFF2-40B4-BE49-F238E27FC236}">
                <a16:creationId xmlns:a16="http://schemas.microsoft.com/office/drawing/2014/main" id="{475FCA55-85BD-324A-8117-7307C7CCB067}"/>
              </a:ext>
            </a:extLst>
          </p:cNvPr>
          <p:cNvSpPr/>
          <p:nvPr/>
        </p:nvSpPr>
        <p:spPr>
          <a:xfrm>
            <a:off x="9438965" y="3834579"/>
            <a:ext cx="2753032" cy="2163097"/>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hought Bubble: Cloud 25">
            <a:extLst>
              <a:ext uri="{FF2B5EF4-FFF2-40B4-BE49-F238E27FC236}">
                <a16:creationId xmlns:a16="http://schemas.microsoft.com/office/drawing/2014/main" id="{A1CEE1A4-B4DD-F686-A0BB-A12A01FE0C76}"/>
              </a:ext>
            </a:extLst>
          </p:cNvPr>
          <p:cNvSpPr/>
          <p:nvPr/>
        </p:nvSpPr>
        <p:spPr>
          <a:xfrm>
            <a:off x="180256" y="3613353"/>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hought Bubble: Cloud 24">
            <a:extLst>
              <a:ext uri="{FF2B5EF4-FFF2-40B4-BE49-F238E27FC236}">
                <a16:creationId xmlns:a16="http://schemas.microsoft.com/office/drawing/2014/main" id="{7707179E-4E88-257F-0E57-0868329EF0A2}"/>
              </a:ext>
            </a:extLst>
          </p:cNvPr>
          <p:cNvSpPr/>
          <p:nvPr/>
        </p:nvSpPr>
        <p:spPr>
          <a:xfrm>
            <a:off x="573547" y="950450"/>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hought Bubble: Cloud 23">
            <a:extLst>
              <a:ext uri="{FF2B5EF4-FFF2-40B4-BE49-F238E27FC236}">
                <a16:creationId xmlns:a16="http://schemas.microsoft.com/office/drawing/2014/main" id="{05CA1C2D-6F71-0991-4273-763711E03C72}"/>
              </a:ext>
            </a:extLst>
          </p:cNvPr>
          <p:cNvSpPr/>
          <p:nvPr/>
        </p:nvSpPr>
        <p:spPr>
          <a:xfrm>
            <a:off x="9496322" y="794773"/>
            <a:ext cx="2572774" cy="1605936"/>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9AB0DD3-BC9D-4523-3DA6-E7346D1357EE}"/>
              </a:ext>
            </a:extLst>
          </p:cNvPr>
          <p:cNvSpPr>
            <a:spLocks noGrp="1"/>
          </p:cNvSpPr>
          <p:nvPr>
            <p:ph type="title"/>
          </p:nvPr>
        </p:nvSpPr>
        <p:spPr>
          <a:xfrm>
            <a:off x="1207729" y="287527"/>
            <a:ext cx="10241280" cy="628118"/>
          </a:xfrm>
        </p:spPr>
        <p:txBody>
          <a:bodyPr/>
          <a:lstStyle/>
          <a:p>
            <a:r>
              <a:rPr lang="en-GB"/>
              <a:t>Tokyo's management plan</a:t>
            </a:r>
          </a:p>
        </p:txBody>
      </p:sp>
      <p:pic>
        <p:nvPicPr>
          <p:cNvPr id="4" name="Content Placeholder 3" descr="A diagram of a company&#10;&#10;Description automatically generated">
            <a:extLst>
              <a:ext uri="{FF2B5EF4-FFF2-40B4-BE49-F238E27FC236}">
                <a16:creationId xmlns:a16="http://schemas.microsoft.com/office/drawing/2014/main" id="{46DCFBCE-C875-744E-FA58-AB8AEECDF2B7}"/>
              </a:ext>
            </a:extLst>
          </p:cNvPr>
          <p:cNvPicPr>
            <a:picLocks noGrp="1" noChangeAspect="1"/>
          </p:cNvPicPr>
          <p:nvPr>
            <p:ph idx="1"/>
          </p:nvPr>
        </p:nvPicPr>
        <p:blipFill>
          <a:blip r:embed="rId2"/>
          <a:stretch>
            <a:fillRect/>
          </a:stretch>
        </p:blipFill>
        <p:spPr>
          <a:xfrm>
            <a:off x="2984407" y="961187"/>
            <a:ext cx="6229086" cy="5229121"/>
          </a:xfrm>
        </p:spPr>
      </p:pic>
      <p:sp>
        <p:nvSpPr>
          <p:cNvPr id="5" name="TextBox 4">
            <a:extLst>
              <a:ext uri="{FF2B5EF4-FFF2-40B4-BE49-F238E27FC236}">
                <a16:creationId xmlns:a16="http://schemas.microsoft.com/office/drawing/2014/main" id="{1627EAB7-CFFA-E0D7-0A59-F10B556FA370}"/>
              </a:ext>
            </a:extLst>
          </p:cNvPr>
          <p:cNvSpPr txBox="1"/>
          <p:nvPr/>
        </p:nvSpPr>
        <p:spPr>
          <a:xfrm>
            <a:off x="9696391" y="1121647"/>
            <a:ext cx="21712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Bolster the tourism industry over medium to long term</a:t>
            </a:r>
          </a:p>
        </p:txBody>
      </p:sp>
      <p:sp>
        <p:nvSpPr>
          <p:cNvPr id="6" name="TextBox 5">
            <a:extLst>
              <a:ext uri="{FF2B5EF4-FFF2-40B4-BE49-F238E27FC236}">
                <a16:creationId xmlns:a16="http://schemas.microsoft.com/office/drawing/2014/main" id="{9E707CBC-0FAF-568D-AD5E-3D7F5AC18767}"/>
              </a:ext>
            </a:extLst>
          </p:cNvPr>
          <p:cNvSpPr txBox="1"/>
          <p:nvPr/>
        </p:nvSpPr>
        <p:spPr>
          <a:xfrm rot="-480000">
            <a:off x="630904" y="1327354"/>
            <a:ext cx="21630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Themes planned to be continued after the games </a:t>
            </a:r>
            <a:endParaRPr lang="en-US"/>
          </a:p>
        </p:txBody>
      </p:sp>
      <p:sp>
        <p:nvSpPr>
          <p:cNvPr id="7" name="TextBox 6">
            <a:extLst>
              <a:ext uri="{FF2B5EF4-FFF2-40B4-BE49-F238E27FC236}">
                <a16:creationId xmlns:a16="http://schemas.microsoft.com/office/drawing/2014/main" id="{18D160A6-E62A-651F-7E80-9B23CA953185}"/>
              </a:ext>
            </a:extLst>
          </p:cNvPr>
          <p:cNvSpPr txBox="1"/>
          <p:nvPr/>
        </p:nvSpPr>
        <p:spPr>
          <a:xfrm rot="420000">
            <a:off x="9831269" y="4176441"/>
            <a:ext cx="19500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Help build the foundations for the development of the tourism industry after the games </a:t>
            </a:r>
            <a:endParaRPr lang="en-US"/>
          </a:p>
        </p:txBody>
      </p:sp>
      <p:sp>
        <p:nvSpPr>
          <p:cNvPr id="8" name="TextBox 7">
            <a:extLst>
              <a:ext uri="{FF2B5EF4-FFF2-40B4-BE49-F238E27FC236}">
                <a16:creationId xmlns:a16="http://schemas.microsoft.com/office/drawing/2014/main" id="{552A950B-9303-D13B-9186-13C11FBD06CE}"/>
              </a:ext>
            </a:extLst>
          </p:cNvPr>
          <p:cNvSpPr txBox="1"/>
          <p:nvPr/>
        </p:nvSpPr>
        <p:spPr>
          <a:xfrm rot="-600000">
            <a:off x="360516" y="3990258"/>
            <a:ext cx="18845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Contribute to prosperity in other regions</a:t>
            </a:r>
            <a:endParaRPr lang="en-US"/>
          </a:p>
        </p:txBody>
      </p:sp>
      <p:sp>
        <p:nvSpPr>
          <p:cNvPr id="28" name="TextBox 27">
            <a:extLst>
              <a:ext uri="{FF2B5EF4-FFF2-40B4-BE49-F238E27FC236}">
                <a16:creationId xmlns:a16="http://schemas.microsoft.com/office/drawing/2014/main" id="{5208D481-2CC5-A2CE-CC67-2AF588D9B33E}"/>
              </a:ext>
            </a:extLst>
          </p:cNvPr>
          <p:cNvSpPr txBox="1"/>
          <p:nvPr/>
        </p:nvSpPr>
        <p:spPr>
          <a:xfrm>
            <a:off x="3195483" y="6210709"/>
            <a:ext cx="55552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Tokyo Metropolitan Government (2019)</a:t>
            </a:r>
          </a:p>
        </p:txBody>
      </p:sp>
    </p:spTree>
    <p:extLst>
      <p:ext uri="{BB962C8B-B14F-4D97-AF65-F5344CB8AC3E}">
        <p14:creationId xmlns:p14="http://schemas.microsoft.com/office/powerpoint/2010/main" val="660319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51DA4C-3885-57B0-0743-43F13AB70FAD}"/>
              </a:ext>
            </a:extLst>
          </p:cNvPr>
          <p:cNvPicPr>
            <a:picLocks noChangeAspect="1"/>
          </p:cNvPicPr>
          <p:nvPr/>
        </p:nvPicPr>
        <p:blipFill>
          <a:blip r:embed="rId2"/>
          <a:stretch>
            <a:fillRect/>
          </a:stretch>
        </p:blipFill>
        <p:spPr>
          <a:xfrm>
            <a:off x="4113163" y="596"/>
            <a:ext cx="8070643" cy="6406163"/>
          </a:xfrm>
          <a:prstGeom prst="rect">
            <a:avLst/>
          </a:prstGeom>
        </p:spPr>
      </p:pic>
      <p:sp>
        <p:nvSpPr>
          <p:cNvPr id="2" name="Title 1">
            <a:extLst>
              <a:ext uri="{FF2B5EF4-FFF2-40B4-BE49-F238E27FC236}">
                <a16:creationId xmlns:a16="http://schemas.microsoft.com/office/drawing/2014/main" id="{E357341A-A05C-23C9-B2CE-A2E018AF8908}"/>
              </a:ext>
            </a:extLst>
          </p:cNvPr>
          <p:cNvSpPr>
            <a:spLocks noGrp="1"/>
          </p:cNvSpPr>
          <p:nvPr>
            <p:ph type="title"/>
          </p:nvPr>
        </p:nvSpPr>
        <p:spPr>
          <a:xfrm>
            <a:off x="322826" y="795528"/>
            <a:ext cx="5833151" cy="693666"/>
          </a:xfrm>
        </p:spPr>
        <p:txBody>
          <a:bodyPr>
            <a:normAutofit fontScale="90000"/>
          </a:bodyPr>
          <a:lstStyle/>
          <a:p>
            <a:r>
              <a:rPr lang="en-GB"/>
              <a:t>Olympics management plan </a:t>
            </a:r>
          </a:p>
        </p:txBody>
      </p:sp>
      <p:pic>
        <p:nvPicPr>
          <p:cNvPr id="4" name="Content Placeholder 3" descr="A diagram of a game&#10;&#10;Description automatically generated">
            <a:extLst>
              <a:ext uri="{FF2B5EF4-FFF2-40B4-BE49-F238E27FC236}">
                <a16:creationId xmlns:a16="http://schemas.microsoft.com/office/drawing/2014/main" id="{9A9A70C1-B34A-AA5C-C473-B01EBB690C32}"/>
              </a:ext>
            </a:extLst>
          </p:cNvPr>
          <p:cNvPicPr>
            <a:picLocks noGrp="1" noChangeAspect="1"/>
          </p:cNvPicPr>
          <p:nvPr>
            <p:ph idx="1"/>
          </p:nvPr>
        </p:nvPicPr>
        <p:blipFill>
          <a:blip r:embed="rId3"/>
          <a:stretch>
            <a:fillRect/>
          </a:stretch>
        </p:blipFill>
        <p:spPr>
          <a:xfrm>
            <a:off x="84885" y="4279270"/>
            <a:ext cx="6644967" cy="1985082"/>
          </a:xfrm>
        </p:spPr>
      </p:pic>
      <p:sp>
        <p:nvSpPr>
          <p:cNvPr id="7" name="TextBox 6">
            <a:extLst>
              <a:ext uri="{FF2B5EF4-FFF2-40B4-BE49-F238E27FC236}">
                <a16:creationId xmlns:a16="http://schemas.microsoft.com/office/drawing/2014/main" id="{1E2037E2-7B5B-19DD-D81D-6503A9AF83DA}"/>
              </a:ext>
            </a:extLst>
          </p:cNvPr>
          <p:cNvSpPr txBox="1"/>
          <p:nvPr/>
        </p:nvSpPr>
        <p:spPr>
          <a:xfrm>
            <a:off x="10717161" y="6194322"/>
            <a:ext cx="435896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t>Outfoxthemarket</a:t>
            </a:r>
            <a:r>
              <a:rPr lang="en-GB" sz="1100"/>
              <a:t> (2021)</a:t>
            </a:r>
          </a:p>
        </p:txBody>
      </p:sp>
      <p:sp>
        <p:nvSpPr>
          <p:cNvPr id="8" name="TextBox 7">
            <a:extLst>
              <a:ext uri="{FF2B5EF4-FFF2-40B4-BE49-F238E27FC236}">
                <a16:creationId xmlns:a16="http://schemas.microsoft.com/office/drawing/2014/main" id="{562BAC12-DD3E-88D9-8FEF-9D575BAFFB62}"/>
              </a:ext>
            </a:extLst>
          </p:cNvPr>
          <p:cNvSpPr txBox="1"/>
          <p:nvPr/>
        </p:nvSpPr>
        <p:spPr>
          <a:xfrm>
            <a:off x="622709" y="6194322"/>
            <a:ext cx="409677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International Olympic Committee (2018)</a:t>
            </a:r>
          </a:p>
        </p:txBody>
      </p:sp>
      <p:pic>
        <p:nvPicPr>
          <p:cNvPr id="10" name="Picture 9" descr="A green planet with leaves&#10;&#10;Description automatically generated">
            <a:extLst>
              <a:ext uri="{FF2B5EF4-FFF2-40B4-BE49-F238E27FC236}">
                <a16:creationId xmlns:a16="http://schemas.microsoft.com/office/drawing/2014/main" id="{849FB650-408F-6AE3-4B5A-2447C2B39F49}"/>
              </a:ext>
            </a:extLst>
          </p:cNvPr>
          <p:cNvPicPr>
            <a:picLocks noChangeAspect="1"/>
          </p:cNvPicPr>
          <p:nvPr/>
        </p:nvPicPr>
        <p:blipFill>
          <a:blip r:embed="rId4"/>
          <a:stretch>
            <a:fillRect/>
          </a:stretch>
        </p:blipFill>
        <p:spPr>
          <a:xfrm>
            <a:off x="940626" y="1387986"/>
            <a:ext cx="2617005" cy="2787446"/>
          </a:xfrm>
          <a:prstGeom prst="rect">
            <a:avLst/>
          </a:prstGeom>
        </p:spPr>
      </p:pic>
    </p:spTree>
    <p:extLst>
      <p:ext uri="{BB962C8B-B14F-4D97-AF65-F5344CB8AC3E}">
        <p14:creationId xmlns:p14="http://schemas.microsoft.com/office/powerpoint/2010/main" val="1378266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DF3D-8A0A-2475-426F-67CDB1F54BA8}"/>
              </a:ext>
            </a:extLst>
          </p:cNvPr>
          <p:cNvSpPr>
            <a:spLocks noGrp="1"/>
          </p:cNvSpPr>
          <p:nvPr>
            <p:ph type="title"/>
          </p:nvPr>
        </p:nvSpPr>
        <p:spPr>
          <a:xfrm>
            <a:off x="1174955" y="320302"/>
            <a:ext cx="10241280" cy="898505"/>
          </a:xfrm>
        </p:spPr>
        <p:txBody>
          <a:bodyPr>
            <a:normAutofit fontScale="90000"/>
          </a:bodyPr>
          <a:lstStyle/>
          <a:p>
            <a:r>
              <a:rPr lang="en-GB"/>
              <a:t>How effective was </a:t>
            </a:r>
            <a:r>
              <a:rPr lang="en-GB" err="1"/>
              <a:t>tokyo</a:t>
            </a:r>
            <a:r>
              <a:rPr lang="en-GB"/>
              <a:t> 2020 run?</a:t>
            </a:r>
          </a:p>
        </p:txBody>
      </p:sp>
      <p:pic>
        <p:nvPicPr>
          <p:cNvPr id="4" name="Content Placeholder 3" descr="A map of japan with different colored states&#10;&#10;Description automatically generated">
            <a:extLst>
              <a:ext uri="{FF2B5EF4-FFF2-40B4-BE49-F238E27FC236}">
                <a16:creationId xmlns:a16="http://schemas.microsoft.com/office/drawing/2014/main" id="{C6090F73-AAE8-C89E-6325-54AAFC2B73EF}"/>
              </a:ext>
            </a:extLst>
          </p:cNvPr>
          <p:cNvPicPr>
            <a:picLocks noGrp="1" noChangeAspect="1"/>
          </p:cNvPicPr>
          <p:nvPr>
            <p:ph idx="1"/>
          </p:nvPr>
        </p:nvPicPr>
        <p:blipFill>
          <a:blip r:embed="rId2"/>
          <a:stretch>
            <a:fillRect/>
          </a:stretch>
        </p:blipFill>
        <p:spPr>
          <a:xfrm>
            <a:off x="7508409" y="1297121"/>
            <a:ext cx="4260307" cy="4655574"/>
          </a:xfrm>
          <a:prstGeom prst="rect">
            <a:avLst/>
          </a:prstGeom>
          <a:ln>
            <a:noFill/>
          </a:ln>
          <a:effectLst>
            <a:softEdge rad="112500"/>
          </a:effectLst>
        </p:spPr>
      </p:pic>
      <p:sp>
        <p:nvSpPr>
          <p:cNvPr id="5" name="TextBox 4">
            <a:extLst>
              <a:ext uri="{FF2B5EF4-FFF2-40B4-BE49-F238E27FC236}">
                <a16:creationId xmlns:a16="http://schemas.microsoft.com/office/drawing/2014/main" id="{160E2F1E-E896-05ED-4B08-99C5107C2D5C}"/>
              </a:ext>
            </a:extLst>
          </p:cNvPr>
          <p:cNvSpPr txBox="1"/>
          <p:nvPr/>
        </p:nvSpPr>
        <p:spPr>
          <a:xfrm>
            <a:off x="671870" y="1507613"/>
            <a:ext cx="65712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map highlights a percentage of locals who preferred small scale Olympics in the country. </a:t>
            </a:r>
          </a:p>
          <a:p>
            <a:endParaRPr lang="en-GB"/>
          </a:p>
          <a:p>
            <a:pPr marL="285750" indent="-285750">
              <a:buFont typeface="Calibri"/>
              <a:buChar char="-"/>
            </a:pPr>
            <a:r>
              <a:rPr lang="en-GB"/>
              <a:t>Black – areas where 65% and over wanted small scale</a:t>
            </a:r>
          </a:p>
          <a:p>
            <a:pPr marL="285750" indent="-285750">
              <a:buFont typeface="Calibri"/>
              <a:buChar char="-"/>
            </a:pPr>
            <a:r>
              <a:rPr lang="en-GB"/>
              <a:t>Grey – 50 – 64% wanted small scale </a:t>
            </a:r>
          </a:p>
          <a:p>
            <a:pPr marL="285750" indent="-285750">
              <a:buFont typeface="Calibri"/>
              <a:buChar char="-"/>
            </a:pPr>
            <a:r>
              <a:rPr lang="en-GB"/>
              <a:t>White – below 49% wanted small scale </a:t>
            </a:r>
          </a:p>
        </p:txBody>
      </p:sp>
      <p:sp>
        <p:nvSpPr>
          <p:cNvPr id="6" name="TextBox 5">
            <a:extLst>
              <a:ext uri="{FF2B5EF4-FFF2-40B4-BE49-F238E27FC236}">
                <a16:creationId xmlns:a16="http://schemas.microsoft.com/office/drawing/2014/main" id="{874D77A6-5C2F-4B36-D84C-B2CA35ABBAC3}"/>
              </a:ext>
            </a:extLst>
          </p:cNvPr>
          <p:cNvSpPr txBox="1"/>
          <p:nvPr/>
        </p:nvSpPr>
        <p:spPr>
          <a:xfrm>
            <a:off x="10946580" y="6128774"/>
            <a:ext cx="385096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Yamamura (2021) </a:t>
            </a:r>
          </a:p>
        </p:txBody>
      </p:sp>
      <p:pic>
        <p:nvPicPr>
          <p:cNvPr id="7" name="Picture 6" descr="A group of people on a blue surface&#10;&#10;Description automatically generated">
            <a:extLst>
              <a:ext uri="{FF2B5EF4-FFF2-40B4-BE49-F238E27FC236}">
                <a16:creationId xmlns:a16="http://schemas.microsoft.com/office/drawing/2014/main" id="{31567C5C-5862-4B3A-A823-72838AC8BD9B}"/>
              </a:ext>
            </a:extLst>
          </p:cNvPr>
          <p:cNvPicPr>
            <a:picLocks noChangeAspect="1"/>
          </p:cNvPicPr>
          <p:nvPr/>
        </p:nvPicPr>
        <p:blipFill>
          <a:blip r:embed="rId3"/>
          <a:stretch>
            <a:fillRect/>
          </a:stretch>
        </p:blipFill>
        <p:spPr>
          <a:xfrm>
            <a:off x="409677" y="3722898"/>
            <a:ext cx="3637936" cy="2402851"/>
          </a:xfrm>
          <a:prstGeom prst="rect">
            <a:avLst/>
          </a:prstGeom>
          <a:ln>
            <a:noFill/>
          </a:ln>
          <a:effectLst>
            <a:softEdge rad="112500"/>
          </a:effectLst>
        </p:spPr>
      </p:pic>
      <p:sp>
        <p:nvSpPr>
          <p:cNvPr id="8" name="TextBox 7">
            <a:extLst>
              <a:ext uri="{FF2B5EF4-FFF2-40B4-BE49-F238E27FC236}">
                <a16:creationId xmlns:a16="http://schemas.microsoft.com/office/drawing/2014/main" id="{B94E1432-C318-0330-A5C5-7658C94A6883}"/>
              </a:ext>
            </a:extLst>
          </p:cNvPr>
          <p:cNvSpPr txBox="1"/>
          <p:nvPr/>
        </p:nvSpPr>
        <p:spPr>
          <a:xfrm>
            <a:off x="344129" y="6038645"/>
            <a:ext cx="2163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Lampen (2021)</a:t>
            </a:r>
            <a:r>
              <a:rPr lang="en-GB"/>
              <a:t> </a:t>
            </a:r>
          </a:p>
        </p:txBody>
      </p:sp>
      <p:pic>
        <p:nvPicPr>
          <p:cNvPr id="9" name="Picture 8" descr="A person eating at a table&#10;&#10;Description automatically generated">
            <a:extLst>
              <a:ext uri="{FF2B5EF4-FFF2-40B4-BE49-F238E27FC236}">
                <a16:creationId xmlns:a16="http://schemas.microsoft.com/office/drawing/2014/main" id="{C94BD181-55AA-0902-EC83-FD87CF7F5DCB}"/>
              </a:ext>
            </a:extLst>
          </p:cNvPr>
          <p:cNvPicPr>
            <a:picLocks noChangeAspect="1"/>
          </p:cNvPicPr>
          <p:nvPr/>
        </p:nvPicPr>
        <p:blipFill>
          <a:blip r:embed="rId4"/>
          <a:stretch>
            <a:fillRect/>
          </a:stretch>
        </p:blipFill>
        <p:spPr>
          <a:xfrm>
            <a:off x="4246176" y="3723148"/>
            <a:ext cx="3257197" cy="2402349"/>
          </a:xfrm>
          <a:prstGeom prst="rect">
            <a:avLst/>
          </a:prstGeom>
          <a:ln>
            <a:noFill/>
          </a:ln>
          <a:effectLst>
            <a:softEdge rad="112500"/>
          </a:effectLst>
        </p:spPr>
      </p:pic>
      <p:sp>
        <p:nvSpPr>
          <p:cNvPr id="10" name="TextBox 9">
            <a:extLst>
              <a:ext uri="{FF2B5EF4-FFF2-40B4-BE49-F238E27FC236}">
                <a16:creationId xmlns:a16="http://schemas.microsoft.com/office/drawing/2014/main" id="{FF947DFC-1F18-3660-05C6-7910390D4436}"/>
              </a:ext>
            </a:extLst>
          </p:cNvPr>
          <p:cNvSpPr txBox="1"/>
          <p:nvPr/>
        </p:nvSpPr>
        <p:spPr>
          <a:xfrm>
            <a:off x="4424516" y="6177935"/>
            <a:ext cx="16550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Berkely (2021)</a:t>
            </a:r>
          </a:p>
        </p:txBody>
      </p:sp>
    </p:spTree>
    <p:extLst>
      <p:ext uri="{BB962C8B-B14F-4D97-AF65-F5344CB8AC3E}">
        <p14:creationId xmlns:p14="http://schemas.microsoft.com/office/powerpoint/2010/main" val="3857301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0141-C8DA-44FB-2FFC-5AD9588FB282}"/>
              </a:ext>
            </a:extLst>
          </p:cNvPr>
          <p:cNvSpPr>
            <a:spLocks noGrp="1"/>
          </p:cNvSpPr>
          <p:nvPr>
            <p:ph type="title"/>
          </p:nvPr>
        </p:nvSpPr>
        <p:spPr>
          <a:xfrm>
            <a:off x="8643193" y="457201"/>
            <a:ext cx="3091607" cy="1727643"/>
          </a:xfrm>
        </p:spPr>
        <p:txBody>
          <a:bodyPr anchor="b">
            <a:normAutofit/>
          </a:bodyPr>
          <a:lstStyle/>
          <a:p>
            <a:pPr>
              <a:lnSpc>
                <a:spcPct val="90000"/>
              </a:lnSpc>
            </a:pPr>
            <a:r>
              <a:rPr lang="en-GB" sz="2000"/>
              <a:t>Effect of covid-19 from a destination management view </a:t>
            </a:r>
          </a:p>
        </p:txBody>
      </p:sp>
      <p:pic>
        <p:nvPicPr>
          <p:cNvPr id="4" name="Picture 3" descr="A stadium with blue and orange seats&#10;&#10;Description automatically generated">
            <a:extLst>
              <a:ext uri="{FF2B5EF4-FFF2-40B4-BE49-F238E27FC236}">
                <a16:creationId xmlns:a16="http://schemas.microsoft.com/office/drawing/2014/main" id="{3B1ECD7D-FC44-FC59-382C-5D9B885093A0}"/>
              </a:ext>
            </a:extLst>
          </p:cNvPr>
          <p:cNvPicPr>
            <a:picLocks noChangeAspect="1"/>
          </p:cNvPicPr>
          <p:nvPr/>
        </p:nvPicPr>
        <p:blipFill rotWithShape="1">
          <a:blip r:embed="rId2"/>
          <a:srcRect r="16420"/>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CBB24688-2107-4CF7-D91F-170EA80F7C00}"/>
              </a:ext>
            </a:extLst>
          </p:cNvPr>
          <p:cNvSpPr>
            <a:spLocks noGrp="1"/>
          </p:cNvSpPr>
          <p:nvPr>
            <p:ph idx="1"/>
          </p:nvPr>
        </p:nvSpPr>
        <p:spPr>
          <a:xfrm>
            <a:off x="8643193" y="2530549"/>
            <a:ext cx="2942813" cy="3428124"/>
          </a:xfrm>
        </p:spPr>
        <p:txBody>
          <a:bodyPr vert="horz" lIns="0" tIns="0" rIns="0" bIns="0" rtlCol="0" anchor="t">
            <a:normAutofit/>
          </a:bodyPr>
          <a:lstStyle/>
          <a:p>
            <a:r>
              <a:rPr lang="en-GB" sz="1800"/>
              <a:t>Loss of around 800 million in ticket sales and accommodation </a:t>
            </a:r>
          </a:p>
          <a:p>
            <a:r>
              <a:rPr lang="en-GB" sz="1800"/>
              <a:t>Zero audiences </a:t>
            </a:r>
          </a:p>
          <a:p>
            <a:r>
              <a:rPr lang="en-GB" sz="1800"/>
              <a:t>Oversupply issues </a:t>
            </a:r>
          </a:p>
          <a:p>
            <a:r>
              <a:rPr lang="en-GB" sz="1800"/>
              <a:t>Worry of significant debt</a:t>
            </a:r>
          </a:p>
        </p:txBody>
      </p:sp>
      <p:sp>
        <p:nvSpPr>
          <p:cNvPr id="16" name="Rectangle 1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virus&#10;&#10;Description automatically generated">
            <a:extLst>
              <a:ext uri="{FF2B5EF4-FFF2-40B4-BE49-F238E27FC236}">
                <a16:creationId xmlns:a16="http://schemas.microsoft.com/office/drawing/2014/main" id="{EF143D87-717A-C365-9DCF-D04A2EDEB19B}"/>
              </a:ext>
            </a:extLst>
          </p:cNvPr>
          <p:cNvPicPr>
            <a:picLocks noChangeAspect="1"/>
          </p:cNvPicPr>
          <p:nvPr/>
        </p:nvPicPr>
        <p:blipFill>
          <a:blip r:embed="rId3"/>
          <a:stretch>
            <a:fillRect/>
          </a:stretch>
        </p:blipFill>
        <p:spPr>
          <a:xfrm>
            <a:off x="8470868" y="2576051"/>
            <a:ext cx="346653" cy="337575"/>
          </a:xfrm>
          <a:prstGeom prst="rect">
            <a:avLst/>
          </a:prstGeom>
        </p:spPr>
      </p:pic>
      <p:pic>
        <p:nvPicPr>
          <p:cNvPr id="6" name="Picture 5" descr="A close up of a virus&#10;&#10;Description automatically generated">
            <a:extLst>
              <a:ext uri="{FF2B5EF4-FFF2-40B4-BE49-F238E27FC236}">
                <a16:creationId xmlns:a16="http://schemas.microsoft.com/office/drawing/2014/main" id="{444E07A1-EE39-58F1-C1CF-51B877D19FC8}"/>
              </a:ext>
            </a:extLst>
          </p:cNvPr>
          <p:cNvPicPr>
            <a:picLocks noChangeAspect="1"/>
          </p:cNvPicPr>
          <p:nvPr/>
        </p:nvPicPr>
        <p:blipFill>
          <a:blip r:embed="rId3"/>
          <a:stretch>
            <a:fillRect/>
          </a:stretch>
        </p:blipFill>
        <p:spPr>
          <a:xfrm>
            <a:off x="8470868" y="3206954"/>
            <a:ext cx="346653" cy="337575"/>
          </a:xfrm>
          <a:prstGeom prst="rect">
            <a:avLst/>
          </a:prstGeom>
        </p:spPr>
      </p:pic>
      <p:pic>
        <p:nvPicPr>
          <p:cNvPr id="7" name="Picture 6" descr="A close up of a virus&#10;&#10;Description automatically generated">
            <a:extLst>
              <a:ext uri="{FF2B5EF4-FFF2-40B4-BE49-F238E27FC236}">
                <a16:creationId xmlns:a16="http://schemas.microsoft.com/office/drawing/2014/main" id="{87193B0C-29A1-4AD7-C4BD-02F1FE081702}"/>
              </a:ext>
            </a:extLst>
          </p:cNvPr>
          <p:cNvPicPr>
            <a:picLocks noChangeAspect="1"/>
          </p:cNvPicPr>
          <p:nvPr/>
        </p:nvPicPr>
        <p:blipFill>
          <a:blip r:embed="rId3"/>
          <a:stretch>
            <a:fillRect/>
          </a:stretch>
        </p:blipFill>
        <p:spPr>
          <a:xfrm>
            <a:off x="8470867" y="3657599"/>
            <a:ext cx="346653" cy="337575"/>
          </a:xfrm>
          <a:prstGeom prst="rect">
            <a:avLst/>
          </a:prstGeom>
        </p:spPr>
      </p:pic>
      <p:pic>
        <p:nvPicPr>
          <p:cNvPr id="8" name="Picture 7" descr="A close up of a virus&#10;&#10;Description automatically generated">
            <a:extLst>
              <a:ext uri="{FF2B5EF4-FFF2-40B4-BE49-F238E27FC236}">
                <a16:creationId xmlns:a16="http://schemas.microsoft.com/office/drawing/2014/main" id="{F37FB0DC-A80A-6545-CA16-AFBFAD910666}"/>
              </a:ext>
            </a:extLst>
          </p:cNvPr>
          <p:cNvPicPr>
            <a:picLocks noChangeAspect="1"/>
          </p:cNvPicPr>
          <p:nvPr/>
        </p:nvPicPr>
        <p:blipFill>
          <a:blip r:embed="rId3"/>
          <a:stretch>
            <a:fillRect/>
          </a:stretch>
        </p:blipFill>
        <p:spPr>
          <a:xfrm>
            <a:off x="8470867" y="4067277"/>
            <a:ext cx="346653" cy="337575"/>
          </a:xfrm>
          <a:prstGeom prst="rect">
            <a:avLst/>
          </a:prstGeom>
        </p:spPr>
      </p:pic>
      <p:pic>
        <p:nvPicPr>
          <p:cNvPr id="10" name="Picture 9" descr="A close up of a virus&#10;&#10;Description automatically generated">
            <a:extLst>
              <a:ext uri="{FF2B5EF4-FFF2-40B4-BE49-F238E27FC236}">
                <a16:creationId xmlns:a16="http://schemas.microsoft.com/office/drawing/2014/main" id="{CCC7DC40-9785-F93E-4244-5E9307962790}"/>
              </a:ext>
            </a:extLst>
          </p:cNvPr>
          <p:cNvPicPr>
            <a:picLocks noChangeAspect="1"/>
          </p:cNvPicPr>
          <p:nvPr/>
        </p:nvPicPr>
        <p:blipFill>
          <a:blip r:embed="rId3"/>
          <a:stretch>
            <a:fillRect/>
          </a:stretch>
        </p:blipFill>
        <p:spPr>
          <a:xfrm>
            <a:off x="8470868" y="4575277"/>
            <a:ext cx="346653" cy="337575"/>
          </a:xfrm>
          <a:prstGeom prst="rect">
            <a:avLst/>
          </a:prstGeom>
        </p:spPr>
      </p:pic>
      <p:sp>
        <p:nvSpPr>
          <p:cNvPr id="12" name="TextBox 11">
            <a:extLst>
              <a:ext uri="{FF2B5EF4-FFF2-40B4-BE49-F238E27FC236}">
                <a16:creationId xmlns:a16="http://schemas.microsoft.com/office/drawing/2014/main" id="{3C6258B3-D4DF-1A36-B4D0-92BADA9FCE13}"/>
              </a:ext>
            </a:extLst>
          </p:cNvPr>
          <p:cNvSpPr txBox="1"/>
          <p:nvPr/>
        </p:nvSpPr>
        <p:spPr>
          <a:xfrm>
            <a:off x="147484" y="6456516"/>
            <a:ext cx="19172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Girma (2021)</a:t>
            </a:r>
          </a:p>
        </p:txBody>
      </p:sp>
    </p:spTree>
    <p:extLst>
      <p:ext uri="{BB962C8B-B14F-4D97-AF65-F5344CB8AC3E}">
        <p14:creationId xmlns:p14="http://schemas.microsoft.com/office/powerpoint/2010/main" val="3697014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0DE09-A85F-D463-980A-3B759EC80556}"/>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Butler's area of life cycle </a:t>
            </a:r>
          </a:p>
        </p:txBody>
      </p:sp>
      <p:pic>
        <p:nvPicPr>
          <p:cNvPr id="4" name="Content Placeholder 3" descr="A diagram of a diagram&#10;&#10;Description automatically generated">
            <a:extLst>
              <a:ext uri="{FF2B5EF4-FFF2-40B4-BE49-F238E27FC236}">
                <a16:creationId xmlns:a16="http://schemas.microsoft.com/office/drawing/2014/main" id="{FEB5ADBF-11C3-3ED3-270F-B09DEDE59F61}"/>
              </a:ext>
            </a:extLst>
          </p:cNvPr>
          <p:cNvPicPr>
            <a:picLocks noGrp="1" noChangeAspect="1"/>
          </p:cNvPicPr>
          <p:nvPr>
            <p:ph idx="1"/>
          </p:nvPr>
        </p:nvPicPr>
        <p:blipFill>
          <a:blip r:embed="rId2"/>
          <a:stretch>
            <a:fillRect/>
          </a:stretch>
        </p:blipFill>
        <p:spPr>
          <a:xfrm>
            <a:off x="1941204" y="457200"/>
            <a:ext cx="8316317" cy="4407647"/>
          </a:xfrm>
          <a:prstGeom prst="rect">
            <a:avLst/>
          </a:prstGeom>
        </p:spPr>
      </p:pic>
    </p:spTree>
    <p:extLst>
      <p:ext uri="{BB962C8B-B14F-4D97-AF65-F5344CB8AC3E}">
        <p14:creationId xmlns:p14="http://schemas.microsoft.com/office/powerpoint/2010/main" val="3323784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972F-D9C8-265C-ADD9-B5691CFC9969}"/>
              </a:ext>
            </a:extLst>
          </p:cNvPr>
          <p:cNvSpPr>
            <a:spLocks noGrp="1"/>
          </p:cNvSpPr>
          <p:nvPr>
            <p:ph type="title"/>
          </p:nvPr>
        </p:nvSpPr>
        <p:spPr>
          <a:xfrm>
            <a:off x="1322439" y="238366"/>
            <a:ext cx="10241280" cy="726441"/>
          </a:xfrm>
        </p:spPr>
        <p:txBody>
          <a:bodyPr/>
          <a:lstStyle/>
          <a:p>
            <a:r>
              <a:rPr lang="en-GB" err="1"/>
              <a:t>Doxeys</a:t>
            </a:r>
            <a:r>
              <a:rPr lang="en-GB"/>
              <a:t> irritation index </a:t>
            </a:r>
          </a:p>
        </p:txBody>
      </p:sp>
      <p:pic>
        <p:nvPicPr>
          <p:cNvPr id="4" name="Content Placeholder 3">
            <a:extLst>
              <a:ext uri="{FF2B5EF4-FFF2-40B4-BE49-F238E27FC236}">
                <a16:creationId xmlns:a16="http://schemas.microsoft.com/office/drawing/2014/main" id="{E71F8D2A-091D-374C-0673-EFEEBA99A0FD}"/>
              </a:ext>
            </a:extLst>
          </p:cNvPr>
          <p:cNvPicPr>
            <a:picLocks noGrp="1" noChangeAspect="1"/>
          </p:cNvPicPr>
          <p:nvPr>
            <p:ph idx="1"/>
          </p:nvPr>
        </p:nvPicPr>
        <p:blipFill>
          <a:blip r:embed="rId2"/>
          <a:stretch>
            <a:fillRect/>
          </a:stretch>
        </p:blipFill>
        <p:spPr>
          <a:xfrm>
            <a:off x="2215205" y="1935471"/>
            <a:ext cx="7890387" cy="3591905"/>
          </a:xfrm>
        </p:spPr>
      </p:pic>
      <p:sp>
        <p:nvSpPr>
          <p:cNvPr id="5" name="TextBox 4">
            <a:extLst>
              <a:ext uri="{FF2B5EF4-FFF2-40B4-BE49-F238E27FC236}">
                <a16:creationId xmlns:a16="http://schemas.microsoft.com/office/drawing/2014/main" id="{D512F2A4-A1B3-55DD-0BFB-4F8EBAB55EE5}"/>
              </a:ext>
            </a:extLst>
          </p:cNvPr>
          <p:cNvSpPr txBox="1"/>
          <p:nvPr/>
        </p:nvSpPr>
        <p:spPr>
          <a:xfrm>
            <a:off x="483419" y="152400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Excitement and anticipation </a:t>
            </a:r>
          </a:p>
        </p:txBody>
      </p:sp>
      <p:sp>
        <p:nvSpPr>
          <p:cNvPr id="6" name="TextBox 5">
            <a:extLst>
              <a:ext uri="{FF2B5EF4-FFF2-40B4-BE49-F238E27FC236}">
                <a16:creationId xmlns:a16="http://schemas.microsoft.com/office/drawing/2014/main" id="{FC1A5861-E84B-DCB9-E2E6-B06071ED52B5}"/>
              </a:ext>
            </a:extLst>
          </p:cNvPr>
          <p:cNvSpPr txBox="1"/>
          <p:nvPr/>
        </p:nvSpPr>
        <p:spPr>
          <a:xfrm>
            <a:off x="114709" y="510458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Informal contact with tourists</a:t>
            </a:r>
          </a:p>
        </p:txBody>
      </p:sp>
      <p:sp>
        <p:nvSpPr>
          <p:cNvPr id="7" name="TextBox 6">
            <a:extLst>
              <a:ext uri="{FF2B5EF4-FFF2-40B4-BE49-F238E27FC236}">
                <a16:creationId xmlns:a16="http://schemas.microsoft.com/office/drawing/2014/main" id="{A9F4EB69-67FD-538A-79CA-F26914017952}"/>
              </a:ext>
            </a:extLst>
          </p:cNvPr>
          <p:cNvSpPr txBox="1"/>
          <p:nvPr/>
        </p:nvSpPr>
        <p:spPr>
          <a:xfrm>
            <a:off x="4063999" y="5579805"/>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More formal contact with tourists</a:t>
            </a:r>
          </a:p>
        </p:txBody>
      </p:sp>
      <p:sp>
        <p:nvSpPr>
          <p:cNvPr id="8" name="TextBox 7">
            <a:extLst>
              <a:ext uri="{FF2B5EF4-FFF2-40B4-BE49-F238E27FC236}">
                <a16:creationId xmlns:a16="http://schemas.microsoft.com/office/drawing/2014/main" id="{4839444A-EEB6-19F7-1B67-A10E09A7E62D}"/>
              </a:ext>
            </a:extLst>
          </p:cNvPr>
          <p:cNvSpPr txBox="1"/>
          <p:nvPr/>
        </p:nvSpPr>
        <p:spPr>
          <a:xfrm>
            <a:off x="3850967" y="124541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Tourism seen as a source of income and investment </a:t>
            </a:r>
          </a:p>
        </p:txBody>
      </p:sp>
      <p:sp>
        <p:nvSpPr>
          <p:cNvPr id="9" name="TextBox 8">
            <a:extLst>
              <a:ext uri="{FF2B5EF4-FFF2-40B4-BE49-F238E27FC236}">
                <a16:creationId xmlns:a16="http://schemas.microsoft.com/office/drawing/2014/main" id="{6F422A22-2A58-C77D-C895-5914A123ADF1}"/>
              </a:ext>
            </a:extLst>
          </p:cNvPr>
          <p:cNvSpPr txBox="1"/>
          <p:nvPr/>
        </p:nvSpPr>
        <p:spPr>
          <a:xfrm>
            <a:off x="6325418" y="1179869"/>
            <a:ext cx="20975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Residents now start to show doubts due to increasing number of tourists </a:t>
            </a:r>
          </a:p>
        </p:txBody>
      </p:sp>
      <p:sp>
        <p:nvSpPr>
          <p:cNvPr id="10" name="TextBox 9">
            <a:extLst>
              <a:ext uri="{FF2B5EF4-FFF2-40B4-BE49-F238E27FC236}">
                <a16:creationId xmlns:a16="http://schemas.microsoft.com/office/drawing/2014/main" id="{5B1CF4CB-DCF1-D563-AD4D-15C31C344E21}"/>
              </a:ext>
            </a:extLst>
          </p:cNvPr>
          <p:cNvSpPr txBox="1"/>
          <p:nvPr/>
        </p:nvSpPr>
        <p:spPr>
          <a:xfrm>
            <a:off x="9463547" y="1245418"/>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Tourists seen to be cause of the problems </a:t>
            </a:r>
          </a:p>
        </p:txBody>
      </p:sp>
      <p:sp>
        <p:nvSpPr>
          <p:cNvPr id="11" name="TextBox 10">
            <a:extLst>
              <a:ext uri="{FF2B5EF4-FFF2-40B4-BE49-F238E27FC236}">
                <a16:creationId xmlns:a16="http://schemas.microsoft.com/office/drawing/2014/main" id="{96830CE3-48BC-7A15-6F3C-AD7C2C66CB74}"/>
              </a:ext>
            </a:extLst>
          </p:cNvPr>
          <p:cNvSpPr txBox="1"/>
          <p:nvPr/>
        </p:nvSpPr>
        <p:spPr>
          <a:xfrm>
            <a:off x="9463547" y="539954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Irritations expressed verbally and physically</a:t>
            </a:r>
          </a:p>
        </p:txBody>
      </p:sp>
      <p:cxnSp>
        <p:nvCxnSpPr>
          <p:cNvPr id="12" name="Straight Arrow Connector 11">
            <a:extLst>
              <a:ext uri="{FF2B5EF4-FFF2-40B4-BE49-F238E27FC236}">
                <a16:creationId xmlns:a16="http://schemas.microsoft.com/office/drawing/2014/main" id="{7130CDFE-14E8-886B-6986-220B7DD83B52}"/>
              </a:ext>
            </a:extLst>
          </p:cNvPr>
          <p:cNvCxnSpPr/>
          <p:nvPr/>
        </p:nvCxnSpPr>
        <p:spPr>
          <a:xfrm flipH="1">
            <a:off x="1444010" y="4245384"/>
            <a:ext cx="740697" cy="611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9D4836-7038-99C2-1DAC-32022CD82AAB}"/>
              </a:ext>
            </a:extLst>
          </p:cNvPr>
          <p:cNvCxnSpPr>
            <a:cxnSpLocks/>
          </p:cNvCxnSpPr>
          <p:nvPr/>
        </p:nvCxnSpPr>
        <p:spPr>
          <a:xfrm flipH="1" flipV="1">
            <a:off x="2156848" y="2062622"/>
            <a:ext cx="527665" cy="486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AA42AA9-A0D5-BFFD-A620-011428F031D3}"/>
              </a:ext>
            </a:extLst>
          </p:cNvPr>
          <p:cNvCxnSpPr>
            <a:cxnSpLocks/>
          </p:cNvCxnSpPr>
          <p:nvPr/>
        </p:nvCxnSpPr>
        <p:spPr>
          <a:xfrm flipH="1" flipV="1">
            <a:off x="4836139" y="2308428"/>
            <a:ext cx="19665" cy="7652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61A8324-D8F5-EA5A-E2CD-B1CCE760E949}"/>
              </a:ext>
            </a:extLst>
          </p:cNvPr>
          <p:cNvCxnSpPr>
            <a:cxnSpLocks/>
          </p:cNvCxnSpPr>
          <p:nvPr/>
        </p:nvCxnSpPr>
        <p:spPr>
          <a:xfrm>
            <a:off x="5068836" y="5105706"/>
            <a:ext cx="4915" cy="4719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491A29E-A2B7-7C01-A564-7D43481CC0DC}"/>
              </a:ext>
            </a:extLst>
          </p:cNvPr>
          <p:cNvCxnSpPr>
            <a:cxnSpLocks/>
          </p:cNvCxnSpPr>
          <p:nvPr/>
        </p:nvCxnSpPr>
        <p:spPr>
          <a:xfrm flipV="1">
            <a:off x="7281094" y="2373977"/>
            <a:ext cx="152399" cy="8062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C32994A-1B2B-17BB-2D61-B6C1C382AA46}"/>
              </a:ext>
            </a:extLst>
          </p:cNvPr>
          <p:cNvCxnSpPr>
            <a:cxnSpLocks/>
          </p:cNvCxnSpPr>
          <p:nvPr/>
        </p:nvCxnSpPr>
        <p:spPr>
          <a:xfrm>
            <a:off x="9894835" y="4401062"/>
            <a:ext cx="291689" cy="930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17A2E20-A16D-A25C-C90D-FE2702271B4A}"/>
              </a:ext>
            </a:extLst>
          </p:cNvPr>
          <p:cNvCxnSpPr>
            <a:cxnSpLocks/>
          </p:cNvCxnSpPr>
          <p:nvPr/>
        </p:nvCxnSpPr>
        <p:spPr>
          <a:xfrm flipV="1">
            <a:off x="9812899" y="2455912"/>
            <a:ext cx="455560" cy="658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7D9D32C-074B-AB21-CC94-D75D3A7DE515}"/>
              </a:ext>
            </a:extLst>
          </p:cNvPr>
          <p:cNvSpPr txBox="1"/>
          <p:nvPr/>
        </p:nvSpPr>
        <p:spPr>
          <a:xfrm>
            <a:off x="1" y="6489290"/>
            <a:ext cx="39165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Ka Shing Cheung &amp; Ling-Hin Li (2019)</a:t>
            </a:r>
          </a:p>
        </p:txBody>
      </p:sp>
    </p:spTree>
    <p:extLst>
      <p:ext uri="{BB962C8B-B14F-4D97-AF65-F5344CB8AC3E}">
        <p14:creationId xmlns:p14="http://schemas.microsoft.com/office/powerpoint/2010/main" val="3404946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D850-08F6-AFA8-A7A6-1BEAC5A8DAA1}"/>
              </a:ext>
            </a:extLst>
          </p:cNvPr>
          <p:cNvSpPr>
            <a:spLocks noGrp="1"/>
          </p:cNvSpPr>
          <p:nvPr>
            <p:ph type="title"/>
          </p:nvPr>
        </p:nvSpPr>
        <p:spPr>
          <a:xfrm>
            <a:off x="1224116" y="107270"/>
            <a:ext cx="10241280" cy="1234440"/>
          </a:xfrm>
        </p:spPr>
        <p:txBody>
          <a:bodyPr/>
          <a:lstStyle/>
          <a:p>
            <a:r>
              <a:rPr lang="en-GB"/>
              <a:t>Which Olympic games was the most sustainable </a:t>
            </a:r>
          </a:p>
        </p:txBody>
      </p:sp>
      <p:pic>
        <p:nvPicPr>
          <p:cNvPr id="4" name="Content Placeholder 3" descr="A graph of different colored squares&#10;&#10;Description automatically generated">
            <a:extLst>
              <a:ext uri="{FF2B5EF4-FFF2-40B4-BE49-F238E27FC236}">
                <a16:creationId xmlns:a16="http://schemas.microsoft.com/office/drawing/2014/main" id="{C4A927CB-9637-F738-705F-72A021414D45}"/>
              </a:ext>
            </a:extLst>
          </p:cNvPr>
          <p:cNvPicPr>
            <a:picLocks noGrp="1" noChangeAspect="1"/>
          </p:cNvPicPr>
          <p:nvPr>
            <p:ph idx="1"/>
          </p:nvPr>
        </p:nvPicPr>
        <p:blipFill>
          <a:blip r:embed="rId2"/>
          <a:stretch>
            <a:fillRect/>
          </a:stretch>
        </p:blipFill>
        <p:spPr>
          <a:xfrm>
            <a:off x="1756370" y="1459994"/>
            <a:ext cx="8914578" cy="4919763"/>
          </a:xfrm>
        </p:spPr>
      </p:pic>
      <p:sp>
        <p:nvSpPr>
          <p:cNvPr id="5" name="TextBox 4">
            <a:extLst>
              <a:ext uri="{FF2B5EF4-FFF2-40B4-BE49-F238E27FC236}">
                <a16:creationId xmlns:a16="http://schemas.microsoft.com/office/drawing/2014/main" id="{AE0890AA-3236-9FB5-3E5F-D61F5BF52101}"/>
              </a:ext>
            </a:extLst>
          </p:cNvPr>
          <p:cNvSpPr txBox="1"/>
          <p:nvPr/>
        </p:nvSpPr>
        <p:spPr>
          <a:xfrm>
            <a:off x="10987547" y="6382773"/>
            <a:ext cx="24089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Carragher (2021) </a:t>
            </a:r>
          </a:p>
        </p:txBody>
      </p:sp>
    </p:spTree>
    <p:extLst>
      <p:ext uri="{BB962C8B-B14F-4D97-AF65-F5344CB8AC3E}">
        <p14:creationId xmlns:p14="http://schemas.microsoft.com/office/powerpoint/2010/main" val="248275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724-001A-8DBC-3436-343FAA8F3C9A}"/>
              </a:ext>
            </a:extLst>
          </p:cNvPr>
          <p:cNvSpPr>
            <a:spLocks noGrp="1"/>
          </p:cNvSpPr>
          <p:nvPr>
            <p:ph type="title"/>
          </p:nvPr>
        </p:nvSpPr>
        <p:spPr>
          <a:xfrm>
            <a:off x="209590" y="-144077"/>
            <a:ext cx="11041654" cy="1234440"/>
          </a:xfrm>
        </p:spPr>
        <p:txBody>
          <a:bodyPr/>
          <a:lstStyle/>
          <a:p>
            <a:r>
              <a:rPr lang="en-GB"/>
              <a:t>Mair (2019) and Getz (2017) argue</a:t>
            </a:r>
          </a:p>
        </p:txBody>
      </p:sp>
      <p:sp>
        <p:nvSpPr>
          <p:cNvPr id="3" name="Content Placeholder 2">
            <a:extLst>
              <a:ext uri="{FF2B5EF4-FFF2-40B4-BE49-F238E27FC236}">
                <a16:creationId xmlns:a16="http://schemas.microsoft.com/office/drawing/2014/main" id="{D0B06991-3A68-E2C5-36C2-AFA335B51A8D}"/>
              </a:ext>
            </a:extLst>
          </p:cNvPr>
          <p:cNvSpPr>
            <a:spLocks noGrp="1"/>
          </p:cNvSpPr>
          <p:nvPr>
            <p:ph sz="half" idx="1"/>
          </p:nvPr>
        </p:nvSpPr>
        <p:spPr>
          <a:xfrm>
            <a:off x="208117" y="2558960"/>
            <a:ext cx="5583739" cy="3959352"/>
          </a:xfrm>
        </p:spPr>
        <p:txBody>
          <a:bodyPr vert="horz" lIns="0" tIns="0" rIns="0" bIns="0" rtlCol="0" anchor="t">
            <a:normAutofit/>
          </a:bodyPr>
          <a:lstStyle/>
          <a:p>
            <a:pPr marL="0" indent="0">
              <a:buNone/>
            </a:pPr>
            <a:r>
              <a:rPr lang="en-GB"/>
              <a:t>Should we be running sustainable events?</a:t>
            </a:r>
          </a:p>
        </p:txBody>
      </p:sp>
      <p:sp>
        <p:nvSpPr>
          <p:cNvPr id="4" name="Content Placeholder 3">
            <a:extLst>
              <a:ext uri="{FF2B5EF4-FFF2-40B4-BE49-F238E27FC236}">
                <a16:creationId xmlns:a16="http://schemas.microsoft.com/office/drawing/2014/main" id="{E34FEB44-058E-AB03-8D4E-F7769EAB5ADC}"/>
              </a:ext>
            </a:extLst>
          </p:cNvPr>
          <p:cNvSpPr>
            <a:spLocks noGrp="1"/>
          </p:cNvSpPr>
          <p:nvPr>
            <p:ph sz="half" idx="2"/>
          </p:nvPr>
        </p:nvSpPr>
        <p:spPr>
          <a:xfrm>
            <a:off x="6851148" y="1980343"/>
            <a:ext cx="5272384" cy="3959351"/>
          </a:xfrm>
        </p:spPr>
        <p:txBody>
          <a:bodyPr vert="horz" lIns="0" tIns="0" rIns="0" bIns="0" rtlCol="0" anchor="t">
            <a:normAutofit/>
          </a:bodyPr>
          <a:lstStyle/>
          <a:p>
            <a:pPr marL="0" indent="0">
              <a:buNone/>
            </a:pPr>
            <a:r>
              <a:rPr lang="en-GB"/>
              <a:t>Should we focus on how events contribute to the sustainable economic, social and environmental developments of the places that host them? </a:t>
            </a:r>
          </a:p>
        </p:txBody>
      </p:sp>
      <p:sp>
        <p:nvSpPr>
          <p:cNvPr id="5" name="TextBox 4">
            <a:extLst>
              <a:ext uri="{FF2B5EF4-FFF2-40B4-BE49-F238E27FC236}">
                <a16:creationId xmlns:a16="http://schemas.microsoft.com/office/drawing/2014/main" id="{6A8CB4C9-A253-319C-871E-9C3B8171CB4A}"/>
              </a:ext>
            </a:extLst>
          </p:cNvPr>
          <p:cNvSpPr txBox="1"/>
          <p:nvPr/>
        </p:nvSpPr>
        <p:spPr>
          <a:xfrm>
            <a:off x="5527873" y="2563107"/>
            <a:ext cx="8029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OR</a:t>
            </a:r>
          </a:p>
        </p:txBody>
      </p:sp>
      <p:pic>
        <p:nvPicPr>
          <p:cNvPr id="6" name="Picture 5" descr="A black and white pictogram of two people&#10;&#10;Description automatically generated">
            <a:extLst>
              <a:ext uri="{FF2B5EF4-FFF2-40B4-BE49-F238E27FC236}">
                <a16:creationId xmlns:a16="http://schemas.microsoft.com/office/drawing/2014/main" id="{31893103-AD6D-B69B-9AAA-DAF740373031}"/>
              </a:ext>
            </a:extLst>
          </p:cNvPr>
          <p:cNvPicPr>
            <a:picLocks noChangeAspect="1"/>
          </p:cNvPicPr>
          <p:nvPr/>
        </p:nvPicPr>
        <p:blipFill>
          <a:blip r:embed="rId2"/>
          <a:stretch>
            <a:fillRect/>
          </a:stretch>
        </p:blipFill>
        <p:spPr>
          <a:xfrm>
            <a:off x="10743065" y="165555"/>
            <a:ext cx="1308086" cy="1329938"/>
          </a:xfrm>
          <a:prstGeom prst="rect">
            <a:avLst/>
          </a:prstGeom>
        </p:spPr>
      </p:pic>
      <p:pic>
        <p:nvPicPr>
          <p:cNvPr id="7" name="Picture 6" descr="A group of people holding up different types of objects&#10;&#10;Description automatically generated">
            <a:extLst>
              <a:ext uri="{FF2B5EF4-FFF2-40B4-BE49-F238E27FC236}">
                <a16:creationId xmlns:a16="http://schemas.microsoft.com/office/drawing/2014/main" id="{289AE8B9-32F4-26BB-C339-DD4415D4D066}"/>
              </a:ext>
            </a:extLst>
          </p:cNvPr>
          <p:cNvPicPr>
            <a:picLocks noChangeAspect="1"/>
          </p:cNvPicPr>
          <p:nvPr/>
        </p:nvPicPr>
        <p:blipFill>
          <a:blip r:embed="rId3"/>
          <a:stretch>
            <a:fillRect/>
          </a:stretch>
        </p:blipFill>
        <p:spPr>
          <a:xfrm>
            <a:off x="717500" y="3356088"/>
            <a:ext cx="4222437" cy="3040326"/>
          </a:xfrm>
          <a:prstGeom prst="rect">
            <a:avLst/>
          </a:prstGeom>
        </p:spPr>
      </p:pic>
      <p:pic>
        <p:nvPicPr>
          <p:cNvPr id="8" name="Picture 7" descr="A green globes with words&#10;&#10;Description automatically generated">
            <a:extLst>
              <a:ext uri="{FF2B5EF4-FFF2-40B4-BE49-F238E27FC236}">
                <a16:creationId xmlns:a16="http://schemas.microsoft.com/office/drawing/2014/main" id="{26D27D62-56B8-40F8-7302-5D6753EBEC87}"/>
              </a:ext>
            </a:extLst>
          </p:cNvPr>
          <p:cNvPicPr>
            <a:picLocks noChangeAspect="1"/>
          </p:cNvPicPr>
          <p:nvPr/>
        </p:nvPicPr>
        <p:blipFill>
          <a:blip r:embed="rId4"/>
          <a:stretch>
            <a:fillRect/>
          </a:stretch>
        </p:blipFill>
        <p:spPr>
          <a:xfrm>
            <a:off x="6914943" y="3958493"/>
            <a:ext cx="4891191" cy="2471430"/>
          </a:xfrm>
          <a:prstGeom prst="rect">
            <a:avLst/>
          </a:prstGeom>
        </p:spPr>
      </p:pic>
    </p:spTree>
    <p:extLst>
      <p:ext uri="{BB962C8B-B14F-4D97-AF65-F5344CB8AC3E}">
        <p14:creationId xmlns:p14="http://schemas.microsoft.com/office/powerpoint/2010/main" val="243429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FAA14-AB73-235C-BD04-11DB5B2BF49D}"/>
              </a:ext>
            </a:extLst>
          </p:cNvPr>
          <p:cNvSpPr>
            <a:spLocks noGrp="1"/>
          </p:cNvSpPr>
          <p:nvPr>
            <p:ph type="title"/>
          </p:nvPr>
        </p:nvSpPr>
        <p:spPr>
          <a:xfrm>
            <a:off x="1371600" y="457200"/>
            <a:ext cx="4911393" cy="1556724"/>
          </a:xfrm>
        </p:spPr>
        <p:txBody>
          <a:bodyPr vert="horz" lIns="0" tIns="0" rIns="0" bIns="0" rtlCol="0" anchor="b">
            <a:normAutofit/>
          </a:bodyPr>
          <a:lstStyle/>
          <a:p>
            <a:r>
              <a:rPr lang="en-US"/>
              <a:t>PENNY</a:t>
            </a:r>
          </a:p>
        </p:txBody>
      </p:sp>
      <p:sp>
        <p:nvSpPr>
          <p:cNvPr id="5" name="TextBox 4">
            <a:extLst>
              <a:ext uri="{FF2B5EF4-FFF2-40B4-BE49-F238E27FC236}">
                <a16:creationId xmlns:a16="http://schemas.microsoft.com/office/drawing/2014/main" id="{7FE37C48-B1D4-2E1C-FF78-78D5D4C9A66C}"/>
              </a:ext>
            </a:extLst>
          </p:cNvPr>
          <p:cNvSpPr txBox="1"/>
          <p:nvPr/>
        </p:nvSpPr>
        <p:spPr>
          <a:xfrm>
            <a:off x="1371601" y="5127763"/>
            <a:ext cx="10719067" cy="112372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fontScale="77500" lnSpcReduction="20000"/>
          </a:bodyPr>
          <a:lstStyle/>
          <a:p>
            <a:pPr indent="-228600">
              <a:lnSpc>
                <a:spcPct val="120000"/>
              </a:lnSpc>
              <a:spcAft>
                <a:spcPts val="600"/>
              </a:spcAft>
              <a:buFont typeface="Arial" panose="020B0604020202020204" pitchFamily="34" charset="0"/>
              <a:buChar char="•"/>
            </a:pPr>
            <a:r>
              <a:rPr lang="en-US" sz="1600" err="1"/>
              <a:t>Kostoska</a:t>
            </a:r>
            <a:r>
              <a:rPr lang="en-US" sz="1600"/>
              <a:t> and </a:t>
            </a:r>
            <a:r>
              <a:rPr lang="en-US" sz="1600" err="1"/>
              <a:t>Kocarev</a:t>
            </a:r>
            <a:r>
              <a:rPr lang="en-US" sz="1600"/>
              <a:t> (2019)</a:t>
            </a:r>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r>
              <a:rPr lang="en-US" sz="1600"/>
              <a:t>                                                                                                                                                                   Penelope Hutchinson 2125800</a:t>
            </a:r>
            <a:endParaRPr lang="en-US"/>
          </a:p>
          <a:p>
            <a:pPr indent="-228600">
              <a:lnSpc>
                <a:spcPct val="120000"/>
              </a:lnSpc>
              <a:spcAft>
                <a:spcPts val="600"/>
              </a:spcAft>
              <a:buFont typeface="Arial" panose="020B0604020202020204" pitchFamily="34" charset="0"/>
              <a:buChar char="•"/>
            </a:pPr>
            <a:endParaRPr lang="en-US" sz="1600"/>
          </a:p>
        </p:txBody>
      </p:sp>
      <p:pic>
        <p:nvPicPr>
          <p:cNvPr id="4" name="Content Placeholder 3" descr="A diagram of different types of water&#10;&#10;Description automatically generated">
            <a:extLst>
              <a:ext uri="{FF2B5EF4-FFF2-40B4-BE49-F238E27FC236}">
                <a16:creationId xmlns:a16="http://schemas.microsoft.com/office/drawing/2014/main" id="{B24994BE-21D4-4780-8BDD-4A8DFB70D80B}"/>
              </a:ext>
            </a:extLst>
          </p:cNvPr>
          <p:cNvPicPr>
            <a:picLocks noGrp="1" noChangeAspect="1"/>
          </p:cNvPicPr>
          <p:nvPr>
            <p:ph idx="1"/>
          </p:nvPr>
        </p:nvPicPr>
        <p:blipFill>
          <a:blip r:embed="rId2"/>
          <a:stretch>
            <a:fillRect/>
          </a:stretch>
        </p:blipFill>
        <p:spPr>
          <a:xfrm>
            <a:off x="386246" y="304210"/>
            <a:ext cx="11348554" cy="4104453"/>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2855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ircular diagram of different colored circles with text&#10;&#10;Description automatically generated">
            <a:extLst>
              <a:ext uri="{FF2B5EF4-FFF2-40B4-BE49-F238E27FC236}">
                <a16:creationId xmlns:a16="http://schemas.microsoft.com/office/drawing/2014/main" id="{98856260-6B76-AEA9-887C-D1A3F9EA5660}"/>
              </a:ext>
            </a:extLst>
          </p:cNvPr>
          <p:cNvPicPr>
            <a:picLocks noChangeAspect="1"/>
          </p:cNvPicPr>
          <p:nvPr/>
        </p:nvPicPr>
        <p:blipFill rotWithShape="1">
          <a:blip r:embed="rId2"/>
          <a:srcRect t="10096" r="-1" b="10937"/>
          <a:stretch/>
        </p:blipFill>
        <p:spPr>
          <a:xfrm>
            <a:off x="20" y="431"/>
            <a:ext cx="9196496" cy="6408311"/>
          </a:xfrm>
          <a:prstGeom prst="rect">
            <a:avLst/>
          </a:prstGeom>
        </p:spPr>
      </p:pic>
      <p:sp>
        <p:nvSpPr>
          <p:cNvPr id="8" name="Content Placeholder 7">
            <a:extLst>
              <a:ext uri="{FF2B5EF4-FFF2-40B4-BE49-F238E27FC236}">
                <a16:creationId xmlns:a16="http://schemas.microsoft.com/office/drawing/2014/main" id="{F0FBC190-54B3-DFAE-1B85-E7A29DF9EF55}"/>
              </a:ext>
            </a:extLst>
          </p:cNvPr>
          <p:cNvSpPr>
            <a:spLocks noGrp="1"/>
          </p:cNvSpPr>
          <p:nvPr>
            <p:ph idx="1"/>
          </p:nvPr>
        </p:nvSpPr>
        <p:spPr>
          <a:xfrm>
            <a:off x="6748491" y="4487035"/>
            <a:ext cx="5486244" cy="1862935"/>
          </a:xfrm>
        </p:spPr>
        <p:txBody>
          <a:bodyPr vert="horz" lIns="0" tIns="0" rIns="0" bIns="0" rtlCol="0" anchor="t">
            <a:normAutofit/>
          </a:bodyPr>
          <a:lstStyle/>
          <a:p>
            <a:r>
              <a:rPr lang="en-US" sz="1400"/>
              <a:t>                                                            </a:t>
            </a:r>
            <a:r>
              <a:rPr lang="en-US" sz="1400" err="1"/>
              <a:t>ThemeXpose</a:t>
            </a:r>
            <a:r>
              <a:rPr lang="en-US" sz="1400"/>
              <a:t> (2023)</a:t>
            </a:r>
            <a:br>
              <a:rPr lang="en-US" sz="1400"/>
            </a:br>
            <a:endParaRPr lang="en-US" sz="1400"/>
          </a:p>
          <a:p>
            <a:endParaRPr lang="en-US" sz="1400"/>
          </a:p>
          <a:p>
            <a:endParaRPr lang="en-US" sz="1400"/>
          </a:p>
          <a:p>
            <a:r>
              <a:rPr lang="en-US" sz="1400"/>
              <a:t>                                              Penelope Hutchinson 2125800</a:t>
            </a:r>
            <a:endParaRPr lang="en-US"/>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8835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A77-9A63-F855-3F77-B08D9027E3AE}"/>
              </a:ext>
            </a:extLst>
          </p:cNvPr>
          <p:cNvSpPr>
            <a:spLocks noGrp="1"/>
          </p:cNvSpPr>
          <p:nvPr>
            <p:ph type="title"/>
          </p:nvPr>
        </p:nvSpPr>
        <p:spPr>
          <a:xfrm>
            <a:off x="355375" y="4984671"/>
            <a:ext cx="11257505" cy="1794207"/>
          </a:xfrm>
        </p:spPr>
        <p:txBody>
          <a:bodyPr>
            <a:normAutofit/>
          </a:bodyPr>
          <a:lstStyle/>
          <a:p>
            <a:r>
              <a:rPr lang="en-GB" sz="800" b="0">
                <a:latin typeface="Helvetica Neue"/>
                <a:cs typeface="Times New Roman"/>
              </a:rPr>
              <a:t>Tokyo Metropolitan Government (2019</a:t>
            </a:r>
            <a:r>
              <a:rPr lang="en-GB" sz="900" b="0">
                <a:latin typeface="Times New Roman"/>
                <a:cs typeface="Times New Roman"/>
              </a:rPr>
              <a:t>)           Penelope Hutchinson 2125800</a:t>
            </a:r>
            <a:br>
              <a:rPr lang="en-GB" sz="1000" b="0">
                <a:latin typeface="Times New Roman"/>
                <a:cs typeface="Times New Roman"/>
              </a:rPr>
            </a:br>
            <a:br>
              <a:rPr lang="en-GB" sz="1000" b="0">
                <a:latin typeface="Times New Roman"/>
                <a:cs typeface="Times New Roman"/>
              </a:rPr>
            </a:br>
            <a:br>
              <a:rPr lang="en-GB" sz="1000" b="0">
                <a:latin typeface="Times New Roman"/>
                <a:cs typeface="Times New Roman"/>
              </a:rPr>
            </a:br>
            <a:endParaRPr lang="en-GB" sz="1000" b="0">
              <a:latin typeface="Times New Roman"/>
              <a:cs typeface="Times New Roman"/>
            </a:endParaRPr>
          </a:p>
        </p:txBody>
      </p:sp>
      <p:pic>
        <p:nvPicPr>
          <p:cNvPr id="4" name="Content Placeholder 3">
            <a:extLst>
              <a:ext uri="{FF2B5EF4-FFF2-40B4-BE49-F238E27FC236}">
                <a16:creationId xmlns:a16="http://schemas.microsoft.com/office/drawing/2014/main" id="{A6946C88-D2DD-0A85-EEFC-13B32467BCA4}"/>
              </a:ext>
            </a:extLst>
          </p:cNvPr>
          <p:cNvPicPr>
            <a:picLocks noGrp="1" noChangeAspect="1"/>
          </p:cNvPicPr>
          <p:nvPr>
            <p:ph idx="1"/>
          </p:nvPr>
        </p:nvPicPr>
        <p:blipFill>
          <a:blip r:embed="rId2"/>
          <a:stretch>
            <a:fillRect/>
          </a:stretch>
        </p:blipFill>
        <p:spPr>
          <a:xfrm>
            <a:off x="511675" y="533247"/>
            <a:ext cx="10906418" cy="5316883"/>
          </a:xfrm>
        </p:spPr>
      </p:pic>
      <p:sp>
        <p:nvSpPr>
          <p:cNvPr id="7" name="TextBox 6">
            <a:extLst>
              <a:ext uri="{FF2B5EF4-FFF2-40B4-BE49-F238E27FC236}">
                <a16:creationId xmlns:a16="http://schemas.microsoft.com/office/drawing/2014/main" id="{03DE6A94-9268-C4DD-B71D-39C413ECD342}"/>
              </a:ext>
            </a:extLst>
          </p:cNvPr>
          <p:cNvSpPr txBox="1"/>
          <p:nvPr/>
        </p:nvSpPr>
        <p:spPr>
          <a:xfrm flipV="1">
            <a:off x="355256" y="118625"/>
            <a:ext cx="4751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l</a:t>
            </a:r>
          </a:p>
        </p:txBody>
      </p:sp>
    </p:spTree>
    <p:extLst>
      <p:ext uri="{BB962C8B-B14F-4D97-AF65-F5344CB8AC3E}">
        <p14:creationId xmlns:p14="http://schemas.microsoft.com/office/powerpoint/2010/main" val="4092671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B28-1EC8-7B0E-0976-1654D5235EAD}"/>
              </a:ext>
            </a:extLst>
          </p:cNvPr>
          <p:cNvSpPr>
            <a:spLocks noGrp="1"/>
          </p:cNvSpPr>
          <p:nvPr>
            <p:ph type="title"/>
          </p:nvPr>
        </p:nvSpPr>
        <p:spPr>
          <a:xfrm>
            <a:off x="1371600" y="585831"/>
            <a:ext cx="9606047" cy="473485"/>
          </a:xfrm>
        </p:spPr>
        <p:txBody>
          <a:bodyPr>
            <a:normAutofit fontScale="90000"/>
          </a:bodyPr>
          <a:lstStyle/>
          <a:p>
            <a:r>
              <a:rPr lang="en-GB"/>
              <a:t>Social impacts </a:t>
            </a:r>
          </a:p>
        </p:txBody>
      </p:sp>
      <p:graphicFrame>
        <p:nvGraphicFramePr>
          <p:cNvPr id="6" name="Content Placeholder 2">
            <a:extLst>
              <a:ext uri="{FF2B5EF4-FFF2-40B4-BE49-F238E27FC236}">
                <a16:creationId xmlns:a16="http://schemas.microsoft.com/office/drawing/2014/main" id="{290E4F63-AEF2-C81C-C1E0-D387F38C67DB}"/>
              </a:ext>
            </a:extLst>
          </p:cNvPr>
          <p:cNvGraphicFramePr>
            <a:graphicFrameLocks noGrp="1"/>
          </p:cNvGraphicFramePr>
          <p:nvPr>
            <p:ph idx="1"/>
          </p:nvPr>
        </p:nvGraphicFramePr>
        <p:xfrm>
          <a:off x="5650992" y="987425"/>
          <a:ext cx="5687568"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5A586E2-C8B5-EC01-82C6-4543940EECDA}"/>
              </a:ext>
            </a:extLst>
          </p:cNvPr>
          <p:cNvSpPr>
            <a:spLocks noGrp="1"/>
          </p:cNvSpPr>
          <p:nvPr>
            <p:ph type="body" sz="half" idx="2"/>
          </p:nvPr>
        </p:nvSpPr>
        <p:spPr>
          <a:xfrm>
            <a:off x="465438" y="1431539"/>
            <a:ext cx="4838399" cy="4954673"/>
          </a:xfrm>
        </p:spPr>
        <p:txBody>
          <a:bodyPr vert="horz" lIns="0" tIns="0" rIns="0" bIns="0" rtlCol="0" anchor="t">
            <a:normAutofit/>
          </a:bodyPr>
          <a:lstStyle/>
          <a:p>
            <a:pPr>
              <a:buFont typeface="Wingdings" panose="020B0604020202020204" pitchFamily="34" charset="0"/>
              <a:buChar char="Ø"/>
            </a:pPr>
            <a:r>
              <a:rPr lang="en-GB"/>
              <a:t>elderly tenants evicted  </a:t>
            </a:r>
          </a:p>
          <a:p>
            <a:pPr>
              <a:buFont typeface="Wingdings" panose="020B0604020202020204" pitchFamily="34" charset="0"/>
              <a:buChar char="Ø"/>
            </a:pPr>
            <a:r>
              <a:rPr lang="en-GB"/>
              <a:t>Rising commercial rents,</a:t>
            </a:r>
          </a:p>
          <a:p>
            <a:pPr>
              <a:buFont typeface="Wingdings" panose="020B0604020202020204" pitchFamily="34" charset="0"/>
              <a:buChar char="Ø"/>
            </a:pPr>
            <a:r>
              <a:rPr lang="en-GB"/>
              <a:t>small, low-profit margin businesses to fail, chains replacing them.</a:t>
            </a:r>
          </a:p>
          <a:p>
            <a:pPr>
              <a:buFont typeface="Wingdings" panose="020B0604020202020204" pitchFamily="34" charset="0"/>
              <a:buChar char="Ø"/>
            </a:pPr>
            <a:r>
              <a:rPr lang="en-GB"/>
              <a:t>Employment </a:t>
            </a:r>
          </a:p>
          <a:p>
            <a:pPr>
              <a:buFont typeface="Wingdings" panose="020B0604020202020204" pitchFamily="34" charset="0"/>
              <a:buChar char="Ø"/>
            </a:pPr>
            <a:r>
              <a:rPr lang="en-GB"/>
              <a:t>Olympic Education</a:t>
            </a:r>
          </a:p>
          <a:p>
            <a:pPr>
              <a:buFont typeface="Wingdings" panose="020B0604020202020204" pitchFamily="34" charset="0"/>
              <a:buChar char="Ø"/>
            </a:pPr>
            <a:r>
              <a:rPr lang="en-GB"/>
              <a:t>New sustainable homes</a:t>
            </a:r>
          </a:p>
          <a:p>
            <a:pPr>
              <a:buFont typeface="Wingdings" panose="020B0604020202020204" pitchFamily="34" charset="0"/>
              <a:buChar char="Ø"/>
            </a:pPr>
            <a:r>
              <a:rPr lang="en-GB"/>
              <a:t>Forests, wildlife</a:t>
            </a:r>
          </a:p>
          <a:p>
            <a:endParaRPr lang="en-GB"/>
          </a:p>
          <a:p>
            <a:endParaRPr lang="en-GB"/>
          </a:p>
          <a:p>
            <a:r>
              <a:rPr lang="en-GB" sz="1000"/>
              <a:t>(Interational Olympic Committee., 2022) Mair and Duignan (2021b)</a:t>
            </a:r>
            <a:r>
              <a:rPr lang="en-GB" sz="1050"/>
              <a:t> </a:t>
            </a:r>
            <a:r>
              <a:rPr lang="en-GB" sz="1050">
                <a:latin typeface="Times New Roman"/>
                <a:cs typeface="Times New Roman"/>
              </a:rPr>
              <a:t>Talbot and Duignan (2021b) </a:t>
            </a:r>
            <a:endParaRPr lang="en-GB">
              <a:latin typeface="Tw Cen MT"/>
              <a:cs typeface="Times New Roman"/>
            </a:endParaRPr>
          </a:p>
          <a:p>
            <a:r>
              <a:rPr lang="en-GB" sz="1050">
                <a:latin typeface="Times New Roman"/>
                <a:cs typeface="Times New Roman"/>
              </a:rPr>
              <a:t>Penelope Hutchinson 2125800</a:t>
            </a:r>
          </a:p>
          <a:p>
            <a:pPr>
              <a:buFont typeface="Wingdings" panose="020B0604020202020204" pitchFamily="34" charset="0"/>
              <a:buChar char="Ø"/>
            </a:pPr>
            <a:endParaRPr lang="en-GB" sz="1050"/>
          </a:p>
          <a:p>
            <a:pPr>
              <a:buFont typeface="Wingdings" panose="020B0604020202020204" pitchFamily="34" charset="0"/>
              <a:buChar char="Ø"/>
            </a:pPr>
            <a:endParaRPr lang="en-GB"/>
          </a:p>
        </p:txBody>
      </p:sp>
    </p:spTree>
    <p:extLst>
      <p:ext uri="{BB962C8B-B14F-4D97-AF65-F5344CB8AC3E}">
        <p14:creationId xmlns:p14="http://schemas.microsoft.com/office/powerpoint/2010/main" val="4098253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84922"/>
            <a:ext cx="12203208" cy="1600201"/>
          </a:xfrm>
          <a:prstGeom prst="rect">
            <a:avLst/>
          </a:prstGeom>
          <a:gradFill>
            <a:gsLst>
              <a:gs pos="0">
                <a:schemeClr val="accent5">
                  <a:alpha val="88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1" y="5284922"/>
            <a:ext cx="8164608" cy="1594270"/>
          </a:xfrm>
          <a:prstGeom prst="rect">
            <a:avLst/>
          </a:prstGeom>
          <a:gradFill>
            <a:gsLst>
              <a:gs pos="91069">
                <a:schemeClr val="accent2"/>
              </a:gs>
              <a:gs pos="22000">
                <a:schemeClr val="accent2">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5883" y="5284922"/>
            <a:ext cx="7012127" cy="1579412"/>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8597" y="5284922"/>
            <a:ext cx="8164607" cy="1591534"/>
          </a:xfrm>
          <a:prstGeom prst="rect">
            <a:avLst/>
          </a:prstGeom>
          <a:gradFill>
            <a:gsLst>
              <a:gs pos="0">
                <a:schemeClr val="accent5">
                  <a:alpha val="26000"/>
                </a:schemeClr>
              </a:gs>
              <a:gs pos="72000">
                <a:schemeClr val="accent5">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C4AC6-C5CE-3899-0F9E-20F831243F81}"/>
              </a:ext>
            </a:extLst>
          </p:cNvPr>
          <p:cNvSpPr>
            <a:spLocks noGrp="1"/>
          </p:cNvSpPr>
          <p:nvPr>
            <p:ph type="title"/>
          </p:nvPr>
        </p:nvSpPr>
        <p:spPr>
          <a:xfrm>
            <a:off x="835863" y="5652097"/>
            <a:ext cx="10587314" cy="877729"/>
          </a:xfrm>
        </p:spPr>
        <p:txBody>
          <a:bodyPr vert="horz" lIns="0" tIns="0" rIns="0" bIns="0" rtlCol="0" anchor="ctr">
            <a:normAutofit/>
          </a:bodyPr>
          <a:lstStyle/>
          <a:p>
            <a:pPr>
              <a:lnSpc>
                <a:spcPct val="90000"/>
              </a:lnSpc>
            </a:pPr>
            <a:r>
              <a:rPr lang="en-US" sz="2000">
                <a:solidFill>
                  <a:schemeClr val="bg1"/>
                </a:solidFill>
              </a:rPr>
              <a:t>Sustainable transport</a:t>
            </a:r>
            <a:br>
              <a:rPr lang="en-US" sz="2000"/>
            </a:br>
            <a:br>
              <a:rPr lang="en-US" sz="2000"/>
            </a:br>
            <a:r>
              <a:rPr lang="en-US" sz="2000">
                <a:solidFill>
                  <a:schemeClr val="bg1"/>
                </a:solidFill>
              </a:rPr>
              <a:t>Penelope Hutchinson 2125800    </a:t>
            </a:r>
            <a:r>
              <a:rPr lang="en-US" sz="1200" b="0">
                <a:solidFill>
                  <a:schemeClr val="bg1"/>
                </a:solidFill>
                <a:latin typeface="Times New Roman"/>
                <a:cs typeface="Times New Roman"/>
              </a:rPr>
              <a:t>(</a:t>
            </a:r>
            <a:r>
              <a:rPr lang="en-US" sz="1200" b="0" err="1">
                <a:solidFill>
                  <a:schemeClr val="bg1"/>
                </a:solidFill>
                <a:latin typeface="Times New Roman"/>
                <a:cs typeface="Times New Roman"/>
              </a:rPr>
              <a:t>nippon</a:t>
            </a:r>
            <a:r>
              <a:rPr lang="en-US" sz="1200" b="0">
                <a:solidFill>
                  <a:schemeClr val="bg1"/>
                </a:solidFill>
                <a:latin typeface="Times New Roman"/>
                <a:cs typeface="Times New Roman"/>
              </a:rPr>
              <a:t> tv, 2020)</a:t>
            </a:r>
            <a:endParaRPr lang="en-US" sz="2000">
              <a:solidFill>
                <a:schemeClr val="bg1"/>
              </a:solidFill>
            </a:endParaRPr>
          </a:p>
        </p:txBody>
      </p:sp>
      <p:sp>
        <p:nvSpPr>
          <p:cNvPr id="3" name="Text Placeholder 2">
            <a:extLst>
              <a:ext uri="{FF2B5EF4-FFF2-40B4-BE49-F238E27FC236}">
                <a16:creationId xmlns:a16="http://schemas.microsoft.com/office/drawing/2014/main" id="{61A4B4E8-F3DA-E652-28D4-3A6054BED4A6}"/>
              </a:ext>
            </a:extLst>
          </p:cNvPr>
          <p:cNvSpPr>
            <a:spLocks/>
          </p:cNvSpPr>
          <p:nvPr/>
        </p:nvSpPr>
        <p:spPr>
          <a:xfrm>
            <a:off x="1371600" y="2112264"/>
            <a:ext cx="4841076" cy="823912"/>
          </a:xfrm>
          <a:prstGeom prst="rect">
            <a:avLst/>
          </a:prstGeom>
        </p:spPr>
        <p:txBody>
          <a:bodyPr/>
          <a:lstStyle/>
          <a:p>
            <a:endParaRPr lang="en-GB"/>
          </a:p>
        </p:txBody>
      </p:sp>
      <p:sp>
        <p:nvSpPr>
          <p:cNvPr id="5" name="Text Placeholder 4">
            <a:extLst>
              <a:ext uri="{FF2B5EF4-FFF2-40B4-BE49-F238E27FC236}">
                <a16:creationId xmlns:a16="http://schemas.microsoft.com/office/drawing/2014/main" id="{96573A00-497B-7CEE-FBC2-748C40D11596}"/>
              </a:ext>
            </a:extLst>
          </p:cNvPr>
          <p:cNvSpPr>
            <a:spLocks/>
          </p:cNvSpPr>
          <p:nvPr/>
        </p:nvSpPr>
        <p:spPr>
          <a:xfrm>
            <a:off x="6766560" y="2112264"/>
            <a:ext cx="4846320" cy="823912"/>
          </a:xfrm>
          <a:prstGeom prst="rect">
            <a:avLst/>
          </a:prstGeom>
        </p:spPr>
        <p:txBody>
          <a:bodyPr/>
          <a:lstStyle/>
          <a:p>
            <a:endParaRPr lang="en-GB"/>
          </a:p>
        </p:txBody>
      </p:sp>
      <p:pic>
        <p:nvPicPr>
          <p:cNvPr id="4" name="Content Placeholder 3" descr="Tokyo 2020 Olympic Village">
            <a:extLst>
              <a:ext uri="{FF2B5EF4-FFF2-40B4-BE49-F238E27FC236}">
                <a16:creationId xmlns:a16="http://schemas.microsoft.com/office/drawing/2014/main" id="{91702C13-63CA-6CD8-F9B3-0F5D7FB8492F}"/>
              </a:ext>
            </a:extLst>
          </p:cNvPr>
          <p:cNvPicPr>
            <a:picLocks noChangeAspect="1"/>
          </p:cNvPicPr>
          <p:nvPr/>
        </p:nvPicPr>
        <p:blipFill rotWithShape="1">
          <a:blip r:embed="rId3"/>
          <a:stretch/>
        </p:blipFill>
        <p:spPr>
          <a:xfrm>
            <a:off x="264216" y="401317"/>
            <a:ext cx="2849401" cy="2539168"/>
          </a:xfrm>
          <a:prstGeom prst="rect">
            <a:avLst/>
          </a:prstGeom>
        </p:spPr>
      </p:pic>
      <p:pic>
        <p:nvPicPr>
          <p:cNvPr id="7" name="Online Media 6" title="Autonomous bus operation for Olympic village">
            <a:hlinkClick r:id="" action="ppaction://media"/>
            <a:extLst>
              <a:ext uri="{FF2B5EF4-FFF2-40B4-BE49-F238E27FC236}">
                <a16:creationId xmlns:a16="http://schemas.microsoft.com/office/drawing/2014/main" id="{7AEA1B47-965D-029D-8F42-A49BE0FA8CE6}"/>
              </a:ext>
            </a:extLst>
          </p:cNvPr>
          <p:cNvPicPr>
            <a:picLocks noRot="1" noChangeAspect="1"/>
          </p:cNvPicPr>
          <p:nvPr>
            <a:videoFile r:link="rId1"/>
          </p:nvPr>
        </p:nvPicPr>
        <p:blipFill>
          <a:blip r:embed="rId4"/>
          <a:stretch>
            <a:fillRect/>
          </a:stretch>
        </p:blipFill>
        <p:spPr>
          <a:xfrm>
            <a:off x="3695714" y="514236"/>
            <a:ext cx="7835295" cy="4697596"/>
          </a:xfrm>
          <a:prstGeom prst="rect">
            <a:avLst/>
          </a:prstGeom>
        </p:spPr>
      </p:pic>
    </p:spTree>
    <p:extLst>
      <p:ext uri="{BB962C8B-B14F-4D97-AF65-F5344CB8AC3E}">
        <p14:creationId xmlns:p14="http://schemas.microsoft.com/office/powerpoint/2010/main" val="366191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65BD1AA8-819C-4A8C-B12E-9804E6557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64C95-9223-95BB-FB01-AE268A378B44}"/>
              </a:ext>
            </a:extLst>
          </p:cNvPr>
          <p:cNvSpPr>
            <a:spLocks noGrp="1"/>
          </p:cNvSpPr>
          <p:nvPr>
            <p:ph type="title"/>
          </p:nvPr>
        </p:nvSpPr>
        <p:spPr>
          <a:xfrm>
            <a:off x="1371600" y="4457203"/>
            <a:ext cx="9448800" cy="1043539"/>
          </a:xfrm>
        </p:spPr>
        <p:txBody>
          <a:bodyPr vert="horz" lIns="0" tIns="0" rIns="0" bIns="0" rtlCol="0" anchor="b">
            <a:normAutofit/>
          </a:bodyPr>
          <a:lstStyle/>
          <a:p>
            <a:r>
              <a:rPr lang="en-US" spc="750"/>
              <a:t>ENVIRONMENTAL impact </a:t>
            </a:r>
          </a:p>
        </p:txBody>
      </p:sp>
      <p:sp>
        <p:nvSpPr>
          <p:cNvPr id="49" name="Rectangle 48">
            <a:extLst>
              <a:ext uri="{FF2B5EF4-FFF2-40B4-BE49-F238E27FC236}">
                <a16:creationId xmlns:a16="http://schemas.microsoft.com/office/drawing/2014/main" id="{4FADD74F-3E66-47CF-A433-5A9EB9E94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3" y="1"/>
            <a:ext cx="11734800" cy="2396966"/>
          </a:xfrm>
          <a:prstGeom prst="rect">
            <a:avLst/>
          </a:prstGeom>
          <a:gradFill>
            <a:gsLst>
              <a:gs pos="0">
                <a:schemeClr val="accent5"/>
              </a:gs>
              <a:gs pos="100000">
                <a:schemeClr val="accent2">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AEBD6A-FEC4-48F3-AB0D-36259B0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428"/>
            <a:ext cx="12192002" cy="2400369"/>
          </a:xfrm>
          <a:prstGeom prst="rect">
            <a:avLst/>
          </a:prstGeom>
          <a:gradFill>
            <a:gsLst>
              <a:gs pos="0">
                <a:schemeClr val="accent2"/>
              </a:gs>
              <a:gs pos="77000">
                <a:schemeClr val="accent6">
                  <a:lumMod val="75000"/>
                  <a:alpha val="88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8D85630-1183-4383-ACD9-4FD52952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49994" y="-3414346"/>
            <a:ext cx="2393579" cy="9229046"/>
          </a:xfrm>
          <a:prstGeom prst="rect">
            <a:avLst/>
          </a:prstGeom>
          <a:gradFill>
            <a:gsLst>
              <a:gs pos="0">
                <a:schemeClr val="accent6">
                  <a:alpha val="19000"/>
                </a:schemeClr>
              </a:gs>
              <a:gs pos="78000">
                <a:schemeClr val="accent1">
                  <a:lumMod val="60000"/>
                  <a:lumOff val="4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impanzee resting">
            <a:extLst>
              <a:ext uri="{FF2B5EF4-FFF2-40B4-BE49-F238E27FC236}">
                <a16:creationId xmlns:a16="http://schemas.microsoft.com/office/drawing/2014/main" id="{E558A37E-789A-6D5F-B065-A83B0B28BC96}"/>
              </a:ext>
            </a:extLst>
          </p:cNvPr>
          <p:cNvPicPr>
            <a:picLocks noChangeAspect="1"/>
          </p:cNvPicPr>
          <p:nvPr/>
        </p:nvPicPr>
        <p:blipFill rotWithShape="1">
          <a:blip r:embed="rId2"/>
          <a:srcRect r="17400" b="-2"/>
          <a:stretch/>
        </p:blipFill>
        <p:spPr>
          <a:xfrm>
            <a:off x="1371600" y="1028700"/>
            <a:ext cx="4724400" cy="3217333"/>
          </a:xfrm>
          <a:prstGeom prst="rect">
            <a:avLst/>
          </a:prstGeom>
        </p:spPr>
      </p:pic>
      <p:pic>
        <p:nvPicPr>
          <p:cNvPr id="8" name="Content Placeholder 7" descr="A group of people holding a sign&#10;&#10;Description automatically generated">
            <a:extLst>
              <a:ext uri="{FF2B5EF4-FFF2-40B4-BE49-F238E27FC236}">
                <a16:creationId xmlns:a16="http://schemas.microsoft.com/office/drawing/2014/main" id="{5F506D0D-DCDF-57CB-C963-D95B1AE8A2C7}"/>
              </a:ext>
            </a:extLst>
          </p:cNvPr>
          <p:cNvPicPr>
            <a:picLocks noChangeAspect="1"/>
          </p:cNvPicPr>
          <p:nvPr/>
        </p:nvPicPr>
        <p:blipFill rotWithShape="1">
          <a:blip r:embed="rId3"/>
          <a:srcRect t="12587" b="19313"/>
          <a:stretch/>
        </p:blipFill>
        <p:spPr>
          <a:xfrm>
            <a:off x="7136028" y="977213"/>
            <a:ext cx="4724400" cy="3217333"/>
          </a:xfrm>
          <a:prstGeom prst="rect">
            <a:avLst/>
          </a:prstGeom>
        </p:spPr>
      </p:pic>
      <p:sp>
        <p:nvSpPr>
          <p:cNvPr id="6" name="Text Placeholder 5">
            <a:extLst>
              <a:ext uri="{FF2B5EF4-FFF2-40B4-BE49-F238E27FC236}">
                <a16:creationId xmlns:a16="http://schemas.microsoft.com/office/drawing/2014/main" id="{FFC9A326-F7C0-A932-AC6E-12FAE4C94478}"/>
              </a:ext>
            </a:extLst>
          </p:cNvPr>
          <p:cNvSpPr>
            <a:spLocks/>
          </p:cNvSpPr>
          <p:nvPr/>
        </p:nvSpPr>
        <p:spPr>
          <a:xfrm>
            <a:off x="8469834" y="5584985"/>
            <a:ext cx="3467833" cy="1119662"/>
          </a:xfrm>
          <a:prstGeom prst="rect">
            <a:avLst/>
          </a:prstGeom>
        </p:spPr>
        <p:txBody>
          <a:bodyPr lIns="91440" tIns="45720" rIns="91440" bIns="45720" anchor="t"/>
          <a:lstStyle/>
          <a:p>
            <a:r>
              <a:rPr lang="en-GB" sz="1200">
                <a:latin typeface="Times New Roman"/>
                <a:cs typeface="Times New Roman"/>
              </a:rPr>
              <a:t>(Heineken, 2019) 365, </a:t>
            </a:r>
            <a:r>
              <a:rPr lang="en-GB" sz="1200" err="1">
                <a:latin typeface="Times New Roman"/>
                <a:cs typeface="Times New Roman"/>
              </a:rPr>
              <a:t>microsoft</a:t>
            </a:r>
            <a:r>
              <a:rPr lang="en-GB" sz="1200">
                <a:latin typeface="Times New Roman"/>
                <a:cs typeface="Times New Roman"/>
              </a:rPr>
              <a:t> (2024). monkey. Microsoft365.</a:t>
            </a:r>
            <a:endParaRPr lang="en-US"/>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r>
              <a:rPr lang="en-GB" sz="1200">
                <a:latin typeface="Times New Roman"/>
                <a:cs typeface="Times New Roman"/>
              </a:rPr>
              <a:t>Penelope Hutchinson 2125800</a:t>
            </a:r>
            <a:endParaRPr lang="en-GB"/>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4269568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51639D5-BB19-05BC-1E94-0FF039F3ABD4}"/>
              </a:ext>
            </a:extLst>
          </p:cNvPr>
          <p:cNvSpPr>
            <a:spLocks noGrp="1"/>
          </p:cNvSpPr>
          <p:nvPr>
            <p:ph type="body" idx="1"/>
          </p:nvPr>
        </p:nvSpPr>
        <p:spPr>
          <a:xfrm>
            <a:off x="214420" y="5998565"/>
            <a:ext cx="11405012" cy="660167"/>
          </a:xfrm>
        </p:spPr>
        <p:txBody>
          <a:bodyPr vert="horz" lIns="0" tIns="0" rIns="0" bIns="0" rtlCol="0" anchor="t">
            <a:normAutofit/>
          </a:bodyPr>
          <a:lstStyle/>
          <a:p>
            <a:r>
              <a:rPr lang="en-GB" sz="1050"/>
              <a:t>gov.uk (2021)</a:t>
            </a:r>
            <a:r>
              <a:rPr lang="en-GB" sz="900"/>
              <a:t>                                                                                                                                                                                                                                                                                    </a:t>
            </a:r>
            <a:r>
              <a:rPr lang="en-GB" sz="1050"/>
              <a:t>  Penelope Hutchinson 2125800</a:t>
            </a:r>
          </a:p>
        </p:txBody>
      </p:sp>
      <p:pic>
        <p:nvPicPr>
          <p:cNvPr id="4" name="Content Placeholder 3" descr="A diagram of a circular diagram&#10;&#10;Description automatically generated">
            <a:extLst>
              <a:ext uri="{FF2B5EF4-FFF2-40B4-BE49-F238E27FC236}">
                <a16:creationId xmlns:a16="http://schemas.microsoft.com/office/drawing/2014/main" id="{AA66D549-4226-DD35-7D78-0BE5FC0E0801}"/>
              </a:ext>
            </a:extLst>
          </p:cNvPr>
          <p:cNvPicPr>
            <a:picLocks noGrp="1" noChangeAspect="1"/>
          </p:cNvPicPr>
          <p:nvPr>
            <p:ph sz="half" idx="2"/>
          </p:nvPr>
        </p:nvPicPr>
        <p:blipFill>
          <a:blip r:embed="rId2"/>
          <a:stretch>
            <a:fillRect/>
          </a:stretch>
        </p:blipFill>
        <p:spPr>
          <a:xfrm>
            <a:off x="384519" y="1176311"/>
            <a:ext cx="5109487" cy="4721825"/>
          </a:xfrm>
        </p:spPr>
      </p:pic>
      <p:sp>
        <p:nvSpPr>
          <p:cNvPr id="6" name="Text Placeholder 5">
            <a:extLst>
              <a:ext uri="{FF2B5EF4-FFF2-40B4-BE49-F238E27FC236}">
                <a16:creationId xmlns:a16="http://schemas.microsoft.com/office/drawing/2014/main" id="{4E83048B-379D-1448-6E4E-6BCA509AFCBC}"/>
              </a:ext>
            </a:extLst>
          </p:cNvPr>
          <p:cNvSpPr>
            <a:spLocks noGrp="1"/>
          </p:cNvSpPr>
          <p:nvPr>
            <p:ph type="body" sz="quarter" idx="3"/>
          </p:nvPr>
        </p:nvSpPr>
        <p:spPr>
          <a:xfrm>
            <a:off x="4624723" y="269048"/>
            <a:ext cx="6977860" cy="1678588"/>
          </a:xfrm>
        </p:spPr>
        <p:txBody>
          <a:bodyPr>
            <a:normAutofit/>
          </a:bodyPr>
          <a:lstStyle/>
          <a:p>
            <a:r>
              <a:rPr lang="en-GB" u="sng"/>
              <a:t>framework for an inclusive and sustainable </a:t>
            </a:r>
            <a:endParaRPr lang="en-US" u="sng"/>
          </a:p>
          <a:p>
            <a:r>
              <a:rPr lang="en-GB" u="sng"/>
              <a:t>economies approach</a:t>
            </a:r>
            <a:endParaRPr lang="en-US" u="sng"/>
          </a:p>
          <a:p>
            <a:endParaRPr lang="en-GB"/>
          </a:p>
        </p:txBody>
      </p:sp>
      <p:graphicFrame>
        <p:nvGraphicFramePr>
          <p:cNvPr id="19" name="Content Placeholder 6">
            <a:extLst>
              <a:ext uri="{FF2B5EF4-FFF2-40B4-BE49-F238E27FC236}">
                <a16:creationId xmlns:a16="http://schemas.microsoft.com/office/drawing/2014/main" id="{6A6DC52A-8BE2-0963-40B2-C61B3A8039D1}"/>
              </a:ext>
            </a:extLst>
          </p:cNvPr>
          <p:cNvGraphicFramePr>
            <a:graphicFrameLocks noGrp="1"/>
          </p:cNvGraphicFramePr>
          <p:nvPr>
            <p:ph sz="quarter" idx="4"/>
          </p:nvPr>
        </p:nvGraphicFramePr>
        <p:xfrm>
          <a:off x="5922182" y="1710714"/>
          <a:ext cx="5685454" cy="4412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E6DFE6E3-3812-F2F7-4BBC-ED88A2D1777F}"/>
              </a:ext>
            </a:extLst>
          </p:cNvPr>
          <p:cNvSpPr>
            <a:spLocks noGrp="1"/>
          </p:cNvSpPr>
          <p:nvPr>
            <p:ph type="title"/>
          </p:nvPr>
        </p:nvSpPr>
        <p:spPr/>
        <p:txBody>
          <a:bodyPr>
            <a:normAutofit/>
          </a:bodyPr>
          <a:lstStyle/>
          <a:p>
            <a:endParaRPr lang="en-GB" sz="1400">
              <a:latin typeface="Calibri"/>
              <a:cs typeface="Calibri"/>
            </a:endParaRPr>
          </a:p>
          <a:p>
            <a:endParaRPr lang="en-GB" sz="1100" b="0">
              <a:solidFill>
                <a:srgbClr val="0B0C0C"/>
              </a:solidFill>
              <a:latin typeface="Arial"/>
              <a:cs typeface="Arial"/>
            </a:endParaRPr>
          </a:p>
        </p:txBody>
      </p:sp>
    </p:spTree>
    <p:extLst>
      <p:ext uri="{BB962C8B-B14F-4D97-AF65-F5344CB8AC3E}">
        <p14:creationId xmlns:p14="http://schemas.microsoft.com/office/powerpoint/2010/main" val="25478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863F2-61ED-95D8-83E0-30B79E621B33}"/>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US" sz="2800"/>
              <a:t>Should we be running sustainable events?</a:t>
            </a:r>
          </a:p>
        </p:txBody>
      </p:sp>
      <p:sp>
        <p:nvSpPr>
          <p:cNvPr id="3" name="Content Placeholder 2">
            <a:extLst>
              <a:ext uri="{FF2B5EF4-FFF2-40B4-BE49-F238E27FC236}">
                <a16:creationId xmlns:a16="http://schemas.microsoft.com/office/drawing/2014/main" id="{460B4AC5-327F-7686-6EFE-6487FAC7D739}"/>
              </a:ext>
            </a:extLst>
          </p:cNvPr>
          <p:cNvSpPr>
            <a:spLocks noGrp="1"/>
          </p:cNvSpPr>
          <p:nvPr>
            <p:ph idx="1"/>
          </p:nvPr>
        </p:nvSpPr>
        <p:spPr>
          <a:xfrm>
            <a:off x="310980" y="2180879"/>
            <a:ext cx="5972013" cy="4520993"/>
          </a:xfrm>
        </p:spPr>
        <p:txBody>
          <a:bodyPr vert="horz" lIns="0" tIns="0" rIns="0" bIns="0" rtlCol="0" anchor="t">
            <a:normAutofit/>
          </a:bodyPr>
          <a:lstStyle/>
          <a:p>
            <a:pPr marL="0"/>
            <a:endParaRPr lang="en-US" sz="1600" b="1" cap="all"/>
          </a:p>
          <a:p>
            <a:pPr marL="0"/>
            <a:r>
              <a:rPr lang="en-US" sz="1600" b="1" cap="all"/>
              <a:t>Should we focus on how events contribute to the sustainable economic, social and environmental developments of the places that host them? </a:t>
            </a:r>
            <a:endParaRPr lang="en-US" sz="1600"/>
          </a:p>
          <a:p>
            <a:pPr marL="0"/>
            <a:endParaRPr lang="en-US" sz="16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r>
              <a:rPr lang="en-US" sz="900" b="1" cap="all"/>
              <a:t>Mair (2019 and Getz (2017) </a:t>
            </a:r>
            <a:endParaRPr lang="en-US"/>
          </a:p>
          <a:p>
            <a:pPr marL="0" indent="0">
              <a:buNone/>
            </a:pPr>
            <a:endParaRPr lang="en-US" sz="1050" b="1" cap="all"/>
          </a:p>
          <a:p>
            <a:pPr marL="0" indent="0">
              <a:buNone/>
            </a:pPr>
            <a:r>
              <a:rPr lang="en-US" sz="1050" b="1" cap="all"/>
              <a:t>Penelope Hutchinson 2125800</a:t>
            </a:r>
            <a:endParaRPr lang="en-US" sz="1600" b="1" cap="all"/>
          </a:p>
        </p:txBody>
      </p:sp>
      <p:pic>
        <p:nvPicPr>
          <p:cNvPr id="14" name="Picture 13" descr="A green planet with windmills and buildings&#10;&#10;Description automatically generated">
            <a:extLst>
              <a:ext uri="{FF2B5EF4-FFF2-40B4-BE49-F238E27FC236}">
                <a16:creationId xmlns:a16="http://schemas.microsoft.com/office/drawing/2014/main" id="{2BA150F8-C38A-C392-3BCA-08378F9624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4639" y="745868"/>
            <a:ext cx="5090161" cy="4895038"/>
          </a:xfrm>
          <a:prstGeom prst="rect">
            <a:avLst/>
          </a:prstGeom>
        </p:spPr>
      </p:pic>
      <p:sp>
        <p:nvSpPr>
          <p:cNvPr id="36" name="Rectangle 35">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C95E141-782B-6983-0CBC-1E78C1A04641}"/>
              </a:ext>
            </a:extLst>
          </p:cNvPr>
          <p:cNvSpPr txBox="1"/>
          <p:nvPr/>
        </p:nvSpPr>
        <p:spPr>
          <a:xfrm>
            <a:off x="9326770" y="5440851"/>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596025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82A37-8566-A312-7016-EBC52FFC6BDF}"/>
              </a:ext>
            </a:extLst>
          </p:cNvPr>
          <p:cNvSpPr>
            <a:spLocks noGrp="1"/>
          </p:cNvSpPr>
          <p:nvPr>
            <p:ph type="title"/>
          </p:nvPr>
        </p:nvSpPr>
        <p:spPr>
          <a:xfrm>
            <a:off x="1371598" y="462743"/>
            <a:ext cx="5327375" cy="1560022"/>
          </a:xfrm>
        </p:spPr>
        <p:txBody>
          <a:bodyPr vert="horz" lIns="0" tIns="0" rIns="0" bIns="0" rtlCol="0" anchor="b">
            <a:normAutofit/>
          </a:bodyPr>
          <a:lstStyle/>
          <a:p>
            <a:r>
              <a:rPr lang="en-US" sz="3600"/>
              <a:t>conclusion</a:t>
            </a:r>
          </a:p>
        </p:txBody>
      </p:sp>
      <p:sp>
        <p:nvSpPr>
          <p:cNvPr id="3" name="Content Placeholder 2">
            <a:extLst>
              <a:ext uri="{FF2B5EF4-FFF2-40B4-BE49-F238E27FC236}">
                <a16:creationId xmlns:a16="http://schemas.microsoft.com/office/drawing/2014/main" id="{2E6F361F-0B0F-DFC2-CBE7-F883864CE870}"/>
              </a:ext>
            </a:extLst>
          </p:cNvPr>
          <p:cNvSpPr>
            <a:spLocks noGrp="1"/>
          </p:cNvSpPr>
          <p:nvPr>
            <p:ph type="body" sz="half" idx="2"/>
          </p:nvPr>
        </p:nvSpPr>
        <p:spPr>
          <a:xfrm>
            <a:off x="434715" y="2279374"/>
            <a:ext cx="6264258" cy="4557733"/>
          </a:xfrm>
        </p:spPr>
        <p:txBody>
          <a:bodyPr vert="horz" lIns="0" tIns="0" rIns="0" bIns="0" rtlCol="0" anchor="t">
            <a:normAutofit/>
          </a:bodyPr>
          <a:lstStyle/>
          <a:p>
            <a:pPr marL="0" indent="-228600">
              <a:buFont typeface="Arial" panose="020B0604020202020204" pitchFamily="34" charset="0"/>
              <a:buChar char="•"/>
            </a:pPr>
            <a:r>
              <a:rPr lang="en-US" sz="1800" b="1"/>
              <a:t>To put it simply</a:t>
            </a:r>
          </a:p>
          <a:p>
            <a:pPr marL="0" indent="-228600">
              <a:buFont typeface="Arial" panose="020B0604020202020204" pitchFamily="34" charset="0"/>
              <a:buChar char="•"/>
            </a:pPr>
            <a:r>
              <a:rPr lang="en-US" sz="1800" b="1"/>
              <a:t>running a sustainable event necessitates taking specific steps to guarantee that the event is both socially responsible and environmentally friendly.</a:t>
            </a:r>
          </a:p>
          <a:p>
            <a:pPr marL="0" indent="-228600">
              <a:buFont typeface="Arial" panose="020B0604020202020204" pitchFamily="34" charset="0"/>
              <a:buChar char="•"/>
            </a:pPr>
            <a:r>
              <a:rPr lang="en-US" sz="1800" b="1"/>
              <a:t> On the other hand, promoting sustainable economics is a more holistic approach that involves</a:t>
            </a:r>
          </a:p>
          <a:p>
            <a:pPr marL="0"/>
            <a:r>
              <a:rPr lang="en-US" sz="1800" b="1"/>
              <a:t> Implementing various measures and strategies to encourage sustainable growth and development in a broader economic context.</a:t>
            </a:r>
          </a:p>
          <a:p>
            <a:endParaRPr lang="en-US" sz="1800" b="1"/>
          </a:p>
          <a:p>
            <a:endParaRPr lang="en-US" sz="1050" b="1"/>
          </a:p>
          <a:p>
            <a:r>
              <a:rPr lang="en-US" sz="1050" b="1"/>
              <a:t>Penelope Hutchinson 2125800</a:t>
            </a:r>
          </a:p>
        </p:txBody>
      </p:sp>
      <p:sp>
        <p:nvSpPr>
          <p:cNvPr id="27" name="Rectangle 26">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rowd Of People In A Concert" descr="Crowd Of People In A Concert">
            <a:hlinkClick r:id="" action="ppaction://media"/>
            <a:extLst>
              <a:ext uri="{FF2B5EF4-FFF2-40B4-BE49-F238E27FC236}">
                <a16:creationId xmlns:a16="http://schemas.microsoft.com/office/drawing/2014/main" id="{B65C7070-28AE-8368-FABB-F9A83174A0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169796" y="1028699"/>
            <a:ext cx="4076701" cy="2293144"/>
          </a:xfrm>
          <a:prstGeom prst="rect">
            <a:avLst/>
          </a:prstGeom>
        </p:spPr>
      </p:pic>
    </p:spTree>
    <p:extLst>
      <p:ext uri="{BB962C8B-B14F-4D97-AF65-F5344CB8AC3E}">
        <p14:creationId xmlns:p14="http://schemas.microsoft.com/office/powerpoint/2010/main" val="4759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E64CF-986F-B186-C5BE-92C396D96C9A}"/>
              </a:ext>
            </a:extLst>
          </p:cNvPr>
          <p:cNvSpPr>
            <a:spLocks noGrp="1"/>
          </p:cNvSpPr>
          <p:nvPr>
            <p:ph type="title"/>
          </p:nvPr>
        </p:nvSpPr>
        <p:spPr>
          <a:xfrm>
            <a:off x="43250" y="86497"/>
            <a:ext cx="10777151" cy="577385"/>
          </a:xfrm>
        </p:spPr>
        <p:txBody>
          <a:bodyPr>
            <a:normAutofit/>
          </a:bodyPr>
          <a:lstStyle/>
          <a:p>
            <a:r>
              <a:rPr lang="en-GB" sz="1200"/>
              <a:t>Penelope </a:t>
            </a:r>
            <a:r>
              <a:rPr lang="en-GB" sz="1200" err="1"/>
              <a:t>hutchinson</a:t>
            </a:r>
            <a:r>
              <a:rPr lang="en-GB" sz="1200"/>
              <a:t> 2125800 </a:t>
            </a:r>
            <a:br>
              <a:rPr lang="en-GB" sz="1200"/>
            </a:br>
            <a:r>
              <a:rPr lang="en-GB" sz="1200"/>
              <a:t>references.</a:t>
            </a:r>
          </a:p>
        </p:txBody>
      </p:sp>
      <p:sp>
        <p:nvSpPr>
          <p:cNvPr id="34" name="Content Placeholder 2">
            <a:extLst>
              <a:ext uri="{FF2B5EF4-FFF2-40B4-BE49-F238E27FC236}">
                <a16:creationId xmlns:a16="http://schemas.microsoft.com/office/drawing/2014/main" id="{21D65785-5174-729E-785D-FE5B5C4FB61A}"/>
              </a:ext>
            </a:extLst>
          </p:cNvPr>
          <p:cNvSpPr>
            <a:spLocks noGrp="1"/>
          </p:cNvSpPr>
          <p:nvPr>
            <p:ph idx="1"/>
          </p:nvPr>
        </p:nvSpPr>
        <p:spPr>
          <a:xfrm>
            <a:off x="105034" y="672888"/>
            <a:ext cx="10715367" cy="5573582"/>
          </a:xfrm>
        </p:spPr>
        <p:txBody>
          <a:bodyPr vert="horz" lIns="0" tIns="0" rIns="0" bIns="0" rtlCol="0" anchor="t">
            <a:normAutofit fontScale="55000" lnSpcReduction="20000"/>
          </a:bodyPr>
          <a:lstStyle/>
          <a:p>
            <a:r>
              <a:rPr lang="en-GB" sz="1200" b="1"/>
              <a:t>Reference list</a:t>
            </a:r>
          </a:p>
          <a:p>
            <a:r>
              <a:rPr lang="en-GB" sz="1200" b="1"/>
              <a:t>365, </a:t>
            </a:r>
            <a:r>
              <a:rPr lang="en-GB" sz="1200" b="1" err="1"/>
              <a:t>microsoft</a:t>
            </a:r>
            <a:r>
              <a:rPr lang="en-GB" sz="1200" b="1"/>
              <a:t> (2024). monkey. microsoft365.</a:t>
            </a:r>
          </a:p>
          <a:p>
            <a:r>
              <a:rPr lang="en-GB" sz="1200" b="1"/>
              <a:t>gov.uk (2021). Inclusive and sustainable economies: leaving no one behind (executive summary). [online] GOV.UK. Available at: https://www.gov.uk/government/publications/inclusive-and-sustainable-economies-leaving-no-one-behind/inclusive-and-sustainable-economies-leaving-no-one-behind-executive-summary.</a:t>
            </a:r>
          </a:p>
          <a:p>
            <a:r>
              <a:rPr lang="en-GB" sz="1200" b="1"/>
              <a:t>Heineken, H. (2019). Olympic Timber Scandal: Tokyo 2020’s Failure of Sustainability &amp; Accountability - The Understory. [online] Rainforest Action Network. Available at: https://www.ran.org/the-understory/olympic-timber-scandal/#:~:text=Our%20relentless%20campaigns%20got%20the%20Tokyo%202020%20organizers [Accessed 13 Jan. 2024].</a:t>
            </a:r>
          </a:p>
          <a:p>
            <a:r>
              <a:rPr lang="en-GB" sz="1200" b="1"/>
              <a:t>International Olympic Committee (2021a). Olympic Sustainability - The IOC Sustainability Strategy. [online] International Olympic Committee. Available at: https://olympics.com/ioc/sustainability.</a:t>
            </a:r>
          </a:p>
          <a:p>
            <a:r>
              <a:rPr lang="en-GB" sz="1200" b="1"/>
              <a:t>International Olympic Committee (2021b). Tokyo 2020 Legacy Highlights Social and Environmental Benefits Created by the Games - Olympic News. [online] International Olympic Committee. Available at: https://olympics.com/ioc/news/tokyo-2020-legacy-highlights-social-and-environmental-benefits-created-by-the-games.</a:t>
            </a:r>
          </a:p>
          <a:p>
            <a:r>
              <a:rPr lang="en-GB" sz="1200" b="1"/>
              <a:t>International Olympic Committee. (2022). Beyond the Games. [online] International Olympic Committee. Available at: https://olympics.com/ioc/education.</a:t>
            </a:r>
          </a:p>
          <a:p>
            <a:r>
              <a:rPr lang="en-GB" sz="1200" b="1" err="1"/>
              <a:t>Kostoska</a:t>
            </a:r>
            <a:r>
              <a:rPr lang="en-GB" sz="1200" b="1"/>
              <a:t>, O. and </a:t>
            </a:r>
            <a:r>
              <a:rPr lang="en-GB" sz="1200" b="1" err="1"/>
              <a:t>Kocarev</a:t>
            </a:r>
            <a:r>
              <a:rPr lang="en-GB" sz="1200" b="1"/>
              <a:t>, L. (2019). A Novel ICT Framework for Sustainable Development Goals. Sustainability, 11(7), p.1961. </a:t>
            </a:r>
            <a:r>
              <a:rPr lang="en-GB" sz="1200" b="1" err="1"/>
              <a:t>doi:https</a:t>
            </a:r>
            <a:r>
              <a:rPr lang="en-GB" sz="1200" b="1"/>
              <a:t>://doi.org/10.3390/su11071961.</a:t>
            </a:r>
          </a:p>
          <a:p>
            <a:r>
              <a:rPr lang="en-GB" sz="1200" b="1"/>
              <a:t>Kuhn, A. (2021). Even With Cardboard Beds And Recycled Medals, Olympics Take Flak Over The Environment. [online] NPR.org. Available at: https://www.npr.org/2021/07/06/1013496227/theres-work-to-do-if-the-olympics-actually-wants-to-be-environmentally-friendly.</a:t>
            </a:r>
          </a:p>
          <a:p>
            <a:r>
              <a:rPr lang="en-GB" sz="1200" b="1"/>
              <a:t>Mair, J. and Duignan, M. (2021a).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Mair, J. and Duignan, M. (2021b).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MAURRASSE, D. (2021). Tokyo </a:t>
            </a:r>
            <a:r>
              <a:rPr lang="en-GB" sz="1200" b="1" err="1"/>
              <a:t>olympics</a:t>
            </a:r>
            <a:r>
              <a:rPr lang="en-GB" sz="1200" b="1"/>
              <a:t> 2021: What will be the lasting impacts? [online] State of the Planet. Available at: https://news.climate.columbia.edu/2021/07/20/tokyo-olympics-2021-what-will-be-the-lasting-impacts/.</a:t>
            </a:r>
          </a:p>
          <a:p>
            <a:r>
              <a:rPr lang="en-GB" sz="1200" b="1"/>
              <a:t>Müller, M., Wolfe, S.D., Gaffney, C., Gogishvili, D., Hug, M. and Leick, A. (2021). An evaluation of the sustainability of the Olympic Games. Nature Sustainability, [online] 4(4), pp.340–348. </a:t>
            </a:r>
            <a:r>
              <a:rPr lang="en-GB" sz="1200" b="1" err="1"/>
              <a:t>doi:https</a:t>
            </a:r>
            <a:r>
              <a:rPr lang="en-GB" sz="1200" b="1"/>
              <a:t>://doi.org/10.1038/s41893-021-00696-5.</a:t>
            </a:r>
          </a:p>
          <a:p>
            <a:r>
              <a:rPr lang="en-GB" sz="1200" b="1"/>
              <a:t>NG, </a:t>
            </a:r>
            <a:r>
              <a:rPr lang="en-GB" sz="1200" b="1" err="1"/>
              <a:t>kate</a:t>
            </a:r>
            <a:r>
              <a:rPr lang="en-GB" sz="1200" b="1"/>
              <a:t> and independent (2021). Everything you need to know about sustainability at Tokyo Olympics 2020. [online] The Independent. Available at: https://www.independent.co.uk/climate-change/sustainable-living/tokyo-olympics-2020-sustainability-b1889267.html.</a:t>
            </a:r>
          </a:p>
          <a:p>
            <a:r>
              <a:rPr lang="en-GB" sz="1200" b="1" err="1"/>
              <a:t>nippon</a:t>
            </a:r>
            <a:r>
              <a:rPr lang="en-GB" sz="1200" b="1"/>
              <a:t> tv (2020). Autonomous bus operation for Olympic village. [online] www.youtube.com. Available at: https://www.youtube.com/watch?v=Nhju4lzP-9Q [Accessed 14 Jan. 2024].</a:t>
            </a:r>
          </a:p>
          <a:p>
            <a:r>
              <a:rPr lang="en-GB" sz="1200" b="1"/>
              <a:t>Smithson, A. (2021). How Sustainable Really Were the 2020 Tokyo Olympics? [online] The Architect’s Newspaper. Available at: https://www.archpaper.com/2021/08/how-sustainable-really-were-the-2020-tokyo-olympics/.</a:t>
            </a:r>
          </a:p>
          <a:p>
            <a:r>
              <a:rPr lang="en-GB" sz="1200" b="1"/>
              <a:t>Talbot, A. and Duignan, M. (2021a). Tokyo Olympics: how hosting the Games disrupts local lives and livelihoods. [online] The Conversation. Available at: https://theconversation.com/tokyo-olympics-how-hosting-the-games-disrupts-local-lives-and-livelihoods-162893.</a:t>
            </a:r>
          </a:p>
          <a:p>
            <a:r>
              <a:rPr lang="en-GB" sz="1200" b="1"/>
              <a:t>Talbot, A. and Duignan, M. (2021b). Tokyo Olympics: how hosting the Games disrupts local lives and livelihoods. [online] The Conversation. Available at: https://theconversation.com/tokyo-olympics-how-hosting-the-games-disrupts-local-lives-and-livelihoods-162893.</a:t>
            </a:r>
          </a:p>
          <a:p>
            <a:r>
              <a:rPr lang="en-GB" sz="1200" b="1" err="1"/>
              <a:t>ThemeXpose</a:t>
            </a:r>
            <a:r>
              <a:rPr lang="en-GB" sz="1200" b="1"/>
              <a:t> (2023). Sustainable Development. [online] Law Define. Available at: https://lawdefine.blogspot.com/2017/04/sustainable-development.html [Accessed 13 Jan. 2024].</a:t>
            </a:r>
          </a:p>
          <a:p>
            <a:r>
              <a:rPr lang="en-GB" sz="1200" b="1"/>
              <a:t>Tokyo Metropolitan Government (2019). Towards 2020 - Building the Legacy -｜Tokyo’s Initiatives</a:t>
            </a:r>
            <a:r>
              <a:rPr lang="en-GB" sz="900"/>
              <a:t>｜2020 Games </a:t>
            </a:r>
            <a:r>
              <a:rPr lang="en-GB" sz="900" err="1"/>
              <a:t>Preparation｜Bureau</a:t>
            </a:r>
            <a:r>
              <a:rPr lang="en-GB" sz="900"/>
              <a:t> of Tokyo 2020 Olympic and Paralympic Games Preparation. [online] www.2020games.metro.tokyo.lg.jp. Available at: https://www.2020games.metro.tokyo.lg.jp/eng/taikaijyunbi/torikumi/legacy/index.html.</a:t>
            </a:r>
          </a:p>
          <a:p>
            <a:endParaRPr lang="en-GB" sz="900"/>
          </a:p>
        </p:txBody>
      </p:sp>
      <p:sp>
        <p:nvSpPr>
          <p:cNvPr id="35" name="Rectangle 34">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474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C6AFD-935F-E966-EC32-26D56C275C87}"/>
              </a:ext>
            </a:extLst>
          </p:cNvPr>
          <p:cNvSpPr>
            <a:spLocks noGrp="1"/>
          </p:cNvSpPr>
          <p:nvPr>
            <p:ph type="title"/>
          </p:nvPr>
        </p:nvSpPr>
        <p:spPr>
          <a:xfrm>
            <a:off x="437072" y="106812"/>
            <a:ext cx="3932237" cy="1894511"/>
          </a:xfrm>
        </p:spPr>
        <p:txBody>
          <a:bodyPr/>
          <a:lstStyle/>
          <a:p>
            <a:r>
              <a:rPr lang="en-GB"/>
              <a:t>Jake's</a:t>
            </a:r>
            <a:br>
              <a:rPr lang="en-GB"/>
            </a:br>
            <a:r>
              <a:rPr lang="en-GB"/>
              <a:t> references</a:t>
            </a:r>
          </a:p>
        </p:txBody>
      </p:sp>
      <p:sp>
        <p:nvSpPr>
          <p:cNvPr id="3" name="Content Placeholder 2">
            <a:extLst>
              <a:ext uri="{FF2B5EF4-FFF2-40B4-BE49-F238E27FC236}">
                <a16:creationId xmlns:a16="http://schemas.microsoft.com/office/drawing/2014/main" id="{9065D505-751E-51BA-C5A3-B14C72E2B2D9}"/>
              </a:ext>
            </a:extLst>
          </p:cNvPr>
          <p:cNvSpPr>
            <a:spLocks noGrp="1"/>
          </p:cNvSpPr>
          <p:nvPr>
            <p:ph idx="1"/>
          </p:nvPr>
        </p:nvSpPr>
        <p:spPr>
          <a:xfrm>
            <a:off x="4252894" y="303863"/>
            <a:ext cx="6049982" cy="6592770"/>
          </a:xfrm>
        </p:spPr>
        <p:txBody>
          <a:bodyPr vert="horz" lIns="0" tIns="0" rIns="0" bIns="0" rtlCol="0" anchor="t">
            <a:normAutofit/>
          </a:bodyPr>
          <a:lstStyle/>
          <a:p>
            <a:r>
              <a:rPr lang="en-GB" sz="1000">
                <a:latin typeface="TW Cen MT"/>
              </a:rPr>
              <a:t>AQA (2023) Teaching guide: Carroll's corporate social responsibility pyramid. Available at: </a:t>
            </a:r>
            <a:r>
              <a:rPr lang="en-GB" sz="1000">
                <a:latin typeface="TW Cen MT"/>
                <a:ea typeface="+mn-lt"/>
                <a:cs typeface="+mn-lt"/>
              </a:rPr>
              <a:t>https://www.aqa.org.uk/resources/business/as-and-a-level/business-7131-7132/teach/teaching-guide-carrolls-corporate-social-responsibility-pyramid (Accessed 12 January 2024)</a:t>
            </a:r>
            <a:endParaRPr lang="en-GB" sz="1000">
              <a:latin typeface="TW Cen MT"/>
            </a:endParaRPr>
          </a:p>
          <a:p>
            <a:r>
              <a:rPr lang="en-GB" sz="1000">
                <a:latin typeface="TW Cen MT"/>
                <a:ea typeface="+mn-lt"/>
                <a:cs typeface="+mn-lt"/>
              </a:rPr>
              <a:t>Client earth (2023) Greenwashing. Available at: </a:t>
            </a:r>
            <a:r>
              <a:rPr lang="en-GB" sz="1000">
                <a:latin typeface="TW Cen MT"/>
                <a:ea typeface="+mn-lt"/>
                <a:cs typeface="+mn-lt"/>
                <a:hlinkClick r:id="rId2"/>
              </a:rPr>
              <a:t>https://www.clientearth.org/what-we-do/priorities/greenwashing/</a:t>
            </a:r>
            <a:r>
              <a:rPr lang="en-GB" sz="1000">
                <a:latin typeface="TW Cen MT"/>
                <a:ea typeface="+mn-lt"/>
                <a:cs typeface="+mn-lt"/>
              </a:rPr>
              <a:t> (Accessed 12 January 2024)</a:t>
            </a:r>
          </a:p>
          <a:p>
            <a:r>
              <a:rPr lang="en-GB" sz="1000">
                <a:latin typeface="TW Cen MT"/>
                <a:ea typeface="+mn-lt"/>
                <a:cs typeface="+mn-lt"/>
              </a:rPr>
              <a:t>Enterra Solutions (2017) corporate social responsibility in the 21st centaury. Available at </a:t>
            </a:r>
            <a:r>
              <a:rPr lang="en-GB" sz="1000">
                <a:latin typeface="TW Cen MT"/>
                <a:ea typeface="+mn-lt"/>
                <a:cs typeface="+mn-lt"/>
                <a:hlinkClick r:id="rId3"/>
              </a:rPr>
              <a:t>https://enterrasolutions.com/corporate-social-responsibility-21st-century/</a:t>
            </a:r>
            <a:r>
              <a:rPr lang="en-GB" sz="1000">
                <a:latin typeface="TW Cen MT"/>
                <a:ea typeface="+mn-lt"/>
                <a:cs typeface="+mn-lt"/>
              </a:rPr>
              <a:t> (Accessed 12 January 2024) </a:t>
            </a:r>
          </a:p>
          <a:p>
            <a:r>
              <a:rPr lang="en-GB" sz="1000">
                <a:latin typeface="TW Cen MT"/>
              </a:rPr>
              <a:t>Harvard (2023) what is corporate social responsibility. Available at: </a:t>
            </a:r>
            <a:r>
              <a:rPr lang="en-GB" sz="1000">
                <a:latin typeface="TW Cen MT"/>
                <a:ea typeface="+mn-lt"/>
                <a:cs typeface="+mn-lt"/>
                <a:hlinkClick r:id="rId4"/>
              </a:rPr>
              <a:t>https://online.hbs.edu/blog/post/types-of-corporate-social-responsibility</a:t>
            </a:r>
            <a:r>
              <a:rPr lang="en-GB" sz="1000">
                <a:latin typeface="TW Cen MT"/>
                <a:ea typeface="+mn-lt"/>
                <a:cs typeface="+mn-lt"/>
              </a:rPr>
              <a:t> (accessed 12 January 2024)</a:t>
            </a:r>
          </a:p>
          <a:p>
            <a:r>
              <a:rPr lang="en-GB" sz="1000">
                <a:latin typeface="TW Cen MT"/>
                <a:ea typeface="+mn-lt"/>
                <a:cs typeface="+mn-lt"/>
              </a:rPr>
              <a:t>HWR (2024) </a:t>
            </a:r>
            <a:r>
              <a:rPr lang="en-GB" sz="1000">
                <a:latin typeface="TW Cen MT"/>
              </a:rPr>
              <a:t>Qatar: Rights Abuses Stain FIFA World Cup. Available at: </a:t>
            </a:r>
            <a:r>
              <a:rPr lang="en-GB" sz="1000">
                <a:latin typeface="TW Cen MT"/>
                <a:ea typeface="+mn-lt"/>
                <a:cs typeface="+mn-lt"/>
                <a:hlinkClick r:id="rId5"/>
              </a:rPr>
              <a:t>https://www.hrw.org/news/2022/11/14/qatar-rights-abuses-stain-fifa-world-cup</a:t>
            </a:r>
            <a:r>
              <a:rPr lang="en-GB" sz="1000">
                <a:latin typeface="TW Cen MT"/>
                <a:ea typeface="+mn-lt"/>
                <a:cs typeface="+mn-lt"/>
              </a:rPr>
              <a:t> (Accessed 12 January 2024)</a:t>
            </a:r>
          </a:p>
          <a:p>
            <a:r>
              <a:rPr lang="en-GB" sz="1000" err="1">
                <a:latin typeface="TW Cen MT"/>
                <a:ea typeface="+mn-lt"/>
                <a:cs typeface="+mn-lt"/>
              </a:rPr>
              <a:t>Ohchr</a:t>
            </a:r>
            <a:r>
              <a:rPr lang="en-GB" sz="1000">
                <a:latin typeface="TW Cen MT"/>
                <a:ea typeface="+mn-lt"/>
                <a:cs typeface="+mn-lt"/>
              </a:rPr>
              <a:t> (2017) Business and human rights. Available at: </a:t>
            </a:r>
            <a:r>
              <a:rPr lang="en-GB" sz="1000">
                <a:latin typeface="TW Cen MT"/>
                <a:ea typeface="+mn-lt"/>
                <a:cs typeface="+mn-lt"/>
                <a:hlinkClick r:id="rId6"/>
              </a:rPr>
              <a:t>https://www.ohchr.org/sites/default/files/Documents/Issues/Business/ForumSession6/51_EmbeddingRespectHumanRights.pdf</a:t>
            </a:r>
            <a:r>
              <a:rPr lang="en-GB" sz="1000">
                <a:latin typeface="TW Cen MT"/>
                <a:ea typeface="+mn-lt"/>
                <a:cs typeface="+mn-lt"/>
              </a:rPr>
              <a:t> (Accessed 12 January 2024)</a:t>
            </a:r>
          </a:p>
          <a:p>
            <a:r>
              <a:rPr lang="en-GB" sz="1000">
                <a:latin typeface="TW Cen MT"/>
                <a:ea typeface="+mn-lt"/>
                <a:cs typeface="+mn-lt"/>
              </a:rPr>
              <a:t>Research gate (2023) Carroll's pyramid. Available at </a:t>
            </a:r>
            <a:r>
              <a:rPr lang="en-GB" sz="1000">
                <a:latin typeface="TW Cen MT"/>
                <a:ea typeface="+mn-lt"/>
                <a:cs typeface="+mn-lt"/>
                <a:hlinkClick r:id="rId7"/>
              </a:rPr>
              <a:t>https://www.researchgate.net/figure/Carrolls-Pyramid-of-CSR-Note-Adapted-from-Carrolls-pyramid-of-CSR-taking-another_fig1_332082576</a:t>
            </a:r>
            <a:r>
              <a:rPr lang="en-GB" sz="1000">
                <a:latin typeface="TW Cen MT"/>
                <a:ea typeface="+mn-lt"/>
                <a:cs typeface="+mn-lt"/>
              </a:rPr>
              <a:t> (Accessed 12 January 2024)</a:t>
            </a:r>
          </a:p>
          <a:p>
            <a:r>
              <a:rPr lang="en-GB" sz="1000">
                <a:latin typeface="TW Cen MT"/>
                <a:ea typeface="+mn-lt"/>
                <a:cs typeface="+mn-lt"/>
              </a:rPr>
              <a:t>Tokyo (2021) </a:t>
            </a:r>
            <a:r>
              <a:rPr lang="en-GB" sz="1000">
                <a:solidFill>
                  <a:srgbClr val="100F0D"/>
                </a:solidFill>
                <a:latin typeface="TW Cen MT"/>
              </a:rPr>
              <a:t>Tokyo 2020 goes beyond carbon neutrality and helps create a more “sustainable society”. Available at: </a:t>
            </a:r>
            <a:r>
              <a:rPr lang="en-GB" sz="1000">
                <a:solidFill>
                  <a:srgbClr val="DCA10D"/>
                </a:solidFill>
                <a:latin typeface="TW Cen MT"/>
                <a:ea typeface="+mn-lt"/>
                <a:cs typeface="+mn-lt"/>
                <a:hlinkClick r:id="rId8"/>
              </a:rPr>
              <a:t>https://olympics.com/ioc/news/tokyo-2020-goes-beyond-carbon-neutrality-and-helps-create-a-more-sustainable-society</a:t>
            </a:r>
            <a:r>
              <a:rPr lang="en-GB" sz="1000">
                <a:solidFill>
                  <a:srgbClr val="000000"/>
                </a:solidFill>
                <a:latin typeface="TW Cen MT"/>
                <a:ea typeface="+mn-lt"/>
                <a:cs typeface="+mn-lt"/>
              </a:rPr>
              <a:t> (Accessed 12 January 2024)</a:t>
            </a:r>
            <a:endParaRPr lang="en-GB" sz="1000">
              <a:latin typeface="TW Cen MT"/>
              <a:ea typeface="+mn-lt"/>
              <a:cs typeface="+mn-lt"/>
            </a:endParaRPr>
          </a:p>
          <a:p>
            <a:r>
              <a:rPr lang="en-GB" sz="1000">
                <a:solidFill>
                  <a:srgbClr val="000000"/>
                </a:solidFill>
                <a:latin typeface="TW Cen MT"/>
                <a:ea typeface="+mn-lt"/>
                <a:cs typeface="+mn-lt"/>
              </a:rPr>
              <a:t>Train2sustain (2022) the four pillars. Available at: </a:t>
            </a:r>
            <a:r>
              <a:rPr lang="en-GB" sz="1000">
                <a:solidFill>
                  <a:srgbClr val="000000"/>
                </a:solidFill>
                <a:latin typeface="TW Cen MT"/>
                <a:ea typeface="+mn-lt"/>
                <a:cs typeface="+mn-lt"/>
                <a:hlinkClick r:id="rId9"/>
              </a:rPr>
              <a:t>https://www.train2sustain.eu/the-four-pillars-of-sustainability/</a:t>
            </a:r>
            <a:r>
              <a:rPr lang="en-GB" sz="1000">
                <a:solidFill>
                  <a:srgbClr val="000000"/>
                </a:solidFill>
                <a:latin typeface="TW Cen MT"/>
                <a:ea typeface="+mn-lt"/>
                <a:cs typeface="+mn-lt"/>
              </a:rPr>
              <a:t> (Accessed 12 January 2024)</a:t>
            </a:r>
          </a:p>
          <a:p>
            <a:endParaRPr lang="en-GB" sz="1000">
              <a:latin typeface="TW Cen MT"/>
              <a:ea typeface="+mn-lt"/>
              <a:cs typeface="+mn-lt"/>
            </a:endParaRPr>
          </a:p>
          <a:p>
            <a:endParaRPr lang="en-GB" sz="1000">
              <a:latin typeface="TW Cen MT"/>
              <a:ea typeface="+mn-lt"/>
              <a:cs typeface="+mn-lt"/>
            </a:endParaRPr>
          </a:p>
        </p:txBody>
      </p:sp>
      <p:sp>
        <p:nvSpPr>
          <p:cNvPr id="4" name="Text Placeholder 3">
            <a:extLst>
              <a:ext uri="{FF2B5EF4-FFF2-40B4-BE49-F238E27FC236}">
                <a16:creationId xmlns:a16="http://schemas.microsoft.com/office/drawing/2014/main" id="{5F38DD74-3909-12A2-D7AC-96F6FD06EDEF}"/>
              </a:ext>
            </a:extLst>
          </p:cNvPr>
          <p:cNvSpPr>
            <a:spLocks noGrp="1"/>
          </p:cNvSpPr>
          <p:nvPr>
            <p:ph type="body" sz="half" idx="2"/>
          </p:nvPr>
        </p:nvSpPr>
        <p:spPr>
          <a:xfrm>
            <a:off x="361591" y="2149142"/>
            <a:ext cx="3932237" cy="4355294"/>
          </a:xfrm>
        </p:spPr>
        <p:txBody>
          <a:bodyPr vert="horz" lIns="0" tIns="0" rIns="0" bIns="0" rtlCol="0" anchor="t">
            <a:normAutofit/>
          </a:bodyPr>
          <a:lstStyle/>
          <a:p>
            <a:endParaRPr lang="en-GB" sz="800"/>
          </a:p>
          <a:p>
            <a:endParaRPr lang="en-GB" sz="800"/>
          </a:p>
          <a:p>
            <a:endParaRPr lang="en-GB" sz="800"/>
          </a:p>
          <a:p>
            <a:endParaRPr lang="en-GB" sz="800"/>
          </a:p>
          <a:p>
            <a:endParaRPr lang="en-GB" sz="800">
              <a:solidFill>
                <a:srgbClr val="DCA10D"/>
              </a:solidFill>
              <a:latin typeface="Helvetica Neue"/>
              <a:ea typeface="+mn-lt"/>
              <a:cs typeface="+mn-lt"/>
            </a:endParaRPr>
          </a:p>
          <a:p>
            <a:endParaRPr lang="en-GB" sz="800">
              <a:solidFill>
                <a:srgbClr val="DCA10D"/>
              </a:solidFill>
              <a:latin typeface="Helvetica Neue"/>
              <a:ea typeface="+mn-lt"/>
              <a:cs typeface="+mn-lt"/>
            </a:endParaRPr>
          </a:p>
          <a:p>
            <a:endParaRPr lang="en-GB" sz="800">
              <a:solidFill>
                <a:srgbClr val="DCA10D"/>
              </a:solidFill>
            </a:endParaRPr>
          </a:p>
          <a:p>
            <a:endParaRPr lang="en-GB"/>
          </a:p>
          <a:p>
            <a:endParaRPr lang="en-GB"/>
          </a:p>
          <a:p>
            <a:endParaRPr lang="en-GB" sz="1800"/>
          </a:p>
          <a:p>
            <a:endParaRPr lang="en-GB" sz="1200"/>
          </a:p>
          <a:p>
            <a:endParaRPr lang="en-GB" sz="1200"/>
          </a:p>
        </p:txBody>
      </p:sp>
    </p:spTree>
    <p:extLst>
      <p:ext uri="{BB962C8B-B14F-4D97-AF65-F5344CB8AC3E}">
        <p14:creationId xmlns:p14="http://schemas.microsoft.com/office/powerpoint/2010/main" val="4287404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7007-0B99-76FD-80F6-E59985D04A1A}"/>
              </a:ext>
            </a:extLst>
          </p:cNvPr>
          <p:cNvSpPr>
            <a:spLocks noGrp="1"/>
          </p:cNvSpPr>
          <p:nvPr>
            <p:ph type="title"/>
          </p:nvPr>
        </p:nvSpPr>
        <p:spPr>
          <a:xfrm>
            <a:off x="406765" y="-564012"/>
            <a:ext cx="10241280" cy="1234440"/>
          </a:xfrm>
        </p:spPr>
        <p:txBody>
          <a:bodyPr/>
          <a:lstStyle/>
          <a:p>
            <a:r>
              <a:rPr lang="en-GB"/>
              <a:t>Ethan references </a:t>
            </a:r>
          </a:p>
        </p:txBody>
      </p:sp>
      <p:sp>
        <p:nvSpPr>
          <p:cNvPr id="3" name="Content Placeholder 2">
            <a:extLst>
              <a:ext uri="{FF2B5EF4-FFF2-40B4-BE49-F238E27FC236}">
                <a16:creationId xmlns:a16="http://schemas.microsoft.com/office/drawing/2014/main" id="{50255D6B-CC80-95FC-DA1A-69099C74A557}"/>
              </a:ext>
            </a:extLst>
          </p:cNvPr>
          <p:cNvSpPr>
            <a:spLocks noGrp="1"/>
          </p:cNvSpPr>
          <p:nvPr>
            <p:ph sz="half" idx="1"/>
          </p:nvPr>
        </p:nvSpPr>
        <p:spPr>
          <a:xfrm>
            <a:off x="143629" y="270308"/>
            <a:ext cx="6074291" cy="5296963"/>
          </a:xfrm>
        </p:spPr>
        <p:txBody>
          <a:bodyPr vert="horz" lIns="0" tIns="0" rIns="0" bIns="0" rtlCol="0" anchor="t">
            <a:normAutofit fontScale="77500" lnSpcReduction="20000"/>
          </a:bodyPr>
          <a:lstStyle/>
          <a:p>
            <a:endParaRPr lang="en-GB"/>
          </a:p>
          <a:p>
            <a:r>
              <a:rPr lang="en-GB" sz="1100">
                <a:ea typeface="+mn-lt"/>
                <a:cs typeface="+mn-lt"/>
              </a:rPr>
              <a:t>Ka Shing Cheung &amp; Ling-Hin Li (2019) Understanding visitor – resident relations in over tourism: developing resilience for sustainable tourism, Journal of sustainable tourism. Available at: </a:t>
            </a:r>
            <a:r>
              <a:rPr lang="en-GB" sz="1100" u="sng">
                <a:ea typeface="+mn-lt"/>
                <a:cs typeface="+mn-lt"/>
                <a:hlinkClick r:id="rId2"/>
              </a:rPr>
              <a:t>https://www.tandfonline.com/doi/pdf/10.1080/09669582.2019.1606815</a:t>
            </a:r>
            <a:endParaRPr lang="en-GB" sz="1100">
              <a:ea typeface="+mn-lt"/>
              <a:cs typeface="+mn-lt"/>
            </a:endParaRPr>
          </a:p>
          <a:p>
            <a:r>
              <a:rPr lang="en-GB" sz="1100">
                <a:ea typeface="+mn-lt"/>
                <a:cs typeface="+mn-lt"/>
              </a:rPr>
              <a:t>World Tourism Organization (2007) A Practical Guide to Tourism Destination Management. [</a:t>
            </a:r>
            <a:r>
              <a:rPr lang="en-GB" sz="1100" err="1">
                <a:ea typeface="+mn-lt"/>
                <a:cs typeface="+mn-lt"/>
              </a:rPr>
              <a:t>TextBook</a:t>
            </a:r>
            <a:r>
              <a:rPr lang="en-GB" sz="1100">
                <a:ea typeface="+mn-lt"/>
                <a:cs typeface="+mn-lt"/>
              </a:rPr>
              <a:t>] Available at: </a:t>
            </a:r>
            <a:r>
              <a:rPr lang="en-GB" sz="1100" u="sng">
                <a:ea typeface="+mn-lt"/>
                <a:cs typeface="+mn-lt"/>
                <a:hlinkClick r:id="rId3"/>
              </a:rPr>
              <a:t>https://docplayer.net/21304038-A-practical-guide-to-tourism-destination-management.html</a:t>
            </a:r>
            <a:endParaRPr lang="en-GB" sz="1100">
              <a:ea typeface="+mn-lt"/>
              <a:cs typeface="+mn-lt"/>
            </a:endParaRPr>
          </a:p>
          <a:p>
            <a:r>
              <a:rPr lang="en-GB" sz="1100">
                <a:ea typeface="+mn-lt"/>
                <a:cs typeface="+mn-lt"/>
              </a:rPr>
              <a:t>UWNTO (ND) Policy and Destination Management. Available at: </a:t>
            </a:r>
            <a:r>
              <a:rPr lang="en-GB" sz="1100" u="sng">
                <a:ea typeface="+mn-lt"/>
                <a:cs typeface="+mn-lt"/>
                <a:hlinkClick r:id="rId4"/>
              </a:rPr>
              <a:t>https://www.unwto.org/policy-destination-management#:~:text=UNWTO%20has%20identified%20three%20areas,QUEST%20%2D%20a%20DMO%20Certification%20System.</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Linkedin</a:t>
            </a:r>
            <a:r>
              <a:rPr lang="en-GB" sz="1100">
                <a:ea typeface="+mn-lt"/>
                <a:cs typeface="+mn-lt"/>
              </a:rPr>
              <a:t> (2021) The need for Inclusive leadership – Takeaways from the Tokyo 2020 Olympics. Available at: </a:t>
            </a:r>
            <a:r>
              <a:rPr lang="en-GB" sz="1100" u="sng">
                <a:ea typeface="+mn-lt"/>
                <a:cs typeface="+mn-lt"/>
                <a:hlinkClick r:id="rId5"/>
              </a:rPr>
              <a:t>https://www.linkedin.com/pulse/need-inclusive-leadership-takeaways-from-tokyo-2020-olympics-swanson-1c</a:t>
            </a:r>
            <a:r>
              <a:rPr lang="en-GB" sz="1100">
                <a:ea typeface="+mn-lt"/>
                <a:cs typeface="+mn-lt"/>
              </a:rPr>
              <a:t> (Accessed 10</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goes beyond carbon neutrality and helps create a more sustainable society. Available at: </a:t>
            </a:r>
            <a:r>
              <a:rPr lang="en-GB" sz="1100" u="sng">
                <a:ea typeface="+mn-lt"/>
                <a:cs typeface="+mn-lt"/>
                <a:hlinkClick r:id="rId6"/>
              </a:rPr>
              <a:t>https://olympics.com/ioc/news/tokyo-2020-goes-beyond-carbon-neutrality-and-helps-create-a-more-sustainable-society</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a global effort </a:t>
            </a:r>
            <a:r>
              <a:rPr lang="en-GB" sz="1100" err="1">
                <a:ea typeface="+mn-lt"/>
                <a:cs typeface="+mn-lt"/>
              </a:rPr>
              <a:t>thats</a:t>
            </a:r>
            <a:r>
              <a:rPr lang="en-GB" sz="1100">
                <a:ea typeface="+mn-lt"/>
                <a:cs typeface="+mn-lt"/>
              </a:rPr>
              <a:t> given hope to the world. Available at: </a:t>
            </a:r>
            <a:r>
              <a:rPr lang="en-GB" sz="1100" u="sng">
                <a:ea typeface="+mn-lt"/>
                <a:cs typeface="+mn-lt"/>
                <a:hlinkClick r:id="rId7"/>
              </a:rPr>
              <a:t>https://olympics.com/ioc/news/tokyo-2020-a-global-health-effort-that-s-given-hope-to-the-world</a:t>
            </a:r>
            <a:r>
              <a:rPr lang="en-GB" sz="1100">
                <a:ea typeface="+mn-lt"/>
                <a:cs typeface="+mn-lt"/>
              </a:rPr>
              <a:t> (Accessed: 12</a:t>
            </a:r>
            <a:r>
              <a:rPr lang="en-GB" sz="1100" baseline="30000">
                <a:ea typeface="+mn-lt"/>
                <a:cs typeface="+mn-lt"/>
              </a:rPr>
              <a:t>th</a:t>
            </a:r>
            <a:r>
              <a:rPr lang="en-GB" sz="1100">
                <a:ea typeface="+mn-lt"/>
                <a:cs typeface="+mn-lt"/>
              </a:rPr>
              <a:t> January 2024)</a:t>
            </a:r>
          </a:p>
          <a:p>
            <a:endParaRPr lang="en-GB"/>
          </a:p>
        </p:txBody>
      </p:sp>
      <p:sp>
        <p:nvSpPr>
          <p:cNvPr id="4" name="Content Placeholder 3">
            <a:extLst>
              <a:ext uri="{FF2B5EF4-FFF2-40B4-BE49-F238E27FC236}">
                <a16:creationId xmlns:a16="http://schemas.microsoft.com/office/drawing/2014/main" id="{2E14A1B8-F3BF-E554-BBB3-7DC39A889E3B}"/>
              </a:ext>
            </a:extLst>
          </p:cNvPr>
          <p:cNvSpPr>
            <a:spLocks noGrp="1"/>
          </p:cNvSpPr>
          <p:nvPr>
            <p:ph sz="half" idx="2"/>
          </p:nvPr>
        </p:nvSpPr>
        <p:spPr>
          <a:xfrm>
            <a:off x="6262216" y="484693"/>
            <a:ext cx="5833081" cy="6069340"/>
          </a:xfrm>
        </p:spPr>
        <p:txBody>
          <a:bodyPr vert="horz" lIns="0" tIns="0" rIns="0" bIns="0" rtlCol="0" anchor="t">
            <a:normAutofit fontScale="77500" lnSpcReduction="20000"/>
          </a:bodyPr>
          <a:lstStyle/>
          <a:p>
            <a:r>
              <a:rPr lang="en-GB" sz="1100">
                <a:ea typeface="+mn-lt"/>
                <a:cs typeface="+mn-lt"/>
              </a:rPr>
              <a:t>Tokyo Metropolitan Government (2019) PRIME Tourist Destination City Tokyo, Tokyo Tourism Industry Promotion Action Plan – Key Initiatives for the Tokyo 2020 Games. Planning Section, Tourism Division </a:t>
            </a:r>
            <a:r>
              <a:rPr lang="en-GB" sz="1100" err="1">
                <a:ea typeface="+mn-lt"/>
                <a:cs typeface="+mn-lt"/>
              </a:rPr>
              <a:t>Burea</a:t>
            </a:r>
            <a:r>
              <a:rPr lang="en-GB" sz="1100">
                <a:ea typeface="+mn-lt"/>
                <a:cs typeface="+mn-lt"/>
              </a:rPr>
              <a:t> of Industrial and Labor Affairs. [</a:t>
            </a:r>
            <a:r>
              <a:rPr lang="en-GB" sz="1100" err="1">
                <a:ea typeface="+mn-lt"/>
                <a:cs typeface="+mn-lt"/>
              </a:rPr>
              <a:t>TextBook</a:t>
            </a:r>
            <a:r>
              <a:rPr lang="en-GB" sz="1100">
                <a:ea typeface="+mn-lt"/>
                <a:cs typeface="+mn-lt"/>
              </a:rPr>
              <a:t>]  Available at: </a:t>
            </a:r>
            <a:r>
              <a:rPr lang="en-GB" sz="1100" u="sng">
                <a:ea typeface="+mn-lt"/>
                <a:cs typeface="+mn-lt"/>
                <a:hlinkClick r:id="rId8"/>
              </a:rPr>
              <a:t>https://www.sangyo-rodo.metro.tokyo.lg.jp/plan/tourism/pocket_total_2020en.pdf</a:t>
            </a:r>
            <a:endParaRPr lang="en-GB" sz="1100">
              <a:ea typeface="+mn-lt"/>
              <a:cs typeface="+mn-lt"/>
            </a:endParaRPr>
          </a:p>
          <a:p>
            <a:endParaRPr lang="en-GB" sz="1100">
              <a:ea typeface="+mn-lt"/>
              <a:cs typeface="+mn-lt"/>
            </a:endParaRPr>
          </a:p>
          <a:p>
            <a:r>
              <a:rPr lang="en-GB" sz="1100">
                <a:ea typeface="+mn-lt"/>
                <a:cs typeface="+mn-lt"/>
              </a:rPr>
              <a:t>International Olympic Committee (2018) Olympic Agenda 2020. [Textbook]  Available at: </a:t>
            </a:r>
            <a:r>
              <a:rPr lang="en-GB" sz="1100" u="sng">
                <a:ea typeface="+mn-lt"/>
                <a:cs typeface="+mn-lt"/>
                <a:hlinkClick r:id="rId9"/>
              </a:rPr>
              <a:t>https://stillmed.olympic.org/media/Document%20Library/OlympicOrg/News/2018/02/2018-02-06-Olympic-Games-the-New-Norm-Report.pdf</a:t>
            </a:r>
            <a:endParaRPr lang="en-GB" sz="1100">
              <a:ea typeface="+mn-lt"/>
              <a:cs typeface="+mn-lt"/>
            </a:endParaRPr>
          </a:p>
          <a:p>
            <a:r>
              <a:rPr lang="en-GB" sz="1100">
                <a:ea typeface="+mn-lt"/>
                <a:cs typeface="+mn-lt"/>
              </a:rPr>
              <a:t>International Olympic Committee (2015) Implementation plan – 2015 and beyond. [Textbook] Available at: </a:t>
            </a:r>
            <a:r>
              <a:rPr lang="en-GB" sz="1100" u="sng">
                <a:ea typeface="+mn-lt"/>
                <a:cs typeface="+mn-lt"/>
                <a:hlinkClick r:id="rId10"/>
              </a:rPr>
              <a:t>https://stillmed.olympics.com/media/Document%20Library/OlympicOrg/Documents/Olympic-Agenda-2020/Olympic-Agenda-2020-Implementation-Plan-2015-and-Beyond.pdf</a:t>
            </a:r>
            <a:endParaRPr lang="en-GB" sz="1100">
              <a:ea typeface="+mn-lt"/>
              <a:cs typeface="+mn-lt"/>
            </a:endParaRPr>
          </a:p>
          <a:p>
            <a:r>
              <a:rPr lang="en-GB" sz="1100">
                <a:ea typeface="+mn-lt"/>
                <a:cs typeface="+mn-lt"/>
              </a:rPr>
              <a:t>International Olympic Committee (ND) Sustainability. Available at:</a:t>
            </a:r>
            <a:r>
              <a:rPr lang="en-GB" sz="1100" u="sng">
                <a:ea typeface="+mn-lt"/>
                <a:cs typeface="+mn-lt"/>
                <a:hlinkClick r:id="rId11"/>
              </a:rPr>
              <a:t>https://olympics.com/ioc/sustainability</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a:ea typeface="+mn-lt"/>
                <a:cs typeface="+mn-lt"/>
              </a:rPr>
              <a:t>Eiji, Yamamura (2021) Do you want sustainable Olympics? Environment, disaster, gender and the 2020 Tokyo Olympics. Available at: </a:t>
            </a:r>
            <a:r>
              <a:rPr lang="en-GB" sz="1100" u="sng">
                <a:ea typeface="+mn-lt"/>
                <a:cs typeface="+mn-lt"/>
                <a:hlinkClick r:id="rId12"/>
              </a:rPr>
              <a:t>https://www.mdpi.com/2071-1050/13/22/12879</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Lebawit</a:t>
            </a:r>
            <a:r>
              <a:rPr lang="en-GB" sz="1100">
                <a:ea typeface="+mn-lt"/>
                <a:cs typeface="+mn-lt"/>
              </a:rPr>
              <a:t> Lily, Girma (2021) </a:t>
            </a:r>
            <a:r>
              <a:rPr lang="en-GB" sz="1100" err="1">
                <a:ea typeface="+mn-lt"/>
                <a:cs typeface="+mn-lt"/>
              </a:rPr>
              <a:t>Japans</a:t>
            </a:r>
            <a:r>
              <a:rPr lang="en-GB" sz="1100">
                <a:ea typeface="+mn-lt"/>
                <a:cs typeface="+mn-lt"/>
              </a:rPr>
              <a:t> Tourism </a:t>
            </a:r>
            <a:r>
              <a:rPr lang="en-GB" sz="1100" err="1">
                <a:ea typeface="+mn-lt"/>
                <a:cs typeface="+mn-lt"/>
              </a:rPr>
              <a:t>Reailty</a:t>
            </a:r>
            <a:r>
              <a:rPr lang="en-GB" sz="1100">
                <a:ea typeface="+mn-lt"/>
                <a:cs typeface="+mn-lt"/>
              </a:rPr>
              <a:t> from the Olympics – Build it and maybe they will come later. Available at: </a:t>
            </a:r>
            <a:r>
              <a:rPr lang="en-GB" sz="1100" u="sng">
                <a:ea typeface="+mn-lt"/>
                <a:cs typeface="+mn-lt"/>
                <a:hlinkClick r:id="rId13"/>
              </a:rPr>
              <a:t>https://skift.com/2021/07/19/japans-tourism-reality-from-olympics-build-it-and-maybe-they-will-come-later/</a:t>
            </a:r>
            <a:r>
              <a:rPr lang="en-GB" sz="1100">
                <a:ea typeface="+mn-lt"/>
                <a:cs typeface="+mn-lt"/>
              </a:rPr>
              <a:t> (Accessed:12</a:t>
            </a:r>
            <a:r>
              <a:rPr lang="en-GB" sz="1100" baseline="30000">
                <a:ea typeface="+mn-lt"/>
                <a:cs typeface="+mn-lt"/>
              </a:rPr>
              <a:t>th</a:t>
            </a:r>
            <a:r>
              <a:rPr lang="en-GB" sz="1100">
                <a:ea typeface="+mn-lt"/>
                <a:cs typeface="+mn-lt"/>
              </a:rPr>
              <a:t> January 2024)</a:t>
            </a:r>
          </a:p>
          <a:p>
            <a:r>
              <a:rPr lang="en-GB" sz="1100">
                <a:ea typeface="+mn-lt"/>
                <a:cs typeface="+mn-lt"/>
              </a:rPr>
              <a:t>James McBride and Melissa Manno (2021) The Economies of Hosting the Olympic Games. Available at: </a:t>
            </a:r>
            <a:r>
              <a:rPr lang="en-GB" sz="1100" u="sng">
                <a:ea typeface="+mn-lt"/>
                <a:cs typeface="+mn-lt"/>
                <a:hlinkClick r:id="rId14"/>
              </a:rPr>
              <a:t>https://pubmed.ncbi.nlm.nih.gov/36767780/</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BBC Bitesize (ND) Changing pattern and nature of tourism – </a:t>
            </a:r>
            <a:r>
              <a:rPr lang="en-GB" sz="1100" err="1">
                <a:ea typeface="+mn-lt"/>
                <a:cs typeface="+mn-lt"/>
              </a:rPr>
              <a:t>Eduqas</a:t>
            </a:r>
            <a:r>
              <a:rPr lang="en-GB" sz="1100">
                <a:ea typeface="+mn-lt"/>
                <a:cs typeface="+mn-lt"/>
              </a:rPr>
              <a:t>. Available at:</a:t>
            </a:r>
            <a:r>
              <a:rPr lang="en-GB" sz="1100" u="sng">
                <a:ea typeface="+mn-lt"/>
                <a:cs typeface="+mn-lt"/>
                <a:hlinkClick r:id="rId15"/>
              </a:rPr>
              <a:t>https://www.bbc.co.uk/bitesize/guides/z2nnqty/revision/2</a:t>
            </a:r>
            <a:r>
              <a:rPr lang="en-GB" sz="1100">
                <a:ea typeface="+mn-lt"/>
                <a:cs typeface="+mn-lt"/>
              </a:rPr>
              <a:t> (Accessed: 12</a:t>
            </a:r>
            <a:r>
              <a:rPr lang="en-GB" sz="1100" baseline="30000">
                <a:ea typeface="+mn-lt"/>
                <a:cs typeface="+mn-lt"/>
              </a:rPr>
              <a:t>th</a:t>
            </a:r>
            <a:r>
              <a:rPr lang="en-GB" sz="1100">
                <a:ea typeface="+mn-lt"/>
                <a:cs typeface="+mn-lt"/>
              </a:rPr>
              <a:t> January 2024)</a:t>
            </a:r>
          </a:p>
          <a:p>
            <a:r>
              <a:rPr lang="en-GB" sz="1600">
                <a:ea typeface="+mn-lt"/>
                <a:cs typeface="+mn-lt"/>
              </a:rPr>
              <a:t>Tourism Teacher (ND) What is Doxey's Irritation Index and how does it work. Available at:</a:t>
            </a:r>
            <a:r>
              <a:rPr lang="en-GB" sz="1600" u="sng">
                <a:ea typeface="+mn-lt"/>
                <a:cs typeface="+mn-lt"/>
                <a:hlinkClick r:id="rId16"/>
              </a:rPr>
              <a:t>https://tourismteacher.com/doxeys-irritation-index/</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Maeve Carragher (2021) Tokyo 2020 – Where is ranks on the </a:t>
            </a:r>
            <a:r>
              <a:rPr lang="en-GB" sz="1600" err="1">
                <a:ea typeface="+mn-lt"/>
                <a:cs typeface="+mn-lt"/>
              </a:rPr>
              <a:t>olympics</a:t>
            </a:r>
            <a:r>
              <a:rPr lang="en-GB" sz="1600">
                <a:ea typeface="+mn-lt"/>
                <a:cs typeface="+mn-lt"/>
              </a:rPr>
              <a:t> sustainability league table/ Available at: </a:t>
            </a:r>
            <a:r>
              <a:rPr lang="en-GB" sz="1600" u="sng">
                <a:ea typeface="+mn-lt"/>
                <a:cs typeface="+mn-lt"/>
                <a:hlinkClick r:id="rId17"/>
              </a:rPr>
              <a:t>https://www.newsworthy.org.au/tokyo-2020-where-does-it-rank-on-olympic-sustainability-league-table-2653785401.html</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International Olympic Committee (2022) Salt Lake City 2002 – A springboard for the growth of winter sports. Available at: </a:t>
            </a:r>
            <a:r>
              <a:rPr lang="en-GB" sz="1600" u="sng">
                <a:ea typeface="+mn-lt"/>
                <a:cs typeface="+mn-lt"/>
                <a:hlinkClick r:id="rId18"/>
              </a:rPr>
              <a:t>https://olympics.com/ioc/news/salt-lake-city-2002-a-springboard-for-the-growth-of-winter-sport#</a:t>
            </a:r>
            <a:r>
              <a:rPr lang="en-GB" sz="1600">
                <a:ea typeface="+mn-lt"/>
                <a:cs typeface="+mn-lt"/>
              </a:rPr>
              <a:t> (Accessed:12</a:t>
            </a:r>
            <a:r>
              <a:rPr lang="en-GB" sz="1100" baseline="30000">
                <a:ea typeface="+mn-lt"/>
                <a:cs typeface="+mn-lt"/>
              </a:rPr>
              <a:t>th</a:t>
            </a:r>
            <a:r>
              <a:rPr lang="en-GB" sz="1600">
                <a:ea typeface="+mn-lt"/>
                <a:cs typeface="+mn-lt"/>
              </a:rPr>
              <a:t> January 2024)</a:t>
            </a:r>
          </a:p>
          <a:p>
            <a:endParaRPr lang="en-GB" sz="1600">
              <a:ea typeface="+mn-lt"/>
              <a:cs typeface="+mn-lt"/>
            </a:endParaRPr>
          </a:p>
          <a:p>
            <a:endParaRPr lang="en-GB"/>
          </a:p>
        </p:txBody>
      </p:sp>
      <p:sp>
        <p:nvSpPr>
          <p:cNvPr id="5" name="TextBox 4">
            <a:extLst>
              <a:ext uri="{FF2B5EF4-FFF2-40B4-BE49-F238E27FC236}">
                <a16:creationId xmlns:a16="http://schemas.microsoft.com/office/drawing/2014/main" id="{78D30C29-2561-6E72-736F-18296D7AA66F}"/>
              </a:ext>
            </a:extLst>
          </p:cNvPr>
          <p:cNvSpPr txBox="1"/>
          <p:nvPr/>
        </p:nvSpPr>
        <p:spPr>
          <a:xfrm>
            <a:off x="219281" y="3519452"/>
            <a:ext cx="5657438" cy="3070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I</a:t>
            </a:r>
            <a:r>
              <a:rPr lang="en-GB" sz="900">
                <a:ea typeface="+mn-lt"/>
                <a:cs typeface="+mn-lt"/>
              </a:rPr>
              <a:t>nfo on slide 1 -</a:t>
            </a:r>
          </a:p>
          <a:p>
            <a:r>
              <a:rPr lang="en-GB" sz="900">
                <a:ea typeface="+mn-lt"/>
                <a:cs typeface="+mn-lt"/>
              </a:rPr>
              <a:t>Camilla Rutherford, </a:t>
            </a:r>
            <a:r>
              <a:rPr lang="en-GB" sz="900" err="1">
                <a:ea typeface="+mn-lt"/>
                <a:cs typeface="+mn-lt"/>
              </a:rPr>
              <a:t>Te</a:t>
            </a:r>
            <a:r>
              <a:rPr lang="en-GB" sz="900">
                <a:ea typeface="+mn-lt"/>
                <a:cs typeface="+mn-lt"/>
              </a:rPr>
              <a:t> Puia and Rotorua (ND) Destination Management and why it's important. Available at: </a:t>
            </a:r>
            <a:r>
              <a:rPr lang="en-GB" sz="900" u="sng">
                <a:ea typeface="+mn-lt"/>
                <a:cs typeface="+mn-lt"/>
                <a:hlinkClick r:id="rId19"/>
              </a:rPr>
              <a:t>https://www.mbie.govt.nz/immigration-and-tourism/tourism/tourism-projects/destination-management-guidelines/destination-management-and-why-its-important/#:~:text=Destination%20Management%20(DM)%20involves%20the,visitors</a:t>
            </a:r>
            <a:r>
              <a:rPr lang="en-GB" sz="900">
                <a:ea typeface="+mn-lt"/>
                <a:cs typeface="+mn-lt"/>
              </a:rPr>
              <a:t> (Accessed:12</a:t>
            </a:r>
            <a:r>
              <a:rPr lang="en-GB" sz="900" baseline="30000">
                <a:ea typeface="+mn-lt"/>
                <a:cs typeface="+mn-lt"/>
              </a:rPr>
              <a:t>th</a:t>
            </a:r>
            <a:r>
              <a:rPr lang="en-GB" sz="900">
                <a:ea typeface="+mn-lt"/>
                <a:cs typeface="+mn-lt"/>
              </a:rPr>
              <a:t> </a:t>
            </a:r>
            <a:r>
              <a:rPr lang="en-GB" sz="900" err="1">
                <a:ea typeface="+mn-lt"/>
                <a:cs typeface="+mn-lt"/>
              </a:rPr>
              <a:t>Janaury</a:t>
            </a:r>
            <a:r>
              <a:rPr lang="en-GB" sz="900">
                <a:ea typeface="+mn-lt"/>
                <a:cs typeface="+mn-lt"/>
              </a:rPr>
              <a:t> 2024)</a:t>
            </a:r>
          </a:p>
          <a:p>
            <a:endParaRPr lang="en-GB" sz="900">
              <a:ea typeface="+mn-lt"/>
              <a:cs typeface="+mn-lt"/>
            </a:endParaRPr>
          </a:p>
          <a:p>
            <a:r>
              <a:rPr lang="en-GB" sz="900">
                <a:ea typeface="+mn-lt"/>
                <a:cs typeface="+mn-lt"/>
              </a:rPr>
              <a:t>Image used in slide 2 - </a:t>
            </a:r>
            <a:r>
              <a:rPr lang="en-GB" sz="900" u="sng">
                <a:ea typeface="+mn-lt"/>
                <a:cs typeface="+mn-lt"/>
                <a:hlinkClick r:id="rId20"/>
              </a:rPr>
              <a:t>https://www.weforum.org/agenda/2019/10/tokyo-sustainable-games/</a:t>
            </a:r>
            <a:endParaRPr lang="en-GB" sz="900">
              <a:ea typeface="+mn-lt"/>
              <a:cs typeface="+mn-lt"/>
            </a:endParaRPr>
          </a:p>
          <a:p>
            <a:r>
              <a:rPr lang="en-GB" sz="900">
                <a:ea typeface="+mn-lt"/>
                <a:cs typeface="+mn-lt"/>
              </a:rPr>
              <a:t>Image used in slide 2 bullet points - </a:t>
            </a:r>
            <a:r>
              <a:rPr lang="en-GB" sz="900" u="sng">
                <a:ea typeface="+mn-lt"/>
                <a:cs typeface="+mn-lt"/>
                <a:hlinkClick r:id="rId21"/>
              </a:rPr>
              <a:t>https://www.shutterstock.com/search/destination-management?image_type=vector</a:t>
            </a:r>
            <a:endParaRPr lang="en-GB" sz="900">
              <a:ea typeface="+mn-lt"/>
              <a:cs typeface="+mn-lt"/>
            </a:endParaRPr>
          </a:p>
          <a:p>
            <a:r>
              <a:rPr lang="en-GB" sz="900">
                <a:ea typeface="+mn-lt"/>
                <a:cs typeface="+mn-lt"/>
              </a:rPr>
              <a:t>Image used in 4 - </a:t>
            </a:r>
            <a:r>
              <a:rPr lang="en-GB" sz="900" u="sng">
                <a:ea typeface="+mn-lt"/>
                <a:cs typeface="+mn-lt"/>
                <a:hlinkClick r:id="rId22"/>
              </a:rPr>
              <a:t>https://www.outfoxthemarket.co.uk/about/blog/olympics-2020/</a:t>
            </a:r>
            <a:endParaRPr lang="en-GB" sz="900">
              <a:ea typeface="+mn-lt"/>
              <a:cs typeface="+mn-lt"/>
            </a:endParaRPr>
          </a:p>
          <a:p>
            <a:r>
              <a:rPr lang="en-GB" sz="900">
                <a:ea typeface="+mn-lt"/>
                <a:cs typeface="+mn-lt"/>
              </a:rPr>
              <a:t>Image used in slide 4- </a:t>
            </a:r>
            <a:r>
              <a:rPr lang="en-GB" sz="900" u="sng">
                <a:ea typeface="+mn-lt"/>
                <a:cs typeface="+mn-lt"/>
                <a:hlinkClick r:id="rId23"/>
              </a:rPr>
              <a:t>https://www.istockphoto.com/illustrations/sustainable-living</a:t>
            </a:r>
            <a:endParaRPr lang="en-GB" sz="900">
              <a:ea typeface="+mn-lt"/>
              <a:cs typeface="+mn-lt"/>
            </a:endParaRPr>
          </a:p>
          <a:p>
            <a:r>
              <a:rPr lang="en-GB" sz="900">
                <a:ea typeface="+mn-lt"/>
                <a:cs typeface="+mn-lt"/>
              </a:rPr>
              <a:t>Image used in slide 5 - </a:t>
            </a:r>
            <a:r>
              <a:rPr lang="en-GB" sz="900" u="sng">
                <a:ea typeface="+mn-lt"/>
                <a:cs typeface="+mn-lt"/>
                <a:hlinkClick r:id="rId24"/>
              </a:rPr>
              <a:t>https://www.thecut.com/2021/07/2021-tokyo-olympics-plagued-by-dangerous-heat-humidity.html</a:t>
            </a:r>
            <a:endParaRPr lang="en-GB" sz="900">
              <a:ea typeface="+mn-lt"/>
              <a:cs typeface="+mn-lt"/>
            </a:endParaRPr>
          </a:p>
          <a:p>
            <a:r>
              <a:rPr lang="en-GB" sz="900">
                <a:ea typeface="+mn-lt"/>
                <a:cs typeface="+mn-lt"/>
              </a:rPr>
              <a:t>Image used in slide 5 - </a:t>
            </a:r>
            <a:r>
              <a:rPr lang="en-GB" sz="900" u="sng">
                <a:ea typeface="+mn-lt"/>
                <a:cs typeface="+mn-lt"/>
                <a:hlinkClick r:id="rId12"/>
              </a:rPr>
              <a:t>https://www.mdpi.com/2071-1050/13/22/12879</a:t>
            </a:r>
            <a:endParaRPr lang="en-GB" sz="900">
              <a:ea typeface="+mn-lt"/>
              <a:cs typeface="+mn-lt"/>
            </a:endParaRPr>
          </a:p>
          <a:p>
            <a:r>
              <a:rPr lang="en-GB" sz="900">
                <a:ea typeface="+mn-lt"/>
                <a:cs typeface="+mn-lt"/>
              </a:rPr>
              <a:t>Image used in slide 5 - </a:t>
            </a:r>
            <a:r>
              <a:rPr lang="en-GB" sz="900" u="sng">
                <a:ea typeface="+mn-lt"/>
                <a:cs typeface="+mn-lt"/>
                <a:hlinkClick r:id="rId25"/>
              </a:rPr>
              <a:t>https://www.insidethegames.biz/articles/1112216/tokyo-2020-vows-to-reduce-food-waste</a:t>
            </a:r>
            <a:endParaRPr lang="en-GB" sz="900">
              <a:ea typeface="+mn-lt"/>
              <a:cs typeface="+mn-lt"/>
            </a:endParaRPr>
          </a:p>
          <a:p>
            <a:r>
              <a:rPr lang="en-GB" sz="900">
                <a:ea typeface="+mn-lt"/>
                <a:cs typeface="+mn-lt"/>
              </a:rPr>
              <a:t>Image used in slide 6 - </a:t>
            </a:r>
            <a:r>
              <a:rPr lang="en-GB" sz="900" u="sng">
                <a:ea typeface="+mn-lt"/>
                <a:cs typeface="+mn-lt"/>
                <a:hlinkClick r:id="rId26"/>
              </a:rPr>
              <a:t>https://hundith.com/covid-update/</a:t>
            </a:r>
            <a:endParaRPr lang="en-GB" sz="900">
              <a:ea typeface="+mn-lt"/>
              <a:cs typeface="+mn-lt"/>
            </a:endParaRPr>
          </a:p>
          <a:p>
            <a:r>
              <a:rPr lang="en-GB" sz="900">
                <a:ea typeface="+mn-lt"/>
                <a:cs typeface="+mn-lt"/>
              </a:rPr>
              <a:t>Image in slide 8 - </a:t>
            </a:r>
            <a:r>
              <a:rPr lang="en-GB" sz="900" u="sng">
                <a:ea typeface="+mn-lt"/>
                <a:cs typeface="+mn-lt"/>
                <a:hlinkClick r:id="rId27"/>
              </a:rPr>
              <a:t>https://www.haikudeck.com/doxeys-irridex-index-uncategorized-presentation-3VzToYQC0I#slide14</a:t>
            </a:r>
            <a:endParaRPr lang="en-GB" sz="800">
              <a:ea typeface="+mn-lt"/>
              <a:cs typeface="+mn-lt"/>
            </a:endParaRPr>
          </a:p>
          <a:p>
            <a:r>
              <a:rPr lang="en-GB" sz="900">
                <a:ea typeface="+mn-lt"/>
                <a:cs typeface="+mn-lt"/>
              </a:rPr>
              <a:t>Image in slide 10 :</a:t>
            </a:r>
            <a:r>
              <a:rPr lang="en-GB" sz="900">
                <a:ea typeface="+mn-lt"/>
                <a:cs typeface="+mn-lt"/>
                <a:hlinkClick r:id="rId28"/>
              </a:rPr>
              <a:t>https://en.ac-illust.com/clip-art/22832881/two-people-talking</a:t>
            </a:r>
            <a:endParaRPr lang="en-GB" sz="900" u="sng">
              <a:ea typeface="+mn-lt"/>
              <a:cs typeface="+mn-lt"/>
            </a:endParaRPr>
          </a:p>
          <a:p>
            <a:pPr algn="l"/>
            <a:r>
              <a:rPr lang="en-GB" sz="900">
                <a:ea typeface="+mn-lt"/>
                <a:cs typeface="+mn-lt"/>
                <a:hlinkClick r:id="rId29"/>
              </a:rPr>
              <a:t>https://meetingmax.cc/updates/blog/sustainable-events/</a:t>
            </a:r>
            <a:endParaRPr lang="en-GB"/>
          </a:p>
          <a:p>
            <a:r>
              <a:rPr lang="en-GB" sz="900">
                <a:ea typeface="+mn-lt"/>
                <a:cs typeface="+mn-lt"/>
                <a:hlinkClick r:id="rId30"/>
              </a:rPr>
              <a:t>https://www.energycorps.org/using-the-triple-bottom-line-in-a-conservative-community/</a:t>
            </a:r>
            <a:endParaRPr lang="en-GB"/>
          </a:p>
          <a:p>
            <a:endParaRPr lang="en-GB" sz="700"/>
          </a:p>
          <a:p>
            <a:endParaRPr lang="en-GB" sz="1050"/>
          </a:p>
        </p:txBody>
      </p:sp>
    </p:spTree>
    <p:extLst>
      <p:ext uri="{BB962C8B-B14F-4D97-AF65-F5344CB8AC3E}">
        <p14:creationId xmlns:p14="http://schemas.microsoft.com/office/powerpoint/2010/main" val="3431500586"/>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412924"/>
      </a:dk2>
      <a:lt2>
        <a:srgbClr val="E2E7E8"/>
      </a:lt2>
      <a:accent1>
        <a:srgbClr val="B1513B"/>
      </a:accent1>
      <a:accent2>
        <a:srgbClr val="C34D68"/>
      </a:accent2>
      <a:accent3>
        <a:srgbClr val="C3944D"/>
      </a:accent3>
      <a:accent4>
        <a:srgbClr val="3BB197"/>
      </a:accent4>
      <a:accent5>
        <a:srgbClr val="4DACC3"/>
      </a:accent5>
      <a:accent6>
        <a:srgbClr val="3B68B1"/>
      </a:accent6>
      <a:hlink>
        <a:srgbClr val="368EA2"/>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0</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GradientRiseVTI</vt:lpstr>
      <vt:lpstr>Tokyo Olympics 2020</vt:lpstr>
      <vt:lpstr>Group presentation</vt:lpstr>
      <vt:lpstr>THE BIG QUESTION</vt:lpstr>
      <vt:lpstr>CORPORATE sOCIAL rESPONSIBILITY</vt:lpstr>
      <vt:lpstr>economic Impact of Tokyo 2020</vt:lpstr>
      <vt:lpstr>environmental IMPACT OF TOKYO 2020</vt:lpstr>
      <vt:lpstr>SOCIAL IMPACT OF TOKYO 2020</vt:lpstr>
      <vt:lpstr>LIMITATIONS</vt:lpstr>
      <vt:lpstr>Conclusion &amp; RECOMMENDATONS</vt:lpstr>
      <vt:lpstr>REFERENCES</vt:lpstr>
      <vt:lpstr>REFERENCES CONTINUED</vt:lpstr>
      <vt:lpstr>What is CSR?</vt:lpstr>
      <vt:lpstr>Corporate Social Responsibility</vt:lpstr>
      <vt:lpstr>Benefits of CSR</vt:lpstr>
      <vt:lpstr>Greenwashing </vt:lpstr>
      <vt:lpstr>Four Pillars </vt:lpstr>
      <vt:lpstr>Carrolls pyramid of CSR </vt:lpstr>
      <vt:lpstr>Tokyo Olympics – Ethical Commitment</vt:lpstr>
      <vt:lpstr>TOKYO OLYMPICS – Enviromental COMMITMENT</vt:lpstr>
      <vt:lpstr>SHOULD WE FOCUS ON HOW EVENTS CONTRIBUTE TO THE SUSTAINABLE ECONOMIC, SOCIAL AND ENVIRONMENTAL DEVELOPMENTS OF THE PLACES THAT HOST THEM?   MAIR (2019 AND GETZ (2017) </vt:lpstr>
      <vt:lpstr>What is Destination management?</vt:lpstr>
      <vt:lpstr>3 Pillars of destination management </vt:lpstr>
      <vt:lpstr>Tokyo's management plan</vt:lpstr>
      <vt:lpstr>Olympics management plan </vt:lpstr>
      <vt:lpstr>How effective was tokyo 2020 run?</vt:lpstr>
      <vt:lpstr>Effect of covid-19 from a destination management view </vt:lpstr>
      <vt:lpstr>Butler's area of life cycle </vt:lpstr>
      <vt:lpstr>Doxeys irritation index </vt:lpstr>
      <vt:lpstr>Which Olympic games was the most sustainable </vt:lpstr>
      <vt:lpstr>Mair (2019) and Getz (2017) argue</vt:lpstr>
      <vt:lpstr>PENNY</vt:lpstr>
      <vt:lpstr>PowerPoint Presentation</vt:lpstr>
      <vt:lpstr>Tokyo Metropolitan Government (2019)           Penelope Hutchinson 2125800   </vt:lpstr>
      <vt:lpstr>Social impacts </vt:lpstr>
      <vt:lpstr>Sustainable transport  Penelope Hutchinson 2125800    (nippon tv, 2020)</vt:lpstr>
      <vt:lpstr>ENVIRONMENTAL impact </vt:lpstr>
      <vt:lpstr> </vt:lpstr>
      <vt:lpstr>Should we be running sustainable events?</vt:lpstr>
      <vt:lpstr>conclusion</vt:lpstr>
      <vt:lpstr>Penelope hutchinson 2125800  references.</vt:lpstr>
      <vt:lpstr>Jake's  references</vt:lpstr>
      <vt:lpstr>Ethan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2024-01-13T12:42:32Z</dcterms:created>
  <dcterms:modified xsi:type="dcterms:W3CDTF">2024-01-14T20:26:42Z</dcterms:modified>
</cp:coreProperties>
</file>